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4.xml" ContentType="application/vnd.openxmlformats-officedocument.presentationml.notesSlide+xml"/>
  <Override PartName="/ppt/tags/tag22.xml" ContentType="application/vnd.openxmlformats-officedocument.presentationml.tags+xml"/>
  <Override PartName="/ppt/notesSlides/notesSlide5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notesSlides/notesSlide6.xml" ContentType="application/vnd.openxmlformats-officedocument.presentationml.notesSlide+xml"/>
  <Override PartName="/ppt/tags/tag174.xml" ContentType="application/vnd.openxmlformats-officedocument.presentationml.tags+xml"/>
  <Override PartName="/ppt/notesSlides/notesSlide7.xml" ContentType="application/vnd.openxmlformats-officedocument.presentationml.notesSlide+xml"/>
  <Override PartName="/ppt/tags/tag175.xml" ContentType="application/vnd.openxmlformats-officedocument.presentationml.tags+xml"/>
  <Override PartName="/ppt/notesSlides/notesSlide8.xml" ContentType="application/vnd.openxmlformats-officedocument.presentationml.notesSlide+xml"/>
  <Override PartName="/ppt/tags/tag176.xml" ContentType="application/vnd.openxmlformats-officedocument.presentationml.tags+xml"/>
  <Override PartName="/ppt/notesSlides/notesSlide9.xml" ContentType="application/vnd.openxmlformats-officedocument.presentationml.notesSlide+xml"/>
  <Override PartName="/ppt/tags/tag177.xml" ContentType="application/vnd.openxmlformats-officedocument.presentationml.tags+xml"/>
  <Override PartName="/ppt/notesSlides/notesSlide10.xml" ContentType="application/vnd.openxmlformats-officedocument.presentationml.notesSlide+xml"/>
  <Override PartName="/ppt/tags/tag178.xml" ContentType="application/vnd.openxmlformats-officedocument.presentationml.tags+xml"/>
  <Override PartName="/ppt/notesSlides/notesSlide11.xml" ContentType="application/vnd.openxmlformats-officedocument.presentationml.notesSlide+xml"/>
  <Override PartName="/ppt/tags/tag179.xml" ContentType="application/vnd.openxmlformats-officedocument.presentationml.tags+xml"/>
  <Override PartName="/ppt/notesSlides/notesSlide12.xml" ContentType="application/vnd.openxmlformats-officedocument.presentationml.notesSlide+xml"/>
  <Override PartName="/ppt/tags/tag180.xml" ContentType="application/vnd.openxmlformats-officedocument.presentationml.tags+xml"/>
  <Override PartName="/ppt/notesSlides/notesSlide13.xml" ContentType="application/vnd.openxmlformats-officedocument.presentationml.notesSlid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notesSlides/notesSlide14.xml" ContentType="application/vnd.openxmlformats-officedocument.presentationml.notesSlide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notesSlides/notesSlide15.xml" ContentType="application/vnd.openxmlformats-officedocument.presentationml.notesSlide+xml"/>
  <Override PartName="/ppt/tags/tag405.xml" ContentType="application/vnd.openxmlformats-officedocument.presentationml.tags+xml"/>
  <Override PartName="/ppt/notesSlides/notesSlide16.xml" ContentType="application/vnd.openxmlformats-officedocument.presentationml.notesSlide+xml"/>
  <Override PartName="/ppt/tags/tag406.xml" ContentType="application/vnd.openxmlformats-officedocument.presentationml.tags+xml"/>
  <Override PartName="/ppt/notesSlides/notesSlide17.xml" ContentType="application/vnd.openxmlformats-officedocument.presentationml.notesSlide+xml"/>
  <Override PartName="/ppt/tags/tag407.xml" ContentType="application/vnd.openxmlformats-officedocument.presentationml.tags+xml"/>
  <Override PartName="/ppt/notesSlides/notesSlide18.xml" ContentType="application/vnd.openxmlformats-officedocument.presentationml.notesSlide+xml"/>
  <Override PartName="/ppt/tags/tag408.xml" ContentType="application/vnd.openxmlformats-officedocument.presentationml.tags+xml"/>
  <Override PartName="/ppt/notesSlides/notesSlide19.xml" ContentType="application/vnd.openxmlformats-officedocument.presentationml.notesSlide+xml"/>
  <Override PartName="/ppt/tags/tag409.xml" ContentType="application/vnd.openxmlformats-officedocument.presentationml.tags+xml"/>
  <Override PartName="/ppt/notesSlides/notesSlide20.xml" ContentType="application/vnd.openxmlformats-officedocument.presentationml.notesSlide+xml"/>
  <Override PartName="/ppt/tags/tag410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5" r:id="rId2"/>
  </p:sldMasterIdLst>
  <p:notesMasterIdLst>
    <p:notesMasterId r:id="rId25"/>
  </p:notesMasterIdLst>
  <p:sldIdLst>
    <p:sldId id="2007577106" r:id="rId3"/>
    <p:sldId id="1881" r:id="rId4"/>
    <p:sldId id="1885" r:id="rId5"/>
    <p:sldId id="2007577124" r:id="rId6"/>
    <p:sldId id="1891" r:id="rId7"/>
    <p:sldId id="1895" r:id="rId8"/>
    <p:sldId id="1896" r:id="rId9"/>
    <p:sldId id="2007577112" r:id="rId10"/>
    <p:sldId id="2007577113" r:id="rId11"/>
    <p:sldId id="2007577114" r:id="rId12"/>
    <p:sldId id="2007577115" r:id="rId13"/>
    <p:sldId id="2007577116" r:id="rId14"/>
    <p:sldId id="1901" r:id="rId15"/>
    <p:sldId id="2007577117" r:id="rId16"/>
    <p:sldId id="2007577118" r:id="rId17"/>
    <p:sldId id="2007577119" r:id="rId18"/>
    <p:sldId id="2007577120" r:id="rId19"/>
    <p:sldId id="2007577121" r:id="rId20"/>
    <p:sldId id="2007577122" r:id="rId21"/>
    <p:sldId id="2007577123" r:id="rId22"/>
    <p:sldId id="2007577108" r:id="rId23"/>
    <p:sldId id="2007577109" r:id="rId24"/>
  </p:sldIdLst>
  <p:sldSz cx="12192000" cy="6858000"/>
  <p:notesSz cx="7099300" cy="10234613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an Jie" initials="L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F66"/>
    <a:srgbClr val="FDED9D"/>
    <a:srgbClr val="FFB804"/>
    <a:srgbClr val="FF8585"/>
    <a:srgbClr val="66FF99"/>
    <a:srgbClr val="E7FFF1"/>
    <a:srgbClr val="00655C"/>
    <a:srgbClr val="495ADB"/>
    <a:srgbClr val="2261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2" autoAdjust="0"/>
    <p:restoredTop sz="95244" autoAdjust="0"/>
  </p:normalViewPr>
  <p:slideViewPr>
    <p:cSldViewPr snapToGrid="0">
      <p:cViewPr varScale="1">
        <p:scale>
          <a:sx n="82" d="100"/>
          <a:sy n="82" d="100"/>
        </p:scale>
        <p:origin x="130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4674"/>
    </p:cViewPr>
  </p:sorterViewPr>
  <p:notesViewPr>
    <p:cSldViewPr snapToGrid="0" showGuides="1">
      <p:cViewPr varScale="1">
        <p:scale>
          <a:sx n="65" d="100"/>
          <a:sy n="65" d="100"/>
        </p:scale>
        <p:origin x="243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86D8963-CFCD-4740-AF60-049850373CDF}" type="datetimeFigureOut">
              <a:rPr lang="zh-CN" altLang="en-US" smtClean="0"/>
              <a:t>2024/11/19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224" userDrawn="1">
          <p15:clr>
            <a:srgbClr val="F26B43"/>
          </p15:clr>
        </p15:guide>
        <p15:guide id="2" pos="2236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478">
              <a:defRPr/>
            </a:pPr>
            <a:fld id="{5C6B3782-2C2A-4249-98A3-D66C57BFD1C7}" type="slidenum">
              <a:rPr lang="zh-CN" altLang="en-US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pPr defTabSz="990478">
                <a:defRPr/>
              </a:pPr>
              <a:t>1</a:t>
            </a:fld>
            <a:endParaRPr lang="zh-CN" altLang="en-US">
              <a:solidFill>
                <a:prstClr val="black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848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52088-30EE-A306-823D-881B8DAC8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E732D96-0212-4DB2-82D1-1111BA9A67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0CB1602-8672-61FB-2D74-2683EA4373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B4649F8-36B3-2AF8-34C7-2624CE2093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4348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22D88-0152-4B72-6470-46F23B25C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F1E4A76-7D0A-18C1-A9F8-EBE6FF7BBC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A177B3A-9D83-A93E-DD99-0C5C30CECC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0B9042C-85B8-41AD-770C-520AF403E9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7650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FCD0BF-5860-FB22-2732-ED0347F02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DC95EAA-23BB-7C11-350F-3B3870AFC6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97C0793-FD72-0E4C-6F6E-06641937FA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C148E5E-BB2F-4104-306D-8E4BF0465C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70255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14597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C3D912-BB28-1985-90C5-2D007D258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1D0DF71-0DA2-7E8E-7AD2-62012333F5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30EB114-CAF4-026A-4DB0-2FBE0657D8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D24C92F-58CA-8C29-2E3C-FC7DA45BDD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53970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0492A-7DF7-8698-2F76-303AC9415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43C9F63-3D85-8EC0-AC31-1C93BA6AC4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7944E0C-6E21-32B8-9EF6-66F83663EE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CB2277E-1498-3C82-70A2-A13C74FB25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95268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16E02F-5BEE-DB22-5C73-CE9CCCCAB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7B5EC82-E6DE-B39B-16FB-F4C4E78FCD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5F1FD6E-1686-2F39-834B-2B5FE23BC3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ED4EC2E-0D17-CC79-709E-8630AF15CC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31018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5E7B1-3579-E4C6-69C8-1BA9B494F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E19D307-91DF-D827-4549-DF8C32CAD2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A54EC2F-79EA-07C0-87E9-5D7F9F087A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D7BD31A-1D0C-EA4E-54CB-DA88060E9C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69756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029E61-332B-2CD9-8E8B-F74413DB3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C24831E-40AD-7818-6A69-6190FD0BF0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E247B5D-51D8-02BA-97FD-2BB5536D79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1F9930-FF52-6202-1E3D-2270DF4B1A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2231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A23992-ADC7-4502-B34D-605B27623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992FDBB-25AB-DB6D-CADB-D774534A55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842BF22-8D5F-177F-1DAC-A3BE9F6031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2019988-B121-1B4A-9E70-3E4C36A9B9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24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37456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72CF9-88B9-4C11-2CC1-8E994C4E8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77D20CC-B4D0-84BD-E2DE-184575DB28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9D51083-D488-A457-B9BA-2D015AEFD8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71E77C7-E73E-74D1-7EF7-E32A36B558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3442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6026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478">
              <a:defRPr/>
            </a:pPr>
            <a:fld id="{5C6B3782-2C2A-4249-98A3-D66C57BFD1C7}" type="slidenum">
              <a:rPr lang="zh-CN" altLang="en-US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pPr defTabSz="990478">
                <a:defRPr/>
              </a:pPr>
              <a:t>22</a:t>
            </a:fld>
            <a:endParaRPr lang="zh-CN" altLang="en-US">
              <a:solidFill>
                <a:prstClr val="black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0377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453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9EF08-770A-772F-CC24-FEE5EF4BD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7BCCD9A-F520-2FF3-007F-916886CC48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5F73854-23B0-FE5A-D982-D899417745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3D5C731-DF75-86BD-B61C-FBAB5EB7FA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0845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4994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884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342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F6217-051C-E859-4E97-41C39E158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5D49248-067C-86F9-E6EB-83E9996E25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BA9DA85-9890-27C2-A4AE-51AD4C57DB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335AE71-1EBE-570D-C8C7-C195D6F449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474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5DF28F-90DD-68B7-E40D-A7BDFEE62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D44D163-6C66-7B39-C688-E995479828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DAEC44D-03D2-EE30-0B40-87350DECC0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BE032AC-5FC6-6396-8048-8ECEFD2AF6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6381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0.png"/><Relationship Id="rId5" Type="http://schemas.openxmlformats.org/officeDocument/2006/relationships/image" Target="../media/image17.jpeg"/><Relationship Id="rId4" Type="http://schemas.microsoft.com/office/2007/relationships/hdphoto" Target="../media/hdphoto6.wdp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5.jpg"/><Relationship Id="rId7" Type="http://schemas.microsoft.com/office/2007/relationships/hdphoto" Target="../media/hdphoto6.wdp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9.jpeg"/><Relationship Id="rId5" Type="http://schemas.microsoft.com/office/2007/relationships/hdphoto" Target="../media/hdphoto1.wdp"/><Relationship Id="rId10" Type="http://schemas.openxmlformats.org/officeDocument/2006/relationships/image" Target="../media/image30.png"/><Relationship Id="rId4" Type="http://schemas.openxmlformats.org/officeDocument/2006/relationships/image" Target="../media/image3.jpeg"/><Relationship Id="rId9" Type="http://schemas.openxmlformats.org/officeDocument/2006/relationships/image" Target="../media/image31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5" Type="http://schemas.openxmlformats.org/officeDocument/2006/relationships/image" Target="../media/image10.jpeg"/><Relationship Id="rId10" Type="http://schemas.microsoft.com/office/2007/relationships/hdphoto" Target="../media/hdphoto4.wdp"/><Relationship Id="rId4" Type="http://schemas.openxmlformats.org/officeDocument/2006/relationships/image" Target="../media/image9.jpeg"/><Relationship Id="rId9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630" cy="6858000"/>
          </a:xfrm>
          <a:prstGeom prst="rect">
            <a:avLst/>
          </a:prstGeom>
        </p:spPr>
      </p:pic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5259687" y="3012211"/>
            <a:ext cx="5787426" cy="608032"/>
          </a:xfrm>
        </p:spPr>
        <p:txBody>
          <a:bodyPr anchor="t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Click to edit Master subtitle style</a:t>
            </a:r>
          </a:p>
          <a:p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5259687" y="1567543"/>
            <a:ext cx="5787426" cy="1421844"/>
          </a:xfrm>
        </p:spPr>
        <p:txBody>
          <a:bodyPr anchor="ctr">
            <a:normAutofit/>
          </a:bodyPr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133330" y="4179076"/>
            <a:ext cx="2913783" cy="248371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133330" y="4487628"/>
            <a:ext cx="2913783" cy="248371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14BBD3-AD25-F6DF-2C72-8AFE379DDD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53" y="5761997"/>
            <a:ext cx="3189768" cy="98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1">
    <p:bg>
      <p:bgPr>
        <a:solidFill>
          <a:schemeClr val="accent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30B4C20-356E-4340-8679-2DFAF30C5463}"/>
              </a:ext>
            </a:extLst>
          </p:cNvPr>
          <p:cNvSpPr/>
          <p:nvPr userDrawn="1"/>
        </p:nvSpPr>
        <p:spPr>
          <a:xfrm>
            <a:off x="-86027" y="0"/>
            <a:ext cx="12278027" cy="4693920"/>
          </a:xfrm>
          <a:prstGeom prst="rect">
            <a:avLst/>
          </a:prstGeom>
          <a:blipFill dpi="0" rotWithShape="1">
            <a:blip r:embed="rId2" cstate="email">
              <a:alphaModFix amt="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49F9E6BC-F340-43D8-B731-7D5AF87C2A1E}"/>
              </a:ext>
            </a:extLst>
          </p:cNvPr>
          <p:cNvSpPr/>
          <p:nvPr userDrawn="1"/>
        </p:nvSpPr>
        <p:spPr>
          <a:xfrm>
            <a:off x="-22194" y="164371"/>
            <a:ext cx="12236389" cy="3879941"/>
          </a:xfrm>
          <a:custGeom>
            <a:avLst/>
            <a:gdLst>
              <a:gd name="connsiteX0" fmla="*/ 6423382 w 12278028"/>
              <a:gd name="connsiteY0" fmla="*/ 102983 h 3879941"/>
              <a:gd name="connsiteX1" fmla="*/ 12278028 w 12278028"/>
              <a:gd name="connsiteY1" fmla="*/ 3879941 h 3879941"/>
              <a:gd name="connsiteX2" fmla="*/ 6139087 w 12278028"/>
              <a:gd name="connsiteY2" fmla="*/ 3879941 h 3879941"/>
              <a:gd name="connsiteX3" fmla="*/ 6230038 w 12278028"/>
              <a:gd name="connsiteY3" fmla="*/ 3869926 h 3879941"/>
              <a:gd name="connsiteX4" fmla="*/ 7028714 w 12278028"/>
              <a:gd name="connsiteY4" fmla="*/ 1939971 h 3879941"/>
              <a:gd name="connsiteX5" fmla="*/ 6485364 w 12278028"/>
              <a:gd name="connsiteY5" fmla="*/ 152453 h 3879941"/>
              <a:gd name="connsiteX6" fmla="*/ 6139077 w 12278028"/>
              <a:gd name="connsiteY6" fmla="*/ 0 h 3879941"/>
              <a:gd name="connsiteX7" fmla="*/ 6318370 w 12278028"/>
              <a:gd name="connsiteY7" fmla="*/ 39413 h 3879941"/>
              <a:gd name="connsiteX8" fmla="*/ 6367822 w 12278028"/>
              <a:gd name="connsiteY8" fmla="*/ 67141 h 3879941"/>
              <a:gd name="connsiteX9" fmla="*/ 6423381 w 12278028"/>
              <a:gd name="connsiteY9" fmla="*/ 102983 h 3879941"/>
              <a:gd name="connsiteX10" fmla="*/ 6485363 w 12278028"/>
              <a:gd name="connsiteY10" fmla="*/ 152453 h 3879941"/>
              <a:gd name="connsiteX11" fmla="*/ 7028713 w 12278028"/>
              <a:gd name="connsiteY11" fmla="*/ 1939971 h 3879941"/>
              <a:gd name="connsiteX12" fmla="*/ 6230037 w 12278028"/>
              <a:gd name="connsiteY12" fmla="*/ 3869926 h 3879941"/>
              <a:gd name="connsiteX13" fmla="*/ 6139086 w 12278028"/>
              <a:gd name="connsiteY13" fmla="*/ 3879941 h 3879941"/>
              <a:gd name="connsiteX14" fmla="*/ 6139068 w 12278028"/>
              <a:gd name="connsiteY14" fmla="*/ 3879941 h 3879941"/>
              <a:gd name="connsiteX15" fmla="*/ 0 w 12278028"/>
              <a:gd name="connsiteY15" fmla="*/ 3879941 h 3879941"/>
              <a:gd name="connsiteX16" fmla="*/ 5855305 w 12278028"/>
              <a:gd name="connsiteY16" fmla="*/ 102559 h 3879941"/>
              <a:gd name="connsiteX17" fmla="*/ 5909369 w 12278028"/>
              <a:gd name="connsiteY17" fmla="*/ 67681 h 3879941"/>
              <a:gd name="connsiteX18" fmla="*/ 5959784 w 12278028"/>
              <a:gd name="connsiteY18" fmla="*/ 39413 h 3879941"/>
              <a:gd name="connsiteX19" fmla="*/ 6139077 w 12278028"/>
              <a:gd name="connsiteY19" fmla="*/ 0 h 3879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278028" h="3879941">
                <a:moveTo>
                  <a:pt x="6423382" y="102983"/>
                </a:moveTo>
                <a:lnTo>
                  <a:pt x="12278028" y="3879941"/>
                </a:lnTo>
                <a:lnTo>
                  <a:pt x="6139087" y="3879941"/>
                </a:lnTo>
                <a:lnTo>
                  <a:pt x="6230038" y="3869926"/>
                </a:lnTo>
                <a:cubicBezTo>
                  <a:pt x="6678642" y="3770580"/>
                  <a:pt x="7028714" y="2944424"/>
                  <a:pt x="7028714" y="1939971"/>
                </a:cubicBezTo>
                <a:cubicBezTo>
                  <a:pt x="7028714" y="1136409"/>
                  <a:pt x="6804668" y="446956"/>
                  <a:pt x="6485364" y="152453"/>
                </a:cubicBezTo>
                <a:close/>
                <a:moveTo>
                  <a:pt x="6139077" y="0"/>
                </a:moveTo>
                <a:cubicBezTo>
                  <a:pt x="6200494" y="0"/>
                  <a:pt x="6260457" y="13571"/>
                  <a:pt x="6318370" y="39413"/>
                </a:cubicBezTo>
                <a:lnTo>
                  <a:pt x="6367822" y="67141"/>
                </a:lnTo>
                <a:lnTo>
                  <a:pt x="6423381" y="102983"/>
                </a:lnTo>
                <a:lnTo>
                  <a:pt x="6485363" y="152453"/>
                </a:lnTo>
                <a:cubicBezTo>
                  <a:pt x="6804667" y="446956"/>
                  <a:pt x="7028713" y="1136409"/>
                  <a:pt x="7028713" y="1939971"/>
                </a:cubicBezTo>
                <a:cubicBezTo>
                  <a:pt x="7028713" y="2944424"/>
                  <a:pt x="6678641" y="3770580"/>
                  <a:pt x="6230037" y="3869926"/>
                </a:cubicBezTo>
                <a:lnTo>
                  <a:pt x="6139086" y="3879941"/>
                </a:lnTo>
                <a:lnTo>
                  <a:pt x="6139068" y="3879941"/>
                </a:lnTo>
                <a:lnTo>
                  <a:pt x="0" y="3879941"/>
                </a:lnTo>
                <a:lnTo>
                  <a:pt x="5855305" y="102559"/>
                </a:lnTo>
                <a:lnTo>
                  <a:pt x="5909369" y="67681"/>
                </a:lnTo>
                <a:lnTo>
                  <a:pt x="5959784" y="39413"/>
                </a:lnTo>
                <a:cubicBezTo>
                  <a:pt x="6017699" y="13571"/>
                  <a:pt x="6077661" y="0"/>
                  <a:pt x="6139077" y="0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  <a:effectLst>
            <a:outerShdw blurRad="190500" dist="38100" dir="16200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91A617AC-50DE-4448-84C5-8F5E3CA834D3}"/>
              </a:ext>
            </a:extLst>
          </p:cNvPr>
          <p:cNvSpPr/>
          <p:nvPr userDrawn="1"/>
        </p:nvSpPr>
        <p:spPr>
          <a:xfrm>
            <a:off x="-22194" y="174745"/>
            <a:ext cx="12236389" cy="3879941"/>
          </a:xfrm>
          <a:custGeom>
            <a:avLst/>
            <a:gdLst>
              <a:gd name="connsiteX0" fmla="*/ 6423382 w 12278028"/>
              <a:gd name="connsiteY0" fmla="*/ 102983 h 3879941"/>
              <a:gd name="connsiteX1" fmla="*/ 12278028 w 12278028"/>
              <a:gd name="connsiteY1" fmla="*/ 3879941 h 3879941"/>
              <a:gd name="connsiteX2" fmla="*/ 6139087 w 12278028"/>
              <a:gd name="connsiteY2" fmla="*/ 3879941 h 3879941"/>
              <a:gd name="connsiteX3" fmla="*/ 6230038 w 12278028"/>
              <a:gd name="connsiteY3" fmla="*/ 3869926 h 3879941"/>
              <a:gd name="connsiteX4" fmla="*/ 7028714 w 12278028"/>
              <a:gd name="connsiteY4" fmla="*/ 1939971 h 3879941"/>
              <a:gd name="connsiteX5" fmla="*/ 6485364 w 12278028"/>
              <a:gd name="connsiteY5" fmla="*/ 152453 h 3879941"/>
              <a:gd name="connsiteX6" fmla="*/ 6139077 w 12278028"/>
              <a:gd name="connsiteY6" fmla="*/ 0 h 3879941"/>
              <a:gd name="connsiteX7" fmla="*/ 6318370 w 12278028"/>
              <a:gd name="connsiteY7" fmla="*/ 39413 h 3879941"/>
              <a:gd name="connsiteX8" fmla="*/ 6367822 w 12278028"/>
              <a:gd name="connsiteY8" fmla="*/ 67141 h 3879941"/>
              <a:gd name="connsiteX9" fmla="*/ 6423381 w 12278028"/>
              <a:gd name="connsiteY9" fmla="*/ 102983 h 3879941"/>
              <a:gd name="connsiteX10" fmla="*/ 6485363 w 12278028"/>
              <a:gd name="connsiteY10" fmla="*/ 152453 h 3879941"/>
              <a:gd name="connsiteX11" fmla="*/ 7028713 w 12278028"/>
              <a:gd name="connsiteY11" fmla="*/ 1939971 h 3879941"/>
              <a:gd name="connsiteX12" fmla="*/ 6230037 w 12278028"/>
              <a:gd name="connsiteY12" fmla="*/ 3869926 h 3879941"/>
              <a:gd name="connsiteX13" fmla="*/ 6139086 w 12278028"/>
              <a:gd name="connsiteY13" fmla="*/ 3879941 h 3879941"/>
              <a:gd name="connsiteX14" fmla="*/ 6139068 w 12278028"/>
              <a:gd name="connsiteY14" fmla="*/ 3879941 h 3879941"/>
              <a:gd name="connsiteX15" fmla="*/ 0 w 12278028"/>
              <a:gd name="connsiteY15" fmla="*/ 3879941 h 3879941"/>
              <a:gd name="connsiteX16" fmla="*/ 5855305 w 12278028"/>
              <a:gd name="connsiteY16" fmla="*/ 102559 h 3879941"/>
              <a:gd name="connsiteX17" fmla="*/ 5909369 w 12278028"/>
              <a:gd name="connsiteY17" fmla="*/ 67681 h 3879941"/>
              <a:gd name="connsiteX18" fmla="*/ 5959784 w 12278028"/>
              <a:gd name="connsiteY18" fmla="*/ 39413 h 3879941"/>
              <a:gd name="connsiteX19" fmla="*/ 6139077 w 12278028"/>
              <a:gd name="connsiteY19" fmla="*/ 0 h 3879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278028" h="3879941">
                <a:moveTo>
                  <a:pt x="6423382" y="102983"/>
                </a:moveTo>
                <a:lnTo>
                  <a:pt x="12278028" y="3879941"/>
                </a:lnTo>
                <a:lnTo>
                  <a:pt x="6139087" y="3879941"/>
                </a:lnTo>
                <a:lnTo>
                  <a:pt x="6230038" y="3869926"/>
                </a:lnTo>
                <a:cubicBezTo>
                  <a:pt x="6678642" y="3770580"/>
                  <a:pt x="7028714" y="2944424"/>
                  <a:pt x="7028714" y="1939971"/>
                </a:cubicBezTo>
                <a:cubicBezTo>
                  <a:pt x="7028714" y="1136409"/>
                  <a:pt x="6804668" y="446956"/>
                  <a:pt x="6485364" y="152453"/>
                </a:cubicBezTo>
                <a:close/>
                <a:moveTo>
                  <a:pt x="6139077" y="0"/>
                </a:moveTo>
                <a:cubicBezTo>
                  <a:pt x="6200494" y="0"/>
                  <a:pt x="6260457" y="13571"/>
                  <a:pt x="6318370" y="39413"/>
                </a:cubicBezTo>
                <a:lnTo>
                  <a:pt x="6367822" y="67141"/>
                </a:lnTo>
                <a:lnTo>
                  <a:pt x="6423381" y="102983"/>
                </a:lnTo>
                <a:lnTo>
                  <a:pt x="6485363" y="152453"/>
                </a:lnTo>
                <a:cubicBezTo>
                  <a:pt x="6804667" y="446956"/>
                  <a:pt x="7028713" y="1136409"/>
                  <a:pt x="7028713" y="1939971"/>
                </a:cubicBezTo>
                <a:cubicBezTo>
                  <a:pt x="7028713" y="2944424"/>
                  <a:pt x="6678641" y="3770580"/>
                  <a:pt x="6230037" y="3869926"/>
                </a:cubicBezTo>
                <a:lnTo>
                  <a:pt x="6139086" y="3879941"/>
                </a:lnTo>
                <a:lnTo>
                  <a:pt x="6139068" y="3879941"/>
                </a:lnTo>
                <a:lnTo>
                  <a:pt x="0" y="3879941"/>
                </a:lnTo>
                <a:lnTo>
                  <a:pt x="5855305" y="102559"/>
                </a:lnTo>
                <a:lnTo>
                  <a:pt x="5909369" y="67681"/>
                </a:lnTo>
                <a:lnTo>
                  <a:pt x="5959784" y="39413"/>
                </a:lnTo>
                <a:cubicBezTo>
                  <a:pt x="6017699" y="13571"/>
                  <a:pt x="6077661" y="0"/>
                  <a:pt x="613907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  <a:effectLst>
            <a:outerShdw blurRad="190500" dist="38100" dir="16200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DACBA184-4A99-41E3-AB44-18A567CB0E7A}"/>
              </a:ext>
            </a:extLst>
          </p:cNvPr>
          <p:cNvSpPr/>
          <p:nvPr userDrawn="1"/>
        </p:nvSpPr>
        <p:spPr>
          <a:xfrm>
            <a:off x="5436250" y="174745"/>
            <a:ext cx="1319501" cy="343228"/>
          </a:xfrm>
          <a:custGeom>
            <a:avLst/>
            <a:gdLst>
              <a:gd name="connsiteX0" fmla="*/ 943153 w 1319501"/>
              <a:gd name="connsiteY0" fmla="*/ 99612 h 343228"/>
              <a:gd name="connsiteX1" fmla="*/ 1319501 w 1319501"/>
              <a:gd name="connsiteY1" fmla="*/ 343228 h 343228"/>
              <a:gd name="connsiteX2" fmla="*/ 1165208 w 1319501"/>
              <a:gd name="connsiteY2" fmla="*/ 343228 h 343228"/>
              <a:gd name="connsiteX3" fmla="*/ 1119557 w 1319501"/>
              <a:gd name="connsiteY3" fmla="*/ 277485 h 343228"/>
              <a:gd name="connsiteX4" fmla="*/ 1004925 w 1319501"/>
              <a:gd name="connsiteY4" fmla="*/ 149082 h 343228"/>
              <a:gd name="connsiteX5" fmla="*/ 629302 w 1319501"/>
              <a:gd name="connsiteY5" fmla="*/ 0 h 343228"/>
              <a:gd name="connsiteX6" fmla="*/ 690323 w 1319501"/>
              <a:gd name="connsiteY6" fmla="*/ 0 h 343228"/>
              <a:gd name="connsiteX7" fmla="*/ 750464 w 1319501"/>
              <a:gd name="connsiteY7" fmla="*/ 6645 h 343228"/>
              <a:gd name="connsiteX8" fmla="*/ 838497 w 1319501"/>
              <a:gd name="connsiteY8" fmla="*/ 36042 h 343228"/>
              <a:gd name="connsiteX9" fmla="*/ 887782 w 1319501"/>
              <a:gd name="connsiteY9" fmla="*/ 63770 h 343228"/>
              <a:gd name="connsiteX10" fmla="*/ 943152 w 1319501"/>
              <a:gd name="connsiteY10" fmla="*/ 99612 h 343228"/>
              <a:gd name="connsiteX11" fmla="*/ 1004924 w 1319501"/>
              <a:gd name="connsiteY11" fmla="*/ 149082 h 343228"/>
              <a:gd name="connsiteX12" fmla="*/ 1119556 w 1319501"/>
              <a:gd name="connsiteY12" fmla="*/ 277485 h 343228"/>
              <a:gd name="connsiteX13" fmla="*/ 1165207 w 1319501"/>
              <a:gd name="connsiteY13" fmla="*/ 343228 h 343228"/>
              <a:gd name="connsiteX14" fmla="*/ 0 w 1319501"/>
              <a:gd name="connsiteY14" fmla="*/ 343228 h 343228"/>
              <a:gd name="connsiteX15" fmla="*/ 377003 w 1319501"/>
              <a:gd name="connsiteY15" fmla="*/ 99188 h 343228"/>
              <a:gd name="connsiteX16" fmla="*/ 430884 w 1319501"/>
              <a:gd name="connsiteY16" fmla="*/ 64310 h 343228"/>
              <a:gd name="connsiteX17" fmla="*/ 481128 w 1319501"/>
              <a:gd name="connsiteY17" fmla="*/ 36042 h 343228"/>
              <a:gd name="connsiteX18" fmla="*/ 569162 w 1319501"/>
              <a:gd name="connsiteY18" fmla="*/ 6645 h 343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19501" h="343228">
                <a:moveTo>
                  <a:pt x="943153" y="99612"/>
                </a:moveTo>
                <a:lnTo>
                  <a:pt x="1319501" y="343228"/>
                </a:lnTo>
                <a:lnTo>
                  <a:pt x="1165208" y="343228"/>
                </a:lnTo>
                <a:lnTo>
                  <a:pt x="1119557" y="277485"/>
                </a:lnTo>
                <a:cubicBezTo>
                  <a:pt x="1082997" y="228879"/>
                  <a:pt x="1044703" y="185895"/>
                  <a:pt x="1004925" y="149082"/>
                </a:cubicBezTo>
                <a:close/>
                <a:moveTo>
                  <a:pt x="629302" y="0"/>
                </a:moveTo>
                <a:lnTo>
                  <a:pt x="690323" y="0"/>
                </a:lnTo>
                <a:lnTo>
                  <a:pt x="750464" y="6645"/>
                </a:lnTo>
                <a:cubicBezTo>
                  <a:pt x="780270" y="13268"/>
                  <a:pt x="809639" y="23121"/>
                  <a:pt x="838497" y="36042"/>
                </a:cubicBezTo>
                <a:lnTo>
                  <a:pt x="887782" y="63770"/>
                </a:lnTo>
                <a:lnTo>
                  <a:pt x="943152" y="99612"/>
                </a:lnTo>
                <a:lnTo>
                  <a:pt x="1004924" y="149082"/>
                </a:lnTo>
                <a:cubicBezTo>
                  <a:pt x="1044702" y="185895"/>
                  <a:pt x="1082996" y="228879"/>
                  <a:pt x="1119556" y="277485"/>
                </a:cubicBezTo>
                <a:lnTo>
                  <a:pt x="1165207" y="343228"/>
                </a:lnTo>
                <a:lnTo>
                  <a:pt x="0" y="343228"/>
                </a:lnTo>
                <a:lnTo>
                  <a:pt x="377003" y="99188"/>
                </a:lnTo>
                <a:lnTo>
                  <a:pt x="430884" y="64310"/>
                </a:lnTo>
                <a:lnTo>
                  <a:pt x="481128" y="36042"/>
                </a:lnTo>
                <a:cubicBezTo>
                  <a:pt x="509987" y="23121"/>
                  <a:pt x="539356" y="13268"/>
                  <a:pt x="569162" y="6645"/>
                </a:cubicBezTo>
                <a:close/>
              </a:path>
            </a:pathLst>
          </a:custGeom>
          <a:gradFill flip="none" rotWithShape="1">
            <a:gsLst>
              <a:gs pos="66000">
                <a:schemeClr val="accent3">
                  <a:alpha val="14000"/>
                </a:schemeClr>
              </a:gs>
              <a:gs pos="0">
                <a:schemeClr val="accent1">
                  <a:alpha val="95000"/>
                </a:schemeClr>
              </a:gs>
              <a:gs pos="100000">
                <a:srgbClr val="CCD6D6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F2A41C1-1B69-4D4F-B890-F3AD5ACFCD32}"/>
              </a:ext>
            </a:extLst>
          </p:cNvPr>
          <p:cNvSpPr txBox="1"/>
          <p:nvPr userDrawn="1"/>
        </p:nvSpPr>
        <p:spPr>
          <a:xfrm>
            <a:off x="-844321" y="-922857"/>
            <a:ext cx="13539242" cy="44165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700" dirty="0">
                <a:solidFill>
                  <a:schemeClr val="accent2">
                    <a:alpha val="7000"/>
                  </a:schemeClr>
                </a:solidFill>
                <a:latin typeface="+mj-ea"/>
                <a:ea typeface="+mj-ea"/>
                <a:cs typeface="Open Sans" panose="020B0606030504020204" pitchFamily="34" charset="0"/>
              </a:rPr>
              <a:t>厚德</a:t>
            </a:r>
            <a:endParaRPr kumimoji="0" lang="zh-CN" altLang="en-US" sz="287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alpha val="7000"/>
                </a:schemeClr>
              </a:solidFill>
              <a:effectLst/>
              <a:uLnTx/>
              <a:uFillTx/>
              <a:latin typeface="+mj-ea"/>
              <a:ea typeface="+mj-ea"/>
              <a:cs typeface="Open Sans" panose="020B0606030504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184F3FF-7B0F-42CC-AFED-63FC03BE56AD}"/>
              </a:ext>
            </a:extLst>
          </p:cNvPr>
          <p:cNvSpPr/>
          <p:nvPr userDrawn="1"/>
        </p:nvSpPr>
        <p:spPr>
          <a:xfrm>
            <a:off x="-16210" y="4047541"/>
            <a:ext cx="12209051" cy="2800342"/>
          </a:xfrm>
          <a:prstGeom prst="rect">
            <a:avLst/>
          </a:prstGeom>
          <a:solidFill>
            <a:schemeClr val="accent4">
              <a:lumMod val="7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73ADECA-093F-46A3-B650-4825E663D155}"/>
              </a:ext>
            </a:extLst>
          </p:cNvPr>
          <p:cNvSpPr/>
          <p:nvPr userDrawn="1"/>
        </p:nvSpPr>
        <p:spPr>
          <a:xfrm>
            <a:off x="868680" y="517973"/>
            <a:ext cx="10454640" cy="603957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471" t="1237" r="1209"/>
            </a:stretch>
          </a:blipFill>
          <a:ln>
            <a:noFill/>
          </a:ln>
          <a:effectLst>
            <a:innerShdw blurRad="127000" dist="76200" dir="162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直角三角形 10">
            <a:extLst>
              <a:ext uri="{FF2B5EF4-FFF2-40B4-BE49-F238E27FC236}">
                <a16:creationId xmlns:a16="http://schemas.microsoft.com/office/drawing/2014/main" id="{D99885AB-5237-4B7A-BE6D-7A825609986B}"/>
              </a:ext>
            </a:extLst>
          </p:cNvPr>
          <p:cNvSpPr/>
          <p:nvPr userDrawn="1"/>
        </p:nvSpPr>
        <p:spPr>
          <a:xfrm>
            <a:off x="11616076" y="3674990"/>
            <a:ext cx="571057" cy="379781"/>
          </a:xfrm>
          <a:prstGeom prst="rtTriangle">
            <a:avLst/>
          </a:prstGeom>
          <a:gradFill flip="none" rotWithShape="1">
            <a:gsLst>
              <a:gs pos="0">
                <a:srgbClr val="02524C">
                  <a:alpha val="69000"/>
                  <a:lumMod val="100000"/>
                </a:srgbClr>
              </a:gs>
              <a:gs pos="100000">
                <a:srgbClr val="026F66">
                  <a:lumMod val="100000"/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6F61949-376C-48EB-8A65-98D936CB485A}"/>
              </a:ext>
            </a:extLst>
          </p:cNvPr>
          <p:cNvSpPr/>
          <p:nvPr userDrawn="1"/>
        </p:nvSpPr>
        <p:spPr>
          <a:xfrm flipV="1">
            <a:off x="2495550" y="2066738"/>
            <a:ext cx="8097062" cy="45719"/>
          </a:xfrm>
          <a:prstGeom prst="rect">
            <a:avLst/>
          </a:prstGeom>
          <a:gradFill flip="none" rotWithShape="1">
            <a:gsLst>
              <a:gs pos="0">
                <a:srgbClr val="02625B"/>
              </a:gs>
              <a:gs pos="28000">
                <a:srgbClr val="B2C0C0"/>
              </a:gs>
              <a:gs pos="100000">
                <a:srgbClr val="F8F8F8"/>
              </a:gs>
            </a:gsLst>
            <a:path path="circle">
              <a:fillToRect r="100000" b="100000"/>
            </a:path>
            <a:tileRect l="-100000" t="-100000"/>
          </a:gra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90B6C23-0EE1-4C69-9E4C-7E6A4ED43D7B}"/>
              </a:ext>
            </a:extLst>
          </p:cNvPr>
          <p:cNvSpPr/>
          <p:nvPr userDrawn="1"/>
        </p:nvSpPr>
        <p:spPr>
          <a:xfrm flipH="1" flipV="1">
            <a:off x="1764736" y="4060325"/>
            <a:ext cx="7931714" cy="45719"/>
          </a:xfrm>
          <a:prstGeom prst="rect">
            <a:avLst/>
          </a:prstGeom>
          <a:gradFill flip="none" rotWithShape="1">
            <a:gsLst>
              <a:gs pos="0">
                <a:srgbClr val="02625B"/>
              </a:gs>
              <a:gs pos="28000">
                <a:srgbClr val="B2C0C0"/>
              </a:gs>
              <a:gs pos="100000">
                <a:srgbClr val="F8F8F8"/>
              </a:gs>
            </a:gsLst>
            <a:path path="circle">
              <a:fillToRect r="100000" b="100000"/>
            </a:path>
            <a:tileRect l="-100000" t="-100000"/>
          </a:gra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83DA70FB-A9D4-4228-8639-C78500377927}"/>
              </a:ext>
            </a:extLst>
          </p:cNvPr>
          <p:cNvSpPr/>
          <p:nvPr userDrawn="1"/>
        </p:nvSpPr>
        <p:spPr>
          <a:xfrm flipH="1" flipV="1">
            <a:off x="1679420" y="3055700"/>
            <a:ext cx="8817787" cy="45719"/>
          </a:xfrm>
          <a:prstGeom prst="rect">
            <a:avLst/>
          </a:prstGeom>
          <a:gradFill flip="none" rotWithShape="1">
            <a:gsLst>
              <a:gs pos="56000">
                <a:srgbClr val="02625B">
                  <a:alpha val="63000"/>
                </a:srgbClr>
              </a:gs>
              <a:gs pos="0">
                <a:srgbClr val="F8F8F8"/>
              </a:gs>
              <a:gs pos="100000">
                <a:srgbClr val="F8F8F8"/>
              </a:gs>
            </a:gsLst>
            <a:path path="circle">
              <a:fillToRect l="100000" t="100000"/>
            </a:path>
            <a:tileRect r="-100000" b="-100000"/>
          </a:gra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3D5A620D-75AC-43BC-84BD-50DD84AF0634}"/>
              </a:ext>
            </a:extLst>
          </p:cNvPr>
          <p:cNvSpPr/>
          <p:nvPr userDrawn="1"/>
        </p:nvSpPr>
        <p:spPr>
          <a:xfrm>
            <a:off x="1356360" y="886261"/>
            <a:ext cx="9525000" cy="425727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3C52CA04-341C-4C8F-90E4-F2A45701ACF1}"/>
              </a:ext>
            </a:extLst>
          </p:cNvPr>
          <p:cNvSpPr/>
          <p:nvPr userDrawn="1"/>
        </p:nvSpPr>
        <p:spPr>
          <a:xfrm>
            <a:off x="2098789" y="1936591"/>
            <a:ext cx="697202" cy="45719"/>
          </a:xfrm>
          <a:prstGeom prst="rect">
            <a:avLst/>
          </a:prstGeom>
          <a:gradFill flip="none" rotWithShape="1">
            <a:gsLst>
              <a:gs pos="0">
                <a:srgbClr val="02625B">
                  <a:alpha val="55000"/>
                </a:srgbClr>
              </a:gs>
              <a:gs pos="100000">
                <a:srgbClr val="F8F8F8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6387BEF-D281-4A61-ADED-607F664349C3}"/>
              </a:ext>
            </a:extLst>
          </p:cNvPr>
          <p:cNvSpPr/>
          <p:nvPr userDrawn="1"/>
        </p:nvSpPr>
        <p:spPr>
          <a:xfrm>
            <a:off x="2207643" y="2202509"/>
            <a:ext cx="697202" cy="45719"/>
          </a:xfrm>
          <a:prstGeom prst="rect">
            <a:avLst/>
          </a:prstGeom>
          <a:gradFill flip="none" rotWithShape="1">
            <a:gsLst>
              <a:gs pos="0">
                <a:srgbClr val="02625B">
                  <a:alpha val="55000"/>
                </a:srgbClr>
              </a:gs>
              <a:gs pos="100000">
                <a:srgbClr val="F8F8F8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BC4D2134-CE72-46D2-AA95-6AF640C88D6A}"/>
              </a:ext>
            </a:extLst>
          </p:cNvPr>
          <p:cNvSpPr/>
          <p:nvPr userDrawn="1"/>
        </p:nvSpPr>
        <p:spPr>
          <a:xfrm flipH="1">
            <a:off x="9401875" y="4170979"/>
            <a:ext cx="697202" cy="45719"/>
          </a:xfrm>
          <a:prstGeom prst="rect">
            <a:avLst/>
          </a:prstGeom>
          <a:gradFill flip="none" rotWithShape="1">
            <a:gsLst>
              <a:gs pos="0">
                <a:srgbClr val="02625B">
                  <a:alpha val="55000"/>
                </a:srgbClr>
              </a:gs>
              <a:gs pos="100000">
                <a:srgbClr val="F8F8F8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2E42AD31-F5C5-4551-A773-B06AB3BA712A}"/>
              </a:ext>
            </a:extLst>
          </p:cNvPr>
          <p:cNvSpPr/>
          <p:nvPr userDrawn="1"/>
        </p:nvSpPr>
        <p:spPr>
          <a:xfrm flipH="1">
            <a:off x="9279283" y="3878512"/>
            <a:ext cx="697202" cy="45719"/>
          </a:xfrm>
          <a:prstGeom prst="rect">
            <a:avLst/>
          </a:prstGeom>
          <a:gradFill flip="none" rotWithShape="1">
            <a:gsLst>
              <a:gs pos="0">
                <a:srgbClr val="02625B">
                  <a:alpha val="55000"/>
                </a:srgbClr>
              </a:gs>
              <a:gs pos="100000">
                <a:srgbClr val="F8F8F8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3B63CE8C-9B87-4CAA-9060-6802780E4209}"/>
              </a:ext>
            </a:extLst>
          </p:cNvPr>
          <p:cNvGrpSpPr/>
          <p:nvPr userDrawn="1"/>
        </p:nvGrpSpPr>
        <p:grpSpPr>
          <a:xfrm flipH="1">
            <a:off x="4269356" y="4035338"/>
            <a:ext cx="7941725" cy="2824959"/>
            <a:chOff x="0" y="-53785"/>
            <a:chExt cx="7941725" cy="6882939"/>
          </a:xfrm>
          <a:effectLst>
            <a:outerShdw blurRad="190500" dist="63500" dir="16200000" rotWithShape="0">
              <a:prstClr val="black">
                <a:alpha val="10000"/>
              </a:prstClr>
            </a:outerShdw>
          </a:effectLst>
        </p:grpSpPr>
        <p:sp>
          <p:nvSpPr>
            <p:cNvPr id="27" name="等腰三角形 26">
              <a:extLst>
                <a:ext uri="{FF2B5EF4-FFF2-40B4-BE49-F238E27FC236}">
                  <a16:creationId xmlns:a16="http://schemas.microsoft.com/office/drawing/2014/main" id="{D55105A6-5337-48C5-A178-C6F4645914A4}"/>
                </a:ext>
              </a:extLst>
            </p:cNvPr>
            <p:cNvSpPr/>
            <p:nvPr/>
          </p:nvSpPr>
          <p:spPr>
            <a:xfrm rot="5400000">
              <a:off x="66368" y="-100808"/>
              <a:ext cx="6858000" cy="6990736"/>
            </a:xfrm>
            <a:prstGeom prst="triangle">
              <a:avLst>
                <a:gd name="adj" fmla="val 50215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DC3D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8DBCFDBB-6EE0-4CA3-8FB3-E21A399008C0}"/>
                </a:ext>
              </a:extLst>
            </p:cNvPr>
            <p:cNvSpPr/>
            <p:nvPr/>
          </p:nvSpPr>
          <p:spPr>
            <a:xfrm rot="16200000">
              <a:off x="-3226215" y="3218200"/>
              <a:ext cx="6858007" cy="363901"/>
            </a:xfrm>
            <a:prstGeom prst="rect">
              <a:avLst/>
            </a:prstGeom>
            <a:gradFill flip="none" rotWithShape="1">
              <a:gsLst>
                <a:gs pos="0">
                  <a:srgbClr val="026F66">
                    <a:alpha val="21000"/>
                  </a:srgbClr>
                </a:gs>
                <a:gs pos="97000">
                  <a:srgbClr val="CCD6D6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29" name="等腰三角形 28">
              <a:extLst>
                <a:ext uri="{FF2B5EF4-FFF2-40B4-BE49-F238E27FC236}">
                  <a16:creationId xmlns:a16="http://schemas.microsoft.com/office/drawing/2014/main" id="{8B2FB3B9-B7A6-4995-997A-CF87A47ACBF1}"/>
                </a:ext>
              </a:extLst>
            </p:cNvPr>
            <p:cNvSpPr/>
            <p:nvPr/>
          </p:nvSpPr>
          <p:spPr>
            <a:xfrm rot="5400000">
              <a:off x="1017354" y="-120150"/>
              <a:ext cx="6858005" cy="6990736"/>
            </a:xfrm>
            <a:prstGeom prst="triangle">
              <a:avLst>
                <a:gd name="adj" fmla="val 50215"/>
              </a:avLst>
            </a:prstGeom>
            <a:blipFill dpi="0" rotWithShape="1">
              <a:blip r:embed="rId4" cstate="email">
                <a:alphaModFix amt="6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DC3D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9C8112D6-A8AD-46BC-B83A-289A5099965C}"/>
              </a:ext>
            </a:extLst>
          </p:cNvPr>
          <p:cNvGrpSpPr/>
          <p:nvPr userDrawn="1"/>
        </p:nvGrpSpPr>
        <p:grpSpPr>
          <a:xfrm>
            <a:off x="-29053" y="4017678"/>
            <a:ext cx="7035482" cy="2873202"/>
            <a:chOff x="-19398" y="-122533"/>
            <a:chExt cx="7035482" cy="6946094"/>
          </a:xfrm>
          <a:effectLst>
            <a:outerShdw blurRad="190500" dist="63500" dir="16200000" rotWithShape="0">
              <a:prstClr val="black">
                <a:alpha val="10000"/>
              </a:prstClr>
            </a:outerShdw>
          </a:effectLst>
        </p:grpSpPr>
        <p:sp>
          <p:nvSpPr>
            <p:cNvPr id="31" name="等腰三角形 30">
              <a:extLst>
                <a:ext uri="{FF2B5EF4-FFF2-40B4-BE49-F238E27FC236}">
                  <a16:creationId xmlns:a16="http://schemas.microsoft.com/office/drawing/2014/main" id="{832CCA7F-4335-46DE-AA71-9F7E1130BFE7}"/>
                </a:ext>
              </a:extLst>
            </p:cNvPr>
            <p:cNvSpPr/>
            <p:nvPr/>
          </p:nvSpPr>
          <p:spPr>
            <a:xfrm rot="5400000">
              <a:off x="56669" y="-110506"/>
              <a:ext cx="6858000" cy="7010133"/>
            </a:xfrm>
            <a:prstGeom prst="triangle">
              <a:avLst>
                <a:gd name="adj" fmla="val 50215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DC3D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FD144A62-7B73-47E7-BB7C-749D1E8BEC93}"/>
                </a:ext>
              </a:extLst>
            </p:cNvPr>
            <p:cNvSpPr/>
            <p:nvPr/>
          </p:nvSpPr>
          <p:spPr>
            <a:xfrm rot="16200000">
              <a:off x="-3194053" y="3165260"/>
              <a:ext cx="6730634" cy="363901"/>
            </a:xfrm>
            <a:prstGeom prst="rect">
              <a:avLst/>
            </a:prstGeom>
            <a:gradFill flip="none" rotWithShape="1">
              <a:gsLst>
                <a:gs pos="0">
                  <a:srgbClr val="026F66">
                    <a:alpha val="21000"/>
                  </a:srgbClr>
                </a:gs>
                <a:gs pos="97000">
                  <a:srgbClr val="CCD6D6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33" name="等腰三角形 32">
              <a:extLst>
                <a:ext uri="{FF2B5EF4-FFF2-40B4-BE49-F238E27FC236}">
                  <a16:creationId xmlns:a16="http://schemas.microsoft.com/office/drawing/2014/main" id="{A5700152-3C94-493A-BA17-F2B21D66B39A}"/>
                </a:ext>
              </a:extLst>
            </p:cNvPr>
            <p:cNvSpPr/>
            <p:nvPr/>
          </p:nvSpPr>
          <p:spPr>
            <a:xfrm rot="5400000">
              <a:off x="78729" y="-201887"/>
              <a:ext cx="6858002" cy="7016709"/>
            </a:xfrm>
            <a:prstGeom prst="triangle">
              <a:avLst>
                <a:gd name="adj" fmla="val 50215"/>
              </a:avLst>
            </a:prstGeom>
            <a:blipFill dpi="0" rotWithShape="1">
              <a:blip r:embed="rId5" cstate="email">
                <a:alphaModFix amt="6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DC3D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</p:grpSp>
      <p:sp>
        <p:nvSpPr>
          <p:cNvPr id="34" name="任意多边形: 形状 33">
            <a:extLst>
              <a:ext uri="{FF2B5EF4-FFF2-40B4-BE49-F238E27FC236}">
                <a16:creationId xmlns:a16="http://schemas.microsoft.com/office/drawing/2014/main" id="{2897D64E-44DC-4A99-B0AB-611B7745EB30}"/>
              </a:ext>
            </a:extLst>
          </p:cNvPr>
          <p:cNvSpPr/>
          <p:nvPr userDrawn="1"/>
        </p:nvSpPr>
        <p:spPr>
          <a:xfrm rot="16200000">
            <a:off x="4747073" y="-588364"/>
            <a:ext cx="2647155" cy="12278028"/>
          </a:xfrm>
          <a:custGeom>
            <a:avLst/>
            <a:gdLst>
              <a:gd name="connsiteX0" fmla="*/ 0 w 2292880"/>
              <a:gd name="connsiteY0" fmla="*/ 0 h 6816609"/>
              <a:gd name="connsiteX1" fmla="*/ 2177074 w 2292880"/>
              <a:gd name="connsiteY1" fmla="*/ 3081552 h 6816609"/>
              <a:gd name="connsiteX2" fmla="*/ 2193143 w 2292880"/>
              <a:gd name="connsiteY2" fmla="*/ 3104296 h 6816609"/>
              <a:gd name="connsiteX3" fmla="*/ 2222063 w 2292880"/>
              <a:gd name="connsiteY3" fmla="*/ 3149316 h 6816609"/>
              <a:gd name="connsiteX4" fmla="*/ 2292880 w 2292880"/>
              <a:gd name="connsiteY4" fmla="*/ 3412357 h 6816609"/>
              <a:gd name="connsiteX5" fmla="*/ 2252366 w 2292880"/>
              <a:gd name="connsiteY5" fmla="*/ 3613311 h 6816609"/>
              <a:gd name="connsiteX6" fmla="*/ 2228409 w 2292880"/>
              <a:gd name="connsiteY6" fmla="*/ 3662397 h 6816609"/>
              <a:gd name="connsiteX7" fmla="*/ 2136597 w 2292880"/>
              <a:gd name="connsiteY7" fmla="*/ 3792352 h 6816609"/>
              <a:gd name="connsiteX8" fmla="*/ 0 w 2292880"/>
              <a:gd name="connsiteY8" fmla="*/ 6816609 h 6816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2880" h="6816609">
                <a:moveTo>
                  <a:pt x="0" y="0"/>
                </a:moveTo>
                <a:lnTo>
                  <a:pt x="2177074" y="3081552"/>
                </a:lnTo>
                <a:lnTo>
                  <a:pt x="2193143" y="3104296"/>
                </a:lnTo>
                <a:lnTo>
                  <a:pt x="2222063" y="3149316"/>
                </a:lnTo>
                <a:cubicBezTo>
                  <a:pt x="2267664" y="3230164"/>
                  <a:pt x="2292880" y="3319052"/>
                  <a:pt x="2292880" y="3412357"/>
                </a:cubicBezTo>
                <a:cubicBezTo>
                  <a:pt x="2292880" y="3482336"/>
                  <a:pt x="2278696" y="3549830"/>
                  <a:pt x="2252366" y="3613311"/>
                </a:cubicBezTo>
                <a:lnTo>
                  <a:pt x="2228409" y="3662397"/>
                </a:lnTo>
                <a:lnTo>
                  <a:pt x="2136597" y="3792352"/>
                </a:lnTo>
                <a:lnTo>
                  <a:pt x="0" y="68166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317500" algn="ctr" rotWithShape="0">
              <a:schemeClr val="tx1">
                <a:lumMod val="85000"/>
                <a:lumOff val="15000"/>
                <a:alpha val="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5A8EC0D3-2D01-4360-8DC4-7159570FAB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78" t="-2978"/>
          <a:stretch/>
        </p:blipFill>
        <p:spPr>
          <a:xfrm>
            <a:off x="5681292" y="4373929"/>
            <a:ext cx="829417" cy="829417"/>
          </a:xfrm>
          <a:prstGeom prst="rect">
            <a:avLst/>
          </a:prstGeom>
        </p:spPr>
      </p:pic>
      <p:sp>
        <p:nvSpPr>
          <p:cNvPr id="74" name="矩形 73">
            <a:extLst>
              <a:ext uri="{FF2B5EF4-FFF2-40B4-BE49-F238E27FC236}">
                <a16:creationId xmlns:a16="http://schemas.microsoft.com/office/drawing/2014/main" id="{B6DB546B-B1AE-4681-A6B4-F44E943977A9}"/>
              </a:ext>
            </a:extLst>
          </p:cNvPr>
          <p:cNvSpPr/>
          <p:nvPr userDrawn="1"/>
        </p:nvSpPr>
        <p:spPr>
          <a:xfrm rot="10800000">
            <a:off x="-12761" y="6408831"/>
            <a:ext cx="12240089" cy="450635"/>
          </a:xfrm>
          <a:prstGeom prst="rect">
            <a:avLst/>
          </a:prstGeom>
          <a:gradFill flip="none" rotWithShape="1">
            <a:gsLst>
              <a:gs pos="0">
                <a:srgbClr val="026F66">
                  <a:alpha val="21000"/>
                </a:srgbClr>
              </a:gs>
              <a:gs pos="97000">
                <a:srgbClr val="CCD6D6">
                  <a:alpha val="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165100" dist="50800" dir="16200000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1FE59560-41C4-4493-BF0D-4B16DBADA382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58271" y="1417332"/>
            <a:ext cx="1777980" cy="523220"/>
          </a:xfrm>
        </p:spPr>
        <p:txBody>
          <a:bodyPr vert="horz" wrap="square" lIns="91440" tIns="45720" rIns="91440" bIns="45720" anchor="t" anchorCtr="0">
            <a:spAutoFit/>
          </a:bodyPr>
          <a:lstStyle>
            <a:lvl1pPr mar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1" spc="30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zh-CN" altLang="en-US" dirty="0"/>
              <a:t>研究背景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DBAA60F-3F71-465E-A5CA-E16E11EA05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8271" y="2402184"/>
            <a:ext cx="1777979" cy="523220"/>
          </a:xfrm>
          <a:prstGeom prst="rect">
            <a:avLst/>
          </a:prstGeom>
        </p:spPr>
        <p:txBody>
          <a:bodyPr vert="horz" wrap="square" lIns="91440" tIns="45720" rIns="91440" bIns="45720" anchor="t" anchorCtr="0">
            <a:spAutoFit/>
          </a:bodyPr>
          <a:lstStyle>
            <a:lvl1pPr mar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1" spc="30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zh-CN" altLang="en-US" dirty="0"/>
              <a:t>研究内容</a:t>
            </a:r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7361D5E8-61B1-40FE-9F07-EBD445B79E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8271" y="3361973"/>
            <a:ext cx="1777980" cy="523220"/>
          </a:xfrm>
          <a:prstGeom prst="rect">
            <a:avLst/>
          </a:prstGeom>
        </p:spPr>
        <p:txBody>
          <a:bodyPr vert="horz" wrap="square" lIns="91440" tIns="45720" rIns="91440" bIns="45720" anchor="t" anchorCtr="0">
            <a:spAutoFit/>
          </a:bodyPr>
          <a:lstStyle>
            <a:lvl1pPr mar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1" spc="30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zh-CN" altLang="en-US" dirty="0"/>
              <a:t>研究结论</a:t>
            </a:r>
          </a:p>
        </p:txBody>
      </p:sp>
      <p:sp>
        <p:nvSpPr>
          <p:cNvPr id="16" name="文本占位符 15">
            <a:extLst>
              <a:ext uri="{FF2B5EF4-FFF2-40B4-BE49-F238E27FC236}">
                <a16:creationId xmlns:a16="http://schemas.microsoft.com/office/drawing/2014/main" id="{4E0E6BAD-AF2B-48ED-9404-370EE4A42A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32689" y="3361973"/>
            <a:ext cx="1777980" cy="523220"/>
          </a:xfrm>
          <a:prstGeom prst="rect">
            <a:avLst/>
          </a:prstGeom>
        </p:spPr>
        <p:txBody>
          <a:bodyPr vert="horz" wrap="square" lIns="91440" tIns="45720" rIns="91440" bIns="45720" anchor="t" anchorCtr="0">
            <a:spAutoFit/>
          </a:bodyPr>
          <a:lstStyle>
            <a:lvl1pPr mar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1" spc="30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zh-CN" altLang="en-US" dirty="0"/>
              <a:t>反思展望</a:t>
            </a:r>
          </a:p>
        </p:txBody>
      </p:sp>
      <p:sp>
        <p:nvSpPr>
          <p:cNvPr id="17" name="文本占位符 16">
            <a:extLst>
              <a:ext uri="{FF2B5EF4-FFF2-40B4-BE49-F238E27FC236}">
                <a16:creationId xmlns:a16="http://schemas.microsoft.com/office/drawing/2014/main" id="{B54CDE9A-ACFD-4C34-B407-0C31ABA5F0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32688" y="2402184"/>
            <a:ext cx="1777979" cy="523220"/>
          </a:xfrm>
          <a:prstGeom prst="rect">
            <a:avLst/>
          </a:prstGeom>
        </p:spPr>
        <p:txBody>
          <a:bodyPr vert="horz" wrap="square" lIns="91440" tIns="45720" rIns="91440" bIns="45720" anchor="t" anchorCtr="0">
            <a:spAutoFit/>
          </a:bodyPr>
          <a:lstStyle>
            <a:lvl1pPr mar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1" spc="30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zh-CN" altLang="en-US" dirty="0"/>
              <a:t>数据分析</a:t>
            </a:r>
          </a:p>
        </p:txBody>
      </p:sp>
      <p:sp>
        <p:nvSpPr>
          <p:cNvPr id="18" name="文本占位符 17">
            <a:extLst>
              <a:ext uri="{FF2B5EF4-FFF2-40B4-BE49-F238E27FC236}">
                <a16:creationId xmlns:a16="http://schemas.microsoft.com/office/drawing/2014/main" id="{35947543-2AF1-4B18-9A9F-F3DE53458D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32688" y="1417332"/>
            <a:ext cx="1769187" cy="523220"/>
          </a:xfrm>
          <a:prstGeom prst="rect">
            <a:avLst/>
          </a:prstGeom>
        </p:spPr>
        <p:txBody>
          <a:bodyPr vert="horz" wrap="square" lIns="91440" tIns="45720" rIns="91440" bIns="45720" anchor="t" anchorCtr="0">
            <a:spAutoFit/>
          </a:bodyPr>
          <a:lstStyle>
            <a:lvl1pPr mar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1" spc="30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zh-CN" altLang="en-US" dirty="0"/>
              <a:t>文献综述</a:t>
            </a:r>
          </a:p>
        </p:txBody>
      </p:sp>
    </p:spTree>
    <p:extLst>
      <p:ext uri="{BB962C8B-B14F-4D97-AF65-F5344CB8AC3E}">
        <p14:creationId xmlns:p14="http://schemas.microsoft.com/office/powerpoint/2010/main" val="2529585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D52F4CD8-53E5-4BA1-9E0E-3972E03A2BBE}"/>
              </a:ext>
            </a:extLst>
          </p:cNvPr>
          <p:cNvSpPr/>
          <p:nvPr userDrawn="1"/>
        </p:nvSpPr>
        <p:spPr>
          <a:xfrm>
            <a:off x="-193964" y="2160646"/>
            <a:ext cx="12565130" cy="4712594"/>
          </a:xfrm>
          <a:custGeom>
            <a:avLst/>
            <a:gdLst>
              <a:gd name="connsiteX0" fmla="*/ 0 w 12192000"/>
              <a:gd name="connsiteY0" fmla="*/ 3013307 h 4473619"/>
              <a:gd name="connsiteX1" fmla="*/ 48605 w 12192000"/>
              <a:gd name="connsiteY1" fmla="*/ 3046853 h 4473619"/>
              <a:gd name="connsiteX2" fmla="*/ 6188598 w 12192000"/>
              <a:gd name="connsiteY2" fmla="*/ 4250805 h 4473619"/>
              <a:gd name="connsiteX3" fmla="*/ 12178164 w 12192000"/>
              <a:gd name="connsiteY3" fmla="*/ 3138496 h 4473619"/>
              <a:gd name="connsiteX4" fmla="*/ 12192000 w 12192000"/>
              <a:gd name="connsiteY4" fmla="*/ 3130067 h 4473619"/>
              <a:gd name="connsiteX5" fmla="*/ 12192000 w 12192000"/>
              <a:gd name="connsiteY5" fmla="*/ 4473619 h 4473619"/>
              <a:gd name="connsiteX6" fmla="*/ 0 w 12192000"/>
              <a:gd name="connsiteY6" fmla="*/ 4473619 h 4473619"/>
              <a:gd name="connsiteX7" fmla="*/ 6188598 w 12192000"/>
              <a:gd name="connsiteY7" fmla="*/ 0 h 4473619"/>
              <a:gd name="connsiteX8" fmla="*/ 12178164 w 12192000"/>
              <a:gd name="connsiteY8" fmla="*/ 1112309 h 4473619"/>
              <a:gd name="connsiteX9" fmla="*/ 12192000 w 12192000"/>
              <a:gd name="connsiteY9" fmla="*/ 1120738 h 4473619"/>
              <a:gd name="connsiteX10" fmla="*/ 12192000 w 12192000"/>
              <a:gd name="connsiteY10" fmla="*/ 3130066 h 4473619"/>
              <a:gd name="connsiteX11" fmla="*/ 12178164 w 12192000"/>
              <a:gd name="connsiteY11" fmla="*/ 3138495 h 4473619"/>
              <a:gd name="connsiteX12" fmla="*/ 6188598 w 12192000"/>
              <a:gd name="connsiteY12" fmla="*/ 4250804 h 4473619"/>
              <a:gd name="connsiteX13" fmla="*/ 48605 w 12192000"/>
              <a:gd name="connsiteY13" fmla="*/ 3046852 h 4473619"/>
              <a:gd name="connsiteX14" fmla="*/ 0 w 12192000"/>
              <a:gd name="connsiteY14" fmla="*/ 3013306 h 4473619"/>
              <a:gd name="connsiteX15" fmla="*/ 0 w 12192000"/>
              <a:gd name="connsiteY15" fmla="*/ 1237498 h 4473619"/>
              <a:gd name="connsiteX16" fmla="*/ 48605 w 12192000"/>
              <a:gd name="connsiteY16" fmla="*/ 1203952 h 4473619"/>
              <a:gd name="connsiteX17" fmla="*/ 6188598 w 12192000"/>
              <a:gd name="connsiteY17" fmla="*/ 0 h 4473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0" h="4473619">
                <a:moveTo>
                  <a:pt x="0" y="3013307"/>
                </a:moveTo>
                <a:lnTo>
                  <a:pt x="48605" y="3046853"/>
                </a:lnTo>
                <a:cubicBezTo>
                  <a:pt x="1148698" y="3759220"/>
                  <a:pt x="3484661" y="4250805"/>
                  <a:pt x="6188598" y="4250805"/>
                </a:cubicBezTo>
                <a:cubicBezTo>
                  <a:pt x="8774972" y="4250805"/>
                  <a:pt x="11024675" y="3801037"/>
                  <a:pt x="12178164" y="3138496"/>
                </a:cubicBezTo>
                <a:lnTo>
                  <a:pt x="12192000" y="3130067"/>
                </a:lnTo>
                <a:lnTo>
                  <a:pt x="12192000" y="4473619"/>
                </a:lnTo>
                <a:lnTo>
                  <a:pt x="0" y="4473619"/>
                </a:lnTo>
                <a:close/>
                <a:moveTo>
                  <a:pt x="6188598" y="0"/>
                </a:moveTo>
                <a:cubicBezTo>
                  <a:pt x="8774972" y="0"/>
                  <a:pt x="11024675" y="449768"/>
                  <a:pt x="12178164" y="1112309"/>
                </a:cubicBezTo>
                <a:lnTo>
                  <a:pt x="12192000" y="1120738"/>
                </a:lnTo>
                <a:lnTo>
                  <a:pt x="12192000" y="3130066"/>
                </a:lnTo>
                <a:lnTo>
                  <a:pt x="12178164" y="3138495"/>
                </a:lnTo>
                <a:cubicBezTo>
                  <a:pt x="11024675" y="3801036"/>
                  <a:pt x="8774972" y="4250804"/>
                  <a:pt x="6188598" y="4250804"/>
                </a:cubicBezTo>
                <a:cubicBezTo>
                  <a:pt x="3484661" y="4250804"/>
                  <a:pt x="1148698" y="3759219"/>
                  <a:pt x="48605" y="3046852"/>
                </a:cubicBezTo>
                <a:lnTo>
                  <a:pt x="0" y="3013306"/>
                </a:lnTo>
                <a:lnTo>
                  <a:pt x="0" y="1237498"/>
                </a:lnTo>
                <a:lnTo>
                  <a:pt x="48605" y="1203952"/>
                </a:lnTo>
                <a:cubicBezTo>
                  <a:pt x="1148698" y="491585"/>
                  <a:pt x="3484661" y="0"/>
                  <a:pt x="6188598" y="0"/>
                </a:cubicBezTo>
                <a:close/>
              </a:path>
            </a:pathLst>
          </a:cu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471" t="1237" r="120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38A0EF94-2360-4837-B991-039C53C258A6}"/>
              </a:ext>
            </a:extLst>
          </p:cNvPr>
          <p:cNvSpPr/>
          <p:nvPr userDrawn="1"/>
        </p:nvSpPr>
        <p:spPr>
          <a:xfrm>
            <a:off x="-193964" y="2384381"/>
            <a:ext cx="12565129" cy="4473619"/>
          </a:xfrm>
          <a:custGeom>
            <a:avLst/>
            <a:gdLst>
              <a:gd name="connsiteX0" fmla="*/ 0 w 12192000"/>
              <a:gd name="connsiteY0" fmla="*/ 3013307 h 4473619"/>
              <a:gd name="connsiteX1" fmla="*/ 48605 w 12192000"/>
              <a:gd name="connsiteY1" fmla="*/ 3046853 h 4473619"/>
              <a:gd name="connsiteX2" fmla="*/ 6188598 w 12192000"/>
              <a:gd name="connsiteY2" fmla="*/ 4250805 h 4473619"/>
              <a:gd name="connsiteX3" fmla="*/ 12178164 w 12192000"/>
              <a:gd name="connsiteY3" fmla="*/ 3138496 h 4473619"/>
              <a:gd name="connsiteX4" fmla="*/ 12192000 w 12192000"/>
              <a:gd name="connsiteY4" fmla="*/ 3130067 h 4473619"/>
              <a:gd name="connsiteX5" fmla="*/ 12192000 w 12192000"/>
              <a:gd name="connsiteY5" fmla="*/ 4473619 h 4473619"/>
              <a:gd name="connsiteX6" fmla="*/ 0 w 12192000"/>
              <a:gd name="connsiteY6" fmla="*/ 4473619 h 4473619"/>
              <a:gd name="connsiteX7" fmla="*/ 6188598 w 12192000"/>
              <a:gd name="connsiteY7" fmla="*/ 0 h 4473619"/>
              <a:gd name="connsiteX8" fmla="*/ 12178164 w 12192000"/>
              <a:gd name="connsiteY8" fmla="*/ 1112309 h 4473619"/>
              <a:gd name="connsiteX9" fmla="*/ 12192000 w 12192000"/>
              <a:gd name="connsiteY9" fmla="*/ 1120738 h 4473619"/>
              <a:gd name="connsiteX10" fmla="*/ 12192000 w 12192000"/>
              <a:gd name="connsiteY10" fmla="*/ 3130066 h 4473619"/>
              <a:gd name="connsiteX11" fmla="*/ 12178164 w 12192000"/>
              <a:gd name="connsiteY11" fmla="*/ 3138495 h 4473619"/>
              <a:gd name="connsiteX12" fmla="*/ 6188598 w 12192000"/>
              <a:gd name="connsiteY12" fmla="*/ 4250804 h 4473619"/>
              <a:gd name="connsiteX13" fmla="*/ 48605 w 12192000"/>
              <a:gd name="connsiteY13" fmla="*/ 3046852 h 4473619"/>
              <a:gd name="connsiteX14" fmla="*/ 0 w 12192000"/>
              <a:gd name="connsiteY14" fmla="*/ 3013306 h 4473619"/>
              <a:gd name="connsiteX15" fmla="*/ 0 w 12192000"/>
              <a:gd name="connsiteY15" fmla="*/ 1237498 h 4473619"/>
              <a:gd name="connsiteX16" fmla="*/ 48605 w 12192000"/>
              <a:gd name="connsiteY16" fmla="*/ 1203952 h 4473619"/>
              <a:gd name="connsiteX17" fmla="*/ 6188598 w 12192000"/>
              <a:gd name="connsiteY17" fmla="*/ 0 h 4473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0" h="4473619">
                <a:moveTo>
                  <a:pt x="0" y="3013307"/>
                </a:moveTo>
                <a:lnTo>
                  <a:pt x="48605" y="3046853"/>
                </a:lnTo>
                <a:cubicBezTo>
                  <a:pt x="1148698" y="3759220"/>
                  <a:pt x="3484661" y="4250805"/>
                  <a:pt x="6188598" y="4250805"/>
                </a:cubicBezTo>
                <a:cubicBezTo>
                  <a:pt x="8774972" y="4250805"/>
                  <a:pt x="11024675" y="3801037"/>
                  <a:pt x="12178164" y="3138496"/>
                </a:cubicBezTo>
                <a:lnTo>
                  <a:pt x="12192000" y="3130067"/>
                </a:lnTo>
                <a:lnTo>
                  <a:pt x="12192000" y="4473619"/>
                </a:lnTo>
                <a:lnTo>
                  <a:pt x="0" y="4473619"/>
                </a:lnTo>
                <a:close/>
                <a:moveTo>
                  <a:pt x="6188598" y="0"/>
                </a:moveTo>
                <a:cubicBezTo>
                  <a:pt x="8774972" y="0"/>
                  <a:pt x="11024675" y="449768"/>
                  <a:pt x="12178164" y="1112309"/>
                </a:cubicBezTo>
                <a:lnTo>
                  <a:pt x="12192000" y="1120738"/>
                </a:lnTo>
                <a:lnTo>
                  <a:pt x="12192000" y="3130066"/>
                </a:lnTo>
                <a:lnTo>
                  <a:pt x="12178164" y="3138495"/>
                </a:lnTo>
                <a:cubicBezTo>
                  <a:pt x="11024675" y="3801036"/>
                  <a:pt x="8774972" y="4250804"/>
                  <a:pt x="6188598" y="4250804"/>
                </a:cubicBezTo>
                <a:cubicBezTo>
                  <a:pt x="3484661" y="4250804"/>
                  <a:pt x="1148698" y="3759219"/>
                  <a:pt x="48605" y="3046852"/>
                </a:cubicBezTo>
                <a:lnTo>
                  <a:pt x="0" y="3013306"/>
                </a:lnTo>
                <a:lnTo>
                  <a:pt x="0" y="1237498"/>
                </a:lnTo>
                <a:lnTo>
                  <a:pt x="48605" y="1203952"/>
                </a:lnTo>
                <a:cubicBezTo>
                  <a:pt x="1148698" y="491585"/>
                  <a:pt x="3484661" y="0"/>
                  <a:pt x="6188598" y="0"/>
                </a:cubicBezTo>
                <a:close/>
              </a:path>
            </a:pathLst>
          </a:custGeom>
          <a:blipFill dpi="0" rotWithShape="1">
            <a:blip r:embed="rId3" cstate="email">
              <a:alphaModFix amt="1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471" t="1237" r="120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2BC1F5E4-717C-404A-814E-B4EE485007B7}"/>
              </a:ext>
            </a:extLst>
          </p:cNvPr>
          <p:cNvSpPr/>
          <p:nvPr userDrawn="1"/>
        </p:nvSpPr>
        <p:spPr>
          <a:xfrm>
            <a:off x="-37376" y="7155"/>
            <a:ext cx="12266752" cy="3621880"/>
          </a:xfrm>
          <a:custGeom>
            <a:avLst/>
            <a:gdLst>
              <a:gd name="connsiteX0" fmla="*/ 0 w 12192000"/>
              <a:gd name="connsiteY0" fmla="*/ 0 h 3621880"/>
              <a:gd name="connsiteX1" fmla="*/ 12192000 w 12192000"/>
              <a:gd name="connsiteY1" fmla="*/ 0 h 3621880"/>
              <a:gd name="connsiteX2" fmla="*/ 12192000 w 12192000"/>
              <a:gd name="connsiteY2" fmla="*/ 3505120 h 3621880"/>
              <a:gd name="connsiteX3" fmla="*/ 12178164 w 12192000"/>
              <a:gd name="connsiteY3" fmla="*/ 3496691 h 3621880"/>
              <a:gd name="connsiteX4" fmla="*/ 6188598 w 12192000"/>
              <a:gd name="connsiteY4" fmla="*/ 2384382 h 3621880"/>
              <a:gd name="connsiteX5" fmla="*/ 48605 w 12192000"/>
              <a:gd name="connsiteY5" fmla="*/ 3588334 h 3621880"/>
              <a:gd name="connsiteX6" fmla="*/ 0 w 12192000"/>
              <a:gd name="connsiteY6" fmla="*/ 3621880 h 3621880"/>
              <a:gd name="connsiteX7" fmla="*/ 0 w 12192000"/>
              <a:gd name="connsiteY7" fmla="*/ 0 h 362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621880">
                <a:moveTo>
                  <a:pt x="0" y="0"/>
                </a:moveTo>
                <a:lnTo>
                  <a:pt x="12192000" y="0"/>
                </a:lnTo>
                <a:lnTo>
                  <a:pt x="12192000" y="3505120"/>
                </a:lnTo>
                <a:lnTo>
                  <a:pt x="12178164" y="3496691"/>
                </a:lnTo>
                <a:cubicBezTo>
                  <a:pt x="11024675" y="2834150"/>
                  <a:pt x="8774972" y="2384382"/>
                  <a:pt x="6188598" y="2384382"/>
                </a:cubicBezTo>
                <a:cubicBezTo>
                  <a:pt x="3484661" y="2384382"/>
                  <a:pt x="1148698" y="2875967"/>
                  <a:pt x="48605" y="3588334"/>
                </a:cubicBezTo>
                <a:lnTo>
                  <a:pt x="0" y="36218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7" name="等腰三角形 6">
            <a:extLst>
              <a:ext uri="{FF2B5EF4-FFF2-40B4-BE49-F238E27FC236}">
                <a16:creationId xmlns:a16="http://schemas.microsoft.com/office/drawing/2014/main" id="{191B1A06-2407-42B8-A14C-A22532033305}"/>
              </a:ext>
            </a:extLst>
          </p:cNvPr>
          <p:cNvSpPr/>
          <p:nvPr userDrawn="1"/>
        </p:nvSpPr>
        <p:spPr>
          <a:xfrm rot="16200000">
            <a:off x="4164262" y="845140"/>
            <a:ext cx="277000" cy="229413"/>
          </a:xfrm>
          <a:prstGeom prst="triangle">
            <a:avLst/>
          </a:prstGeom>
          <a:solidFill>
            <a:srgbClr val="D5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rgbClr val="D5DDDD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8" name="等腰三角形 7">
            <a:extLst>
              <a:ext uri="{FF2B5EF4-FFF2-40B4-BE49-F238E27FC236}">
                <a16:creationId xmlns:a16="http://schemas.microsoft.com/office/drawing/2014/main" id="{C923C7D7-091A-4EBD-B32D-0DD03E6531FA}"/>
              </a:ext>
            </a:extLst>
          </p:cNvPr>
          <p:cNvSpPr/>
          <p:nvPr userDrawn="1"/>
        </p:nvSpPr>
        <p:spPr>
          <a:xfrm rot="5400000" flipH="1">
            <a:off x="7759460" y="833231"/>
            <a:ext cx="277000" cy="229413"/>
          </a:xfrm>
          <a:prstGeom prst="triangle">
            <a:avLst/>
          </a:prstGeom>
          <a:solidFill>
            <a:srgbClr val="D5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rgbClr val="D5DDDD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46E9C611-279D-4D10-AA79-D82010583DF0}"/>
              </a:ext>
            </a:extLst>
          </p:cNvPr>
          <p:cNvSpPr/>
          <p:nvPr userDrawn="1"/>
        </p:nvSpPr>
        <p:spPr>
          <a:xfrm>
            <a:off x="3629311" y="-41236"/>
            <a:ext cx="4933379" cy="1359890"/>
          </a:xfrm>
          <a:prstGeom prst="rect">
            <a:avLst/>
          </a:prstGeom>
          <a:noFill/>
          <a:ln w="38100">
            <a:solidFill>
              <a:srgbClr val="D5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F6CAA161-AF67-4017-95A9-696BC5823B2B}"/>
              </a:ext>
            </a:extLst>
          </p:cNvPr>
          <p:cNvGrpSpPr/>
          <p:nvPr userDrawn="1"/>
        </p:nvGrpSpPr>
        <p:grpSpPr>
          <a:xfrm>
            <a:off x="4413108" y="126289"/>
            <a:ext cx="3365784" cy="968975"/>
            <a:chOff x="4849183" y="439251"/>
            <a:chExt cx="3365784" cy="968975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C530B760-0EFF-4C87-BCF7-484AAAB603FD}"/>
                </a:ext>
              </a:extLst>
            </p:cNvPr>
            <p:cNvSpPr txBox="1"/>
            <p:nvPr/>
          </p:nvSpPr>
          <p:spPr>
            <a:xfrm>
              <a:off x="4849183" y="439251"/>
              <a:ext cx="33657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D5DDDD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rPr>
                <a:t>西</a:t>
              </a: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D5DDDD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rPr>
                <a:t> 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D5DDDD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rPr>
                <a:t>学 海 路</a:t>
              </a: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D5DDDD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rPr>
                <a:t>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D5DDDD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rPr>
                <a:t>东</a:t>
              </a:r>
              <a:endPara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D5DDDD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0D58F276-EE9E-4F3C-91B9-0DEBE94B25E0}"/>
                </a:ext>
              </a:extLst>
            </p:cNvPr>
            <p:cNvSpPr txBox="1"/>
            <p:nvPr/>
          </p:nvSpPr>
          <p:spPr>
            <a:xfrm>
              <a:off x="5756067" y="1173667"/>
              <a:ext cx="15431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D5DDDD"/>
                  </a:solidFill>
                  <a:effectLst>
                    <a:glow>
                      <a:srgbClr val="026F66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Xue Hai 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D5DDDD"/>
                  </a:solidFill>
                  <a:effectLst>
                    <a:glow>
                      <a:srgbClr val="026F66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Rd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D5DDDD"/>
                  </a:solidFill>
                  <a:effectLst>
                    <a:glow>
                      <a:srgbClr val="026F66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D5DDDD"/>
                </a:solidFill>
                <a:effectLst>
                  <a:glow>
                    <a:srgbClr val="026F66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2DD48E66-305E-452B-A36C-58C3A6D23193}"/>
                </a:ext>
              </a:extLst>
            </p:cNvPr>
            <p:cNvSpPr txBox="1"/>
            <p:nvPr/>
          </p:nvSpPr>
          <p:spPr>
            <a:xfrm>
              <a:off x="4974607" y="1131227"/>
              <a:ext cx="67904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D5DDD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W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5DDD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25F666FA-7BE7-4159-93C9-1D78B777D945}"/>
                </a:ext>
              </a:extLst>
            </p:cNvPr>
            <p:cNvSpPr txBox="1"/>
            <p:nvPr/>
          </p:nvSpPr>
          <p:spPr>
            <a:xfrm>
              <a:off x="7349171" y="1131227"/>
              <a:ext cx="61494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D5DDD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E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5DDD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4" name="任意多边形: 形状 43">
            <a:extLst>
              <a:ext uri="{FF2B5EF4-FFF2-40B4-BE49-F238E27FC236}">
                <a16:creationId xmlns:a16="http://schemas.microsoft.com/office/drawing/2014/main" id="{50D3AA40-1D37-44EE-BA2E-D9428147A849}"/>
              </a:ext>
            </a:extLst>
          </p:cNvPr>
          <p:cNvSpPr/>
          <p:nvPr userDrawn="1"/>
        </p:nvSpPr>
        <p:spPr>
          <a:xfrm>
            <a:off x="-37376" y="135"/>
            <a:ext cx="12266752" cy="3621880"/>
          </a:xfrm>
          <a:custGeom>
            <a:avLst/>
            <a:gdLst>
              <a:gd name="connsiteX0" fmla="*/ 0 w 12192000"/>
              <a:gd name="connsiteY0" fmla="*/ 0 h 3621880"/>
              <a:gd name="connsiteX1" fmla="*/ 12192000 w 12192000"/>
              <a:gd name="connsiteY1" fmla="*/ 0 h 3621880"/>
              <a:gd name="connsiteX2" fmla="*/ 12192000 w 12192000"/>
              <a:gd name="connsiteY2" fmla="*/ 3505120 h 3621880"/>
              <a:gd name="connsiteX3" fmla="*/ 12178164 w 12192000"/>
              <a:gd name="connsiteY3" fmla="*/ 3496691 h 3621880"/>
              <a:gd name="connsiteX4" fmla="*/ 6188598 w 12192000"/>
              <a:gd name="connsiteY4" fmla="*/ 2384382 h 3621880"/>
              <a:gd name="connsiteX5" fmla="*/ 48605 w 12192000"/>
              <a:gd name="connsiteY5" fmla="*/ 3588334 h 3621880"/>
              <a:gd name="connsiteX6" fmla="*/ 0 w 12192000"/>
              <a:gd name="connsiteY6" fmla="*/ 3621880 h 3621880"/>
              <a:gd name="connsiteX7" fmla="*/ 0 w 12192000"/>
              <a:gd name="connsiteY7" fmla="*/ 0 h 362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621880">
                <a:moveTo>
                  <a:pt x="0" y="0"/>
                </a:moveTo>
                <a:lnTo>
                  <a:pt x="12192000" y="0"/>
                </a:lnTo>
                <a:lnTo>
                  <a:pt x="12192000" y="3505120"/>
                </a:lnTo>
                <a:lnTo>
                  <a:pt x="12178164" y="3496691"/>
                </a:lnTo>
                <a:cubicBezTo>
                  <a:pt x="11024675" y="2834150"/>
                  <a:pt x="8774972" y="2384382"/>
                  <a:pt x="6188598" y="2384382"/>
                </a:cubicBezTo>
                <a:cubicBezTo>
                  <a:pt x="3484661" y="2384382"/>
                  <a:pt x="1148698" y="2875967"/>
                  <a:pt x="48605" y="3588334"/>
                </a:cubicBezTo>
                <a:lnTo>
                  <a:pt x="0" y="36218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5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45" name="任意多边形: 形状 44">
            <a:extLst>
              <a:ext uri="{FF2B5EF4-FFF2-40B4-BE49-F238E27FC236}">
                <a16:creationId xmlns:a16="http://schemas.microsoft.com/office/drawing/2014/main" id="{91E95F92-F6D9-4AB8-874C-1587C904376F}"/>
              </a:ext>
            </a:extLst>
          </p:cNvPr>
          <p:cNvSpPr/>
          <p:nvPr userDrawn="1"/>
        </p:nvSpPr>
        <p:spPr>
          <a:xfrm>
            <a:off x="-37376" y="-1623"/>
            <a:ext cx="12266752" cy="3621880"/>
          </a:xfrm>
          <a:custGeom>
            <a:avLst/>
            <a:gdLst>
              <a:gd name="connsiteX0" fmla="*/ 0 w 12192000"/>
              <a:gd name="connsiteY0" fmla="*/ 0 h 3621880"/>
              <a:gd name="connsiteX1" fmla="*/ 12192000 w 12192000"/>
              <a:gd name="connsiteY1" fmla="*/ 0 h 3621880"/>
              <a:gd name="connsiteX2" fmla="*/ 12192000 w 12192000"/>
              <a:gd name="connsiteY2" fmla="*/ 3505120 h 3621880"/>
              <a:gd name="connsiteX3" fmla="*/ 12178164 w 12192000"/>
              <a:gd name="connsiteY3" fmla="*/ 3496691 h 3621880"/>
              <a:gd name="connsiteX4" fmla="*/ 6188598 w 12192000"/>
              <a:gd name="connsiteY4" fmla="*/ 2384382 h 3621880"/>
              <a:gd name="connsiteX5" fmla="*/ 48605 w 12192000"/>
              <a:gd name="connsiteY5" fmla="*/ 3588334 h 3621880"/>
              <a:gd name="connsiteX6" fmla="*/ 0 w 12192000"/>
              <a:gd name="connsiteY6" fmla="*/ 3621880 h 3621880"/>
              <a:gd name="connsiteX7" fmla="*/ 0 w 12192000"/>
              <a:gd name="connsiteY7" fmla="*/ 0 h 362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621880">
                <a:moveTo>
                  <a:pt x="0" y="0"/>
                </a:moveTo>
                <a:lnTo>
                  <a:pt x="12192000" y="0"/>
                </a:lnTo>
                <a:lnTo>
                  <a:pt x="12192000" y="3505120"/>
                </a:lnTo>
                <a:lnTo>
                  <a:pt x="12178164" y="3496691"/>
                </a:lnTo>
                <a:cubicBezTo>
                  <a:pt x="11024675" y="2834150"/>
                  <a:pt x="8774972" y="2384382"/>
                  <a:pt x="6188598" y="2384382"/>
                </a:cubicBezTo>
                <a:cubicBezTo>
                  <a:pt x="3484661" y="2384382"/>
                  <a:pt x="1148698" y="2875967"/>
                  <a:pt x="48605" y="3588334"/>
                </a:cubicBezTo>
                <a:lnTo>
                  <a:pt x="0" y="362188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 cstate="email">
              <a:alphaModFix amt="50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586"/>
            </a:stretch>
          </a:blip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C164A9B1-64E9-4A17-A3FA-BA55CD3EC8CB}"/>
              </a:ext>
            </a:extLst>
          </p:cNvPr>
          <p:cNvGrpSpPr/>
          <p:nvPr userDrawn="1"/>
        </p:nvGrpSpPr>
        <p:grpSpPr>
          <a:xfrm>
            <a:off x="5014726" y="1239586"/>
            <a:ext cx="2162548" cy="2091309"/>
            <a:chOff x="2867491" y="1160073"/>
            <a:chExt cx="2376991" cy="2298688"/>
          </a:xfrm>
        </p:grpSpPr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6DB8D67C-A608-421E-B5E2-8807DA1390E2}"/>
                </a:ext>
              </a:extLst>
            </p:cNvPr>
            <p:cNvSpPr/>
            <p:nvPr/>
          </p:nvSpPr>
          <p:spPr>
            <a:xfrm>
              <a:off x="2867491" y="1160073"/>
              <a:ext cx="2376991" cy="2298688"/>
            </a:xfrm>
            <a:prstGeom prst="ellipse">
              <a:avLst/>
            </a:prstGeom>
            <a:blipFill dpi="0"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3"/>
              </a:stretch>
            </a:blipFill>
            <a:ln>
              <a:noFill/>
            </a:ln>
            <a:effectLst>
              <a:outerShdw blurRad="381000" dist="76200" dir="5400000" sx="102000" sy="102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A52518E5-7EDF-4D41-A788-FC72840B4A95}"/>
                </a:ext>
              </a:extLst>
            </p:cNvPr>
            <p:cNvSpPr/>
            <p:nvPr/>
          </p:nvSpPr>
          <p:spPr>
            <a:xfrm>
              <a:off x="2867491" y="1160073"/>
              <a:ext cx="2376991" cy="2298688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</p:grp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D9BFBDD-6A33-4098-9AF7-625D41A81E5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731412" y="5075351"/>
            <a:ext cx="877163" cy="369332"/>
          </a:xfrm>
        </p:spPr>
        <p:txBody>
          <a:bodyPr vert="horz" wrap="none" lIns="91440" tIns="45720" rIns="91440" bIns="45720" anchor="t" anchorCtr="0">
            <a:spAutoFit/>
          </a:bodyPr>
          <a:lstStyle>
            <a:lvl1pPr mar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spc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zh-CN" altLang="en-US" dirty="0"/>
              <a:t>第一章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5653B67-E054-4E67-981B-48744EF728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05888" y="5630321"/>
            <a:ext cx="1328211" cy="430887"/>
          </a:xfrm>
          <a:prstGeom prst="rect">
            <a:avLst/>
          </a:prstGeom>
        </p:spPr>
        <p:txBody>
          <a:bodyPr vert="horz" wrap="square" lIns="91440" tIns="45720" rIns="91440" bIns="45720" anchor="t" anchorCtr="0">
            <a:spAutoFit/>
          </a:bodyPr>
          <a:lstStyle>
            <a:lvl1pPr mar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spc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zh-CN" altLang="en-US" dirty="0"/>
              <a:t>研究背景</a:t>
            </a: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16781E3A-705D-4437-A90B-C0FF0FEB9BD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64954" y="5630321"/>
            <a:ext cx="1328211" cy="430887"/>
          </a:xfrm>
          <a:prstGeom prst="rect">
            <a:avLst/>
          </a:prstGeom>
        </p:spPr>
        <p:txBody>
          <a:bodyPr vert="horz" wrap="square" lIns="91440" tIns="45720" rIns="91440" bIns="45720" anchor="t" anchorCtr="0">
            <a:spAutoFit/>
          </a:bodyPr>
          <a:lstStyle>
            <a:lvl1pPr mar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spc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zh-CN" altLang="en-US" dirty="0"/>
              <a:t>研究内容</a:t>
            </a:r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0ADA54A8-D4E0-49CC-9766-49856CE1A5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90478" y="5087445"/>
            <a:ext cx="877163" cy="369332"/>
          </a:xfrm>
          <a:prstGeom prst="rect">
            <a:avLst/>
          </a:prstGeom>
        </p:spPr>
        <p:txBody>
          <a:bodyPr vert="horz" wrap="none" lIns="91440" tIns="45720" rIns="91440" bIns="45720" anchor="t" anchorCtr="0">
            <a:spAutoFit/>
          </a:bodyPr>
          <a:lstStyle>
            <a:lvl1pPr mar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spc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zh-CN" altLang="en-US" dirty="0"/>
              <a:t>第二章</a:t>
            </a:r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7C06294E-E710-473E-8630-C0343BF813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31896" y="5630321"/>
            <a:ext cx="1328211" cy="430887"/>
          </a:xfrm>
          <a:prstGeom prst="rect">
            <a:avLst/>
          </a:prstGeom>
        </p:spPr>
        <p:txBody>
          <a:bodyPr vert="horz" wrap="square" lIns="91440" tIns="45720" rIns="91440" bIns="45720" anchor="t" anchorCtr="0">
            <a:spAutoFit/>
          </a:bodyPr>
          <a:lstStyle>
            <a:lvl1pPr mar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spc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zh-CN" altLang="en-US" dirty="0"/>
              <a:t>数据分析</a:t>
            </a:r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A503F3E2-3C51-4AF5-B8B9-0CD35DF43F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57420" y="5089897"/>
            <a:ext cx="877163" cy="369332"/>
          </a:xfrm>
          <a:prstGeom prst="rect">
            <a:avLst/>
          </a:prstGeom>
        </p:spPr>
        <p:txBody>
          <a:bodyPr vert="horz" wrap="none" lIns="91440" tIns="45720" rIns="91440" bIns="45720" anchor="t" anchorCtr="0">
            <a:spAutoFit/>
          </a:bodyPr>
          <a:lstStyle>
            <a:lvl1pPr mar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spc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zh-CN" altLang="en-US" dirty="0"/>
              <a:t>第三章</a:t>
            </a:r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65D49102-EA14-4106-A8D7-FAB301F84F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29716" y="5075351"/>
            <a:ext cx="877163" cy="369332"/>
          </a:xfrm>
          <a:prstGeom prst="rect">
            <a:avLst/>
          </a:prstGeom>
        </p:spPr>
        <p:txBody>
          <a:bodyPr vert="horz" wrap="none" lIns="91440" tIns="45720" rIns="91440" bIns="45720" anchor="t" anchorCtr="0">
            <a:spAutoFit/>
          </a:bodyPr>
          <a:lstStyle>
            <a:lvl1pPr mar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spc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zh-CN" altLang="en-US" dirty="0"/>
              <a:t>第四章</a:t>
            </a:r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4C5E0D01-87AB-48A2-8F73-30503C139D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04192" y="5630321"/>
            <a:ext cx="1328211" cy="430887"/>
          </a:xfrm>
          <a:prstGeom prst="rect">
            <a:avLst/>
          </a:prstGeom>
        </p:spPr>
        <p:txBody>
          <a:bodyPr vert="horz" wrap="square" lIns="91440" tIns="45720" rIns="91440" bIns="45720" anchor="t" anchorCtr="0">
            <a:spAutoFit/>
          </a:bodyPr>
          <a:lstStyle>
            <a:lvl1pPr mar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spc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zh-CN" altLang="en-US" dirty="0"/>
              <a:t>研究结论</a:t>
            </a:r>
          </a:p>
        </p:txBody>
      </p:sp>
      <p:sp>
        <p:nvSpPr>
          <p:cNvPr id="15" name="文本占位符 14">
            <a:extLst>
              <a:ext uri="{FF2B5EF4-FFF2-40B4-BE49-F238E27FC236}">
                <a16:creationId xmlns:a16="http://schemas.microsoft.com/office/drawing/2014/main" id="{24A3CE44-A9B4-49C2-85F7-B778B2DD9C8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602013" y="5087445"/>
            <a:ext cx="877163" cy="369332"/>
          </a:xfrm>
          <a:prstGeom prst="rect">
            <a:avLst/>
          </a:prstGeom>
        </p:spPr>
        <p:txBody>
          <a:bodyPr vert="horz" wrap="none" lIns="91440" tIns="45720" rIns="91440" bIns="45720" anchor="t" anchorCtr="0">
            <a:spAutoFit/>
          </a:bodyPr>
          <a:lstStyle>
            <a:lvl1pPr mar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spc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zh-CN" altLang="en-US" dirty="0"/>
              <a:t>第五章</a:t>
            </a:r>
          </a:p>
        </p:txBody>
      </p:sp>
      <p:sp>
        <p:nvSpPr>
          <p:cNvPr id="16" name="文本占位符 15">
            <a:extLst>
              <a:ext uri="{FF2B5EF4-FFF2-40B4-BE49-F238E27FC236}">
                <a16:creationId xmlns:a16="http://schemas.microsoft.com/office/drawing/2014/main" id="{92A729F6-7DED-45AD-9C4C-58DADB90754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76489" y="5630321"/>
            <a:ext cx="1328211" cy="430887"/>
          </a:xfrm>
          <a:prstGeom prst="rect">
            <a:avLst/>
          </a:prstGeom>
        </p:spPr>
        <p:txBody>
          <a:bodyPr vert="horz" wrap="square" lIns="91440" tIns="45720" rIns="91440" bIns="45720" anchor="t" anchorCtr="0">
            <a:spAutoFit/>
          </a:bodyPr>
          <a:lstStyle>
            <a:lvl1pPr mar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spc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zh-CN" altLang="en-US" dirty="0"/>
              <a:t>反思展望</a:t>
            </a:r>
          </a:p>
        </p:txBody>
      </p:sp>
    </p:spTree>
    <p:extLst>
      <p:ext uri="{BB962C8B-B14F-4D97-AF65-F5344CB8AC3E}">
        <p14:creationId xmlns:p14="http://schemas.microsoft.com/office/powerpoint/2010/main" val="2340421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>
            <a:extLst>
              <a:ext uri="{FF2B5EF4-FFF2-40B4-BE49-F238E27FC236}">
                <a16:creationId xmlns:a16="http://schemas.microsoft.com/office/drawing/2014/main" id="{A66FB7F7-AFD4-4F06-97FF-42CD4023B3DC}"/>
              </a:ext>
            </a:extLst>
          </p:cNvPr>
          <p:cNvSpPr/>
          <p:nvPr userDrawn="1"/>
        </p:nvSpPr>
        <p:spPr>
          <a:xfrm rot="16200000" flipH="1">
            <a:off x="5267632" y="-66368"/>
            <a:ext cx="6858000" cy="6990736"/>
          </a:xfrm>
          <a:prstGeom prst="triangle">
            <a:avLst>
              <a:gd name="adj" fmla="val 5021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177B82B-2CE6-414E-B915-FE5D8546B5FF}"/>
              </a:ext>
            </a:extLst>
          </p:cNvPr>
          <p:cNvSpPr/>
          <p:nvPr userDrawn="1"/>
        </p:nvSpPr>
        <p:spPr>
          <a:xfrm rot="5400000" flipH="1">
            <a:off x="8653350" y="3298871"/>
            <a:ext cx="6730636" cy="363901"/>
          </a:xfrm>
          <a:prstGeom prst="rect">
            <a:avLst/>
          </a:prstGeom>
          <a:gradFill flip="none" rotWithShape="1">
            <a:gsLst>
              <a:gs pos="0">
                <a:srgbClr val="026F66">
                  <a:alpha val="21000"/>
                </a:srgbClr>
              </a:gs>
              <a:gs pos="97000">
                <a:srgbClr val="CCD6D6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6" name="等腰三角形 5">
            <a:extLst>
              <a:ext uri="{FF2B5EF4-FFF2-40B4-BE49-F238E27FC236}">
                <a16:creationId xmlns:a16="http://schemas.microsoft.com/office/drawing/2014/main" id="{68A1D0EA-1066-4BB1-80D2-B6185B1C422F}"/>
              </a:ext>
            </a:extLst>
          </p:cNvPr>
          <p:cNvSpPr/>
          <p:nvPr userDrawn="1"/>
        </p:nvSpPr>
        <p:spPr>
          <a:xfrm rot="5400000">
            <a:off x="62108" y="-66368"/>
            <a:ext cx="6858000" cy="6990736"/>
          </a:xfrm>
          <a:prstGeom prst="triangle">
            <a:avLst>
              <a:gd name="adj" fmla="val 5021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8DC3DF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5DFE81F-B245-4710-BB5A-A9F4648E2F6A}"/>
              </a:ext>
            </a:extLst>
          </p:cNvPr>
          <p:cNvSpPr/>
          <p:nvPr userDrawn="1"/>
        </p:nvSpPr>
        <p:spPr>
          <a:xfrm rot="16200000">
            <a:off x="-3189239" y="3328522"/>
            <a:ext cx="6730636" cy="363901"/>
          </a:xfrm>
          <a:prstGeom prst="rect">
            <a:avLst/>
          </a:prstGeom>
          <a:gradFill flip="none" rotWithShape="1">
            <a:gsLst>
              <a:gs pos="0">
                <a:srgbClr val="026F66">
                  <a:alpha val="21000"/>
                </a:srgbClr>
              </a:gs>
              <a:gs pos="97000">
                <a:srgbClr val="CCD6D6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8" name="等腰三角形 7">
            <a:extLst>
              <a:ext uri="{FF2B5EF4-FFF2-40B4-BE49-F238E27FC236}">
                <a16:creationId xmlns:a16="http://schemas.microsoft.com/office/drawing/2014/main" id="{F8331657-C6EB-452F-BCEF-DBD73D637E40}"/>
              </a:ext>
            </a:extLst>
          </p:cNvPr>
          <p:cNvSpPr/>
          <p:nvPr userDrawn="1"/>
        </p:nvSpPr>
        <p:spPr>
          <a:xfrm rot="16200000" flipH="1">
            <a:off x="5261369" y="78786"/>
            <a:ext cx="6858000" cy="6990736"/>
          </a:xfrm>
          <a:prstGeom prst="triangle">
            <a:avLst>
              <a:gd name="adj" fmla="val 50215"/>
            </a:avLst>
          </a:prstGeom>
          <a:blipFill dpi="0" rotWithShape="1">
            <a:blip r:embed="rId2">
              <a:alphaModFix amt="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8DC3DF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9" name="等腰三角形 8">
            <a:extLst>
              <a:ext uri="{FF2B5EF4-FFF2-40B4-BE49-F238E27FC236}">
                <a16:creationId xmlns:a16="http://schemas.microsoft.com/office/drawing/2014/main" id="{D1247DDA-165B-4BB9-9557-2F9B19FA8E56}"/>
              </a:ext>
            </a:extLst>
          </p:cNvPr>
          <p:cNvSpPr/>
          <p:nvPr userDrawn="1"/>
        </p:nvSpPr>
        <p:spPr>
          <a:xfrm rot="5400000">
            <a:off x="72631" y="-107880"/>
            <a:ext cx="6858000" cy="6990736"/>
          </a:xfrm>
          <a:prstGeom prst="triangle">
            <a:avLst>
              <a:gd name="adj" fmla="val 50215"/>
            </a:avLst>
          </a:prstGeom>
          <a:blipFill dpi="0" rotWithShape="1">
            <a:blip r:embed="rId2">
              <a:alphaModFix amt="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8DC3DF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0" name="等腰三角形 9">
            <a:extLst>
              <a:ext uri="{FF2B5EF4-FFF2-40B4-BE49-F238E27FC236}">
                <a16:creationId xmlns:a16="http://schemas.microsoft.com/office/drawing/2014/main" id="{273BD3A7-A26A-46F4-8FF4-D1EA44A61093}"/>
              </a:ext>
            </a:extLst>
          </p:cNvPr>
          <p:cNvSpPr/>
          <p:nvPr userDrawn="1"/>
        </p:nvSpPr>
        <p:spPr>
          <a:xfrm>
            <a:off x="-40241" y="489585"/>
            <a:ext cx="12192000" cy="6356555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>
            <a:outerShdw blurRad="3175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8D1EFE6-18E1-4193-84C5-B275F53F1BCE}"/>
              </a:ext>
            </a:extLst>
          </p:cNvPr>
          <p:cNvSpPr/>
          <p:nvPr userDrawn="1"/>
        </p:nvSpPr>
        <p:spPr>
          <a:xfrm rot="10800000">
            <a:off x="-5873" y="5677755"/>
            <a:ext cx="12218918" cy="1189611"/>
          </a:xfrm>
          <a:prstGeom prst="rect">
            <a:avLst/>
          </a:prstGeom>
          <a:gradFill flip="none" rotWithShape="1">
            <a:gsLst>
              <a:gs pos="0">
                <a:srgbClr val="026F66">
                  <a:alpha val="21000"/>
                </a:srgbClr>
              </a:gs>
              <a:gs pos="97000">
                <a:srgbClr val="CCD6D6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46A33E4-73B6-4C27-B652-48FBE9CBB5DC}"/>
              </a:ext>
            </a:extLst>
          </p:cNvPr>
          <p:cNvSpPr txBox="1"/>
          <p:nvPr userDrawn="1"/>
        </p:nvSpPr>
        <p:spPr>
          <a:xfrm>
            <a:off x="2064796" y="4135567"/>
            <a:ext cx="8094750" cy="30623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9900" b="1" i="0" u="none" strike="noStrike" kern="1200" cap="none" spc="0" normalizeH="0" baseline="0" noProof="0" dirty="0">
                <a:ln>
                  <a:noFill/>
                </a:ln>
                <a:solidFill>
                  <a:srgbClr val="026F66">
                    <a:alpha val="5000"/>
                  </a:srgbClr>
                </a:solidFill>
                <a:effectLst/>
                <a:uLnTx/>
                <a:uFillTx/>
                <a:latin typeface="Bell MT" panose="02020503060305020303" pitchFamily="18" charset="0"/>
                <a:ea typeface="李旭科毛笔行书" panose="02010600030101010101" pitchFamily="2" charset="-122"/>
                <a:cs typeface="Open Sans" panose="020B0606030504020204" pitchFamily="34" charset="0"/>
              </a:rPr>
              <a:t>SHNU</a:t>
            </a:r>
            <a:endParaRPr kumimoji="0" lang="zh-CN" altLang="en-US" sz="19900" b="1" i="0" u="none" strike="noStrike" kern="1200" cap="none" spc="0" normalizeH="0" baseline="0" noProof="0" dirty="0">
              <a:ln>
                <a:noFill/>
              </a:ln>
              <a:solidFill>
                <a:srgbClr val="026F66">
                  <a:alpha val="5000"/>
                </a:srgbClr>
              </a:solidFill>
              <a:effectLst/>
              <a:uLnTx/>
              <a:uFillTx/>
              <a:latin typeface="Bell MT" panose="02020503060305020303" pitchFamily="18" charset="0"/>
              <a:ea typeface="李旭科毛笔行书" panose="02010600030101010101" pitchFamily="2" charset="-122"/>
              <a:cs typeface="Open Sans" panose="020B0606030504020204" pitchFamily="34" charset="0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B304638E-8276-4E0B-8C66-1C69B4B5222E}"/>
              </a:ext>
            </a:extLst>
          </p:cNvPr>
          <p:cNvSpPr/>
          <p:nvPr userDrawn="1"/>
        </p:nvSpPr>
        <p:spPr>
          <a:xfrm rot="5400000">
            <a:off x="4172749" y="281537"/>
            <a:ext cx="3846501" cy="3200403"/>
          </a:xfrm>
          <a:prstGeom prst="ellipse">
            <a:avLst/>
          </a:prstGeom>
          <a:gradFill>
            <a:gsLst>
              <a:gs pos="0">
                <a:srgbClr val="026F66">
                  <a:alpha val="10000"/>
                </a:srgbClr>
              </a:gs>
              <a:gs pos="15000">
                <a:srgbClr val="026F66">
                  <a:alpha val="0"/>
                </a:srgbClr>
              </a:gs>
              <a:gs pos="85000">
                <a:srgbClr val="026F66">
                  <a:alpha val="0"/>
                </a:srgbClr>
              </a:gs>
              <a:gs pos="100000">
                <a:srgbClr val="026F66">
                  <a:alpha val="10000"/>
                </a:srgb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CC038B6-4D0A-407C-AA41-C5225F07DA75}"/>
              </a:ext>
            </a:extLst>
          </p:cNvPr>
          <p:cNvSpPr/>
          <p:nvPr userDrawn="1"/>
        </p:nvSpPr>
        <p:spPr>
          <a:xfrm rot="687232">
            <a:off x="5024306" y="1381819"/>
            <a:ext cx="2102252" cy="2274501"/>
          </a:xfrm>
          <a:prstGeom prst="rect">
            <a:avLst/>
          </a:prstGeom>
          <a:blipFill dpi="0" rotWithShape="1">
            <a:blip r:embed="rId3" cstate="email">
              <a:alphaModFix amt="20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4224" r="-108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8904870-7428-4A85-BC0A-85C89CAD02F1}"/>
              </a:ext>
            </a:extLst>
          </p:cNvPr>
          <p:cNvSpPr txBox="1"/>
          <p:nvPr userDrawn="1"/>
        </p:nvSpPr>
        <p:spPr>
          <a:xfrm>
            <a:off x="5080180" y="1738123"/>
            <a:ext cx="19402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5000">
                      <a:prstClr val="white">
                        <a:alpha val="90000"/>
                      </a:prstClr>
                    </a:gs>
                    <a:gs pos="100000">
                      <a:srgbClr val="B2C0C0">
                        <a:alpha val="9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Bahnschrift Light SemiCondensed" panose="020B0502040204020203" pitchFamily="34" charset="0"/>
                <a:ea typeface="优设标题黑" panose="00000500000000000000" pitchFamily="2" charset="-122"/>
              </a:rPr>
              <a:t>01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gradFill>
                <a:gsLst>
                  <a:gs pos="15000">
                    <a:prstClr val="white">
                      <a:alpha val="90000"/>
                    </a:prstClr>
                  </a:gs>
                  <a:gs pos="100000">
                    <a:srgbClr val="B2C0C0">
                      <a:alpha val="9000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Bahnschrift Light SemiCondensed" panose="020B0502040204020203" pitchFamily="34" charset="0"/>
              <a:ea typeface="优设标题黑" panose="00000500000000000000" pitchFamily="2" charset="-122"/>
            </a:endParaRPr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5CB465AE-7879-449E-B77A-1503BC042412}"/>
              </a:ext>
            </a:extLst>
          </p:cNvPr>
          <p:cNvSpPr/>
          <p:nvPr userDrawn="1"/>
        </p:nvSpPr>
        <p:spPr>
          <a:xfrm>
            <a:off x="-13459" y="-9368"/>
            <a:ext cx="12218918" cy="3676959"/>
          </a:xfrm>
          <a:custGeom>
            <a:avLst/>
            <a:gdLst>
              <a:gd name="connsiteX0" fmla="*/ 0 w 12218918"/>
              <a:gd name="connsiteY0" fmla="*/ 0 h 3676959"/>
              <a:gd name="connsiteX1" fmla="*/ 12218918 w 12218918"/>
              <a:gd name="connsiteY1" fmla="*/ 0 h 3676959"/>
              <a:gd name="connsiteX2" fmla="*/ 12218918 w 12218918"/>
              <a:gd name="connsiteY2" fmla="*/ 406710 h 3676959"/>
              <a:gd name="connsiteX3" fmla="*/ 12152441 w 12218918"/>
              <a:gd name="connsiteY3" fmla="*/ 492160 h 3676959"/>
              <a:gd name="connsiteX4" fmla="*/ 9830228 w 12218918"/>
              <a:gd name="connsiteY4" fmla="*/ 1902075 h 3676959"/>
              <a:gd name="connsiteX5" fmla="*/ 6878434 w 12218918"/>
              <a:gd name="connsiteY5" fmla="*/ 3365916 h 3676959"/>
              <a:gd name="connsiteX6" fmla="*/ 6181286 w 12218918"/>
              <a:gd name="connsiteY6" fmla="*/ 3666908 h 3676959"/>
              <a:gd name="connsiteX7" fmla="*/ 6133608 w 12218918"/>
              <a:gd name="connsiteY7" fmla="*/ 3669791 h 3676959"/>
              <a:gd name="connsiteX8" fmla="*/ 6103463 w 12218918"/>
              <a:gd name="connsiteY8" fmla="*/ 3670967 h 3676959"/>
              <a:gd name="connsiteX9" fmla="*/ 6103463 w 12218918"/>
              <a:gd name="connsiteY9" fmla="*/ 3676959 h 3676959"/>
              <a:gd name="connsiteX10" fmla="*/ 6103462 w 12218918"/>
              <a:gd name="connsiteY10" fmla="*/ 3676959 h 3676959"/>
              <a:gd name="connsiteX11" fmla="*/ 6103462 w 12218918"/>
              <a:gd name="connsiteY11" fmla="*/ 3670967 h 3676959"/>
              <a:gd name="connsiteX12" fmla="*/ 6099495 w 12218918"/>
              <a:gd name="connsiteY12" fmla="*/ 3671121 h 3676959"/>
              <a:gd name="connsiteX13" fmla="*/ 6099495 w 12218918"/>
              <a:gd name="connsiteY13" fmla="*/ 3671244 h 3676959"/>
              <a:gd name="connsiteX14" fmla="*/ 6097918 w 12218918"/>
              <a:gd name="connsiteY14" fmla="*/ 3671183 h 3676959"/>
              <a:gd name="connsiteX15" fmla="*/ 6096342 w 12218918"/>
              <a:gd name="connsiteY15" fmla="*/ 3671244 h 3676959"/>
              <a:gd name="connsiteX16" fmla="*/ 6096342 w 12218918"/>
              <a:gd name="connsiteY16" fmla="*/ 3671121 h 3676959"/>
              <a:gd name="connsiteX17" fmla="*/ 6092374 w 12218918"/>
              <a:gd name="connsiteY17" fmla="*/ 3670967 h 3676959"/>
              <a:gd name="connsiteX18" fmla="*/ 6092374 w 12218918"/>
              <a:gd name="connsiteY18" fmla="*/ 3676959 h 3676959"/>
              <a:gd name="connsiteX19" fmla="*/ 6092373 w 12218918"/>
              <a:gd name="connsiteY19" fmla="*/ 3676959 h 3676959"/>
              <a:gd name="connsiteX20" fmla="*/ 6092373 w 12218918"/>
              <a:gd name="connsiteY20" fmla="*/ 3670966 h 3676959"/>
              <a:gd name="connsiteX21" fmla="*/ 6062228 w 12218918"/>
              <a:gd name="connsiteY21" fmla="*/ 3669791 h 3676959"/>
              <a:gd name="connsiteX22" fmla="*/ 6014550 w 12218918"/>
              <a:gd name="connsiteY22" fmla="*/ 3666908 h 3676959"/>
              <a:gd name="connsiteX23" fmla="*/ 5317403 w 12218918"/>
              <a:gd name="connsiteY23" fmla="*/ 3365916 h 3676959"/>
              <a:gd name="connsiteX24" fmla="*/ 2365608 w 12218918"/>
              <a:gd name="connsiteY24" fmla="*/ 1902075 h 3676959"/>
              <a:gd name="connsiteX25" fmla="*/ 43395 w 12218918"/>
              <a:gd name="connsiteY25" fmla="*/ 492160 h 3676959"/>
              <a:gd name="connsiteX26" fmla="*/ 0 w 12218918"/>
              <a:gd name="connsiteY26" fmla="*/ 436380 h 3676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218918" h="3676959">
                <a:moveTo>
                  <a:pt x="0" y="0"/>
                </a:moveTo>
                <a:lnTo>
                  <a:pt x="12218918" y="0"/>
                </a:lnTo>
                <a:lnTo>
                  <a:pt x="12218918" y="406710"/>
                </a:lnTo>
                <a:lnTo>
                  <a:pt x="12152441" y="492160"/>
                </a:lnTo>
                <a:cubicBezTo>
                  <a:pt x="11597118" y="1231230"/>
                  <a:pt x="11378344" y="1830938"/>
                  <a:pt x="9830228" y="1902075"/>
                </a:cubicBezTo>
                <a:cubicBezTo>
                  <a:pt x="7468032" y="2164456"/>
                  <a:pt x="7182359" y="3098211"/>
                  <a:pt x="6878434" y="3365916"/>
                </a:cubicBezTo>
                <a:cubicBezTo>
                  <a:pt x="6628851" y="3597248"/>
                  <a:pt x="6425435" y="3629196"/>
                  <a:pt x="6181286" y="3666908"/>
                </a:cubicBezTo>
                <a:cubicBezTo>
                  <a:pt x="6160187" y="3668583"/>
                  <a:pt x="6146030" y="3669306"/>
                  <a:pt x="6133608" y="3669791"/>
                </a:cubicBezTo>
                <a:lnTo>
                  <a:pt x="6103463" y="3670967"/>
                </a:lnTo>
                <a:lnTo>
                  <a:pt x="6103463" y="3676959"/>
                </a:lnTo>
                <a:lnTo>
                  <a:pt x="6103462" y="3676959"/>
                </a:lnTo>
                <a:lnTo>
                  <a:pt x="6103462" y="3670967"/>
                </a:lnTo>
                <a:lnTo>
                  <a:pt x="6099495" y="3671121"/>
                </a:lnTo>
                <a:lnTo>
                  <a:pt x="6099495" y="3671244"/>
                </a:lnTo>
                <a:lnTo>
                  <a:pt x="6097918" y="3671183"/>
                </a:lnTo>
                <a:lnTo>
                  <a:pt x="6096342" y="3671244"/>
                </a:lnTo>
                <a:lnTo>
                  <a:pt x="6096342" y="3671121"/>
                </a:lnTo>
                <a:lnTo>
                  <a:pt x="6092374" y="3670967"/>
                </a:lnTo>
                <a:lnTo>
                  <a:pt x="6092374" y="3676959"/>
                </a:lnTo>
                <a:lnTo>
                  <a:pt x="6092373" y="3676959"/>
                </a:lnTo>
                <a:lnTo>
                  <a:pt x="6092373" y="3670966"/>
                </a:lnTo>
                <a:lnTo>
                  <a:pt x="6062228" y="3669791"/>
                </a:lnTo>
                <a:cubicBezTo>
                  <a:pt x="6049807" y="3669306"/>
                  <a:pt x="6035649" y="3668583"/>
                  <a:pt x="6014550" y="3666908"/>
                </a:cubicBezTo>
                <a:cubicBezTo>
                  <a:pt x="5770402" y="3629196"/>
                  <a:pt x="5566986" y="3597248"/>
                  <a:pt x="5317403" y="3365916"/>
                </a:cubicBezTo>
                <a:cubicBezTo>
                  <a:pt x="5013477" y="3098211"/>
                  <a:pt x="4727805" y="2164456"/>
                  <a:pt x="2365608" y="1902075"/>
                </a:cubicBezTo>
                <a:cubicBezTo>
                  <a:pt x="817493" y="1830938"/>
                  <a:pt x="598719" y="1231230"/>
                  <a:pt x="43395" y="492160"/>
                </a:cubicBezTo>
                <a:lnTo>
                  <a:pt x="0" y="436380"/>
                </a:lnTo>
                <a:close/>
              </a:path>
            </a:pathLst>
          </a:custGeom>
          <a:ln>
            <a:noFill/>
          </a:ln>
          <a:effectLst>
            <a:outerShdw blurRad="1905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4D66A8B-8234-4C3C-9D47-E1EFF3B3575C}"/>
              </a:ext>
            </a:extLst>
          </p:cNvPr>
          <p:cNvSpPr/>
          <p:nvPr userDrawn="1"/>
        </p:nvSpPr>
        <p:spPr>
          <a:xfrm>
            <a:off x="-1" y="-17125"/>
            <a:ext cx="12213045" cy="369311"/>
          </a:xfrm>
          <a:prstGeom prst="rect">
            <a:avLst/>
          </a:prstGeom>
          <a:gradFill>
            <a:gsLst>
              <a:gs pos="31000">
                <a:schemeClr val="accent1">
                  <a:lumMod val="75000"/>
                  <a:alpha val="4500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B4C19AF-1EDF-4D47-BC65-89D0C3A8A289}"/>
              </a:ext>
            </a:extLst>
          </p:cNvPr>
          <p:cNvSpPr/>
          <p:nvPr userDrawn="1"/>
        </p:nvSpPr>
        <p:spPr>
          <a:xfrm rot="687232">
            <a:off x="5044874" y="1534219"/>
            <a:ext cx="2102252" cy="2274501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71ECCD60-92A3-4ACE-ABE2-40E6A127A1D7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010997" y="4329218"/>
            <a:ext cx="4170006" cy="1200329"/>
          </a:xfrm>
        </p:spPr>
        <p:txBody>
          <a:bodyPr vert="horz" wrap="square" lIns="91440" tIns="45720" rIns="91440" bIns="45720" anchor="t" anchorCtr="0">
            <a:spAutoFit/>
          </a:bodyPr>
          <a:lstStyle>
            <a:lvl1pPr mar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200" b="1" spc="32">
                <a:solidFill>
                  <a:schemeClr val="accent4"/>
                </a:solidFill>
                <a:latin typeface="+mj-ea"/>
                <a:ea typeface="+mj-ea"/>
                <a:sym typeface="方正大标宋简体" panose="02010601030101010101" pitchFamily="2" charset="-122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zh-CN" altLang="en-US" dirty="0"/>
              <a:t>研究背景</a:t>
            </a:r>
          </a:p>
        </p:txBody>
      </p:sp>
    </p:spTree>
    <p:extLst>
      <p:ext uri="{BB962C8B-B14F-4D97-AF65-F5344CB8AC3E}">
        <p14:creationId xmlns:p14="http://schemas.microsoft.com/office/powerpoint/2010/main" val="2049874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-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3C9DF44-34F1-4EA6-8A29-73CA362CC754}"/>
              </a:ext>
            </a:extLst>
          </p:cNvPr>
          <p:cNvSpPr/>
          <p:nvPr userDrawn="1"/>
        </p:nvSpPr>
        <p:spPr>
          <a:xfrm flipH="1">
            <a:off x="1047653" y="3577"/>
            <a:ext cx="11144347" cy="783302"/>
          </a:xfrm>
          <a:prstGeom prst="rect">
            <a:avLst/>
          </a:prstGeom>
          <a:gradFill flip="none" rotWithShape="1">
            <a:gsLst>
              <a:gs pos="3000">
                <a:schemeClr val="accent4">
                  <a:alpha val="35000"/>
                </a:schemeClr>
              </a:gs>
              <a:gs pos="0">
                <a:schemeClr val="accent4">
                  <a:alpha val="21000"/>
                </a:schemeClr>
              </a:gs>
              <a:gs pos="27000">
                <a:schemeClr val="accent4">
                  <a:alpha val="10000"/>
                </a:schemeClr>
              </a:gs>
              <a:gs pos="97000">
                <a:schemeClr val="accent2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CE1E3CE-0A6B-4333-9A38-F044B7B312D5}"/>
              </a:ext>
            </a:extLst>
          </p:cNvPr>
          <p:cNvSpPr/>
          <p:nvPr userDrawn="1"/>
        </p:nvSpPr>
        <p:spPr>
          <a:xfrm>
            <a:off x="1" y="-5564"/>
            <a:ext cx="12191998" cy="6869129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A39BE63B-6711-4D02-A8E4-1CCC0FE4C2F1}"/>
              </a:ext>
            </a:extLst>
          </p:cNvPr>
          <p:cNvSpPr/>
          <p:nvPr userDrawn="1"/>
        </p:nvSpPr>
        <p:spPr>
          <a:xfrm rot="16200000" flipH="1">
            <a:off x="1127549" y="2259335"/>
            <a:ext cx="7642789" cy="2277887"/>
          </a:xfrm>
          <a:custGeom>
            <a:avLst/>
            <a:gdLst>
              <a:gd name="connsiteX0" fmla="*/ 0 w 7313805"/>
              <a:gd name="connsiteY0" fmla="*/ 0 h 2411912"/>
              <a:gd name="connsiteX1" fmla="*/ 0 w 7313805"/>
              <a:gd name="connsiteY1" fmla="*/ 262030 h 2411912"/>
              <a:gd name="connsiteX2" fmla="*/ 67259 w 7313805"/>
              <a:gd name="connsiteY2" fmla="*/ 336270 h 2411912"/>
              <a:gd name="connsiteX3" fmla="*/ 1536342 w 7313805"/>
              <a:gd name="connsiteY3" fmla="*/ 1362016 h 2411912"/>
              <a:gd name="connsiteX4" fmla="*/ 3213442 w 7313805"/>
              <a:gd name="connsiteY4" fmla="*/ 2227921 h 2411912"/>
              <a:gd name="connsiteX5" fmla="*/ 3609536 w 7313805"/>
              <a:gd name="connsiteY5" fmla="*/ 2405967 h 2411912"/>
              <a:gd name="connsiteX6" fmla="*/ 3636625 w 7313805"/>
              <a:gd name="connsiteY6" fmla="*/ 2407672 h 2411912"/>
              <a:gd name="connsiteX7" fmla="*/ 3653752 w 7313805"/>
              <a:gd name="connsiteY7" fmla="*/ 2408368 h 2411912"/>
              <a:gd name="connsiteX8" fmla="*/ 3653752 w 7313805"/>
              <a:gd name="connsiteY8" fmla="*/ 2411912 h 2411912"/>
              <a:gd name="connsiteX9" fmla="*/ 3653753 w 7313805"/>
              <a:gd name="connsiteY9" fmla="*/ 2411912 h 2411912"/>
              <a:gd name="connsiteX10" fmla="*/ 3653753 w 7313805"/>
              <a:gd name="connsiteY10" fmla="*/ 2408368 h 2411912"/>
              <a:gd name="connsiteX11" fmla="*/ 3656007 w 7313805"/>
              <a:gd name="connsiteY11" fmla="*/ 2408459 h 2411912"/>
              <a:gd name="connsiteX12" fmla="*/ 3656007 w 7313805"/>
              <a:gd name="connsiteY12" fmla="*/ 2408532 h 2411912"/>
              <a:gd name="connsiteX13" fmla="*/ 3656903 w 7313805"/>
              <a:gd name="connsiteY13" fmla="*/ 2408495 h 2411912"/>
              <a:gd name="connsiteX14" fmla="*/ 3657798 w 7313805"/>
              <a:gd name="connsiteY14" fmla="*/ 2408532 h 2411912"/>
              <a:gd name="connsiteX15" fmla="*/ 3657798 w 7313805"/>
              <a:gd name="connsiteY15" fmla="*/ 2408459 h 2411912"/>
              <a:gd name="connsiteX16" fmla="*/ 3660053 w 7313805"/>
              <a:gd name="connsiteY16" fmla="*/ 2408368 h 2411912"/>
              <a:gd name="connsiteX17" fmla="*/ 3660053 w 7313805"/>
              <a:gd name="connsiteY17" fmla="*/ 2408367 h 2411912"/>
              <a:gd name="connsiteX18" fmla="*/ 3677180 w 7313805"/>
              <a:gd name="connsiteY18" fmla="*/ 2407672 h 2411912"/>
              <a:gd name="connsiteX19" fmla="*/ 3704269 w 7313805"/>
              <a:gd name="connsiteY19" fmla="*/ 2405967 h 2411912"/>
              <a:gd name="connsiteX20" fmla="*/ 4100363 w 7313805"/>
              <a:gd name="connsiteY20" fmla="*/ 2227921 h 2411912"/>
              <a:gd name="connsiteX21" fmla="*/ 5777464 w 7313805"/>
              <a:gd name="connsiteY21" fmla="*/ 1362016 h 2411912"/>
              <a:gd name="connsiteX22" fmla="*/ 7246547 w 7313805"/>
              <a:gd name="connsiteY22" fmla="*/ 336270 h 2411912"/>
              <a:gd name="connsiteX23" fmla="*/ 7313805 w 7313805"/>
              <a:gd name="connsiteY23" fmla="*/ 262031 h 2411912"/>
              <a:gd name="connsiteX24" fmla="*/ 7313805 w 7313805"/>
              <a:gd name="connsiteY24" fmla="*/ 1 h 2411912"/>
              <a:gd name="connsiteX25" fmla="*/ 7246547 w 7313805"/>
              <a:gd name="connsiteY25" fmla="*/ 74240 h 2411912"/>
              <a:gd name="connsiteX26" fmla="*/ 5777464 w 7313805"/>
              <a:gd name="connsiteY26" fmla="*/ 1099986 h 2411912"/>
              <a:gd name="connsiteX27" fmla="*/ 4100363 w 7313805"/>
              <a:gd name="connsiteY27" fmla="*/ 1965891 h 2411912"/>
              <a:gd name="connsiteX28" fmla="*/ 3704269 w 7313805"/>
              <a:gd name="connsiteY28" fmla="*/ 2143937 h 2411912"/>
              <a:gd name="connsiteX29" fmla="*/ 3677180 w 7313805"/>
              <a:gd name="connsiteY29" fmla="*/ 2145642 h 2411912"/>
              <a:gd name="connsiteX30" fmla="*/ 3660053 w 7313805"/>
              <a:gd name="connsiteY30" fmla="*/ 2146337 h 2411912"/>
              <a:gd name="connsiteX31" fmla="*/ 3660053 w 7313805"/>
              <a:gd name="connsiteY31" fmla="*/ 2146338 h 2411912"/>
              <a:gd name="connsiteX32" fmla="*/ 3657798 w 7313805"/>
              <a:gd name="connsiteY32" fmla="*/ 2146429 h 2411912"/>
              <a:gd name="connsiteX33" fmla="*/ 3657798 w 7313805"/>
              <a:gd name="connsiteY33" fmla="*/ 2146502 h 2411912"/>
              <a:gd name="connsiteX34" fmla="*/ 3656903 w 7313805"/>
              <a:gd name="connsiteY34" fmla="*/ 2146465 h 2411912"/>
              <a:gd name="connsiteX35" fmla="*/ 3656007 w 7313805"/>
              <a:gd name="connsiteY35" fmla="*/ 2146502 h 2411912"/>
              <a:gd name="connsiteX36" fmla="*/ 3656007 w 7313805"/>
              <a:gd name="connsiteY36" fmla="*/ 2146429 h 2411912"/>
              <a:gd name="connsiteX37" fmla="*/ 3653753 w 7313805"/>
              <a:gd name="connsiteY37" fmla="*/ 2146338 h 2411912"/>
              <a:gd name="connsiteX38" fmla="*/ 3653753 w 7313805"/>
              <a:gd name="connsiteY38" fmla="*/ 2149882 h 2411912"/>
              <a:gd name="connsiteX39" fmla="*/ 3653752 w 7313805"/>
              <a:gd name="connsiteY39" fmla="*/ 2149882 h 2411912"/>
              <a:gd name="connsiteX40" fmla="*/ 3653752 w 7313805"/>
              <a:gd name="connsiteY40" fmla="*/ 2146338 h 2411912"/>
              <a:gd name="connsiteX41" fmla="*/ 3636625 w 7313805"/>
              <a:gd name="connsiteY41" fmla="*/ 2145642 h 2411912"/>
              <a:gd name="connsiteX42" fmla="*/ 3609536 w 7313805"/>
              <a:gd name="connsiteY42" fmla="*/ 2143937 h 2411912"/>
              <a:gd name="connsiteX43" fmla="*/ 3213442 w 7313805"/>
              <a:gd name="connsiteY43" fmla="*/ 1965891 h 2411912"/>
              <a:gd name="connsiteX44" fmla="*/ 1536342 w 7313805"/>
              <a:gd name="connsiteY44" fmla="*/ 1099986 h 2411912"/>
              <a:gd name="connsiteX45" fmla="*/ 67259 w 7313805"/>
              <a:gd name="connsiteY45" fmla="*/ 74240 h 2411912"/>
              <a:gd name="connsiteX46" fmla="*/ 0 w 7313805"/>
              <a:gd name="connsiteY46" fmla="*/ 0 h 2411912"/>
              <a:gd name="connsiteX0" fmla="*/ 0 w 7313805"/>
              <a:gd name="connsiteY0" fmla="*/ 0 h 2411912"/>
              <a:gd name="connsiteX1" fmla="*/ 0 w 7313805"/>
              <a:gd name="connsiteY1" fmla="*/ 262030 h 2411912"/>
              <a:gd name="connsiteX2" fmla="*/ 67259 w 7313805"/>
              <a:gd name="connsiteY2" fmla="*/ 336270 h 2411912"/>
              <a:gd name="connsiteX3" fmla="*/ 1536342 w 7313805"/>
              <a:gd name="connsiteY3" fmla="*/ 1551266 h 2411912"/>
              <a:gd name="connsiteX4" fmla="*/ 3213442 w 7313805"/>
              <a:gd name="connsiteY4" fmla="*/ 2227921 h 2411912"/>
              <a:gd name="connsiteX5" fmla="*/ 3609536 w 7313805"/>
              <a:gd name="connsiteY5" fmla="*/ 2405967 h 2411912"/>
              <a:gd name="connsiteX6" fmla="*/ 3636625 w 7313805"/>
              <a:gd name="connsiteY6" fmla="*/ 2407672 h 2411912"/>
              <a:gd name="connsiteX7" fmla="*/ 3653752 w 7313805"/>
              <a:gd name="connsiteY7" fmla="*/ 2408368 h 2411912"/>
              <a:gd name="connsiteX8" fmla="*/ 3653752 w 7313805"/>
              <a:gd name="connsiteY8" fmla="*/ 2411912 h 2411912"/>
              <a:gd name="connsiteX9" fmla="*/ 3653753 w 7313805"/>
              <a:gd name="connsiteY9" fmla="*/ 2411912 h 2411912"/>
              <a:gd name="connsiteX10" fmla="*/ 3653753 w 7313805"/>
              <a:gd name="connsiteY10" fmla="*/ 2408368 h 2411912"/>
              <a:gd name="connsiteX11" fmla="*/ 3656007 w 7313805"/>
              <a:gd name="connsiteY11" fmla="*/ 2408459 h 2411912"/>
              <a:gd name="connsiteX12" fmla="*/ 3656007 w 7313805"/>
              <a:gd name="connsiteY12" fmla="*/ 2408532 h 2411912"/>
              <a:gd name="connsiteX13" fmla="*/ 3656903 w 7313805"/>
              <a:gd name="connsiteY13" fmla="*/ 2408495 h 2411912"/>
              <a:gd name="connsiteX14" fmla="*/ 3657798 w 7313805"/>
              <a:gd name="connsiteY14" fmla="*/ 2408532 h 2411912"/>
              <a:gd name="connsiteX15" fmla="*/ 3657798 w 7313805"/>
              <a:gd name="connsiteY15" fmla="*/ 2408459 h 2411912"/>
              <a:gd name="connsiteX16" fmla="*/ 3660053 w 7313805"/>
              <a:gd name="connsiteY16" fmla="*/ 2408368 h 2411912"/>
              <a:gd name="connsiteX17" fmla="*/ 3660053 w 7313805"/>
              <a:gd name="connsiteY17" fmla="*/ 2408367 h 2411912"/>
              <a:gd name="connsiteX18" fmla="*/ 3677180 w 7313805"/>
              <a:gd name="connsiteY18" fmla="*/ 2407672 h 2411912"/>
              <a:gd name="connsiteX19" fmla="*/ 3704269 w 7313805"/>
              <a:gd name="connsiteY19" fmla="*/ 2405967 h 2411912"/>
              <a:gd name="connsiteX20" fmla="*/ 4100363 w 7313805"/>
              <a:gd name="connsiteY20" fmla="*/ 2227921 h 2411912"/>
              <a:gd name="connsiteX21" fmla="*/ 5777464 w 7313805"/>
              <a:gd name="connsiteY21" fmla="*/ 1362016 h 2411912"/>
              <a:gd name="connsiteX22" fmla="*/ 7246547 w 7313805"/>
              <a:gd name="connsiteY22" fmla="*/ 336270 h 2411912"/>
              <a:gd name="connsiteX23" fmla="*/ 7313805 w 7313805"/>
              <a:gd name="connsiteY23" fmla="*/ 262031 h 2411912"/>
              <a:gd name="connsiteX24" fmla="*/ 7313805 w 7313805"/>
              <a:gd name="connsiteY24" fmla="*/ 1 h 2411912"/>
              <a:gd name="connsiteX25" fmla="*/ 7246547 w 7313805"/>
              <a:gd name="connsiteY25" fmla="*/ 74240 h 2411912"/>
              <a:gd name="connsiteX26" fmla="*/ 5777464 w 7313805"/>
              <a:gd name="connsiteY26" fmla="*/ 1099986 h 2411912"/>
              <a:gd name="connsiteX27" fmla="*/ 4100363 w 7313805"/>
              <a:gd name="connsiteY27" fmla="*/ 1965891 h 2411912"/>
              <a:gd name="connsiteX28" fmla="*/ 3704269 w 7313805"/>
              <a:gd name="connsiteY28" fmla="*/ 2143937 h 2411912"/>
              <a:gd name="connsiteX29" fmla="*/ 3677180 w 7313805"/>
              <a:gd name="connsiteY29" fmla="*/ 2145642 h 2411912"/>
              <a:gd name="connsiteX30" fmla="*/ 3660053 w 7313805"/>
              <a:gd name="connsiteY30" fmla="*/ 2146337 h 2411912"/>
              <a:gd name="connsiteX31" fmla="*/ 3660053 w 7313805"/>
              <a:gd name="connsiteY31" fmla="*/ 2146338 h 2411912"/>
              <a:gd name="connsiteX32" fmla="*/ 3657798 w 7313805"/>
              <a:gd name="connsiteY32" fmla="*/ 2146429 h 2411912"/>
              <a:gd name="connsiteX33" fmla="*/ 3657798 w 7313805"/>
              <a:gd name="connsiteY33" fmla="*/ 2146502 h 2411912"/>
              <a:gd name="connsiteX34" fmla="*/ 3656903 w 7313805"/>
              <a:gd name="connsiteY34" fmla="*/ 2146465 h 2411912"/>
              <a:gd name="connsiteX35" fmla="*/ 3656007 w 7313805"/>
              <a:gd name="connsiteY35" fmla="*/ 2146502 h 2411912"/>
              <a:gd name="connsiteX36" fmla="*/ 3656007 w 7313805"/>
              <a:gd name="connsiteY36" fmla="*/ 2146429 h 2411912"/>
              <a:gd name="connsiteX37" fmla="*/ 3653753 w 7313805"/>
              <a:gd name="connsiteY37" fmla="*/ 2146338 h 2411912"/>
              <a:gd name="connsiteX38" fmla="*/ 3653753 w 7313805"/>
              <a:gd name="connsiteY38" fmla="*/ 2149882 h 2411912"/>
              <a:gd name="connsiteX39" fmla="*/ 3653752 w 7313805"/>
              <a:gd name="connsiteY39" fmla="*/ 2149882 h 2411912"/>
              <a:gd name="connsiteX40" fmla="*/ 3653752 w 7313805"/>
              <a:gd name="connsiteY40" fmla="*/ 2146338 h 2411912"/>
              <a:gd name="connsiteX41" fmla="*/ 3636625 w 7313805"/>
              <a:gd name="connsiteY41" fmla="*/ 2145642 h 2411912"/>
              <a:gd name="connsiteX42" fmla="*/ 3609536 w 7313805"/>
              <a:gd name="connsiteY42" fmla="*/ 2143937 h 2411912"/>
              <a:gd name="connsiteX43" fmla="*/ 3213442 w 7313805"/>
              <a:gd name="connsiteY43" fmla="*/ 1965891 h 2411912"/>
              <a:gd name="connsiteX44" fmla="*/ 1536342 w 7313805"/>
              <a:gd name="connsiteY44" fmla="*/ 1099986 h 2411912"/>
              <a:gd name="connsiteX45" fmla="*/ 67259 w 7313805"/>
              <a:gd name="connsiteY45" fmla="*/ 74240 h 2411912"/>
              <a:gd name="connsiteX46" fmla="*/ 0 w 7313805"/>
              <a:gd name="connsiteY46" fmla="*/ 0 h 2411912"/>
              <a:gd name="connsiteX0" fmla="*/ 176581 w 7490386"/>
              <a:gd name="connsiteY0" fmla="*/ 0 h 2411912"/>
              <a:gd name="connsiteX1" fmla="*/ 176581 w 7490386"/>
              <a:gd name="connsiteY1" fmla="*/ 262030 h 2411912"/>
              <a:gd name="connsiteX2" fmla="*/ 0 w 7490386"/>
              <a:gd name="connsiteY2" fmla="*/ 508315 h 2411912"/>
              <a:gd name="connsiteX3" fmla="*/ 1712923 w 7490386"/>
              <a:gd name="connsiteY3" fmla="*/ 1551266 h 2411912"/>
              <a:gd name="connsiteX4" fmla="*/ 3390023 w 7490386"/>
              <a:gd name="connsiteY4" fmla="*/ 2227921 h 2411912"/>
              <a:gd name="connsiteX5" fmla="*/ 3786117 w 7490386"/>
              <a:gd name="connsiteY5" fmla="*/ 2405967 h 2411912"/>
              <a:gd name="connsiteX6" fmla="*/ 3813206 w 7490386"/>
              <a:gd name="connsiteY6" fmla="*/ 2407672 h 2411912"/>
              <a:gd name="connsiteX7" fmla="*/ 3830333 w 7490386"/>
              <a:gd name="connsiteY7" fmla="*/ 2408368 h 2411912"/>
              <a:gd name="connsiteX8" fmla="*/ 3830333 w 7490386"/>
              <a:gd name="connsiteY8" fmla="*/ 2411912 h 2411912"/>
              <a:gd name="connsiteX9" fmla="*/ 3830334 w 7490386"/>
              <a:gd name="connsiteY9" fmla="*/ 2411912 h 2411912"/>
              <a:gd name="connsiteX10" fmla="*/ 3830334 w 7490386"/>
              <a:gd name="connsiteY10" fmla="*/ 2408368 h 2411912"/>
              <a:gd name="connsiteX11" fmla="*/ 3832588 w 7490386"/>
              <a:gd name="connsiteY11" fmla="*/ 2408459 h 2411912"/>
              <a:gd name="connsiteX12" fmla="*/ 3832588 w 7490386"/>
              <a:gd name="connsiteY12" fmla="*/ 2408532 h 2411912"/>
              <a:gd name="connsiteX13" fmla="*/ 3833484 w 7490386"/>
              <a:gd name="connsiteY13" fmla="*/ 2408495 h 2411912"/>
              <a:gd name="connsiteX14" fmla="*/ 3834379 w 7490386"/>
              <a:gd name="connsiteY14" fmla="*/ 2408532 h 2411912"/>
              <a:gd name="connsiteX15" fmla="*/ 3834379 w 7490386"/>
              <a:gd name="connsiteY15" fmla="*/ 2408459 h 2411912"/>
              <a:gd name="connsiteX16" fmla="*/ 3836634 w 7490386"/>
              <a:gd name="connsiteY16" fmla="*/ 2408368 h 2411912"/>
              <a:gd name="connsiteX17" fmla="*/ 3836634 w 7490386"/>
              <a:gd name="connsiteY17" fmla="*/ 2408367 h 2411912"/>
              <a:gd name="connsiteX18" fmla="*/ 3853761 w 7490386"/>
              <a:gd name="connsiteY18" fmla="*/ 2407672 h 2411912"/>
              <a:gd name="connsiteX19" fmla="*/ 3880850 w 7490386"/>
              <a:gd name="connsiteY19" fmla="*/ 2405967 h 2411912"/>
              <a:gd name="connsiteX20" fmla="*/ 4276944 w 7490386"/>
              <a:gd name="connsiteY20" fmla="*/ 2227921 h 2411912"/>
              <a:gd name="connsiteX21" fmla="*/ 5954045 w 7490386"/>
              <a:gd name="connsiteY21" fmla="*/ 1362016 h 2411912"/>
              <a:gd name="connsiteX22" fmla="*/ 7423128 w 7490386"/>
              <a:gd name="connsiteY22" fmla="*/ 336270 h 2411912"/>
              <a:gd name="connsiteX23" fmla="*/ 7490386 w 7490386"/>
              <a:gd name="connsiteY23" fmla="*/ 262031 h 2411912"/>
              <a:gd name="connsiteX24" fmla="*/ 7490386 w 7490386"/>
              <a:gd name="connsiteY24" fmla="*/ 1 h 2411912"/>
              <a:gd name="connsiteX25" fmla="*/ 7423128 w 7490386"/>
              <a:gd name="connsiteY25" fmla="*/ 74240 h 2411912"/>
              <a:gd name="connsiteX26" fmla="*/ 5954045 w 7490386"/>
              <a:gd name="connsiteY26" fmla="*/ 1099986 h 2411912"/>
              <a:gd name="connsiteX27" fmla="*/ 4276944 w 7490386"/>
              <a:gd name="connsiteY27" fmla="*/ 1965891 h 2411912"/>
              <a:gd name="connsiteX28" fmla="*/ 3880850 w 7490386"/>
              <a:gd name="connsiteY28" fmla="*/ 2143937 h 2411912"/>
              <a:gd name="connsiteX29" fmla="*/ 3853761 w 7490386"/>
              <a:gd name="connsiteY29" fmla="*/ 2145642 h 2411912"/>
              <a:gd name="connsiteX30" fmla="*/ 3836634 w 7490386"/>
              <a:gd name="connsiteY30" fmla="*/ 2146337 h 2411912"/>
              <a:gd name="connsiteX31" fmla="*/ 3836634 w 7490386"/>
              <a:gd name="connsiteY31" fmla="*/ 2146338 h 2411912"/>
              <a:gd name="connsiteX32" fmla="*/ 3834379 w 7490386"/>
              <a:gd name="connsiteY32" fmla="*/ 2146429 h 2411912"/>
              <a:gd name="connsiteX33" fmla="*/ 3834379 w 7490386"/>
              <a:gd name="connsiteY33" fmla="*/ 2146502 h 2411912"/>
              <a:gd name="connsiteX34" fmla="*/ 3833484 w 7490386"/>
              <a:gd name="connsiteY34" fmla="*/ 2146465 h 2411912"/>
              <a:gd name="connsiteX35" fmla="*/ 3832588 w 7490386"/>
              <a:gd name="connsiteY35" fmla="*/ 2146502 h 2411912"/>
              <a:gd name="connsiteX36" fmla="*/ 3832588 w 7490386"/>
              <a:gd name="connsiteY36" fmla="*/ 2146429 h 2411912"/>
              <a:gd name="connsiteX37" fmla="*/ 3830334 w 7490386"/>
              <a:gd name="connsiteY37" fmla="*/ 2146338 h 2411912"/>
              <a:gd name="connsiteX38" fmla="*/ 3830334 w 7490386"/>
              <a:gd name="connsiteY38" fmla="*/ 2149882 h 2411912"/>
              <a:gd name="connsiteX39" fmla="*/ 3830333 w 7490386"/>
              <a:gd name="connsiteY39" fmla="*/ 2149882 h 2411912"/>
              <a:gd name="connsiteX40" fmla="*/ 3830333 w 7490386"/>
              <a:gd name="connsiteY40" fmla="*/ 2146338 h 2411912"/>
              <a:gd name="connsiteX41" fmla="*/ 3813206 w 7490386"/>
              <a:gd name="connsiteY41" fmla="*/ 2145642 h 2411912"/>
              <a:gd name="connsiteX42" fmla="*/ 3786117 w 7490386"/>
              <a:gd name="connsiteY42" fmla="*/ 2143937 h 2411912"/>
              <a:gd name="connsiteX43" fmla="*/ 3390023 w 7490386"/>
              <a:gd name="connsiteY43" fmla="*/ 1965891 h 2411912"/>
              <a:gd name="connsiteX44" fmla="*/ 1712923 w 7490386"/>
              <a:gd name="connsiteY44" fmla="*/ 1099986 h 2411912"/>
              <a:gd name="connsiteX45" fmla="*/ 243840 w 7490386"/>
              <a:gd name="connsiteY45" fmla="*/ 74240 h 2411912"/>
              <a:gd name="connsiteX46" fmla="*/ 176581 w 7490386"/>
              <a:gd name="connsiteY46" fmla="*/ 0 h 2411912"/>
              <a:gd name="connsiteX0" fmla="*/ 176581 w 7490386"/>
              <a:gd name="connsiteY0" fmla="*/ 0 h 2411912"/>
              <a:gd name="connsiteX1" fmla="*/ 176581 w 7490386"/>
              <a:gd name="connsiteY1" fmla="*/ 262030 h 2411912"/>
              <a:gd name="connsiteX2" fmla="*/ 0 w 7490386"/>
              <a:gd name="connsiteY2" fmla="*/ 508315 h 2411912"/>
              <a:gd name="connsiteX3" fmla="*/ 1712923 w 7490386"/>
              <a:gd name="connsiteY3" fmla="*/ 1551266 h 2411912"/>
              <a:gd name="connsiteX4" fmla="*/ 3390023 w 7490386"/>
              <a:gd name="connsiteY4" fmla="*/ 2227921 h 2411912"/>
              <a:gd name="connsiteX5" fmla="*/ 3786117 w 7490386"/>
              <a:gd name="connsiteY5" fmla="*/ 2405967 h 2411912"/>
              <a:gd name="connsiteX6" fmla="*/ 3813206 w 7490386"/>
              <a:gd name="connsiteY6" fmla="*/ 2407672 h 2411912"/>
              <a:gd name="connsiteX7" fmla="*/ 3830333 w 7490386"/>
              <a:gd name="connsiteY7" fmla="*/ 2408368 h 2411912"/>
              <a:gd name="connsiteX8" fmla="*/ 3830333 w 7490386"/>
              <a:gd name="connsiteY8" fmla="*/ 2411912 h 2411912"/>
              <a:gd name="connsiteX9" fmla="*/ 3830334 w 7490386"/>
              <a:gd name="connsiteY9" fmla="*/ 2411912 h 2411912"/>
              <a:gd name="connsiteX10" fmla="*/ 3830334 w 7490386"/>
              <a:gd name="connsiteY10" fmla="*/ 2408368 h 2411912"/>
              <a:gd name="connsiteX11" fmla="*/ 3832588 w 7490386"/>
              <a:gd name="connsiteY11" fmla="*/ 2408459 h 2411912"/>
              <a:gd name="connsiteX12" fmla="*/ 3832588 w 7490386"/>
              <a:gd name="connsiteY12" fmla="*/ 2408532 h 2411912"/>
              <a:gd name="connsiteX13" fmla="*/ 3833484 w 7490386"/>
              <a:gd name="connsiteY13" fmla="*/ 2408495 h 2411912"/>
              <a:gd name="connsiteX14" fmla="*/ 3834379 w 7490386"/>
              <a:gd name="connsiteY14" fmla="*/ 2408532 h 2411912"/>
              <a:gd name="connsiteX15" fmla="*/ 3834379 w 7490386"/>
              <a:gd name="connsiteY15" fmla="*/ 2408459 h 2411912"/>
              <a:gd name="connsiteX16" fmla="*/ 3836634 w 7490386"/>
              <a:gd name="connsiteY16" fmla="*/ 2408368 h 2411912"/>
              <a:gd name="connsiteX17" fmla="*/ 3836634 w 7490386"/>
              <a:gd name="connsiteY17" fmla="*/ 2408367 h 2411912"/>
              <a:gd name="connsiteX18" fmla="*/ 3853761 w 7490386"/>
              <a:gd name="connsiteY18" fmla="*/ 2407672 h 2411912"/>
              <a:gd name="connsiteX19" fmla="*/ 3880850 w 7490386"/>
              <a:gd name="connsiteY19" fmla="*/ 2405967 h 2411912"/>
              <a:gd name="connsiteX20" fmla="*/ 4276944 w 7490386"/>
              <a:gd name="connsiteY20" fmla="*/ 2227921 h 2411912"/>
              <a:gd name="connsiteX21" fmla="*/ 6030248 w 7490386"/>
              <a:gd name="connsiteY21" fmla="*/ 1671700 h 2411912"/>
              <a:gd name="connsiteX22" fmla="*/ 7423128 w 7490386"/>
              <a:gd name="connsiteY22" fmla="*/ 336270 h 2411912"/>
              <a:gd name="connsiteX23" fmla="*/ 7490386 w 7490386"/>
              <a:gd name="connsiteY23" fmla="*/ 262031 h 2411912"/>
              <a:gd name="connsiteX24" fmla="*/ 7490386 w 7490386"/>
              <a:gd name="connsiteY24" fmla="*/ 1 h 2411912"/>
              <a:gd name="connsiteX25" fmla="*/ 7423128 w 7490386"/>
              <a:gd name="connsiteY25" fmla="*/ 74240 h 2411912"/>
              <a:gd name="connsiteX26" fmla="*/ 5954045 w 7490386"/>
              <a:gd name="connsiteY26" fmla="*/ 1099986 h 2411912"/>
              <a:gd name="connsiteX27" fmla="*/ 4276944 w 7490386"/>
              <a:gd name="connsiteY27" fmla="*/ 1965891 h 2411912"/>
              <a:gd name="connsiteX28" fmla="*/ 3880850 w 7490386"/>
              <a:gd name="connsiteY28" fmla="*/ 2143937 h 2411912"/>
              <a:gd name="connsiteX29" fmla="*/ 3853761 w 7490386"/>
              <a:gd name="connsiteY29" fmla="*/ 2145642 h 2411912"/>
              <a:gd name="connsiteX30" fmla="*/ 3836634 w 7490386"/>
              <a:gd name="connsiteY30" fmla="*/ 2146337 h 2411912"/>
              <a:gd name="connsiteX31" fmla="*/ 3836634 w 7490386"/>
              <a:gd name="connsiteY31" fmla="*/ 2146338 h 2411912"/>
              <a:gd name="connsiteX32" fmla="*/ 3834379 w 7490386"/>
              <a:gd name="connsiteY32" fmla="*/ 2146429 h 2411912"/>
              <a:gd name="connsiteX33" fmla="*/ 3834379 w 7490386"/>
              <a:gd name="connsiteY33" fmla="*/ 2146502 h 2411912"/>
              <a:gd name="connsiteX34" fmla="*/ 3833484 w 7490386"/>
              <a:gd name="connsiteY34" fmla="*/ 2146465 h 2411912"/>
              <a:gd name="connsiteX35" fmla="*/ 3832588 w 7490386"/>
              <a:gd name="connsiteY35" fmla="*/ 2146502 h 2411912"/>
              <a:gd name="connsiteX36" fmla="*/ 3832588 w 7490386"/>
              <a:gd name="connsiteY36" fmla="*/ 2146429 h 2411912"/>
              <a:gd name="connsiteX37" fmla="*/ 3830334 w 7490386"/>
              <a:gd name="connsiteY37" fmla="*/ 2146338 h 2411912"/>
              <a:gd name="connsiteX38" fmla="*/ 3830334 w 7490386"/>
              <a:gd name="connsiteY38" fmla="*/ 2149882 h 2411912"/>
              <a:gd name="connsiteX39" fmla="*/ 3830333 w 7490386"/>
              <a:gd name="connsiteY39" fmla="*/ 2149882 h 2411912"/>
              <a:gd name="connsiteX40" fmla="*/ 3830333 w 7490386"/>
              <a:gd name="connsiteY40" fmla="*/ 2146338 h 2411912"/>
              <a:gd name="connsiteX41" fmla="*/ 3813206 w 7490386"/>
              <a:gd name="connsiteY41" fmla="*/ 2145642 h 2411912"/>
              <a:gd name="connsiteX42" fmla="*/ 3786117 w 7490386"/>
              <a:gd name="connsiteY42" fmla="*/ 2143937 h 2411912"/>
              <a:gd name="connsiteX43" fmla="*/ 3390023 w 7490386"/>
              <a:gd name="connsiteY43" fmla="*/ 1965891 h 2411912"/>
              <a:gd name="connsiteX44" fmla="*/ 1712923 w 7490386"/>
              <a:gd name="connsiteY44" fmla="*/ 1099986 h 2411912"/>
              <a:gd name="connsiteX45" fmla="*/ 243840 w 7490386"/>
              <a:gd name="connsiteY45" fmla="*/ 74240 h 2411912"/>
              <a:gd name="connsiteX46" fmla="*/ 176581 w 7490386"/>
              <a:gd name="connsiteY46" fmla="*/ 0 h 2411912"/>
              <a:gd name="connsiteX0" fmla="*/ 176581 w 7642789"/>
              <a:gd name="connsiteY0" fmla="*/ 0 h 2411912"/>
              <a:gd name="connsiteX1" fmla="*/ 176581 w 7642789"/>
              <a:gd name="connsiteY1" fmla="*/ 262030 h 2411912"/>
              <a:gd name="connsiteX2" fmla="*/ 0 w 7642789"/>
              <a:gd name="connsiteY2" fmla="*/ 508315 h 2411912"/>
              <a:gd name="connsiteX3" fmla="*/ 1712923 w 7642789"/>
              <a:gd name="connsiteY3" fmla="*/ 1551266 h 2411912"/>
              <a:gd name="connsiteX4" fmla="*/ 3390023 w 7642789"/>
              <a:gd name="connsiteY4" fmla="*/ 2227921 h 2411912"/>
              <a:gd name="connsiteX5" fmla="*/ 3786117 w 7642789"/>
              <a:gd name="connsiteY5" fmla="*/ 2405967 h 2411912"/>
              <a:gd name="connsiteX6" fmla="*/ 3813206 w 7642789"/>
              <a:gd name="connsiteY6" fmla="*/ 2407672 h 2411912"/>
              <a:gd name="connsiteX7" fmla="*/ 3830333 w 7642789"/>
              <a:gd name="connsiteY7" fmla="*/ 2408368 h 2411912"/>
              <a:gd name="connsiteX8" fmla="*/ 3830333 w 7642789"/>
              <a:gd name="connsiteY8" fmla="*/ 2411912 h 2411912"/>
              <a:gd name="connsiteX9" fmla="*/ 3830334 w 7642789"/>
              <a:gd name="connsiteY9" fmla="*/ 2411912 h 2411912"/>
              <a:gd name="connsiteX10" fmla="*/ 3830334 w 7642789"/>
              <a:gd name="connsiteY10" fmla="*/ 2408368 h 2411912"/>
              <a:gd name="connsiteX11" fmla="*/ 3832588 w 7642789"/>
              <a:gd name="connsiteY11" fmla="*/ 2408459 h 2411912"/>
              <a:gd name="connsiteX12" fmla="*/ 3832588 w 7642789"/>
              <a:gd name="connsiteY12" fmla="*/ 2408532 h 2411912"/>
              <a:gd name="connsiteX13" fmla="*/ 3833484 w 7642789"/>
              <a:gd name="connsiteY13" fmla="*/ 2408495 h 2411912"/>
              <a:gd name="connsiteX14" fmla="*/ 3834379 w 7642789"/>
              <a:gd name="connsiteY14" fmla="*/ 2408532 h 2411912"/>
              <a:gd name="connsiteX15" fmla="*/ 3834379 w 7642789"/>
              <a:gd name="connsiteY15" fmla="*/ 2408459 h 2411912"/>
              <a:gd name="connsiteX16" fmla="*/ 3836634 w 7642789"/>
              <a:gd name="connsiteY16" fmla="*/ 2408368 h 2411912"/>
              <a:gd name="connsiteX17" fmla="*/ 3836634 w 7642789"/>
              <a:gd name="connsiteY17" fmla="*/ 2408367 h 2411912"/>
              <a:gd name="connsiteX18" fmla="*/ 3853761 w 7642789"/>
              <a:gd name="connsiteY18" fmla="*/ 2407672 h 2411912"/>
              <a:gd name="connsiteX19" fmla="*/ 3880850 w 7642789"/>
              <a:gd name="connsiteY19" fmla="*/ 2405967 h 2411912"/>
              <a:gd name="connsiteX20" fmla="*/ 4276944 w 7642789"/>
              <a:gd name="connsiteY20" fmla="*/ 2227921 h 2411912"/>
              <a:gd name="connsiteX21" fmla="*/ 6030248 w 7642789"/>
              <a:gd name="connsiteY21" fmla="*/ 1671700 h 2411912"/>
              <a:gd name="connsiteX22" fmla="*/ 7423128 w 7642789"/>
              <a:gd name="connsiteY22" fmla="*/ 336270 h 2411912"/>
              <a:gd name="connsiteX23" fmla="*/ 7642789 w 7642789"/>
              <a:gd name="connsiteY23" fmla="*/ 89986 h 2411912"/>
              <a:gd name="connsiteX24" fmla="*/ 7490386 w 7642789"/>
              <a:gd name="connsiteY24" fmla="*/ 1 h 2411912"/>
              <a:gd name="connsiteX25" fmla="*/ 7423128 w 7642789"/>
              <a:gd name="connsiteY25" fmla="*/ 74240 h 2411912"/>
              <a:gd name="connsiteX26" fmla="*/ 5954045 w 7642789"/>
              <a:gd name="connsiteY26" fmla="*/ 1099986 h 2411912"/>
              <a:gd name="connsiteX27" fmla="*/ 4276944 w 7642789"/>
              <a:gd name="connsiteY27" fmla="*/ 1965891 h 2411912"/>
              <a:gd name="connsiteX28" fmla="*/ 3880850 w 7642789"/>
              <a:gd name="connsiteY28" fmla="*/ 2143937 h 2411912"/>
              <a:gd name="connsiteX29" fmla="*/ 3853761 w 7642789"/>
              <a:gd name="connsiteY29" fmla="*/ 2145642 h 2411912"/>
              <a:gd name="connsiteX30" fmla="*/ 3836634 w 7642789"/>
              <a:gd name="connsiteY30" fmla="*/ 2146337 h 2411912"/>
              <a:gd name="connsiteX31" fmla="*/ 3836634 w 7642789"/>
              <a:gd name="connsiteY31" fmla="*/ 2146338 h 2411912"/>
              <a:gd name="connsiteX32" fmla="*/ 3834379 w 7642789"/>
              <a:gd name="connsiteY32" fmla="*/ 2146429 h 2411912"/>
              <a:gd name="connsiteX33" fmla="*/ 3834379 w 7642789"/>
              <a:gd name="connsiteY33" fmla="*/ 2146502 h 2411912"/>
              <a:gd name="connsiteX34" fmla="*/ 3833484 w 7642789"/>
              <a:gd name="connsiteY34" fmla="*/ 2146465 h 2411912"/>
              <a:gd name="connsiteX35" fmla="*/ 3832588 w 7642789"/>
              <a:gd name="connsiteY35" fmla="*/ 2146502 h 2411912"/>
              <a:gd name="connsiteX36" fmla="*/ 3832588 w 7642789"/>
              <a:gd name="connsiteY36" fmla="*/ 2146429 h 2411912"/>
              <a:gd name="connsiteX37" fmla="*/ 3830334 w 7642789"/>
              <a:gd name="connsiteY37" fmla="*/ 2146338 h 2411912"/>
              <a:gd name="connsiteX38" fmla="*/ 3830334 w 7642789"/>
              <a:gd name="connsiteY38" fmla="*/ 2149882 h 2411912"/>
              <a:gd name="connsiteX39" fmla="*/ 3830333 w 7642789"/>
              <a:gd name="connsiteY39" fmla="*/ 2149882 h 2411912"/>
              <a:gd name="connsiteX40" fmla="*/ 3830333 w 7642789"/>
              <a:gd name="connsiteY40" fmla="*/ 2146338 h 2411912"/>
              <a:gd name="connsiteX41" fmla="*/ 3813206 w 7642789"/>
              <a:gd name="connsiteY41" fmla="*/ 2145642 h 2411912"/>
              <a:gd name="connsiteX42" fmla="*/ 3786117 w 7642789"/>
              <a:gd name="connsiteY42" fmla="*/ 2143937 h 2411912"/>
              <a:gd name="connsiteX43" fmla="*/ 3390023 w 7642789"/>
              <a:gd name="connsiteY43" fmla="*/ 1965891 h 2411912"/>
              <a:gd name="connsiteX44" fmla="*/ 1712923 w 7642789"/>
              <a:gd name="connsiteY44" fmla="*/ 1099986 h 2411912"/>
              <a:gd name="connsiteX45" fmla="*/ 243840 w 7642789"/>
              <a:gd name="connsiteY45" fmla="*/ 74240 h 2411912"/>
              <a:gd name="connsiteX46" fmla="*/ 176581 w 7642789"/>
              <a:gd name="connsiteY46" fmla="*/ 0 h 2411912"/>
              <a:gd name="connsiteX0" fmla="*/ 176581 w 7642789"/>
              <a:gd name="connsiteY0" fmla="*/ 0 h 2411912"/>
              <a:gd name="connsiteX1" fmla="*/ 176581 w 7642789"/>
              <a:gd name="connsiteY1" fmla="*/ 262030 h 2411912"/>
              <a:gd name="connsiteX2" fmla="*/ 0 w 7642789"/>
              <a:gd name="connsiteY2" fmla="*/ 508315 h 2411912"/>
              <a:gd name="connsiteX3" fmla="*/ 1712923 w 7642789"/>
              <a:gd name="connsiteY3" fmla="*/ 1551266 h 2411912"/>
              <a:gd name="connsiteX4" fmla="*/ 3390023 w 7642789"/>
              <a:gd name="connsiteY4" fmla="*/ 2227921 h 2411912"/>
              <a:gd name="connsiteX5" fmla="*/ 3786117 w 7642789"/>
              <a:gd name="connsiteY5" fmla="*/ 2405967 h 2411912"/>
              <a:gd name="connsiteX6" fmla="*/ 3813206 w 7642789"/>
              <a:gd name="connsiteY6" fmla="*/ 2407672 h 2411912"/>
              <a:gd name="connsiteX7" fmla="*/ 3830333 w 7642789"/>
              <a:gd name="connsiteY7" fmla="*/ 2408368 h 2411912"/>
              <a:gd name="connsiteX8" fmla="*/ 3830333 w 7642789"/>
              <a:gd name="connsiteY8" fmla="*/ 2411912 h 2411912"/>
              <a:gd name="connsiteX9" fmla="*/ 3830334 w 7642789"/>
              <a:gd name="connsiteY9" fmla="*/ 2411912 h 2411912"/>
              <a:gd name="connsiteX10" fmla="*/ 3830334 w 7642789"/>
              <a:gd name="connsiteY10" fmla="*/ 2408368 h 2411912"/>
              <a:gd name="connsiteX11" fmla="*/ 3832588 w 7642789"/>
              <a:gd name="connsiteY11" fmla="*/ 2408459 h 2411912"/>
              <a:gd name="connsiteX12" fmla="*/ 3832588 w 7642789"/>
              <a:gd name="connsiteY12" fmla="*/ 2408532 h 2411912"/>
              <a:gd name="connsiteX13" fmla="*/ 3833484 w 7642789"/>
              <a:gd name="connsiteY13" fmla="*/ 2408495 h 2411912"/>
              <a:gd name="connsiteX14" fmla="*/ 3834379 w 7642789"/>
              <a:gd name="connsiteY14" fmla="*/ 2408532 h 2411912"/>
              <a:gd name="connsiteX15" fmla="*/ 3834379 w 7642789"/>
              <a:gd name="connsiteY15" fmla="*/ 2408459 h 2411912"/>
              <a:gd name="connsiteX16" fmla="*/ 3836634 w 7642789"/>
              <a:gd name="connsiteY16" fmla="*/ 2408368 h 2411912"/>
              <a:gd name="connsiteX17" fmla="*/ 3836634 w 7642789"/>
              <a:gd name="connsiteY17" fmla="*/ 2408367 h 2411912"/>
              <a:gd name="connsiteX18" fmla="*/ 3853761 w 7642789"/>
              <a:gd name="connsiteY18" fmla="*/ 2407672 h 2411912"/>
              <a:gd name="connsiteX19" fmla="*/ 3880850 w 7642789"/>
              <a:gd name="connsiteY19" fmla="*/ 2405967 h 2411912"/>
              <a:gd name="connsiteX20" fmla="*/ 4276944 w 7642789"/>
              <a:gd name="connsiteY20" fmla="*/ 2227921 h 2411912"/>
              <a:gd name="connsiteX21" fmla="*/ 6030248 w 7642789"/>
              <a:gd name="connsiteY21" fmla="*/ 1671700 h 2411912"/>
              <a:gd name="connsiteX22" fmla="*/ 7514568 w 7642789"/>
              <a:gd name="connsiteY22" fmla="*/ 749179 h 2411912"/>
              <a:gd name="connsiteX23" fmla="*/ 7642789 w 7642789"/>
              <a:gd name="connsiteY23" fmla="*/ 89986 h 2411912"/>
              <a:gd name="connsiteX24" fmla="*/ 7490386 w 7642789"/>
              <a:gd name="connsiteY24" fmla="*/ 1 h 2411912"/>
              <a:gd name="connsiteX25" fmla="*/ 7423128 w 7642789"/>
              <a:gd name="connsiteY25" fmla="*/ 74240 h 2411912"/>
              <a:gd name="connsiteX26" fmla="*/ 5954045 w 7642789"/>
              <a:gd name="connsiteY26" fmla="*/ 1099986 h 2411912"/>
              <a:gd name="connsiteX27" fmla="*/ 4276944 w 7642789"/>
              <a:gd name="connsiteY27" fmla="*/ 1965891 h 2411912"/>
              <a:gd name="connsiteX28" fmla="*/ 3880850 w 7642789"/>
              <a:gd name="connsiteY28" fmla="*/ 2143937 h 2411912"/>
              <a:gd name="connsiteX29" fmla="*/ 3853761 w 7642789"/>
              <a:gd name="connsiteY29" fmla="*/ 2145642 h 2411912"/>
              <a:gd name="connsiteX30" fmla="*/ 3836634 w 7642789"/>
              <a:gd name="connsiteY30" fmla="*/ 2146337 h 2411912"/>
              <a:gd name="connsiteX31" fmla="*/ 3836634 w 7642789"/>
              <a:gd name="connsiteY31" fmla="*/ 2146338 h 2411912"/>
              <a:gd name="connsiteX32" fmla="*/ 3834379 w 7642789"/>
              <a:gd name="connsiteY32" fmla="*/ 2146429 h 2411912"/>
              <a:gd name="connsiteX33" fmla="*/ 3834379 w 7642789"/>
              <a:gd name="connsiteY33" fmla="*/ 2146502 h 2411912"/>
              <a:gd name="connsiteX34" fmla="*/ 3833484 w 7642789"/>
              <a:gd name="connsiteY34" fmla="*/ 2146465 h 2411912"/>
              <a:gd name="connsiteX35" fmla="*/ 3832588 w 7642789"/>
              <a:gd name="connsiteY35" fmla="*/ 2146502 h 2411912"/>
              <a:gd name="connsiteX36" fmla="*/ 3832588 w 7642789"/>
              <a:gd name="connsiteY36" fmla="*/ 2146429 h 2411912"/>
              <a:gd name="connsiteX37" fmla="*/ 3830334 w 7642789"/>
              <a:gd name="connsiteY37" fmla="*/ 2146338 h 2411912"/>
              <a:gd name="connsiteX38" fmla="*/ 3830334 w 7642789"/>
              <a:gd name="connsiteY38" fmla="*/ 2149882 h 2411912"/>
              <a:gd name="connsiteX39" fmla="*/ 3830333 w 7642789"/>
              <a:gd name="connsiteY39" fmla="*/ 2149882 h 2411912"/>
              <a:gd name="connsiteX40" fmla="*/ 3830333 w 7642789"/>
              <a:gd name="connsiteY40" fmla="*/ 2146338 h 2411912"/>
              <a:gd name="connsiteX41" fmla="*/ 3813206 w 7642789"/>
              <a:gd name="connsiteY41" fmla="*/ 2145642 h 2411912"/>
              <a:gd name="connsiteX42" fmla="*/ 3786117 w 7642789"/>
              <a:gd name="connsiteY42" fmla="*/ 2143937 h 2411912"/>
              <a:gd name="connsiteX43" fmla="*/ 3390023 w 7642789"/>
              <a:gd name="connsiteY43" fmla="*/ 1965891 h 2411912"/>
              <a:gd name="connsiteX44" fmla="*/ 1712923 w 7642789"/>
              <a:gd name="connsiteY44" fmla="*/ 1099986 h 2411912"/>
              <a:gd name="connsiteX45" fmla="*/ 243840 w 7642789"/>
              <a:gd name="connsiteY45" fmla="*/ 74240 h 2411912"/>
              <a:gd name="connsiteX46" fmla="*/ 176581 w 7642789"/>
              <a:gd name="connsiteY46" fmla="*/ 0 h 241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7642789" h="2411912">
                <a:moveTo>
                  <a:pt x="176581" y="0"/>
                </a:moveTo>
                <a:lnTo>
                  <a:pt x="176581" y="262030"/>
                </a:lnTo>
                <a:lnTo>
                  <a:pt x="0" y="508315"/>
                </a:lnTo>
                <a:cubicBezTo>
                  <a:pt x="445101" y="1029499"/>
                  <a:pt x="707686" y="1503175"/>
                  <a:pt x="1712923" y="1551266"/>
                </a:cubicBezTo>
                <a:cubicBezTo>
                  <a:pt x="3055036" y="1706472"/>
                  <a:pt x="3217344" y="2069566"/>
                  <a:pt x="3390023" y="2227921"/>
                </a:cubicBezTo>
                <a:cubicBezTo>
                  <a:pt x="3531827" y="2364761"/>
                  <a:pt x="3647401" y="2383659"/>
                  <a:pt x="3786117" y="2405967"/>
                </a:cubicBezTo>
                <a:cubicBezTo>
                  <a:pt x="3798105" y="2406957"/>
                  <a:pt x="3806148" y="2407385"/>
                  <a:pt x="3813206" y="2407672"/>
                </a:cubicBezTo>
                <a:lnTo>
                  <a:pt x="3830333" y="2408368"/>
                </a:lnTo>
                <a:lnTo>
                  <a:pt x="3830333" y="2411912"/>
                </a:lnTo>
                <a:lnTo>
                  <a:pt x="3830334" y="2411912"/>
                </a:lnTo>
                <a:lnTo>
                  <a:pt x="3830334" y="2408368"/>
                </a:lnTo>
                <a:lnTo>
                  <a:pt x="3832588" y="2408459"/>
                </a:lnTo>
                <a:lnTo>
                  <a:pt x="3832588" y="2408532"/>
                </a:lnTo>
                <a:lnTo>
                  <a:pt x="3833484" y="2408495"/>
                </a:lnTo>
                <a:lnTo>
                  <a:pt x="3834379" y="2408532"/>
                </a:lnTo>
                <a:lnTo>
                  <a:pt x="3834379" y="2408459"/>
                </a:lnTo>
                <a:lnTo>
                  <a:pt x="3836634" y="2408368"/>
                </a:lnTo>
                <a:lnTo>
                  <a:pt x="3836634" y="2408367"/>
                </a:lnTo>
                <a:lnTo>
                  <a:pt x="3853761" y="2407672"/>
                </a:lnTo>
                <a:cubicBezTo>
                  <a:pt x="3860819" y="2407385"/>
                  <a:pt x="3868863" y="2406957"/>
                  <a:pt x="3880850" y="2405967"/>
                </a:cubicBezTo>
                <a:cubicBezTo>
                  <a:pt x="4019566" y="2383659"/>
                  <a:pt x="4135140" y="2364761"/>
                  <a:pt x="4276944" y="2227921"/>
                </a:cubicBezTo>
                <a:cubicBezTo>
                  <a:pt x="4449623" y="2069566"/>
                  <a:pt x="4688135" y="1826906"/>
                  <a:pt x="6030248" y="1671700"/>
                </a:cubicBezTo>
                <a:cubicBezTo>
                  <a:pt x="7035485" y="1623609"/>
                  <a:pt x="7069467" y="1270364"/>
                  <a:pt x="7514568" y="749179"/>
                </a:cubicBezTo>
                <a:lnTo>
                  <a:pt x="7642789" y="89986"/>
                </a:lnTo>
                <a:lnTo>
                  <a:pt x="7490386" y="1"/>
                </a:lnTo>
                <a:lnTo>
                  <a:pt x="7423128" y="74240"/>
                </a:lnTo>
                <a:cubicBezTo>
                  <a:pt x="6978027" y="595425"/>
                  <a:pt x="6959282" y="1051895"/>
                  <a:pt x="5954045" y="1099986"/>
                </a:cubicBezTo>
                <a:cubicBezTo>
                  <a:pt x="4611932" y="1255192"/>
                  <a:pt x="4449623" y="1807536"/>
                  <a:pt x="4276944" y="1965891"/>
                </a:cubicBezTo>
                <a:cubicBezTo>
                  <a:pt x="4135140" y="2102731"/>
                  <a:pt x="4019566" y="2121629"/>
                  <a:pt x="3880850" y="2143937"/>
                </a:cubicBezTo>
                <a:cubicBezTo>
                  <a:pt x="3868863" y="2144927"/>
                  <a:pt x="3860819" y="2145355"/>
                  <a:pt x="3853761" y="2145642"/>
                </a:cubicBezTo>
                <a:lnTo>
                  <a:pt x="3836634" y="2146337"/>
                </a:lnTo>
                <a:lnTo>
                  <a:pt x="3836634" y="2146338"/>
                </a:lnTo>
                <a:lnTo>
                  <a:pt x="3834379" y="2146429"/>
                </a:lnTo>
                <a:lnTo>
                  <a:pt x="3834379" y="2146502"/>
                </a:lnTo>
                <a:lnTo>
                  <a:pt x="3833484" y="2146465"/>
                </a:lnTo>
                <a:lnTo>
                  <a:pt x="3832588" y="2146502"/>
                </a:lnTo>
                <a:lnTo>
                  <a:pt x="3832588" y="2146429"/>
                </a:lnTo>
                <a:lnTo>
                  <a:pt x="3830334" y="2146338"/>
                </a:lnTo>
                <a:lnTo>
                  <a:pt x="3830334" y="2149882"/>
                </a:lnTo>
                <a:lnTo>
                  <a:pt x="3830333" y="2149882"/>
                </a:lnTo>
                <a:lnTo>
                  <a:pt x="3830333" y="2146338"/>
                </a:lnTo>
                <a:lnTo>
                  <a:pt x="3813206" y="2145642"/>
                </a:lnTo>
                <a:cubicBezTo>
                  <a:pt x="3806148" y="2145355"/>
                  <a:pt x="3798105" y="2144927"/>
                  <a:pt x="3786117" y="2143937"/>
                </a:cubicBezTo>
                <a:cubicBezTo>
                  <a:pt x="3647401" y="2121629"/>
                  <a:pt x="3531827" y="2102731"/>
                  <a:pt x="3390023" y="1965891"/>
                </a:cubicBezTo>
                <a:cubicBezTo>
                  <a:pt x="3217344" y="1807536"/>
                  <a:pt x="3055036" y="1255192"/>
                  <a:pt x="1712923" y="1099986"/>
                </a:cubicBezTo>
                <a:cubicBezTo>
                  <a:pt x="707686" y="1051895"/>
                  <a:pt x="688941" y="595424"/>
                  <a:pt x="243840" y="74240"/>
                </a:cubicBezTo>
                <a:lnTo>
                  <a:pt x="176581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2">
                  <a:lumMod val="75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24FE6620-DCA7-458D-AD09-71FE2BD87FFD}"/>
              </a:ext>
            </a:extLst>
          </p:cNvPr>
          <p:cNvSpPr/>
          <p:nvPr userDrawn="1"/>
        </p:nvSpPr>
        <p:spPr>
          <a:xfrm>
            <a:off x="4507342" y="5885765"/>
            <a:ext cx="795401" cy="795400"/>
          </a:xfrm>
          <a:prstGeom prst="ellipse">
            <a:avLst/>
          </a:prstGeom>
          <a:solidFill>
            <a:srgbClr val="D5DDD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rgbClr val="B2C0C0"/>
              </a:solidFill>
              <a:effectLst/>
              <a:uLnTx/>
              <a:uFillTx/>
              <a:latin typeface="Bahnschrift Light SemiCondensed" panose="020B0502040204020203" pitchFamily="34" charset="0"/>
              <a:ea typeface="微软雅黑 Light" panose="020B0502040204020203" pitchFamily="34" charset="-122"/>
              <a:cs typeface="Open Sans" panose="020B0606030504020204" pitchFamily="34" charset="0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0AC22E14-21D6-499B-B363-CF913CC5A051}"/>
              </a:ext>
            </a:extLst>
          </p:cNvPr>
          <p:cNvSpPr/>
          <p:nvPr userDrawn="1"/>
        </p:nvSpPr>
        <p:spPr>
          <a:xfrm>
            <a:off x="4825852" y="4413427"/>
            <a:ext cx="795401" cy="795400"/>
          </a:xfrm>
          <a:prstGeom prst="ellipse">
            <a:avLst/>
          </a:prstGeom>
          <a:solidFill>
            <a:srgbClr val="D5DDD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rgbClr val="B2C0C0"/>
              </a:solidFill>
              <a:effectLst/>
              <a:uLnTx/>
              <a:uFillTx/>
              <a:latin typeface="Bahnschrift Light SemiCondensed" panose="020B0502040204020203" pitchFamily="34" charset="0"/>
              <a:ea typeface="微软雅黑 Light" panose="020B0502040204020203" pitchFamily="34" charset="-122"/>
              <a:cs typeface="Open Sans" panose="020B0606030504020204" pitchFamily="34" charset="0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F7DD9EA2-A19E-4084-BA09-2DA611567EDA}"/>
              </a:ext>
            </a:extLst>
          </p:cNvPr>
          <p:cNvSpPr/>
          <p:nvPr userDrawn="1"/>
        </p:nvSpPr>
        <p:spPr>
          <a:xfrm>
            <a:off x="4830843" y="1684078"/>
            <a:ext cx="795401" cy="795400"/>
          </a:xfrm>
          <a:prstGeom prst="ellipse">
            <a:avLst/>
          </a:prstGeom>
          <a:solidFill>
            <a:srgbClr val="D5DDD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rgbClr val="B2C0C0"/>
              </a:solidFill>
              <a:effectLst/>
              <a:uLnTx/>
              <a:uFillTx/>
              <a:latin typeface="Bahnschrift Light SemiCondensed" panose="020B0502040204020203" pitchFamily="34" charset="0"/>
              <a:ea typeface="微软雅黑 Light" panose="020B0502040204020203" pitchFamily="34" charset="-122"/>
              <a:cs typeface="Open Sans" panose="020B0606030504020204" pitchFamily="34" charset="0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8D718CF8-133D-4BAB-87F4-3E29BB9DAE31}"/>
              </a:ext>
            </a:extLst>
          </p:cNvPr>
          <p:cNvSpPr/>
          <p:nvPr userDrawn="1"/>
        </p:nvSpPr>
        <p:spPr>
          <a:xfrm>
            <a:off x="4481113" y="207545"/>
            <a:ext cx="795401" cy="795400"/>
          </a:xfrm>
          <a:prstGeom prst="ellipse">
            <a:avLst/>
          </a:prstGeom>
          <a:solidFill>
            <a:srgbClr val="D5DDD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rgbClr val="B2C0C0"/>
              </a:solidFill>
              <a:effectLst/>
              <a:uLnTx/>
              <a:uFillTx/>
              <a:latin typeface="Bahnschrift Light SemiCondensed" panose="020B0502040204020203" pitchFamily="34" charset="0"/>
              <a:ea typeface="微软雅黑 Light" panose="020B0502040204020203" pitchFamily="34" charset="-122"/>
              <a:cs typeface="Open Sans" panose="020B0606030504020204" pitchFamily="34" charset="0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E16A0BB1-AACF-4DEB-990B-ADFC634DFE1A}"/>
              </a:ext>
            </a:extLst>
          </p:cNvPr>
          <p:cNvSpPr/>
          <p:nvPr userDrawn="1"/>
        </p:nvSpPr>
        <p:spPr>
          <a:xfrm rot="16200000" flipH="1">
            <a:off x="-2045130" y="1509655"/>
            <a:ext cx="7779605" cy="3838686"/>
          </a:xfrm>
          <a:custGeom>
            <a:avLst/>
            <a:gdLst>
              <a:gd name="connsiteX0" fmla="*/ 12364228 w 12364228"/>
              <a:gd name="connsiteY0" fmla="*/ 0 h 5479388"/>
              <a:gd name="connsiteX1" fmla="*/ 6187440 w 12364228"/>
              <a:gd name="connsiteY1" fmla="*/ 0 h 5479388"/>
              <a:gd name="connsiteX2" fmla="*/ 6187439 w 12364228"/>
              <a:gd name="connsiteY2" fmla="*/ 0 h 5479388"/>
              <a:gd name="connsiteX3" fmla="*/ 6187438 w 12364228"/>
              <a:gd name="connsiteY3" fmla="*/ 0 h 5479388"/>
              <a:gd name="connsiteX4" fmla="*/ 6176790 w 12364228"/>
              <a:gd name="connsiteY4" fmla="*/ 0 h 5479388"/>
              <a:gd name="connsiteX5" fmla="*/ 6176789 w 12364228"/>
              <a:gd name="connsiteY5" fmla="*/ 0 h 5479388"/>
              <a:gd name="connsiteX6" fmla="*/ 6176788 w 12364228"/>
              <a:gd name="connsiteY6" fmla="*/ 0 h 5479388"/>
              <a:gd name="connsiteX7" fmla="*/ 0 w 12364228"/>
              <a:gd name="connsiteY7" fmla="*/ 0 h 5479388"/>
              <a:gd name="connsiteX8" fmla="*/ 0 w 12364228"/>
              <a:gd name="connsiteY8" fmla="*/ 1844942 h 5479388"/>
              <a:gd name="connsiteX9" fmla="*/ 113703 w 12364228"/>
              <a:gd name="connsiteY9" fmla="*/ 1970447 h 5479388"/>
              <a:gd name="connsiteX10" fmla="*/ 2597236 w 12364228"/>
              <a:gd name="connsiteY10" fmla="*/ 3704504 h 5479388"/>
              <a:gd name="connsiteX11" fmla="*/ 5432430 w 12364228"/>
              <a:gd name="connsiteY11" fmla="*/ 5168345 h 5479388"/>
              <a:gd name="connsiteX12" fmla="*/ 6102039 w 12364228"/>
              <a:gd name="connsiteY12" fmla="*/ 5469337 h 5479388"/>
              <a:gd name="connsiteX13" fmla="*/ 6147834 w 12364228"/>
              <a:gd name="connsiteY13" fmla="*/ 5472220 h 5479388"/>
              <a:gd name="connsiteX14" fmla="*/ 6176788 w 12364228"/>
              <a:gd name="connsiteY14" fmla="*/ 5473396 h 5479388"/>
              <a:gd name="connsiteX15" fmla="*/ 6176788 w 12364228"/>
              <a:gd name="connsiteY15" fmla="*/ 5479388 h 5479388"/>
              <a:gd name="connsiteX16" fmla="*/ 6176789 w 12364228"/>
              <a:gd name="connsiteY16" fmla="*/ 5479388 h 5479388"/>
              <a:gd name="connsiteX17" fmla="*/ 6176789 w 12364228"/>
              <a:gd name="connsiteY17" fmla="*/ 5473396 h 5479388"/>
              <a:gd name="connsiteX18" fmla="*/ 6180600 w 12364228"/>
              <a:gd name="connsiteY18" fmla="*/ 5473550 h 5479388"/>
              <a:gd name="connsiteX19" fmla="*/ 6180600 w 12364228"/>
              <a:gd name="connsiteY19" fmla="*/ 5473673 h 5479388"/>
              <a:gd name="connsiteX20" fmla="*/ 6182114 w 12364228"/>
              <a:gd name="connsiteY20" fmla="*/ 5473612 h 5479388"/>
              <a:gd name="connsiteX21" fmla="*/ 6183628 w 12364228"/>
              <a:gd name="connsiteY21" fmla="*/ 5473673 h 5479388"/>
              <a:gd name="connsiteX22" fmla="*/ 6183628 w 12364228"/>
              <a:gd name="connsiteY22" fmla="*/ 5473550 h 5479388"/>
              <a:gd name="connsiteX23" fmla="*/ 6187439 w 12364228"/>
              <a:gd name="connsiteY23" fmla="*/ 5473396 h 5479388"/>
              <a:gd name="connsiteX24" fmla="*/ 6187439 w 12364228"/>
              <a:gd name="connsiteY24" fmla="*/ 5479388 h 5479388"/>
              <a:gd name="connsiteX25" fmla="*/ 6187440 w 12364228"/>
              <a:gd name="connsiteY25" fmla="*/ 5479388 h 5479388"/>
              <a:gd name="connsiteX26" fmla="*/ 6187440 w 12364228"/>
              <a:gd name="connsiteY26" fmla="*/ 5473395 h 5479388"/>
              <a:gd name="connsiteX27" fmla="*/ 6216394 w 12364228"/>
              <a:gd name="connsiteY27" fmla="*/ 5472220 h 5479388"/>
              <a:gd name="connsiteX28" fmla="*/ 6262189 w 12364228"/>
              <a:gd name="connsiteY28" fmla="*/ 5469337 h 5479388"/>
              <a:gd name="connsiteX29" fmla="*/ 6931798 w 12364228"/>
              <a:gd name="connsiteY29" fmla="*/ 5168345 h 5479388"/>
              <a:gd name="connsiteX30" fmla="*/ 9766992 w 12364228"/>
              <a:gd name="connsiteY30" fmla="*/ 3704504 h 5479388"/>
              <a:gd name="connsiteX31" fmla="*/ 12250525 w 12364228"/>
              <a:gd name="connsiteY31" fmla="*/ 1970447 h 5479388"/>
              <a:gd name="connsiteX32" fmla="*/ 12364228 w 12364228"/>
              <a:gd name="connsiteY32" fmla="*/ 1844942 h 547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364228" h="5479388">
                <a:moveTo>
                  <a:pt x="12364228" y="0"/>
                </a:moveTo>
                <a:lnTo>
                  <a:pt x="6187440" y="0"/>
                </a:lnTo>
                <a:lnTo>
                  <a:pt x="6187439" y="0"/>
                </a:lnTo>
                <a:lnTo>
                  <a:pt x="6187438" y="0"/>
                </a:lnTo>
                <a:lnTo>
                  <a:pt x="6176790" y="0"/>
                </a:lnTo>
                <a:lnTo>
                  <a:pt x="6176789" y="0"/>
                </a:lnTo>
                <a:lnTo>
                  <a:pt x="6176788" y="0"/>
                </a:lnTo>
                <a:lnTo>
                  <a:pt x="0" y="0"/>
                </a:lnTo>
                <a:lnTo>
                  <a:pt x="0" y="1844942"/>
                </a:lnTo>
                <a:lnTo>
                  <a:pt x="113703" y="1970447"/>
                </a:lnTo>
                <a:cubicBezTo>
                  <a:pt x="866161" y="2851526"/>
                  <a:pt x="897850" y="3623205"/>
                  <a:pt x="2597236" y="3704504"/>
                </a:cubicBezTo>
                <a:cubicBezTo>
                  <a:pt x="4866122" y="3966885"/>
                  <a:pt x="5140510" y="4900640"/>
                  <a:pt x="5432430" y="5168345"/>
                </a:cubicBezTo>
                <a:cubicBezTo>
                  <a:pt x="5672154" y="5399677"/>
                  <a:pt x="5867535" y="5431625"/>
                  <a:pt x="6102039" y="5469337"/>
                </a:cubicBezTo>
                <a:cubicBezTo>
                  <a:pt x="6122305" y="5471012"/>
                  <a:pt x="6135903" y="5471735"/>
                  <a:pt x="6147834" y="5472220"/>
                </a:cubicBezTo>
                <a:lnTo>
                  <a:pt x="6176788" y="5473396"/>
                </a:lnTo>
                <a:lnTo>
                  <a:pt x="6176788" y="5479388"/>
                </a:lnTo>
                <a:lnTo>
                  <a:pt x="6176789" y="5479388"/>
                </a:lnTo>
                <a:lnTo>
                  <a:pt x="6176789" y="5473396"/>
                </a:lnTo>
                <a:lnTo>
                  <a:pt x="6180600" y="5473550"/>
                </a:lnTo>
                <a:lnTo>
                  <a:pt x="6180600" y="5473673"/>
                </a:lnTo>
                <a:lnTo>
                  <a:pt x="6182114" y="5473612"/>
                </a:lnTo>
                <a:lnTo>
                  <a:pt x="6183628" y="5473673"/>
                </a:lnTo>
                <a:lnTo>
                  <a:pt x="6183628" y="5473550"/>
                </a:lnTo>
                <a:lnTo>
                  <a:pt x="6187439" y="5473396"/>
                </a:lnTo>
                <a:lnTo>
                  <a:pt x="6187439" y="5479388"/>
                </a:lnTo>
                <a:lnTo>
                  <a:pt x="6187440" y="5479388"/>
                </a:lnTo>
                <a:lnTo>
                  <a:pt x="6187440" y="5473395"/>
                </a:lnTo>
                <a:lnTo>
                  <a:pt x="6216394" y="5472220"/>
                </a:lnTo>
                <a:cubicBezTo>
                  <a:pt x="6228325" y="5471735"/>
                  <a:pt x="6241924" y="5471012"/>
                  <a:pt x="6262189" y="5469337"/>
                </a:cubicBezTo>
                <a:cubicBezTo>
                  <a:pt x="6496693" y="5431625"/>
                  <a:pt x="6692074" y="5399677"/>
                  <a:pt x="6931798" y="5168345"/>
                </a:cubicBezTo>
                <a:cubicBezTo>
                  <a:pt x="7223718" y="4900640"/>
                  <a:pt x="7498106" y="3966885"/>
                  <a:pt x="9766992" y="3704504"/>
                </a:cubicBezTo>
                <a:cubicBezTo>
                  <a:pt x="11466378" y="3623205"/>
                  <a:pt x="11498067" y="2851526"/>
                  <a:pt x="12250525" y="1970447"/>
                </a:cubicBezTo>
                <a:lnTo>
                  <a:pt x="12364228" y="1844942"/>
                </a:lnTo>
                <a:close/>
              </a:path>
            </a:pathLst>
          </a:custGeom>
          <a:solidFill>
            <a:srgbClr val="B2C0C0">
              <a:alpha val="60000"/>
            </a:srgbClr>
          </a:solidFill>
          <a:ln>
            <a:noFill/>
          </a:ln>
          <a:effectLst>
            <a:outerShdw blurRad="317500" dist="190500" dir="5400000" algn="ctr" rotWithShape="0">
              <a:schemeClr val="tx1">
                <a:lumMod val="75000"/>
                <a:lumOff val="2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328CACC1-48F8-447F-9B06-B34782D6C015}"/>
              </a:ext>
            </a:extLst>
          </p:cNvPr>
          <p:cNvSpPr/>
          <p:nvPr userDrawn="1"/>
        </p:nvSpPr>
        <p:spPr>
          <a:xfrm rot="16200000" flipH="1">
            <a:off x="-1964647" y="1553344"/>
            <a:ext cx="7602524" cy="3751309"/>
          </a:xfrm>
          <a:custGeom>
            <a:avLst/>
            <a:gdLst>
              <a:gd name="connsiteX0" fmla="*/ 12364228 w 12364228"/>
              <a:gd name="connsiteY0" fmla="*/ 0 h 5479388"/>
              <a:gd name="connsiteX1" fmla="*/ 6187440 w 12364228"/>
              <a:gd name="connsiteY1" fmla="*/ 0 h 5479388"/>
              <a:gd name="connsiteX2" fmla="*/ 6187439 w 12364228"/>
              <a:gd name="connsiteY2" fmla="*/ 0 h 5479388"/>
              <a:gd name="connsiteX3" fmla="*/ 6187438 w 12364228"/>
              <a:gd name="connsiteY3" fmla="*/ 0 h 5479388"/>
              <a:gd name="connsiteX4" fmla="*/ 6176790 w 12364228"/>
              <a:gd name="connsiteY4" fmla="*/ 0 h 5479388"/>
              <a:gd name="connsiteX5" fmla="*/ 6176789 w 12364228"/>
              <a:gd name="connsiteY5" fmla="*/ 0 h 5479388"/>
              <a:gd name="connsiteX6" fmla="*/ 6176788 w 12364228"/>
              <a:gd name="connsiteY6" fmla="*/ 0 h 5479388"/>
              <a:gd name="connsiteX7" fmla="*/ 0 w 12364228"/>
              <a:gd name="connsiteY7" fmla="*/ 0 h 5479388"/>
              <a:gd name="connsiteX8" fmla="*/ 0 w 12364228"/>
              <a:gd name="connsiteY8" fmla="*/ 1844942 h 5479388"/>
              <a:gd name="connsiteX9" fmla="*/ 113703 w 12364228"/>
              <a:gd name="connsiteY9" fmla="*/ 1970447 h 5479388"/>
              <a:gd name="connsiteX10" fmla="*/ 2597236 w 12364228"/>
              <a:gd name="connsiteY10" fmla="*/ 3704504 h 5479388"/>
              <a:gd name="connsiteX11" fmla="*/ 5432430 w 12364228"/>
              <a:gd name="connsiteY11" fmla="*/ 5168345 h 5479388"/>
              <a:gd name="connsiteX12" fmla="*/ 6102039 w 12364228"/>
              <a:gd name="connsiteY12" fmla="*/ 5469337 h 5479388"/>
              <a:gd name="connsiteX13" fmla="*/ 6147834 w 12364228"/>
              <a:gd name="connsiteY13" fmla="*/ 5472220 h 5479388"/>
              <a:gd name="connsiteX14" fmla="*/ 6176788 w 12364228"/>
              <a:gd name="connsiteY14" fmla="*/ 5473396 h 5479388"/>
              <a:gd name="connsiteX15" fmla="*/ 6176788 w 12364228"/>
              <a:gd name="connsiteY15" fmla="*/ 5479388 h 5479388"/>
              <a:gd name="connsiteX16" fmla="*/ 6176789 w 12364228"/>
              <a:gd name="connsiteY16" fmla="*/ 5479388 h 5479388"/>
              <a:gd name="connsiteX17" fmla="*/ 6176789 w 12364228"/>
              <a:gd name="connsiteY17" fmla="*/ 5473396 h 5479388"/>
              <a:gd name="connsiteX18" fmla="*/ 6180600 w 12364228"/>
              <a:gd name="connsiteY18" fmla="*/ 5473550 h 5479388"/>
              <a:gd name="connsiteX19" fmla="*/ 6180600 w 12364228"/>
              <a:gd name="connsiteY19" fmla="*/ 5473673 h 5479388"/>
              <a:gd name="connsiteX20" fmla="*/ 6182114 w 12364228"/>
              <a:gd name="connsiteY20" fmla="*/ 5473612 h 5479388"/>
              <a:gd name="connsiteX21" fmla="*/ 6183628 w 12364228"/>
              <a:gd name="connsiteY21" fmla="*/ 5473673 h 5479388"/>
              <a:gd name="connsiteX22" fmla="*/ 6183628 w 12364228"/>
              <a:gd name="connsiteY22" fmla="*/ 5473550 h 5479388"/>
              <a:gd name="connsiteX23" fmla="*/ 6187439 w 12364228"/>
              <a:gd name="connsiteY23" fmla="*/ 5473396 h 5479388"/>
              <a:gd name="connsiteX24" fmla="*/ 6187439 w 12364228"/>
              <a:gd name="connsiteY24" fmla="*/ 5479388 h 5479388"/>
              <a:gd name="connsiteX25" fmla="*/ 6187440 w 12364228"/>
              <a:gd name="connsiteY25" fmla="*/ 5479388 h 5479388"/>
              <a:gd name="connsiteX26" fmla="*/ 6187440 w 12364228"/>
              <a:gd name="connsiteY26" fmla="*/ 5473395 h 5479388"/>
              <a:gd name="connsiteX27" fmla="*/ 6216394 w 12364228"/>
              <a:gd name="connsiteY27" fmla="*/ 5472220 h 5479388"/>
              <a:gd name="connsiteX28" fmla="*/ 6262189 w 12364228"/>
              <a:gd name="connsiteY28" fmla="*/ 5469337 h 5479388"/>
              <a:gd name="connsiteX29" fmla="*/ 6931798 w 12364228"/>
              <a:gd name="connsiteY29" fmla="*/ 5168345 h 5479388"/>
              <a:gd name="connsiteX30" fmla="*/ 9766992 w 12364228"/>
              <a:gd name="connsiteY30" fmla="*/ 3704504 h 5479388"/>
              <a:gd name="connsiteX31" fmla="*/ 12250525 w 12364228"/>
              <a:gd name="connsiteY31" fmla="*/ 1970447 h 5479388"/>
              <a:gd name="connsiteX32" fmla="*/ 12364228 w 12364228"/>
              <a:gd name="connsiteY32" fmla="*/ 1844942 h 547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364228" h="5479388">
                <a:moveTo>
                  <a:pt x="12364228" y="0"/>
                </a:moveTo>
                <a:lnTo>
                  <a:pt x="6187440" y="0"/>
                </a:lnTo>
                <a:lnTo>
                  <a:pt x="6187439" y="0"/>
                </a:lnTo>
                <a:lnTo>
                  <a:pt x="6187438" y="0"/>
                </a:lnTo>
                <a:lnTo>
                  <a:pt x="6176790" y="0"/>
                </a:lnTo>
                <a:lnTo>
                  <a:pt x="6176789" y="0"/>
                </a:lnTo>
                <a:lnTo>
                  <a:pt x="6176788" y="0"/>
                </a:lnTo>
                <a:lnTo>
                  <a:pt x="0" y="0"/>
                </a:lnTo>
                <a:lnTo>
                  <a:pt x="0" y="1844942"/>
                </a:lnTo>
                <a:lnTo>
                  <a:pt x="113703" y="1970447"/>
                </a:lnTo>
                <a:cubicBezTo>
                  <a:pt x="866161" y="2851526"/>
                  <a:pt x="897850" y="3623205"/>
                  <a:pt x="2597236" y="3704504"/>
                </a:cubicBezTo>
                <a:cubicBezTo>
                  <a:pt x="4866122" y="3966885"/>
                  <a:pt x="5140510" y="4900640"/>
                  <a:pt x="5432430" y="5168345"/>
                </a:cubicBezTo>
                <a:cubicBezTo>
                  <a:pt x="5672154" y="5399677"/>
                  <a:pt x="5867535" y="5431625"/>
                  <a:pt x="6102039" y="5469337"/>
                </a:cubicBezTo>
                <a:cubicBezTo>
                  <a:pt x="6122305" y="5471012"/>
                  <a:pt x="6135903" y="5471735"/>
                  <a:pt x="6147834" y="5472220"/>
                </a:cubicBezTo>
                <a:lnTo>
                  <a:pt x="6176788" y="5473396"/>
                </a:lnTo>
                <a:lnTo>
                  <a:pt x="6176788" y="5479388"/>
                </a:lnTo>
                <a:lnTo>
                  <a:pt x="6176789" y="5479388"/>
                </a:lnTo>
                <a:lnTo>
                  <a:pt x="6176789" y="5473396"/>
                </a:lnTo>
                <a:lnTo>
                  <a:pt x="6180600" y="5473550"/>
                </a:lnTo>
                <a:lnTo>
                  <a:pt x="6180600" y="5473673"/>
                </a:lnTo>
                <a:lnTo>
                  <a:pt x="6182114" y="5473612"/>
                </a:lnTo>
                <a:lnTo>
                  <a:pt x="6183628" y="5473673"/>
                </a:lnTo>
                <a:lnTo>
                  <a:pt x="6183628" y="5473550"/>
                </a:lnTo>
                <a:lnTo>
                  <a:pt x="6187439" y="5473396"/>
                </a:lnTo>
                <a:lnTo>
                  <a:pt x="6187439" y="5479388"/>
                </a:lnTo>
                <a:lnTo>
                  <a:pt x="6187440" y="5479388"/>
                </a:lnTo>
                <a:lnTo>
                  <a:pt x="6187440" y="5473395"/>
                </a:lnTo>
                <a:lnTo>
                  <a:pt x="6216394" y="5472220"/>
                </a:lnTo>
                <a:cubicBezTo>
                  <a:pt x="6228325" y="5471735"/>
                  <a:pt x="6241924" y="5471012"/>
                  <a:pt x="6262189" y="5469337"/>
                </a:cubicBezTo>
                <a:cubicBezTo>
                  <a:pt x="6496693" y="5431625"/>
                  <a:pt x="6692074" y="5399677"/>
                  <a:pt x="6931798" y="5168345"/>
                </a:cubicBezTo>
                <a:cubicBezTo>
                  <a:pt x="7223718" y="4900640"/>
                  <a:pt x="7498106" y="3966885"/>
                  <a:pt x="9766992" y="3704504"/>
                </a:cubicBezTo>
                <a:cubicBezTo>
                  <a:pt x="11466378" y="3623205"/>
                  <a:pt x="11498067" y="2851526"/>
                  <a:pt x="12250525" y="1970447"/>
                </a:cubicBezTo>
                <a:lnTo>
                  <a:pt x="12364228" y="1844942"/>
                </a:ln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A4A70B97-4FC0-4636-B01D-DA6B2E6DDC03}"/>
              </a:ext>
            </a:extLst>
          </p:cNvPr>
          <p:cNvGrpSpPr/>
          <p:nvPr userDrawn="1"/>
        </p:nvGrpSpPr>
        <p:grpSpPr>
          <a:xfrm>
            <a:off x="4412179" y="138611"/>
            <a:ext cx="933269" cy="933269"/>
            <a:chOff x="7421712" y="1303442"/>
            <a:chExt cx="1115940" cy="1115940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E5D1DF95-4EA9-4E18-AD12-FC85696B6910}"/>
                </a:ext>
              </a:extLst>
            </p:cNvPr>
            <p:cNvSpPr/>
            <p:nvPr/>
          </p:nvSpPr>
          <p:spPr>
            <a:xfrm>
              <a:off x="7421712" y="1303442"/>
              <a:ext cx="1115940" cy="1115940"/>
            </a:xfrm>
            <a:prstGeom prst="ellipse">
              <a:avLst/>
            </a:prstGeom>
            <a:solidFill>
              <a:schemeClr val="accent2">
                <a:lumMod val="75000"/>
                <a:alpha val="2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C7E0D2E4-FB0E-461C-A73A-0672355D1328}"/>
                </a:ext>
              </a:extLst>
            </p:cNvPr>
            <p:cNvSpPr/>
            <p:nvPr/>
          </p:nvSpPr>
          <p:spPr>
            <a:xfrm>
              <a:off x="7458436" y="1340166"/>
              <a:ext cx="1042493" cy="1042493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26C174EB-CC35-416F-8566-7FCDA1C768BC}"/>
                </a:ext>
              </a:extLst>
            </p:cNvPr>
            <p:cNvSpPr/>
            <p:nvPr/>
          </p:nvSpPr>
          <p:spPr>
            <a:xfrm>
              <a:off x="7504139" y="1385869"/>
              <a:ext cx="951087" cy="951086"/>
            </a:xfrm>
            <a:prstGeom prst="ellipse">
              <a:avLst/>
            </a:prstGeom>
            <a:solidFill>
              <a:schemeClr val="accent1">
                <a:alpha val="3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B2C0C0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微软雅黑 Light" panose="020B0502040204020203" pitchFamily="34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8FA50B4C-CF4B-4090-B16D-0752F2A62E76}"/>
              </a:ext>
            </a:extLst>
          </p:cNvPr>
          <p:cNvGrpSpPr/>
          <p:nvPr userDrawn="1"/>
        </p:nvGrpSpPr>
        <p:grpSpPr>
          <a:xfrm>
            <a:off x="4761909" y="1615144"/>
            <a:ext cx="933269" cy="933269"/>
            <a:chOff x="7421712" y="1303442"/>
            <a:chExt cx="1115940" cy="1115940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41DE7759-A1D0-4BA4-B45A-5A3677443E37}"/>
                </a:ext>
              </a:extLst>
            </p:cNvPr>
            <p:cNvSpPr/>
            <p:nvPr/>
          </p:nvSpPr>
          <p:spPr>
            <a:xfrm>
              <a:off x="7421712" y="1303442"/>
              <a:ext cx="1115940" cy="111594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AAD7D6DE-6D0A-4C4C-AD73-07CE3F53DC17}"/>
                </a:ext>
              </a:extLst>
            </p:cNvPr>
            <p:cNvSpPr/>
            <p:nvPr/>
          </p:nvSpPr>
          <p:spPr>
            <a:xfrm>
              <a:off x="7458436" y="1340166"/>
              <a:ext cx="1042493" cy="1042493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E28348EF-03C1-4BB9-ADA2-A675D4DEF087}"/>
                </a:ext>
              </a:extLst>
            </p:cNvPr>
            <p:cNvSpPr/>
            <p:nvPr/>
          </p:nvSpPr>
          <p:spPr>
            <a:xfrm>
              <a:off x="7504141" y="1385869"/>
              <a:ext cx="951087" cy="951086"/>
            </a:xfrm>
            <a:prstGeom prst="ellipse">
              <a:avLst/>
            </a:prstGeom>
            <a:solidFill>
              <a:schemeClr val="accent1">
                <a:alpha val="3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B2C0C0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微软雅黑 Light" panose="020B0502040204020203" pitchFamily="34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7F98C660-96A3-4DD4-935E-EBEBABC0A9AE}"/>
              </a:ext>
            </a:extLst>
          </p:cNvPr>
          <p:cNvGrpSpPr/>
          <p:nvPr userDrawn="1"/>
        </p:nvGrpSpPr>
        <p:grpSpPr>
          <a:xfrm>
            <a:off x="4756918" y="4344493"/>
            <a:ext cx="933269" cy="933269"/>
            <a:chOff x="7421712" y="1303442"/>
            <a:chExt cx="1115940" cy="1115940"/>
          </a:xfrm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BE551583-A54C-4BED-8CD3-E0778F67565E}"/>
                </a:ext>
              </a:extLst>
            </p:cNvPr>
            <p:cNvSpPr/>
            <p:nvPr/>
          </p:nvSpPr>
          <p:spPr>
            <a:xfrm>
              <a:off x="7421712" y="1303442"/>
              <a:ext cx="1115940" cy="1115940"/>
            </a:xfrm>
            <a:prstGeom prst="ellipse">
              <a:avLst/>
            </a:prstGeom>
            <a:solidFill>
              <a:schemeClr val="accent2">
                <a:lumMod val="75000"/>
                <a:alpha val="2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B83B5E98-1DF9-4B59-AC07-51DC854C2F24}"/>
                </a:ext>
              </a:extLst>
            </p:cNvPr>
            <p:cNvSpPr/>
            <p:nvPr/>
          </p:nvSpPr>
          <p:spPr>
            <a:xfrm>
              <a:off x="7458436" y="1340166"/>
              <a:ext cx="1042493" cy="1042493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20CDBABA-0A0F-43B0-98D1-F0338F7923E0}"/>
                </a:ext>
              </a:extLst>
            </p:cNvPr>
            <p:cNvSpPr/>
            <p:nvPr/>
          </p:nvSpPr>
          <p:spPr>
            <a:xfrm>
              <a:off x="7504139" y="1385869"/>
              <a:ext cx="951087" cy="951086"/>
            </a:xfrm>
            <a:prstGeom prst="ellipse">
              <a:avLst/>
            </a:prstGeom>
            <a:solidFill>
              <a:schemeClr val="accent1">
                <a:alpha val="3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B2C0C0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微软雅黑 Light" panose="020B0502040204020203" pitchFamily="34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B6075963-73E2-440D-8EAF-C1EF9ADE2D61}"/>
              </a:ext>
            </a:extLst>
          </p:cNvPr>
          <p:cNvGrpSpPr/>
          <p:nvPr userDrawn="1"/>
        </p:nvGrpSpPr>
        <p:grpSpPr>
          <a:xfrm>
            <a:off x="4438408" y="5816831"/>
            <a:ext cx="933269" cy="933269"/>
            <a:chOff x="7421712" y="1303442"/>
            <a:chExt cx="1115940" cy="1115940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50BC78A3-CDE5-4BC5-85D9-C3D5DF4AC5B5}"/>
                </a:ext>
              </a:extLst>
            </p:cNvPr>
            <p:cNvSpPr/>
            <p:nvPr/>
          </p:nvSpPr>
          <p:spPr>
            <a:xfrm>
              <a:off x="7421712" y="1303442"/>
              <a:ext cx="1115940" cy="1115940"/>
            </a:xfrm>
            <a:prstGeom prst="ellipse">
              <a:avLst/>
            </a:prstGeom>
            <a:solidFill>
              <a:schemeClr val="accent2">
                <a:lumMod val="75000"/>
                <a:alpha val="2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B2C0C0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7795779E-2796-4DF0-A937-C02A22D6EDF9}"/>
                </a:ext>
              </a:extLst>
            </p:cNvPr>
            <p:cNvSpPr/>
            <p:nvPr/>
          </p:nvSpPr>
          <p:spPr>
            <a:xfrm>
              <a:off x="7458436" y="1340166"/>
              <a:ext cx="1042493" cy="1042493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B2C0C0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C0AC1984-B986-44A5-8D4F-60E5029933F0}"/>
                </a:ext>
              </a:extLst>
            </p:cNvPr>
            <p:cNvSpPr/>
            <p:nvPr/>
          </p:nvSpPr>
          <p:spPr>
            <a:xfrm>
              <a:off x="7504140" y="1385869"/>
              <a:ext cx="951087" cy="951086"/>
            </a:xfrm>
            <a:prstGeom prst="ellipse">
              <a:avLst/>
            </a:prstGeom>
            <a:solidFill>
              <a:schemeClr val="accent1">
                <a:alpha val="3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B2C0C0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微软雅黑 Light" panose="020B0502040204020203" pitchFamily="34" charset="-122"/>
                <a:cs typeface="Open Sans" panose="020B0606030504020204" pitchFamily="34" charset="0"/>
              </a:endParaRPr>
            </a:p>
          </p:txBody>
        </p: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6215F6B8-0C50-41ED-BE9F-4E7BDF9E42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075" y="2468640"/>
            <a:ext cx="1920719" cy="1920719"/>
          </a:xfrm>
          <a:prstGeom prst="rect">
            <a:avLst/>
          </a:prstGeom>
        </p:spPr>
      </p:pic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CCC4490E-E121-44DE-BA8D-4D71BA90F6C1}"/>
              </a:ext>
            </a:extLst>
          </p:cNvPr>
          <p:cNvSpPr/>
          <p:nvPr userDrawn="1"/>
        </p:nvSpPr>
        <p:spPr>
          <a:xfrm rot="16200000" flipH="1">
            <a:off x="-1854063" y="1587120"/>
            <a:ext cx="7313805" cy="3683759"/>
          </a:xfrm>
          <a:custGeom>
            <a:avLst/>
            <a:gdLst>
              <a:gd name="connsiteX0" fmla="*/ 12364228 w 12364228"/>
              <a:gd name="connsiteY0" fmla="*/ 0 h 5479388"/>
              <a:gd name="connsiteX1" fmla="*/ 6187440 w 12364228"/>
              <a:gd name="connsiteY1" fmla="*/ 0 h 5479388"/>
              <a:gd name="connsiteX2" fmla="*/ 6187439 w 12364228"/>
              <a:gd name="connsiteY2" fmla="*/ 0 h 5479388"/>
              <a:gd name="connsiteX3" fmla="*/ 6187438 w 12364228"/>
              <a:gd name="connsiteY3" fmla="*/ 0 h 5479388"/>
              <a:gd name="connsiteX4" fmla="*/ 6176790 w 12364228"/>
              <a:gd name="connsiteY4" fmla="*/ 0 h 5479388"/>
              <a:gd name="connsiteX5" fmla="*/ 6176789 w 12364228"/>
              <a:gd name="connsiteY5" fmla="*/ 0 h 5479388"/>
              <a:gd name="connsiteX6" fmla="*/ 6176788 w 12364228"/>
              <a:gd name="connsiteY6" fmla="*/ 0 h 5479388"/>
              <a:gd name="connsiteX7" fmla="*/ 0 w 12364228"/>
              <a:gd name="connsiteY7" fmla="*/ 0 h 5479388"/>
              <a:gd name="connsiteX8" fmla="*/ 0 w 12364228"/>
              <a:gd name="connsiteY8" fmla="*/ 1844942 h 5479388"/>
              <a:gd name="connsiteX9" fmla="*/ 113703 w 12364228"/>
              <a:gd name="connsiteY9" fmla="*/ 1970447 h 5479388"/>
              <a:gd name="connsiteX10" fmla="*/ 2597236 w 12364228"/>
              <a:gd name="connsiteY10" fmla="*/ 3704504 h 5479388"/>
              <a:gd name="connsiteX11" fmla="*/ 5432430 w 12364228"/>
              <a:gd name="connsiteY11" fmla="*/ 5168345 h 5479388"/>
              <a:gd name="connsiteX12" fmla="*/ 6102039 w 12364228"/>
              <a:gd name="connsiteY12" fmla="*/ 5469337 h 5479388"/>
              <a:gd name="connsiteX13" fmla="*/ 6147834 w 12364228"/>
              <a:gd name="connsiteY13" fmla="*/ 5472220 h 5479388"/>
              <a:gd name="connsiteX14" fmla="*/ 6176788 w 12364228"/>
              <a:gd name="connsiteY14" fmla="*/ 5473396 h 5479388"/>
              <a:gd name="connsiteX15" fmla="*/ 6176788 w 12364228"/>
              <a:gd name="connsiteY15" fmla="*/ 5479388 h 5479388"/>
              <a:gd name="connsiteX16" fmla="*/ 6176789 w 12364228"/>
              <a:gd name="connsiteY16" fmla="*/ 5479388 h 5479388"/>
              <a:gd name="connsiteX17" fmla="*/ 6176789 w 12364228"/>
              <a:gd name="connsiteY17" fmla="*/ 5473396 h 5479388"/>
              <a:gd name="connsiteX18" fmla="*/ 6180600 w 12364228"/>
              <a:gd name="connsiteY18" fmla="*/ 5473550 h 5479388"/>
              <a:gd name="connsiteX19" fmla="*/ 6180600 w 12364228"/>
              <a:gd name="connsiteY19" fmla="*/ 5473673 h 5479388"/>
              <a:gd name="connsiteX20" fmla="*/ 6182114 w 12364228"/>
              <a:gd name="connsiteY20" fmla="*/ 5473612 h 5479388"/>
              <a:gd name="connsiteX21" fmla="*/ 6183628 w 12364228"/>
              <a:gd name="connsiteY21" fmla="*/ 5473673 h 5479388"/>
              <a:gd name="connsiteX22" fmla="*/ 6183628 w 12364228"/>
              <a:gd name="connsiteY22" fmla="*/ 5473550 h 5479388"/>
              <a:gd name="connsiteX23" fmla="*/ 6187439 w 12364228"/>
              <a:gd name="connsiteY23" fmla="*/ 5473396 h 5479388"/>
              <a:gd name="connsiteX24" fmla="*/ 6187439 w 12364228"/>
              <a:gd name="connsiteY24" fmla="*/ 5479388 h 5479388"/>
              <a:gd name="connsiteX25" fmla="*/ 6187440 w 12364228"/>
              <a:gd name="connsiteY25" fmla="*/ 5479388 h 5479388"/>
              <a:gd name="connsiteX26" fmla="*/ 6187440 w 12364228"/>
              <a:gd name="connsiteY26" fmla="*/ 5473395 h 5479388"/>
              <a:gd name="connsiteX27" fmla="*/ 6216394 w 12364228"/>
              <a:gd name="connsiteY27" fmla="*/ 5472220 h 5479388"/>
              <a:gd name="connsiteX28" fmla="*/ 6262189 w 12364228"/>
              <a:gd name="connsiteY28" fmla="*/ 5469337 h 5479388"/>
              <a:gd name="connsiteX29" fmla="*/ 6931798 w 12364228"/>
              <a:gd name="connsiteY29" fmla="*/ 5168345 h 5479388"/>
              <a:gd name="connsiteX30" fmla="*/ 9766992 w 12364228"/>
              <a:gd name="connsiteY30" fmla="*/ 3704504 h 5479388"/>
              <a:gd name="connsiteX31" fmla="*/ 12250525 w 12364228"/>
              <a:gd name="connsiteY31" fmla="*/ 1970447 h 5479388"/>
              <a:gd name="connsiteX32" fmla="*/ 12364228 w 12364228"/>
              <a:gd name="connsiteY32" fmla="*/ 1844942 h 547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364228" h="5479388">
                <a:moveTo>
                  <a:pt x="12364228" y="0"/>
                </a:moveTo>
                <a:lnTo>
                  <a:pt x="6187440" y="0"/>
                </a:lnTo>
                <a:lnTo>
                  <a:pt x="6187439" y="0"/>
                </a:lnTo>
                <a:lnTo>
                  <a:pt x="6187438" y="0"/>
                </a:lnTo>
                <a:lnTo>
                  <a:pt x="6176790" y="0"/>
                </a:lnTo>
                <a:lnTo>
                  <a:pt x="6176789" y="0"/>
                </a:lnTo>
                <a:lnTo>
                  <a:pt x="6176788" y="0"/>
                </a:lnTo>
                <a:lnTo>
                  <a:pt x="0" y="0"/>
                </a:lnTo>
                <a:lnTo>
                  <a:pt x="0" y="1844942"/>
                </a:lnTo>
                <a:lnTo>
                  <a:pt x="113703" y="1970447"/>
                </a:lnTo>
                <a:cubicBezTo>
                  <a:pt x="866161" y="2851526"/>
                  <a:pt x="897850" y="3623205"/>
                  <a:pt x="2597236" y="3704504"/>
                </a:cubicBezTo>
                <a:cubicBezTo>
                  <a:pt x="4866122" y="3966885"/>
                  <a:pt x="5140510" y="4900640"/>
                  <a:pt x="5432430" y="5168345"/>
                </a:cubicBezTo>
                <a:cubicBezTo>
                  <a:pt x="5672154" y="5399677"/>
                  <a:pt x="5867535" y="5431625"/>
                  <a:pt x="6102039" y="5469337"/>
                </a:cubicBezTo>
                <a:cubicBezTo>
                  <a:pt x="6122305" y="5471012"/>
                  <a:pt x="6135903" y="5471735"/>
                  <a:pt x="6147834" y="5472220"/>
                </a:cubicBezTo>
                <a:lnTo>
                  <a:pt x="6176788" y="5473396"/>
                </a:lnTo>
                <a:lnTo>
                  <a:pt x="6176788" y="5479388"/>
                </a:lnTo>
                <a:lnTo>
                  <a:pt x="6176789" y="5479388"/>
                </a:lnTo>
                <a:lnTo>
                  <a:pt x="6176789" y="5473396"/>
                </a:lnTo>
                <a:lnTo>
                  <a:pt x="6180600" y="5473550"/>
                </a:lnTo>
                <a:lnTo>
                  <a:pt x="6180600" y="5473673"/>
                </a:lnTo>
                <a:lnTo>
                  <a:pt x="6182114" y="5473612"/>
                </a:lnTo>
                <a:lnTo>
                  <a:pt x="6183628" y="5473673"/>
                </a:lnTo>
                <a:lnTo>
                  <a:pt x="6183628" y="5473550"/>
                </a:lnTo>
                <a:lnTo>
                  <a:pt x="6187439" y="5473396"/>
                </a:lnTo>
                <a:lnTo>
                  <a:pt x="6187439" y="5479388"/>
                </a:lnTo>
                <a:lnTo>
                  <a:pt x="6187440" y="5479388"/>
                </a:lnTo>
                <a:lnTo>
                  <a:pt x="6187440" y="5473395"/>
                </a:lnTo>
                <a:lnTo>
                  <a:pt x="6216394" y="5472220"/>
                </a:lnTo>
                <a:cubicBezTo>
                  <a:pt x="6228325" y="5471735"/>
                  <a:pt x="6241924" y="5471012"/>
                  <a:pt x="6262189" y="5469337"/>
                </a:cubicBezTo>
                <a:cubicBezTo>
                  <a:pt x="6496693" y="5431625"/>
                  <a:pt x="6692074" y="5399677"/>
                  <a:pt x="6931798" y="5168345"/>
                </a:cubicBezTo>
                <a:cubicBezTo>
                  <a:pt x="7223718" y="4900640"/>
                  <a:pt x="7498106" y="3966885"/>
                  <a:pt x="9766992" y="3704504"/>
                </a:cubicBezTo>
                <a:cubicBezTo>
                  <a:pt x="11466378" y="3623205"/>
                  <a:pt x="11498067" y="2851526"/>
                  <a:pt x="12250525" y="1970447"/>
                </a:cubicBezTo>
                <a:lnTo>
                  <a:pt x="12364228" y="18449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31" name="梯形 30">
            <a:extLst>
              <a:ext uri="{FF2B5EF4-FFF2-40B4-BE49-F238E27FC236}">
                <a16:creationId xmlns:a16="http://schemas.microsoft.com/office/drawing/2014/main" id="{034002D5-EA07-4674-9A99-CF7C3FF9C742}"/>
              </a:ext>
            </a:extLst>
          </p:cNvPr>
          <p:cNvSpPr/>
          <p:nvPr userDrawn="1"/>
        </p:nvSpPr>
        <p:spPr>
          <a:xfrm rot="5400000">
            <a:off x="4146200" y="2014054"/>
            <a:ext cx="795402" cy="2961323"/>
          </a:xfrm>
          <a:prstGeom prst="trapezoid">
            <a:avLst/>
          </a:prstGeom>
          <a:noFill/>
          <a:ln w="28575" cap="rnd" cmpd="sng">
            <a:gradFill flip="none" rotWithShape="1">
              <a:gsLst>
                <a:gs pos="0">
                  <a:srgbClr val="026F66">
                    <a:alpha val="66000"/>
                  </a:srgbClr>
                </a:gs>
                <a:gs pos="68000">
                  <a:srgbClr val="B2C0C0"/>
                </a:gs>
                <a:gs pos="100000">
                  <a:schemeClr val="accent3"/>
                </a:gs>
              </a:gsLst>
              <a:lin ang="16200000" scaled="1"/>
              <a:tileRect/>
            </a:gra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C52031BA-397C-41F7-9491-35604C29D7CE}"/>
              </a:ext>
            </a:extLst>
          </p:cNvPr>
          <p:cNvSpPr/>
          <p:nvPr userDrawn="1"/>
        </p:nvSpPr>
        <p:spPr>
          <a:xfrm rot="5400000" flipH="1">
            <a:off x="7455463" y="2090752"/>
            <a:ext cx="6869128" cy="2665368"/>
          </a:xfrm>
          <a:prstGeom prst="rect">
            <a:avLst/>
          </a:prstGeom>
          <a:gradFill flip="none" rotWithShape="1">
            <a:gsLst>
              <a:gs pos="3000">
                <a:schemeClr val="accent1">
                  <a:alpha val="35000"/>
                </a:schemeClr>
              </a:gs>
              <a:gs pos="0">
                <a:schemeClr val="accent1">
                  <a:alpha val="21000"/>
                </a:schemeClr>
              </a:gs>
              <a:gs pos="27000">
                <a:schemeClr val="accent1">
                  <a:alpha val="10000"/>
                </a:schemeClr>
              </a:gs>
              <a:gs pos="97000">
                <a:schemeClr val="accent2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8D2C878C-3E3E-4750-9B6A-FC65CAD88CB3}"/>
              </a:ext>
            </a:extLst>
          </p:cNvPr>
          <p:cNvSpPr/>
          <p:nvPr userDrawn="1"/>
        </p:nvSpPr>
        <p:spPr>
          <a:xfrm flipH="1" flipV="1">
            <a:off x="1047651" y="6111159"/>
            <a:ext cx="11144347" cy="783302"/>
          </a:xfrm>
          <a:prstGeom prst="rect">
            <a:avLst/>
          </a:prstGeom>
          <a:gradFill flip="none" rotWithShape="1">
            <a:gsLst>
              <a:gs pos="3000">
                <a:schemeClr val="accent4">
                  <a:alpha val="35000"/>
                </a:schemeClr>
              </a:gs>
              <a:gs pos="0">
                <a:srgbClr val="026F66">
                  <a:alpha val="21000"/>
                </a:srgbClr>
              </a:gs>
              <a:gs pos="27000">
                <a:schemeClr val="accent4">
                  <a:alpha val="10000"/>
                </a:schemeClr>
              </a:gs>
              <a:gs pos="97000">
                <a:srgbClr val="CCD6D6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52F38201-1B91-4418-B521-C9C4F1FB7B6D}"/>
              </a:ext>
            </a:extLst>
          </p:cNvPr>
          <p:cNvGrpSpPr/>
          <p:nvPr userDrawn="1"/>
        </p:nvGrpSpPr>
        <p:grpSpPr>
          <a:xfrm>
            <a:off x="5629366" y="2962366"/>
            <a:ext cx="933269" cy="933269"/>
            <a:chOff x="7421712" y="1303442"/>
            <a:chExt cx="1115940" cy="1115940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4D5209F1-8BE6-4FE8-BC51-431B66F62676}"/>
                </a:ext>
              </a:extLst>
            </p:cNvPr>
            <p:cNvSpPr/>
            <p:nvPr/>
          </p:nvSpPr>
          <p:spPr>
            <a:xfrm>
              <a:off x="7421712" y="1303442"/>
              <a:ext cx="1115940" cy="1115940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00509FC5-2F56-4198-9804-F4C7867B45ED}"/>
                </a:ext>
              </a:extLst>
            </p:cNvPr>
            <p:cNvSpPr/>
            <p:nvPr/>
          </p:nvSpPr>
          <p:spPr>
            <a:xfrm>
              <a:off x="7458436" y="1340166"/>
              <a:ext cx="1042493" cy="1042493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788D4F65-89FA-4F9E-AEB5-1F18C8517171}"/>
                </a:ext>
              </a:extLst>
            </p:cNvPr>
            <p:cNvSpPr/>
            <p:nvPr/>
          </p:nvSpPr>
          <p:spPr>
            <a:xfrm>
              <a:off x="7504139" y="1385869"/>
              <a:ext cx="951087" cy="951086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微软雅黑 Light" panose="020B0502040204020203" pitchFamily="34" charset="-122"/>
                <a:cs typeface="Open Sans" panose="020B0606030504020204" pitchFamily="34" charset="0"/>
              </a:endParaRPr>
            </a:p>
          </p:txBody>
        </p:sp>
      </p:grpSp>
      <p:pic>
        <p:nvPicPr>
          <p:cNvPr id="42" name="图片 41">
            <a:extLst>
              <a:ext uri="{FF2B5EF4-FFF2-40B4-BE49-F238E27FC236}">
                <a16:creationId xmlns:a16="http://schemas.microsoft.com/office/drawing/2014/main" id="{37C76667-E143-478A-A0BC-B2A5848ECE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4212" y="3077554"/>
            <a:ext cx="744346" cy="744346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:a16="http://schemas.microsoft.com/office/drawing/2014/main" id="{CAF23712-C484-49BE-9010-948865020C9E}"/>
              </a:ext>
            </a:extLst>
          </p:cNvPr>
          <p:cNvGrpSpPr/>
          <p:nvPr userDrawn="1"/>
        </p:nvGrpSpPr>
        <p:grpSpPr>
          <a:xfrm>
            <a:off x="956973" y="1775435"/>
            <a:ext cx="445451" cy="141729"/>
            <a:chOff x="2575317" y="-525055"/>
            <a:chExt cx="305043" cy="152792"/>
          </a:xfrm>
        </p:grpSpPr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1AE547A0-3ECF-4C88-943E-CADF5D1D108C}"/>
                </a:ext>
              </a:extLst>
            </p:cNvPr>
            <p:cNvCxnSpPr>
              <a:cxnSpLocks/>
            </p:cNvCxnSpPr>
            <p:nvPr/>
          </p:nvCxnSpPr>
          <p:spPr>
            <a:xfrm>
              <a:off x="2575317" y="-525055"/>
              <a:ext cx="305043" cy="0"/>
            </a:xfrm>
            <a:prstGeom prst="line">
              <a:avLst/>
            </a:prstGeom>
            <a:ln w="28575">
              <a:solidFill>
                <a:srgbClr val="3CBDB2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9041E2A3-41CA-483B-886B-B73B63399094}"/>
                </a:ext>
              </a:extLst>
            </p:cNvPr>
            <p:cNvCxnSpPr>
              <a:cxnSpLocks/>
            </p:cNvCxnSpPr>
            <p:nvPr/>
          </p:nvCxnSpPr>
          <p:spPr>
            <a:xfrm>
              <a:off x="2641560" y="-448659"/>
              <a:ext cx="172557" cy="0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D534B99F-A45C-45D9-962D-97F89FD13F97}"/>
                </a:ext>
              </a:extLst>
            </p:cNvPr>
            <p:cNvCxnSpPr>
              <a:cxnSpLocks/>
            </p:cNvCxnSpPr>
            <p:nvPr/>
          </p:nvCxnSpPr>
          <p:spPr>
            <a:xfrm>
              <a:off x="2688922" y="-372263"/>
              <a:ext cx="77833" cy="0"/>
            </a:xfrm>
            <a:prstGeom prst="line">
              <a:avLst/>
            </a:prstGeom>
            <a:ln w="28575">
              <a:solidFill>
                <a:schemeClr val="accent5">
                  <a:lumMod val="20000"/>
                  <a:lumOff val="80000"/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91F3B3C0-3915-430A-9040-797DDF7A8D31}"/>
              </a:ext>
            </a:extLst>
          </p:cNvPr>
          <p:cNvGrpSpPr/>
          <p:nvPr userDrawn="1"/>
        </p:nvGrpSpPr>
        <p:grpSpPr>
          <a:xfrm flipV="1">
            <a:off x="956973" y="4972758"/>
            <a:ext cx="445451" cy="141729"/>
            <a:chOff x="2575317" y="-525055"/>
            <a:chExt cx="305043" cy="152792"/>
          </a:xfrm>
        </p:grpSpPr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62133AC0-6725-431C-B7AE-F72A90F1AB2D}"/>
                </a:ext>
              </a:extLst>
            </p:cNvPr>
            <p:cNvCxnSpPr>
              <a:cxnSpLocks/>
            </p:cNvCxnSpPr>
            <p:nvPr/>
          </p:nvCxnSpPr>
          <p:spPr>
            <a:xfrm>
              <a:off x="2575317" y="-525055"/>
              <a:ext cx="305043" cy="0"/>
            </a:xfrm>
            <a:prstGeom prst="line">
              <a:avLst/>
            </a:prstGeom>
            <a:ln w="28575">
              <a:solidFill>
                <a:srgbClr val="3CBDB2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F172EC54-5901-456B-8014-2DF6B4574ABB}"/>
                </a:ext>
              </a:extLst>
            </p:cNvPr>
            <p:cNvCxnSpPr>
              <a:cxnSpLocks/>
            </p:cNvCxnSpPr>
            <p:nvPr/>
          </p:nvCxnSpPr>
          <p:spPr>
            <a:xfrm>
              <a:off x="2641560" y="-448659"/>
              <a:ext cx="172557" cy="0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7C7688FF-B8C7-43A5-A872-683DA4C32006}"/>
                </a:ext>
              </a:extLst>
            </p:cNvPr>
            <p:cNvCxnSpPr>
              <a:cxnSpLocks/>
            </p:cNvCxnSpPr>
            <p:nvPr/>
          </p:nvCxnSpPr>
          <p:spPr>
            <a:xfrm>
              <a:off x="2688922" y="-372263"/>
              <a:ext cx="77833" cy="0"/>
            </a:xfrm>
            <a:prstGeom prst="line">
              <a:avLst/>
            </a:prstGeom>
            <a:ln w="28575">
              <a:solidFill>
                <a:schemeClr val="accent5">
                  <a:lumMod val="20000"/>
                  <a:lumOff val="80000"/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矩形 55">
            <a:extLst>
              <a:ext uri="{FF2B5EF4-FFF2-40B4-BE49-F238E27FC236}">
                <a16:creationId xmlns:a16="http://schemas.microsoft.com/office/drawing/2014/main" id="{9A1D072C-D747-40DC-B9AD-FD6A5235E230}"/>
              </a:ext>
            </a:extLst>
          </p:cNvPr>
          <p:cNvSpPr/>
          <p:nvPr userDrawn="1"/>
        </p:nvSpPr>
        <p:spPr>
          <a:xfrm>
            <a:off x="6811991" y="-40900"/>
            <a:ext cx="5380009" cy="6939801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文本占位符 61">
            <a:extLst>
              <a:ext uri="{FF2B5EF4-FFF2-40B4-BE49-F238E27FC236}">
                <a16:creationId xmlns:a16="http://schemas.microsoft.com/office/drawing/2014/main" id="{097476FD-7272-497B-A6C6-E54AFB27E923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7047178" y="3018108"/>
            <a:ext cx="2770475" cy="830997"/>
          </a:xfrm>
        </p:spPr>
        <p:txBody>
          <a:bodyPr vert="horz" wrap="square" lIns="91440" tIns="45720" rIns="91440" bIns="45720" anchor="t" anchorCtr="0">
            <a:spAutoFit/>
          </a:bodyPr>
          <a:lstStyle>
            <a:lvl1pPr mar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800" b="1" spc="0">
                <a:solidFill>
                  <a:schemeClr val="accent4"/>
                </a:solidFill>
                <a:latin typeface="Ma Shan Zheng" panose="00000500000000000000" pitchFamily="2" charset="0"/>
                <a:ea typeface="Ma Shan Zheng" panose="00000500000000000000" pitchFamily="2" charset="0"/>
                <a:sym typeface="方正大标宋简体" panose="02010601030101010101" pitchFamily="2" charset="-122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zh-CN" altLang="en-US" dirty="0"/>
              <a:t>研究背景</a:t>
            </a:r>
          </a:p>
        </p:txBody>
      </p:sp>
      <p:sp>
        <p:nvSpPr>
          <p:cNvPr id="63" name="文本占位符 62">
            <a:extLst>
              <a:ext uri="{FF2B5EF4-FFF2-40B4-BE49-F238E27FC236}">
                <a16:creationId xmlns:a16="http://schemas.microsoft.com/office/drawing/2014/main" id="{C361F50E-C705-4898-8A65-6B98E0B1C4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41754" y="4655942"/>
            <a:ext cx="1954687" cy="584775"/>
          </a:xfrm>
          <a:prstGeom prst="rect">
            <a:avLst/>
          </a:prstGeom>
        </p:spPr>
        <p:txBody>
          <a:bodyPr vert="horz" wrap="square" lIns="91440" tIns="45720" rIns="91440" bIns="45720" anchor="t" anchorCtr="0">
            <a:spAutoFit/>
          </a:bodyPr>
          <a:lstStyle>
            <a:lvl1pPr mar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1" spc="0">
                <a:solidFill>
                  <a:srgbClr val="B2C0C0"/>
                </a:solidFill>
                <a:latin typeface="Ma Shan Zheng" panose="00000500000000000000" pitchFamily="2" charset="0"/>
                <a:ea typeface="Ma Shan Zheng" panose="00000500000000000000" pitchFamily="2" charset="0"/>
                <a:sym typeface="方正大标宋简体" panose="02010601030101010101" pitchFamily="2" charset="-122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zh-CN" altLang="en-US"/>
              <a:t>研究内容</a:t>
            </a:r>
          </a:p>
        </p:txBody>
      </p:sp>
      <p:sp>
        <p:nvSpPr>
          <p:cNvPr id="64" name="文本占位符 63">
            <a:extLst>
              <a:ext uri="{FF2B5EF4-FFF2-40B4-BE49-F238E27FC236}">
                <a16:creationId xmlns:a16="http://schemas.microsoft.com/office/drawing/2014/main" id="{CE609F01-FC0C-4F01-81C2-2407FF0393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89627" y="5991078"/>
            <a:ext cx="1954687" cy="584775"/>
          </a:xfrm>
          <a:prstGeom prst="rect">
            <a:avLst/>
          </a:prstGeom>
        </p:spPr>
        <p:txBody>
          <a:bodyPr vert="horz" wrap="square" lIns="91440" tIns="45720" rIns="91440" bIns="45720" anchor="t" anchorCtr="0">
            <a:spAutoFit/>
          </a:bodyPr>
          <a:lstStyle>
            <a:lvl1pPr mar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1" spc="0">
                <a:solidFill>
                  <a:srgbClr val="B2C0C0"/>
                </a:solidFill>
                <a:latin typeface="Ma Shan Zheng" panose="00000500000000000000" pitchFamily="2" charset="0"/>
                <a:ea typeface="Ma Shan Zheng" panose="00000500000000000000" pitchFamily="2" charset="0"/>
                <a:sym typeface="方正大标宋简体" panose="02010601030101010101" pitchFamily="2" charset="-122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zh-CN" altLang="en-US"/>
              <a:t>数据分析</a:t>
            </a:r>
          </a:p>
        </p:txBody>
      </p:sp>
      <p:sp>
        <p:nvSpPr>
          <p:cNvPr id="65" name="文本占位符 64">
            <a:extLst>
              <a:ext uri="{FF2B5EF4-FFF2-40B4-BE49-F238E27FC236}">
                <a16:creationId xmlns:a16="http://schemas.microsoft.com/office/drawing/2014/main" id="{D2628B4A-5B4F-4DDE-A9A1-479C64A490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6109" y="1717688"/>
            <a:ext cx="1954687" cy="584775"/>
          </a:xfrm>
          <a:prstGeom prst="rect">
            <a:avLst/>
          </a:prstGeom>
        </p:spPr>
        <p:txBody>
          <a:bodyPr vert="horz" wrap="square" lIns="91440" tIns="45720" rIns="91440" bIns="45720" anchor="t" anchorCtr="0">
            <a:spAutoFit/>
          </a:bodyPr>
          <a:lstStyle>
            <a:lvl1pPr mar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1" spc="0">
                <a:solidFill>
                  <a:srgbClr val="B2C0C0"/>
                </a:solidFill>
                <a:latin typeface="Ma Shan Zheng" panose="00000500000000000000" pitchFamily="2" charset="0"/>
                <a:ea typeface="Ma Shan Zheng" panose="00000500000000000000" pitchFamily="2" charset="0"/>
                <a:sym typeface="方正大标宋简体" panose="02010601030101010101" pitchFamily="2" charset="-122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zh-CN" altLang="en-US"/>
              <a:t>反思展望</a:t>
            </a:r>
          </a:p>
        </p:txBody>
      </p:sp>
      <p:sp>
        <p:nvSpPr>
          <p:cNvPr id="66" name="文本占位符 65">
            <a:extLst>
              <a:ext uri="{FF2B5EF4-FFF2-40B4-BE49-F238E27FC236}">
                <a16:creationId xmlns:a16="http://schemas.microsoft.com/office/drawing/2014/main" id="{ABA60D23-B55B-4B57-BF43-3186111A5D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89628" y="323603"/>
            <a:ext cx="1954687" cy="584775"/>
          </a:xfrm>
          <a:prstGeom prst="rect">
            <a:avLst/>
          </a:prstGeom>
        </p:spPr>
        <p:txBody>
          <a:bodyPr vert="horz" wrap="square" lIns="91440" tIns="45720" rIns="91440" bIns="45720" anchor="t" anchorCtr="0">
            <a:spAutoFit/>
          </a:bodyPr>
          <a:lstStyle>
            <a:lvl1pPr mar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1" spc="0">
                <a:solidFill>
                  <a:srgbClr val="B2C0C0"/>
                </a:solidFill>
                <a:latin typeface="Ma Shan Zheng" panose="00000500000000000000" pitchFamily="2" charset="0"/>
                <a:ea typeface="Ma Shan Zheng" panose="00000500000000000000" pitchFamily="2" charset="0"/>
                <a:sym typeface="方正大标宋简体" panose="02010601030101010101" pitchFamily="2" charset="-122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zh-CN" altLang="en-US" dirty="0"/>
              <a:t>研究结论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EE584E32-534B-47D3-9387-FB0CB2099999}"/>
              </a:ext>
            </a:extLst>
          </p:cNvPr>
          <p:cNvSpPr/>
          <p:nvPr userDrawn="1"/>
        </p:nvSpPr>
        <p:spPr>
          <a:xfrm rot="687232">
            <a:off x="2402472" y="2739227"/>
            <a:ext cx="1330399" cy="1439407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05249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-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B3AB865-0E0E-4AE2-83E7-55825DD606A0}"/>
              </a:ext>
            </a:extLst>
          </p:cNvPr>
          <p:cNvSpPr/>
          <p:nvPr userDrawn="1"/>
        </p:nvSpPr>
        <p:spPr>
          <a:xfrm>
            <a:off x="-31685" y="-14793"/>
            <a:ext cx="12210444" cy="6874133"/>
          </a:xfrm>
          <a:prstGeom prst="rect">
            <a:avLst/>
          </a:prstGeom>
          <a:blipFill dpi="0" rotWithShape="1">
            <a:blip r:embed="rId2">
              <a:alphaModFix am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ACC9F1A-B5C7-49FA-89D9-A47EDB9062C5}"/>
              </a:ext>
            </a:extLst>
          </p:cNvPr>
          <p:cNvSpPr/>
          <p:nvPr userDrawn="1"/>
        </p:nvSpPr>
        <p:spPr>
          <a:xfrm rot="5400000">
            <a:off x="-2030240" y="2026714"/>
            <a:ext cx="6873145" cy="2800342"/>
          </a:xfrm>
          <a:prstGeom prst="rect">
            <a:avLst/>
          </a:prstGeom>
          <a:solidFill>
            <a:srgbClr val="026F66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6" name="等腰三角形 5">
            <a:extLst>
              <a:ext uri="{FF2B5EF4-FFF2-40B4-BE49-F238E27FC236}">
                <a16:creationId xmlns:a16="http://schemas.microsoft.com/office/drawing/2014/main" id="{40A784CE-CC17-4C1D-AB93-64D293C1F92F}"/>
              </a:ext>
            </a:extLst>
          </p:cNvPr>
          <p:cNvSpPr/>
          <p:nvPr userDrawn="1"/>
        </p:nvSpPr>
        <p:spPr>
          <a:xfrm rot="5400000">
            <a:off x="1342296" y="1462438"/>
            <a:ext cx="6874132" cy="3960409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F5324D9-C771-48F3-8D20-80F52B992A47}"/>
              </a:ext>
            </a:extLst>
          </p:cNvPr>
          <p:cNvSpPr/>
          <p:nvPr userDrawn="1"/>
        </p:nvSpPr>
        <p:spPr>
          <a:xfrm>
            <a:off x="1260326" y="428040"/>
            <a:ext cx="10454640" cy="6039575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35A1255-28D1-437F-8DC8-E08BFA859D11}"/>
              </a:ext>
            </a:extLst>
          </p:cNvPr>
          <p:cNvSpPr/>
          <p:nvPr userDrawn="1"/>
        </p:nvSpPr>
        <p:spPr>
          <a:xfrm>
            <a:off x="13241" y="409213"/>
            <a:ext cx="11685781" cy="6039575"/>
          </a:xfrm>
          <a:prstGeom prst="rect">
            <a:avLst/>
          </a:prstGeom>
          <a:blipFill dpi="0" rotWithShape="1">
            <a:blip r:embed="rId3">
              <a:alphaModFix amt="58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FilmGrain grainSize="2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EB5990A-6B33-43FE-9DF6-D72FD06B7719}"/>
              </a:ext>
            </a:extLst>
          </p:cNvPr>
          <p:cNvSpPr/>
          <p:nvPr userDrawn="1"/>
        </p:nvSpPr>
        <p:spPr>
          <a:xfrm rot="5400000" flipH="1">
            <a:off x="5407997" y="141819"/>
            <a:ext cx="6039574" cy="6574363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15000"/>
                </a:schemeClr>
              </a:gs>
              <a:gs pos="97000">
                <a:srgbClr val="CCD6D6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0C253EB-B0DF-43E5-9979-572A42032725}"/>
              </a:ext>
            </a:extLst>
          </p:cNvPr>
          <p:cNvSpPr/>
          <p:nvPr userDrawn="1"/>
        </p:nvSpPr>
        <p:spPr>
          <a:xfrm>
            <a:off x="1219211" y="630534"/>
            <a:ext cx="10256008" cy="5596932"/>
          </a:xfrm>
          <a:prstGeom prst="rect">
            <a:avLst/>
          </a:prstGeom>
          <a:noFill/>
          <a:ln w="28575">
            <a:solidFill>
              <a:srgbClr val="0262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28525A5-3748-46BC-9ABD-9F67C25E2FA3}"/>
              </a:ext>
            </a:extLst>
          </p:cNvPr>
          <p:cNvSpPr/>
          <p:nvPr userDrawn="1"/>
        </p:nvSpPr>
        <p:spPr>
          <a:xfrm rot="16200000">
            <a:off x="-3203678" y="3197888"/>
            <a:ext cx="6843493" cy="450635"/>
          </a:xfrm>
          <a:prstGeom prst="rect">
            <a:avLst/>
          </a:prstGeom>
          <a:gradFill flip="none" rotWithShape="1">
            <a:gsLst>
              <a:gs pos="0">
                <a:srgbClr val="026F66">
                  <a:alpha val="21000"/>
                </a:srgbClr>
              </a:gs>
              <a:gs pos="97000">
                <a:srgbClr val="CCD6D6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9270A2FC-B1D7-4266-A3F7-07D993CC50AE}"/>
              </a:ext>
            </a:extLst>
          </p:cNvPr>
          <p:cNvSpPr/>
          <p:nvPr userDrawn="1"/>
        </p:nvSpPr>
        <p:spPr>
          <a:xfrm>
            <a:off x="2156731" y="3081553"/>
            <a:ext cx="16069" cy="22744"/>
          </a:xfrm>
          <a:custGeom>
            <a:avLst/>
            <a:gdLst>
              <a:gd name="connsiteX0" fmla="*/ 0 w 16069"/>
              <a:gd name="connsiteY0" fmla="*/ 0 h 22744"/>
              <a:gd name="connsiteX1" fmla="*/ 7042 w 16069"/>
              <a:gd name="connsiteY1" fmla="*/ 8692 h 22744"/>
              <a:gd name="connsiteX2" fmla="*/ 16069 w 16069"/>
              <a:gd name="connsiteY2" fmla="*/ 22744 h 22744"/>
              <a:gd name="connsiteX3" fmla="*/ 0 w 16069"/>
              <a:gd name="connsiteY3" fmla="*/ 0 h 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69" h="22744">
                <a:moveTo>
                  <a:pt x="0" y="0"/>
                </a:moveTo>
                <a:lnTo>
                  <a:pt x="7042" y="8692"/>
                </a:lnTo>
                <a:lnTo>
                  <a:pt x="16069" y="22744"/>
                </a:lnTo>
                <a:lnTo>
                  <a:pt x="0" y="0"/>
                </a:lnTo>
                <a:close/>
              </a:path>
            </a:pathLst>
          </a:custGeom>
          <a:solidFill>
            <a:srgbClr val="CCD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03C8C81C-E716-4111-B3A9-DBEB7AF982CC}"/>
              </a:ext>
            </a:extLst>
          </p:cNvPr>
          <p:cNvSpPr/>
          <p:nvPr userDrawn="1"/>
        </p:nvSpPr>
        <p:spPr>
          <a:xfrm>
            <a:off x="2116254" y="3662399"/>
            <a:ext cx="91812" cy="129955"/>
          </a:xfrm>
          <a:custGeom>
            <a:avLst/>
            <a:gdLst>
              <a:gd name="connsiteX0" fmla="*/ 91812 w 91812"/>
              <a:gd name="connsiteY0" fmla="*/ 0 h 129955"/>
              <a:gd name="connsiteX1" fmla="*/ 85466 w 91812"/>
              <a:gd name="connsiteY1" fmla="*/ 13001 h 129955"/>
              <a:gd name="connsiteX2" fmla="*/ 2381 w 91812"/>
              <a:gd name="connsiteY2" fmla="*/ 127791 h 129955"/>
              <a:gd name="connsiteX3" fmla="*/ 0 w 91812"/>
              <a:gd name="connsiteY3" fmla="*/ 129955 h 129955"/>
              <a:gd name="connsiteX4" fmla="*/ 91812 w 91812"/>
              <a:gd name="connsiteY4" fmla="*/ 0 h 129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12" h="129955">
                <a:moveTo>
                  <a:pt x="91812" y="0"/>
                </a:moveTo>
                <a:lnTo>
                  <a:pt x="85466" y="13001"/>
                </a:lnTo>
                <a:cubicBezTo>
                  <a:pt x="62666" y="53425"/>
                  <a:pt x="34769" y="91840"/>
                  <a:pt x="2381" y="127791"/>
                </a:cubicBezTo>
                <a:lnTo>
                  <a:pt x="0" y="129955"/>
                </a:lnTo>
                <a:lnTo>
                  <a:pt x="91812" y="0"/>
                </a:lnTo>
                <a:close/>
              </a:path>
            </a:pathLst>
          </a:custGeom>
          <a:solidFill>
            <a:srgbClr val="CCD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AC9D781-0209-41CF-A07E-3C1F59F57541}"/>
              </a:ext>
            </a:extLst>
          </p:cNvPr>
          <p:cNvGrpSpPr/>
          <p:nvPr userDrawn="1"/>
        </p:nvGrpSpPr>
        <p:grpSpPr>
          <a:xfrm rot="5400000" flipH="1">
            <a:off x="-2153444" y="1981159"/>
            <a:ext cx="7044915" cy="2828050"/>
            <a:chOff x="-54179" y="-43527"/>
            <a:chExt cx="7044915" cy="6890470"/>
          </a:xfrm>
        </p:grpSpPr>
        <p:sp>
          <p:nvSpPr>
            <p:cNvPr id="18" name="等腰三角形 17">
              <a:extLst>
                <a:ext uri="{FF2B5EF4-FFF2-40B4-BE49-F238E27FC236}">
                  <a16:creationId xmlns:a16="http://schemas.microsoft.com/office/drawing/2014/main" id="{22E85D1B-A26A-48D8-BB87-4555D49A7955}"/>
                </a:ext>
              </a:extLst>
            </p:cNvPr>
            <p:cNvSpPr/>
            <p:nvPr/>
          </p:nvSpPr>
          <p:spPr>
            <a:xfrm rot="5400000">
              <a:off x="66368" y="-100808"/>
              <a:ext cx="6858000" cy="6990736"/>
            </a:xfrm>
            <a:prstGeom prst="triangle">
              <a:avLst>
                <a:gd name="adj" fmla="val 50215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DC3D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BECF823A-AAEB-400D-A9AD-953A84F06025}"/>
                </a:ext>
              </a:extLst>
            </p:cNvPr>
            <p:cNvSpPr/>
            <p:nvPr/>
          </p:nvSpPr>
          <p:spPr>
            <a:xfrm rot="16200000">
              <a:off x="-3263298" y="3203523"/>
              <a:ext cx="6858001" cy="363901"/>
            </a:xfrm>
            <a:prstGeom prst="rect">
              <a:avLst/>
            </a:prstGeom>
            <a:gradFill flip="none" rotWithShape="1">
              <a:gsLst>
                <a:gs pos="0">
                  <a:srgbClr val="026F66">
                    <a:alpha val="21000"/>
                  </a:srgbClr>
                </a:gs>
                <a:gs pos="97000">
                  <a:srgbClr val="CCD6D6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20" name="等腰三角形 19">
              <a:extLst>
                <a:ext uri="{FF2B5EF4-FFF2-40B4-BE49-F238E27FC236}">
                  <a16:creationId xmlns:a16="http://schemas.microsoft.com/office/drawing/2014/main" id="{7C856DF4-F91B-4B24-AD94-589AD7E88576}"/>
                </a:ext>
              </a:extLst>
            </p:cNvPr>
            <p:cNvSpPr/>
            <p:nvPr/>
          </p:nvSpPr>
          <p:spPr>
            <a:xfrm rot="5400000">
              <a:off x="12190" y="-77424"/>
              <a:ext cx="6857998" cy="6990736"/>
            </a:xfrm>
            <a:prstGeom prst="triangle">
              <a:avLst>
                <a:gd name="adj" fmla="val 50215"/>
              </a:avLst>
            </a:prstGeom>
            <a:blipFill dpi="0" rotWithShape="1">
              <a:blip r:embed="rId5" cstate="email">
                <a:alphaModFix amt="6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DC3D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</p:grp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C2232EAB-C4F6-4FAD-B47B-01636B44B663}"/>
              </a:ext>
            </a:extLst>
          </p:cNvPr>
          <p:cNvSpPr/>
          <p:nvPr userDrawn="1"/>
        </p:nvSpPr>
        <p:spPr>
          <a:xfrm rot="10800000">
            <a:off x="-92499" y="-18506"/>
            <a:ext cx="2881005" cy="2793771"/>
          </a:xfrm>
          <a:custGeom>
            <a:avLst/>
            <a:gdLst>
              <a:gd name="connsiteX0" fmla="*/ 2836762 w 2836762"/>
              <a:gd name="connsiteY0" fmla="*/ 2750868 h 2750868"/>
              <a:gd name="connsiteX1" fmla="*/ 0 w 2836762"/>
              <a:gd name="connsiteY1" fmla="*/ 2750868 h 2750868"/>
              <a:gd name="connsiteX2" fmla="*/ 570578 w 2836762"/>
              <a:gd name="connsiteY2" fmla="*/ 0 h 2750868"/>
              <a:gd name="connsiteX3" fmla="*/ 2806410 w 2836762"/>
              <a:gd name="connsiteY3" fmla="*/ 2741179 h 2750868"/>
              <a:gd name="connsiteX4" fmla="*/ 2806410 w 2836762"/>
              <a:gd name="connsiteY4" fmla="*/ 2603271 h 2750868"/>
              <a:gd name="connsiteX5" fmla="*/ 2836762 w 2836762"/>
              <a:gd name="connsiteY5" fmla="*/ 2750868 h 275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6762" h="2750868">
                <a:moveTo>
                  <a:pt x="2836762" y="2750868"/>
                </a:moveTo>
                <a:lnTo>
                  <a:pt x="0" y="2750868"/>
                </a:lnTo>
                <a:lnTo>
                  <a:pt x="570578" y="0"/>
                </a:lnTo>
                <a:lnTo>
                  <a:pt x="2806410" y="2741179"/>
                </a:lnTo>
                <a:lnTo>
                  <a:pt x="2806410" y="2603271"/>
                </a:lnTo>
                <a:lnTo>
                  <a:pt x="2836762" y="27508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8DC3DF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F59C24C8-DD29-4D37-8E3E-7F98611EDB11}"/>
              </a:ext>
            </a:extLst>
          </p:cNvPr>
          <p:cNvSpPr/>
          <p:nvPr userDrawn="1"/>
        </p:nvSpPr>
        <p:spPr>
          <a:xfrm>
            <a:off x="20618" y="-1155"/>
            <a:ext cx="2784078" cy="356507"/>
          </a:xfrm>
          <a:prstGeom prst="rect">
            <a:avLst/>
          </a:prstGeom>
          <a:gradFill flip="none" rotWithShape="1">
            <a:gsLst>
              <a:gs pos="0">
                <a:srgbClr val="026F66">
                  <a:alpha val="21000"/>
                </a:srgbClr>
              </a:gs>
              <a:gs pos="97000">
                <a:srgbClr val="CCD6D6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3CAFC8F6-7C4A-42F5-BC13-1F0C9215AE02}"/>
              </a:ext>
            </a:extLst>
          </p:cNvPr>
          <p:cNvSpPr/>
          <p:nvPr userDrawn="1"/>
        </p:nvSpPr>
        <p:spPr>
          <a:xfrm>
            <a:off x="-20345" y="1"/>
            <a:ext cx="2647155" cy="6816609"/>
          </a:xfrm>
          <a:custGeom>
            <a:avLst/>
            <a:gdLst>
              <a:gd name="connsiteX0" fmla="*/ 0 w 2292880"/>
              <a:gd name="connsiteY0" fmla="*/ 0 h 6816609"/>
              <a:gd name="connsiteX1" fmla="*/ 2177074 w 2292880"/>
              <a:gd name="connsiteY1" fmla="*/ 3081552 h 6816609"/>
              <a:gd name="connsiteX2" fmla="*/ 2193143 w 2292880"/>
              <a:gd name="connsiteY2" fmla="*/ 3104296 h 6816609"/>
              <a:gd name="connsiteX3" fmla="*/ 2222063 w 2292880"/>
              <a:gd name="connsiteY3" fmla="*/ 3149316 h 6816609"/>
              <a:gd name="connsiteX4" fmla="*/ 2292880 w 2292880"/>
              <a:gd name="connsiteY4" fmla="*/ 3412357 h 6816609"/>
              <a:gd name="connsiteX5" fmla="*/ 2252366 w 2292880"/>
              <a:gd name="connsiteY5" fmla="*/ 3613311 h 6816609"/>
              <a:gd name="connsiteX6" fmla="*/ 2228409 w 2292880"/>
              <a:gd name="connsiteY6" fmla="*/ 3662397 h 6816609"/>
              <a:gd name="connsiteX7" fmla="*/ 2136597 w 2292880"/>
              <a:gd name="connsiteY7" fmla="*/ 3792352 h 6816609"/>
              <a:gd name="connsiteX8" fmla="*/ 0 w 2292880"/>
              <a:gd name="connsiteY8" fmla="*/ 6816609 h 6816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2880" h="6816609">
                <a:moveTo>
                  <a:pt x="0" y="0"/>
                </a:moveTo>
                <a:lnTo>
                  <a:pt x="2177074" y="3081552"/>
                </a:lnTo>
                <a:lnTo>
                  <a:pt x="2193143" y="3104296"/>
                </a:lnTo>
                <a:lnTo>
                  <a:pt x="2222063" y="3149316"/>
                </a:lnTo>
                <a:cubicBezTo>
                  <a:pt x="2267664" y="3230164"/>
                  <a:pt x="2292880" y="3319052"/>
                  <a:pt x="2292880" y="3412357"/>
                </a:cubicBezTo>
                <a:cubicBezTo>
                  <a:pt x="2292880" y="3482336"/>
                  <a:pt x="2278696" y="3549830"/>
                  <a:pt x="2252366" y="3613311"/>
                </a:cubicBezTo>
                <a:lnTo>
                  <a:pt x="2228409" y="3662397"/>
                </a:lnTo>
                <a:lnTo>
                  <a:pt x="2136597" y="3792352"/>
                </a:lnTo>
                <a:lnTo>
                  <a:pt x="0" y="68166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317500" algn="ctr" rotWithShape="0">
              <a:schemeClr val="tx1">
                <a:lumMod val="85000"/>
                <a:lumOff val="15000"/>
                <a:alpha val="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86FEDC70-F0E3-40A9-8944-7C0D6CD68A90}"/>
              </a:ext>
            </a:extLst>
          </p:cNvPr>
          <p:cNvSpPr/>
          <p:nvPr userDrawn="1"/>
        </p:nvSpPr>
        <p:spPr>
          <a:xfrm rot="16200000">
            <a:off x="-3232399" y="3214540"/>
            <a:ext cx="6879712" cy="450635"/>
          </a:xfrm>
          <a:prstGeom prst="rect">
            <a:avLst/>
          </a:prstGeom>
          <a:gradFill flip="none" rotWithShape="1">
            <a:gsLst>
              <a:gs pos="0">
                <a:srgbClr val="026F66">
                  <a:alpha val="21000"/>
                </a:srgbClr>
              </a:gs>
              <a:gs pos="97000">
                <a:srgbClr val="CCD6D6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B7A51E55-C1C0-4ED8-9C60-58A28079931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891" y="2650033"/>
            <a:ext cx="1571096" cy="1571096"/>
          </a:xfrm>
          <a:prstGeom prst="rect">
            <a:avLst/>
          </a:prstGeom>
        </p:spPr>
      </p:pic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5C8D3DDE-BD12-4DA3-8193-BBA4DCC17C8A}"/>
              </a:ext>
            </a:extLst>
          </p:cNvPr>
          <p:cNvSpPr/>
          <p:nvPr userDrawn="1"/>
        </p:nvSpPr>
        <p:spPr>
          <a:xfrm rot="10800000">
            <a:off x="-57453" y="-19607"/>
            <a:ext cx="2836762" cy="2750868"/>
          </a:xfrm>
          <a:custGeom>
            <a:avLst/>
            <a:gdLst>
              <a:gd name="connsiteX0" fmla="*/ 2836762 w 2836762"/>
              <a:gd name="connsiteY0" fmla="*/ 2750868 h 2750868"/>
              <a:gd name="connsiteX1" fmla="*/ 0 w 2836762"/>
              <a:gd name="connsiteY1" fmla="*/ 2750868 h 2750868"/>
              <a:gd name="connsiteX2" fmla="*/ 570578 w 2836762"/>
              <a:gd name="connsiteY2" fmla="*/ 0 h 2750868"/>
              <a:gd name="connsiteX3" fmla="*/ 2806410 w 2836762"/>
              <a:gd name="connsiteY3" fmla="*/ 2741179 h 2750868"/>
              <a:gd name="connsiteX4" fmla="*/ 2806410 w 2836762"/>
              <a:gd name="connsiteY4" fmla="*/ 2603271 h 2750868"/>
              <a:gd name="connsiteX5" fmla="*/ 2836762 w 2836762"/>
              <a:gd name="connsiteY5" fmla="*/ 2750868 h 275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6762" h="2750868">
                <a:moveTo>
                  <a:pt x="2836762" y="2750868"/>
                </a:moveTo>
                <a:lnTo>
                  <a:pt x="0" y="2750868"/>
                </a:lnTo>
                <a:lnTo>
                  <a:pt x="570578" y="0"/>
                </a:lnTo>
                <a:lnTo>
                  <a:pt x="2806410" y="2741179"/>
                </a:lnTo>
                <a:lnTo>
                  <a:pt x="2806410" y="2603271"/>
                </a:lnTo>
                <a:lnTo>
                  <a:pt x="2836762" y="2750868"/>
                </a:lnTo>
                <a:close/>
              </a:path>
            </a:pathLst>
          </a:custGeom>
          <a:blipFill>
            <a:blip r:embed="rId7" cstate="email">
              <a:alphaModFix amt="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8DC3DF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6038C315-64F8-487F-8629-F7905AF66840}"/>
              </a:ext>
            </a:extLst>
          </p:cNvPr>
          <p:cNvSpPr/>
          <p:nvPr userDrawn="1"/>
        </p:nvSpPr>
        <p:spPr>
          <a:xfrm flipH="1">
            <a:off x="10931674" y="787255"/>
            <a:ext cx="358774" cy="350896"/>
          </a:xfrm>
          <a:custGeom>
            <a:avLst/>
            <a:gdLst>
              <a:gd name="connsiteX0" fmla="*/ 0 w 467723"/>
              <a:gd name="connsiteY0" fmla="*/ 0 h 438694"/>
              <a:gd name="connsiteX1" fmla="*/ 467723 w 467723"/>
              <a:gd name="connsiteY1" fmla="*/ 0 h 438694"/>
              <a:gd name="connsiteX2" fmla="*/ 467723 w 467723"/>
              <a:gd name="connsiteY2" fmla="*/ 438694 h 438694"/>
              <a:gd name="connsiteX3" fmla="*/ 0 w 467723"/>
              <a:gd name="connsiteY3" fmla="*/ 438694 h 438694"/>
              <a:gd name="connsiteX0" fmla="*/ 467723 w 558740"/>
              <a:gd name="connsiteY0" fmla="*/ 438694 h 525978"/>
              <a:gd name="connsiteX1" fmla="*/ 0 w 558740"/>
              <a:gd name="connsiteY1" fmla="*/ 438694 h 525978"/>
              <a:gd name="connsiteX2" fmla="*/ 0 w 558740"/>
              <a:gd name="connsiteY2" fmla="*/ 0 h 525978"/>
              <a:gd name="connsiteX3" fmla="*/ 467723 w 558740"/>
              <a:gd name="connsiteY3" fmla="*/ 0 h 525978"/>
              <a:gd name="connsiteX4" fmla="*/ 558740 w 558740"/>
              <a:gd name="connsiteY4" fmla="*/ 525978 h 525978"/>
              <a:gd name="connsiteX0" fmla="*/ 0 w 558740"/>
              <a:gd name="connsiteY0" fmla="*/ 438694 h 525978"/>
              <a:gd name="connsiteX1" fmla="*/ 0 w 558740"/>
              <a:gd name="connsiteY1" fmla="*/ 0 h 525978"/>
              <a:gd name="connsiteX2" fmla="*/ 467723 w 558740"/>
              <a:gd name="connsiteY2" fmla="*/ 0 h 525978"/>
              <a:gd name="connsiteX3" fmla="*/ 558740 w 558740"/>
              <a:gd name="connsiteY3" fmla="*/ 525978 h 525978"/>
              <a:gd name="connsiteX0" fmla="*/ 0 w 467723"/>
              <a:gd name="connsiteY0" fmla="*/ 438694 h 438694"/>
              <a:gd name="connsiteX1" fmla="*/ 0 w 467723"/>
              <a:gd name="connsiteY1" fmla="*/ 0 h 438694"/>
              <a:gd name="connsiteX2" fmla="*/ 467723 w 467723"/>
              <a:gd name="connsiteY2" fmla="*/ 0 h 43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723" h="438694">
                <a:moveTo>
                  <a:pt x="0" y="438694"/>
                </a:moveTo>
                <a:lnTo>
                  <a:pt x="0" y="0"/>
                </a:lnTo>
                <a:lnTo>
                  <a:pt x="467723" y="0"/>
                </a:lnTo>
              </a:path>
            </a:pathLst>
          </a:custGeom>
          <a:noFill/>
          <a:ln w="19050">
            <a:solidFill>
              <a:srgbClr val="0262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D548605D-E990-46D6-AC17-71FAF0883251}"/>
              </a:ext>
            </a:extLst>
          </p:cNvPr>
          <p:cNvSpPr/>
          <p:nvPr userDrawn="1"/>
        </p:nvSpPr>
        <p:spPr>
          <a:xfrm flipH="1" flipV="1">
            <a:off x="10931674" y="5719849"/>
            <a:ext cx="358774" cy="350896"/>
          </a:xfrm>
          <a:custGeom>
            <a:avLst/>
            <a:gdLst>
              <a:gd name="connsiteX0" fmla="*/ 0 w 467723"/>
              <a:gd name="connsiteY0" fmla="*/ 0 h 438694"/>
              <a:gd name="connsiteX1" fmla="*/ 467723 w 467723"/>
              <a:gd name="connsiteY1" fmla="*/ 0 h 438694"/>
              <a:gd name="connsiteX2" fmla="*/ 467723 w 467723"/>
              <a:gd name="connsiteY2" fmla="*/ 438694 h 438694"/>
              <a:gd name="connsiteX3" fmla="*/ 0 w 467723"/>
              <a:gd name="connsiteY3" fmla="*/ 438694 h 438694"/>
              <a:gd name="connsiteX0" fmla="*/ 467723 w 558740"/>
              <a:gd name="connsiteY0" fmla="*/ 438694 h 525978"/>
              <a:gd name="connsiteX1" fmla="*/ 0 w 558740"/>
              <a:gd name="connsiteY1" fmla="*/ 438694 h 525978"/>
              <a:gd name="connsiteX2" fmla="*/ 0 w 558740"/>
              <a:gd name="connsiteY2" fmla="*/ 0 h 525978"/>
              <a:gd name="connsiteX3" fmla="*/ 467723 w 558740"/>
              <a:gd name="connsiteY3" fmla="*/ 0 h 525978"/>
              <a:gd name="connsiteX4" fmla="*/ 558740 w 558740"/>
              <a:gd name="connsiteY4" fmla="*/ 525978 h 525978"/>
              <a:gd name="connsiteX0" fmla="*/ 0 w 558740"/>
              <a:gd name="connsiteY0" fmla="*/ 438694 h 525978"/>
              <a:gd name="connsiteX1" fmla="*/ 0 w 558740"/>
              <a:gd name="connsiteY1" fmla="*/ 0 h 525978"/>
              <a:gd name="connsiteX2" fmla="*/ 467723 w 558740"/>
              <a:gd name="connsiteY2" fmla="*/ 0 h 525978"/>
              <a:gd name="connsiteX3" fmla="*/ 558740 w 558740"/>
              <a:gd name="connsiteY3" fmla="*/ 525978 h 525978"/>
              <a:gd name="connsiteX0" fmla="*/ 0 w 467723"/>
              <a:gd name="connsiteY0" fmla="*/ 438694 h 438694"/>
              <a:gd name="connsiteX1" fmla="*/ 0 w 467723"/>
              <a:gd name="connsiteY1" fmla="*/ 0 h 438694"/>
              <a:gd name="connsiteX2" fmla="*/ 467723 w 467723"/>
              <a:gd name="connsiteY2" fmla="*/ 0 h 43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723" h="438694">
                <a:moveTo>
                  <a:pt x="0" y="438694"/>
                </a:moveTo>
                <a:lnTo>
                  <a:pt x="0" y="0"/>
                </a:lnTo>
                <a:lnTo>
                  <a:pt x="467723" y="0"/>
                </a:lnTo>
              </a:path>
            </a:pathLst>
          </a:custGeom>
          <a:noFill/>
          <a:ln w="19050">
            <a:solidFill>
              <a:srgbClr val="0262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文本占位符 30">
            <a:extLst>
              <a:ext uri="{FF2B5EF4-FFF2-40B4-BE49-F238E27FC236}">
                <a16:creationId xmlns:a16="http://schemas.microsoft.com/office/drawing/2014/main" id="{7EDBAAD0-3948-4014-9EFD-B0AE04B923C7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917144" y="2748362"/>
            <a:ext cx="3619036" cy="923330"/>
          </a:xfrm>
        </p:spPr>
        <p:txBody>
          <a:bodyPr vert="horz" wrap="square" lIns="91440" tIns="45720" rIns="91440" bIns="45720" anchor="t" anchorCtr="0">
            <a:spAutoFit/>
          </a:bodyPr>
          <a:lstStyle>
            <a:lvl1pPr mar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400" b="1" spc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zh-CN" altLang="en-US" dirty="0"/>
              <a:t>研究背景</a:t>
            </a:r>
          </a:p>
        </p:txBody>
      </p:sp>
      <p:sp>
        <p:nvSpPr>
          <p:cNvPr id="32" name="文本占位符 31">
            <a:extLst>
              <a:ext uri="{FF2B5EF4-FFF2-40B4-BE49-F238E27FC236}">
                <a16:creationId xmlns:a16="http://schemas.microsoft.com/office/drawing/2014/main" id="{91788D60-844C-4AD9-B2A6-E73B931B0D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55947" y="3671692"/>
            <a:ext cx="3460849" cy="523220"/>
          </a:xfrm>
          <a:prstGeom prst="rect">
            <a:avLst/>
          </a:prstGeom>
        </p:spPr>
        <p:txBody>
          <a:bodyPr vert="horz" wrap="square" lIns="91440" tIns="45720" rIns="91440" bIns="45720" anchor="t" anchorCtr="0">
            <a:spAutoFit/>
          </a:bodyPr>
          <a:lstStyle>
            <a:lvl1pPr mar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1" spc="0">
                <a:solidFill>
                  <a:schemeClr val="accent4"/>
                </a:solidFill>
                <a:latin typeface="Bahnschrift Light SemiCondensed" panose="020B0502040204020203" pitchFamily="34" charset="0"/>
                <a:ea typeface="微软雅黑" panose="020B0503020204020204" pitchFamily="34" charset="-122"/>
                <a:sym typeface="Bahnschrift Light SemiCondensed" panose="020B0502040204020203" pitchFamily="34" charset="0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altLang="zh-CN" dirty="0"/>
              <a:t>Background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73566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-3 升级版">
    <p:bg>
      <p:bgPr>
        <a:blipFill dpi="0" rotWithShape="1">
          <a:blip r:embed="rId2" cstate="email">
            <a:alphaModFix amt="2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id="{5D4795A0-2B26-40EB-B30E-70439D4AAF00}"/>
              </a:ext>
            </a:extLst>
          </p:cNvPr>
          <p:cNvSpPr/>
          <p:nvPr userDrawn="1"/>
        </p:nvSpPr>
        <p:spPr>
          <a:xfrm>
            <a:off x="-9222" y="21007"/>
            <a:ext cx="12210444" cy="6874133"/>
          </a:xfrm>
          <a:prstGeom prst="rect">
            <a:avLst/>
          </a:prstGeom>
          <a:blipFill dpi="0" rotWithShape="1">
            <a:blip r:embed="rId3">
              <a:alphaModFix amt="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BB517B34-80C0-4B37-82E9-43E71308084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4" cstate="email">
              <a:alphaModFix amt="10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FilmGrain grainSize="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75" name="任意多边形: 形状 74">
            <a:extLst>
              <a:ext uri="{FF2B5EF4-FFF2-40B4-BE49-F238E27FC236}">
                <a16:creationId xmlns:a16="http://schemas.microsoft.com/office/drawing/2014/main" id="{8473E6AB-4190-4517-AC1B-CCF288593CFC}"/>
              </a:ext>
            </a:extLst>
          </p:cNvPr>
          <p:cNvSpPr/>
          <p:nvPr userDrawn="1"/>
        </p:nvSpPr>
        <p:spPr>
          <a:xfrm rot="21413345">
            <a:off x="-5701" y="5731888"/>
            <a:ext cx="12280435" cy="1507273"/>
          </a:xfrm>
          <a:custGeom>
            <a:avLst/>
            <a:gdLst>
              <a:gd name="connsiteX0" fmla="*/ 12401882 w 12401882"/>
              <a:gd name="connsiteY0" fmla="*/ 73849 h 1288985"/>
              <a:gd name="connsiteX1" fmla="*/ 12335841 w 12401882"/>
              <a:gd name="connsiteY1" fmla="*/ 1288985 h 1288985"/>
              <a:gd name="connsiteX2" fmla="*/ 0 w 12401882"/>
              <a:gd name="connsiteY2" fmla="*/ 618542 h 1288985"/>
              <a:gd name="connsiteX3" fmla="*/ 33618 w 12401882"/>
              <a:gd name="connsiteY3" fmla="*/ 0 h 1288985"/>
              <a:gd name="connsiteX4" fmla="*/ 103646 w 12401882"/>
              <a:gd name="connsiteY4" fmla="*/ 32857 h 1288985"/>
              <a:gd name="connsiteX5" fmla="*/ 6308538 w 12401882"/>
              <a:gd name="connsiteY5" fmla="*/ 553243 h 1288985"/>
              <a:gd name="connsiteX6" fmla="*/ 12326375 w 12401882"/>
              <a:gd name="connsiteY6" fmla="*/ 98014 h 1288985"/>
              <a:gd name="connsiteX7" fmla="*/ 12401882 w 12401882"/>
              <a:gd name="connsiteY7" fmla="*/ 73849 h 1288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01882" h="1288985">
                <a:moveTo>
                  <a:pt x="12401882" y="73849"/>
                </a:moveTo>
                <a:lnTo>
                  <a:pt x="12335841" y="1288985"/>
                </a:lnTo>
                <a:lnTo>
                  <a:pt x="0" y="618542"/>
                </a:lnTo>
                <a:lnTo>
                  <a:pt x="33618" y="0"/>
                </a:lnTo>
                <a:lnTo>
                  <a:pt x="103646" y="32857"/>
                </a:lnTo>
                <a:cubicBezTo>
                  <a:pt x="814657" y="332114"/>
                  <a:pt x="3323130" y="553243"/>
                  <a:pt x="6308538" y="553243"/>
                </a:cubicBezTo>
                <a:cubicBezTo>
                  <a:pt x="9072803" y="553244"/>
                  <a:pt x="11428175" y="363661"/>
                  <a:pt x="12326375" y="98014"/>
                </a:cubicBezTo>
                <a:lnTo>
                  <a:pt x="12401882" y="73849"/>
                </a:lnTo>
                <a:close/>
              </a:path>
            </a:pathLst>
          </a:cu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6" name="任意多边形: 形状 75">
            <a:extLst>
              <a:ext uri="{FF2B5EF4-FFF2-40B4-BE49-F238E27FC236}">
                <a16:creationId xmlns:a16="http://schemas.microsoft.com/office/drawing/2014/main" id="{A0772618-7C85-408A-B449-5663503A6631}"/>
              </a:ext>
            </a:extLst>
          </p:cNvPr>
          <p:cNvSpPr/>
          <p:nvPr userDrawn="1"/>
        </p:nvSpPr>
        <p:spPr>
          <a:xfrm rot="21413345">
            <a:off x="35776" y="5795362"/>
            <a:ext cx="12239915" cy="1470933"/>
          </a:xfrm>
          <a:custGeom>
            <a:avLst/>
            <a:gdLst>
              <a:gd name="connsiteX0" fmla="*/ 12401882 w 12401882"/>
              <a:gd name="connsiteY0" fmla="*/ 73849 h 1288985"/>
              <a:gd name="connsiteX1" fmla="*/ 12335841 w 12401882"/>
              <a:gd name="connsiteY1" fmla="*/ 1288985 h 1288985"/>
              <a:gd name="connsiteX2" fmla="*/ 0 w 12401882"/>
              <a:gd name="connsiteY2" fmla="*/ 618542 h 1288985"/>
              <a:gd name="connsiteX3" fmla="*/ 33618 w 12401882"/>
              <a:gd name="connsiteY3" fmla="*/ 0 h 1288985"/>
              <a:gd name="connsiteX4" fmla="*/ 103646 w 12401882"/>
              <a:gd name="connsiteY4" fmla="*/ 32857 h 1288985"/>
              <a:gd name="connsiteX5" fmla="*/ 6308538 w 12401882"/>
              <a:gd name="connsiteY5" fmla="*/ 553243 h 1288985"/>
              <a:gd name="connsiteX6" fmla="*/ 12326375 w 12401882"/>
              <a:gd name="connsiteY6" fmla="*/ 98014 h 1288985"/>
              <a:gd name="connsiteX7" fmla="*/ 12401882 w 12401882"/>
              <a:gd name="connsiteY7" fmla="*/ 73849 h 1288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01882" h="1288985">
                <a:moveTo>
                  <a:pt x="12401882" y="73849"/>
                </a:moveTo>
                <a:lnTo>
                  <a:pt x="12335841" y="1288985"/>
                </a:lnTo>
                <a:lnTo>
                  <a:pt x="0" y="618542"/>
                </a:lnTo>
                <a:lnTo>
                  <a:pt x="33618" y="0"/>
                </a:lnTo>
                <a:lnTo>
                  <a:pt x="103646" y="32857"/>
                </a:lnTo>
                <a:cubicBezTo>
                  <a:pt x="814657" y="332114"/>
                  <a:pt x="3323130" y="553243"/>
                  <a:pt x="6308538" y="553243"/>
                </a:cubicBezTo>
                <a:cubicBezTo>
                  <a:pt x="9072803" y="553244"/>
                  <a:pt x="11428175" y="363661"/>
                  <a:pt x="12326375" y="98014"/>
                </a:cubicBezTo>
                <a:lnTo>
                  <a:pt x="12401882" y="73849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7" name="任意多边形: 形状 76">
            <a:extLst>
              <a:ext uri="{FF2B5EF4-FFF2-40B4-BE49-F238E27FC236}">
                <a16:creationId xmlns:a16="http://schemas.microsoft.com/office/drawing/2014/main" id="{58411E5A-7FA8-4042-A4BA-E39092576927}"/>
              </a:ext>
            </a:extLst>
          </p:cNvPr>
          <p:cNvSpPr/>
          <p:nvPr userDrawn="1"/>
        </p:nvSpPr>
        <p:spPr>
          <a:xfrm rot="21413345">
            <a:off x="7402" y="5898052"/>
            <a:ext cx="12273250" cy="1288985"/>
          </a:xfrm>
          <a:custGeom>
            <a:avLst/>
            <a:gdLst>
              <a:gd name="connsiteX0" fmla="*/ 12401882 w 12401882"/>
              <a:gd name="connsiteY0" fmla="*/ 73849 h 1288985"/>
              <a:gd name="connsiteX1" fmla="*/ 12335841 w 12401882"/>
              <a:gd name="connsiteY1" fmla="*/ 1288985 h 1288985"/>
              <a:gd name="connsiteX2" fmla="*/ 0 w 12401882"/>
              <a:gd name="connsiteY2" fmla="*/ 618542 h 1288985"/>
              <a:gd name="connsiteX3" fmla="*/ 33618 w 12401882"/>
              <a:gd name="connsiteY3" fmla="*/ 0 h 1288985"/>
              <a:gd name="connsiteX4" fmla="*/ 103646 w 12401882"/>
              <a:gd name="connsiteY4" fmla="*/ 32857 h 1288985"/>
              <a:gd name="connsiteX5" fmla="*/ 6308538 w 12401882"/>
              <a:gd name="connsiteY5" fmla="*/ 553243 h 1288985"/>
              <a:gd name="connsiteX6" fmla="*/ 12326375 w 12401882"/>
              <a:gd name="connsiteY6" fmla="*/ 98014 h 1288985"/>
              <a:gd name="connsiteX7" fmla="*/ 12401882 w 12401882"/>
              <a:gd name="connsiteY7" fmla="*/ 73849 h 1288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01882" h="1288985">
                <a:moveTo>
                  <a:pt x="12401882" y="73849"/>
                </a:moveTo>
                <a:lnTo>
                  <a:pt x="12335841" y="1288985"/>
                </a:lnTo>
                <a:lnTo>
                  <a:pt x="0" y="618542"/>
                </a:lnTo>
                <a:lnTo>
                  <a:pt x="33618" y="0"/>
                </a:lnTo>
                <a:lnTo>
                  <a:pt x="103646" y="32857"/>
                </a:lnTo>
                <a:cubicBezTo>
                  <a:pt x="814657" y="332114"/>
                  <a:pt x="3323130" y="553243"/>
                  <a:pt x="6308538" y="553243"/>
                </a:cubicBezTo>
                <a:cubicBezTo>
                  <a:pt x="9072803" y="553244"/>
                  <a:pt x="11428175" y="363661"/>
                  <a:pt x="12326375" y="98014"/>
                </a:cubicBezTo>
                <a:lnTo>
                  <a:pt x="12401882" y="73849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1" name="矩形 90">
            <a:extLst>
              <a:ext uri="{FF2B5EF4-FFF2-40B4-BE49-F238E27FC236}">
                <a16:creationId xmlns:a16="http://schemas.microsoft.com/office/drawing/2014/main" id="{74361BB3-694F-45A8-8D19-40D8A132D039}"/>
              </a:ext>
            </a:extLst>
          </p:cNvPr>
          <p:cNvSpPr/>
          <p:nvPr userDrawn="1"/>
        </p:nvSpPr>
        <p:spPr>
          <a:xfrm>
            <a:off x="-9222" y="-8066"/>
            <a:ext cx="12210444" cy="6874133"/>
          </a:xfrm>
          <a:prstGeom prst="rect">
            <a:avLst/>
          </a:prstGeom>
          <a:blipFill dpi="0" rotWithShape="1">
            <a:blip r:embed="rId3">
              <a:alphaModFix amt="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id="{12C00386-356F-414D-932E-4978912686A7}"/>
              </a:ext>
            </a:extLst>
          </p:cNvPr>
          <p:cNvSpPr/>
          <p:nvPr userDrawn="1"/>
        </p:nvSpPr>
        <p:spPr>
          <a:xfrm rot="5400000">
            <a:off x="-2030240" y="2026714"/>
            <a:ext cx="6873145" cy="2800342"/>
          </a:xfrm>
          <a:prstGeom prst="rect">
            <a:avLst/>
          </a:prstGeom>
          <a:solidFill>
            <a:srgbClr val="026F66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93" name="等腰三角形 92">
            <a:extLst>
              <a:ext uri="{FF2B5EF4-FFF2-40B4-BE49-F238E27FC236}">
                <a16:creationId xmlns:a16="http://schemas.microsoft.com/office/drawing/2014/main" id="{F72FCDF7-F045-41A3-B81C-3B80697DA336}"/>
              </a:ext>
            </a:extLst>
          </p:cNvPr>
          <p:cNvSpPr/>
          <p:nvPr userDrawn="1"/>
        </p:nvSpPr>
        <p:spPr>
          <a:xfrm rot="5400000">
            <a:off x="1342296" y="1462438"/>
            <a:ext cx="6874132" cy="3960409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id="{D868C935-8E83-43FF-9473-5352F902EF53}"/>
              </a:ext>
            </a:extLst>
          </p:cNvPr>
          <p:cNvSpPr/>
          <p:nvPr userDrawn="1"/>
        </p:nvSpPr>
        <p:spPr>
          <a:xfrm>
            <a:off x="1260326" y="428040"/>
            <a:ext cx="10454640" cy="6039575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id="{5061AD8E-B1DE-4357-92D2-FD9CC0AE3FCD}"/>
              </a:ext>
            </a:extLst>
          </p:cNvPr>
          <p:cNvSpPr/>
          <p:nvPr userDrawn="1"/>
        </p:nvSpPr>
        <p:spPr>
          <a:xfrm>
            <a:off x="13241" y="409213"/>
            <a:ext cx="11685781" cy="6039575"/>
          </a:xfrm>
          <a:prstGeom prst="rect">
            <a:avLst/>
          </a:prstGeom>
          <a:blipFill dpi="0" rotWithShape="1">
            <a:blip r:embed="rId6">
              <a:alphaModFix amt="58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FilmGrain grainSize="2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9" name="矩形 98">
            <a:extLst>
              <a:ext uri="{FF2B5EF4-FFF2-40B4-BE49-F238E27FC236}">
                <a16:creationId xmlns:a16="http://schemas.microsoft.com/office/drawing/2014/main" id="{93AB3D75-C8A6-415F-871F-EE2548939BD8}"/>
              </a:ext>
            </a:extLst>
          </p:cNvPr>
          <p:cNvSpPr/>
          <p:nvPr userDrawn="1"/>
        </p:nvSpPr>
        <p:spPr>
          <a:xfrm rot="5400000" flipH="1">
            <a:off x="5407997" y="141819"/>
            <a:ext cx="6039574" cy="6574363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15000"/>
                </a:schemeClr>
              </a:gs>
              <a:gs pos="97000">
                <a:srgbClr val="CCD6D6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00" name="矩形 99">
            <a:extLst>
              <a:ext uri="{FF2B5EF4-FFF2-40B4-BE49-F238E27FC236}">
                <a16:creationId xmlns:a16="http://schemas.microsoft.com/office/drawing/2014/main" id="{3685613B-6E40-40AD-9D11-3984D8B43CCE}"/>
              </a:ext>
            </a:extLst>
          </p:cNvPr>
          <p:cNvSpPr/>
          <p:nvPr userDrawn="1"/>
        </p:nvSpPr>
        <p:spPr>
          <a:xfrm>
            <a:off x="1219211" y="630534"/>
            <a:ext cx="10256008" cy="5596932"/>
          </a:xfrm>
          <a:prstGeom prst="rect">
            <a:avLst/>
          </a:prstGeom>
          <a:noFill/>
          <a:ln w="28575">
            <a:solidFill>
              <a:srgbClr val="0262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矩形 100">
            <a:extLst>
              <a:ext uri="{FF2B5EF4-FFF2-40B4-BE49-F238E27FC236}">
                <a16:creationId xmlns:a16="http://schemas.microsoft.com/office/drawing/2014/main" id="{AB8C3554-634E-4D02-9129-C162023D6CF7}"/>
              </a:ext>
            </a:extLst>
          </p:cNvPr>
          <p:cNvSpPr/>
          <p:nvPr userDrawn="1"/>
        </p:nvSpPr>
        <p:spPr>
          <a:xfrm rot="16200000">
            <a:off x="-3203678" y="3197888"/>
            <a:ext cx="6843493" cy="450635"/>
          </a:xfrm>
          <a:prstGeom prst="rect">
            <a:avLst/>
          </a:prstGeom>
          <a:gradFill flip="none" rotWithShape="1">
            <a:gsLst>
              <a:gs pos="0">
                <a:srgbClr val="026F66">
                  <a:alpha val="21000"/>
                </a:srgbClr>
              </a:gs>
              <a:gs pos="97000">
                <a:srgbClr val="CCD6D6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02" name="任意多边形: 形状 101">
            <a:extLst>
              <a:ext uri="{FF2B5EF4-FFF2-40B4-BE49-F238E27FC236}">
                <a16:creationId xmlns:a16="http://schemas.microsoft.com/office/drawing/2014/main" id="{AA9E6C29-558E-4BDF-B297-9E9ECFD58603}"/>
              </a:ext>
            </a:extLst>
          </p:cNvPr>
          <p:cNvSpPr/>
          <p:nvPr userDrawn="1"/>
        </p:nvSpPr>
        <p:spPr>
          <a:xfrm>
            <a:off x="433289" y="4198385"/>
            <a:ext cx="16069" cy="22744"/>
          </a:xfrm>
          <a:custGeom>
            <a:avLst/>
            <a:gdLst>
              <a:gd name="connsiteX0" fmla="*/ 0 w 16069"/>
              <a:gd name="connsiteY0" fmla="*/ 0 h 22744"/>
              <a:gd name="connsiteX1" fmla="*/ 7042 w 16069"/>
              <a:gd name="connsiteY1" fmla="*/ 8692 h 22744"/>
              <a:gd name="connsiteX2" fmla="*/ 16069 w 16069"/>
              <a:gd name="connsiteY2" fmla="*/ 22744 h 22744"/>
              <a:gd name="connsiteX3" fmla="*/ 0 w 16069"/>
              <a:gd name="connsiteY3" fmla="*/ 0 h 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69" h="22744">
                <a:moveTo>
                  <a:pt x="0" y="0"/>
                </a:moveTo>
                <a:lnTo>
                  <a:pt x="7042" y="8692"/>
                </a:lnTo>
                <a:lnTo>
                  <a:pt x="16069" y="22744"/>
                </a:lnTo>
                <a:lnTo>
                  <a:pt x="0" y="0"/>
                </a:lnTo>
                <a:close/>
              </a:path>
            </a:pathLst>
          </a:custGeom>
          <a:solidFill>
            <a:srgbClr val="CCD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3" name="任意多边形: 形状 102">
            <a:extLst>
              <a:ext uri="{FF2B5EF4-FFF2-40B4-BE49-F238E27FC236}">
                <a16:creationId xmlns:a16="http://schemas.microsoft.com/office/drawing/2014/main" id="{541C32A8-A58E-4BD0-86E5-952D960CAEE3}"/>
              </a:ext>
            </a:extLst>
          </p:cNvPr>
          <p:cNvSpPr/>
          <p:nvPr userDrawn="1"/>
        </p:nvSpPr>
        <p:spPr>
          <a:xfrm>
            <a:off x="433289" y="4091174"/>
            <a:ext cx="91812" cy="129955"/>
          </a:xfrm>
          <a:custGeom>
            <a:avLst/>
            <a:gdLst>
              <a:gd name="connsiteX0" fmla="*/ 91812 w 91812"/>
              <a:gd name="connsiteY0" fmla="*/ 0 h 129955"/>
              <a:gd name="connsiteX1" fmla="*/ 85466 w 91812"/>
              <a:gd name="connsiteY1" fmla="*/ 13001 h 129955"/>
              <a:gd name="connsiteX2" fmla="*/ 2381 w 91812"/>
              <a:gd name="connsiteY2" fmla="*/ 127791 h 129955"/>
              <a:gd name="connsiteX3" fmla="*/ 0 w 91812"/>
              <a:gd name="connsiteY3" fmla="*/ 129955 h 129955"/>
              <a:gd name="connsiteX4" fmla="*/ 91812 w 91812"/>
              <a:gd name="connsiteY4" fmla="*/ 0 h 129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12" h="129955">
                <a:moveTo>
                  <a:pt x="91812" y="0"/>
                </a:moveTo>
                <a:lnTo>
                  <a:pt x="85466" y="13001"/>
                </a:lnTo>
                <a:cubicBezTo>
                  <a:pt x="62666" y="53425"/>
                  <a:pt x="34769" y="91840"/>
                  <a:pt x="2381" y="127791"/>
                </a:cubicBezTo>
                <a:lnTo>
                  <a:pt x="0" y="129955"/>
                </a:lnTo>
                <a:lnTo>
                  <a:pt x="91812" y="0"/>
                </a:lnTo>
                <a:close/>
              </a:path>
            </a:pathLst>
          </a:custGeom>
          <a:solidFill>
            <a:srgbClr val="CCD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1625DE06-1F74-402B-9809-8876900F1E18}"/>
              </a:ext>
            </a:extLst>
          </p:cNvPr>
          <p:cNvGrpSpPr/>
          <p:nvPr userDrawn="1"/>
        </p:nvGrpSpPr>
        <p:grpSpPr>
          <a:xfrm rot="5400000" flipH="1">
            <a:off x="-2126220" y="1963532"/>
            <a:ext cx="7006984" cy="2825375"/>
            <a:chOff x="-16248" y="-60391"/>
            <a:chExt cx="7006984" cy="6883951"/>
          </a:xfrm>
        </p:grpSpPr>
        <p:sp>
          <p:nvSpPr>
            <p:cNvPr id="105" name="等腰三角形 104">
              <a:extLst>
                <a:ext uri="{FF2B5EF4-FFF2-40B4-BE49-F238E27FC236}">
                  <a16:creationId xmlns:a16="http://schemas.microsoft.com/office/drawing/2014/main" id="{E368F632-E3C7-46E0-91E5-000789F3E2AD}"/>
                </a:ext>
              </a:extLst>
            </p:cNvPr>
            <p:cNvSpPr/>
            <p:nvPr/>
          </p:nvSpPr>
          <p:spPr>
            <a:xfrm rot="5400000">
              <a:off x="66368" y="-100808"/>
              <a:ext cx="6858000" cy="6990736"/>
            </a:xfrm>
            <a:prstGeom prst="triangle">
              <a:avLst>
                <a:gd name="adj" fmla="val 50215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DC3D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106" name="矩形 105">
              <a:extLst>
                <a:ext uri="{FF2B5EF4-FFF2-40B4-BE49-F238E27FC236}">
                  <a16:creationId xmlns:a16="http://schemas.microsoft.com/office/drawing/2014/main" id="{B733C798-BE51-4425-A178-950504361DC2}"/>
                </a:ext>
              </a:extLst>
            </p:cNvPr>
            <p:cNvSpPr/>
            <p:nvPr/>
          </p:nvSpPr>
          <p:spPr>
            <a:xfrm rot="16200000">
              <a:off x="-3263298" y="3203523"/>
              <a:ext cx="6858001" cy="363901"/>
            </a:xfrm>
            <a:prstGeom prst="rect">
              <a:avLst/>
            </a:prstGeom>
            <a:gradFill flip="none" rotWithShape="1">
              <a:gsLst>
                <a:gs pos="0">
                  <a:srgbClr val="026F66">
                    <a:alpha val="21000"/>
                  </a:srgbClr>
                </a:gs>
                <a:gs pos="97000">
                  <a:srgbClr val="CCD6D6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107" name="等腰三角形 106">
              <a:extLst>
                <a:ext uri="{FF2B5EF4-FFF2-40B4-BE49-F238E27FC236}">
                  <a16:creationId xmlns:a16="http://schemas.microsoft.com/office/drawing/2014/main" id="{A4C7FEF7-C894-4EA9-8E21-576FD56369BD}"/>
                </a:ext>
              </a:extLst>
            </p:cNvPr>
            <p:cNvSpPr/>
            <p:nvPr/>
          </p:nvSpPr>
          <p:spPr>
            <a:xfrm rot="5400000">
              <a:off x="56680" y="-126760"/>
              <a:ext cx="6857998" cy="6990736"/>
            </a:xfrm>
            <a:prstGeom prst="triangle">
              <a:avLst>
                <a:gd name="adj" fmla="val 50215"/>
              </a:avLst>
            </a:prstGeom>
            <a:blipFill dpi="0" rotWithShape="1">
              <a:blip r:embed="rId8" cstate="email">
                <a:alphaModFix amt="6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DC3D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</p:grpSp>
      <p:sp>
        <p:nvSpPr>
          <p:cNvPr id="108" name="任意多边形: 形状 107">
            <a:extLst>
              <a:ext uri="{FF2B5EF4-FFF2-40B4-BE49-F238E27FC236}">
                <a16:creationId xmlns:a16="http://schemas.microsoft.com/office/drawing/2014/main" id="{E9EFB4A8-0FCE-41B4-A49C-4ACF24F1C99D}"/>
              </a:ext>
            </a:extLst>
          </p:cNvPr>
          <p:cNvSpPr/>
          <p:nvPr userDrawn="1"/>
        </p:nvSpPr>
        <p:spPr>
          <a:xfrm rot="10800000">
            <a:off x="-92499" y="-18506"/>
            <a:ext cx="2881005" cy="2793771"/>
          </a:xfrm>
          <a:custGeom>
            <a:avLst/>
            <a:gdLst>
              <a:gd name="connsiteX0" fmla="*/ 2836762 w 2836762"/>
              <a:gd name="connsiteY0" fmla="*/ 2750868 h 2750868"/>
              <a:gd name="connsiteX1" fmla="*/ 0 w 2836762"/>
              <a:gd name="connsiteY1" fmla="*/ 2750868 h 2750868"/>
              <a:gd name="connsiteX2" fmla="*/ 570578 w 2836762"/>
              <a:gd name="connsiteY2" fmla="*/ 0 h 2750868"/>
              <a:gd name="connsiteX3" fmla="*/ 2806410 w 2836762"/>
              <a:gd name="connsiteY3" fmla="*/ 2741179 h 2750868"/>
              <a:gd name="connsiteX4" fmla="*/ 2806410 w 2836762"/>
              <a:gd name="connsiteY4" fmla="*/ 2603271 h 2750868"/>
              <a:gd name="connsiteX5" fmla="*/ 2836762 w 2836762"/>
              <a:gd name="connsiteY5" fmla="*/ 2750868 h 275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6762" h="2750868">
                <a:moveTo>
                  <a:pt x="2836762" y="2750868"/>
                </a:moveTo>
                <a:lnTo>
                  <a:pt x="0" y="2750868"/>
                </a:lnTo>
                <a:lnTo>
                  <a:pt x="570578" y="0"/>
                </a:lnTo>
                <a:lnTo>
                  <a:pt x="2806410" y="2741179"/>
                </a:lnTo>
                <a:lnTo>
                  <a:pt x="2806410" y="2603271"/>
                </a:lnTo>
                <a:lnTo>
                  <a:pt x="2836762" y="27508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8DC3DF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09" name="矩形 108">
            <a:extLst>
              <a:ext uri="{FF2B5EF4-FFF2-40B4-BE49-F238E27FC236}">
                <a16:creationId xmlns:a16="http://schemas.microsoft.com/office/drawing/2014/main" id="{2BDC2854-EFD9-438D-8AE8-7ABE594C5038}"/>
              </a:ext>
            </a:extLst>
          </p:cNvPr>
          <p:cNvSpPr/>
          <p:nvPr userDrawn="1"/>
        </p:nvSpPr>
        <p:spPr>
          <a:xfrm>
            <a:off x="20618" y="-1155"/>
            <a:ext cx="2784078" cy="356507"/>
          </a:xfrm>
          <a:prstGeom prst="rect">
            <a:avLst/>
          </a:prstGeom>
          <a:gradFill flip="none" rotWithShape="1">
            <a:gsLst>
              <a:gs pos="0">
                <a:srgbClr val="026F66">
                  <a:alpha val="21000"/>
                </a:srgbClr>
              </a:gs>
              <a:gs pos="97000">
                <a:srgbClr val="CCD6D6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10" name="任意多边形: 形状 109">
            <a:extLst>
              <a:ext uri="{FF2B5EF4-FFF2-40B4-BE49-F238E27FC236}">
                <a16:creationId xmlns:a16="http://schemas.microsoft.com/office/drawing/2014/main" id="{224C5117-CF1B-48CD-ADAF-CF8533C4D0B3}"/>
              </a:ext>
            </a:extLst>
          </p:cNvPr>
          <p:cNvSpPr/>
          <p:nvPr userDrawn="1"/>
        </p:nvSpPr>
        <p:spPr>
          <a:xfrm>
            <a:off x="-20345" y="1"/>
            <a:ext cx="2647155" cy="6816609"/>
          </a:xfrm>
          <a:custGeom>
            <a:avLst/>
            <a:gdLst>
              <a:gd name="connsiteX0" fmla="*/ 0 w 2292880"/>
              <a:gd name="connsiteY0" fmla="*/ 0 h 6816609"/>
              <a:gd name="connsiteX1" fmla="*/ 2177074 w 2292880"/>
              <a:gd name="connsiteY1" fmla="*/ 3081552 h 6816609"/>
              <a:gd name="connsiteX2" fmla="*/ 2193143 w 2292880"/>
              <a:gd name="connsiteY2" fmla="*/ 3104296 h 6816609"/>
              <a:gd name="connsiteX3" fmla="*/ 2222063 w 2292880"/>
              <a:gd name="connsiteY3" fmla="*/ 3149316 h 6816609"/>
              <a:gd name="connsiteX4" fmla="*/ 2292880 w 2292880"/>
              <a:gd name="connsiteY4" fmla="*/ 3412357 h 6816609"/>
              <a:gd name="connsiteX5" fmla="*/ 2252366 w 2292880"/>
              <a:gd name="connsiteY5" fmla="*/ 3613311 h 6816609"/>
              <a:gd name="connsiteX6" fmla="*/ 2228409 w 2292880"/>
              <a:gd name="connsiteY6" fmla="*/ 3662397 h 6816609"/>
              <a:gd name="connsiteX7" fmla="*/ 2136597 w 2292880"/>
              <a:gd name="connsiteY7" fmla="*/ 3792352 h 6816609"/>
              <a:gd name="connsiteX8" fmla="*/ 0 w 2292880"/>
              <a:gd name="connsiteY8" fmla="*/ 6816609 h 6816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2880" h="6816609">
                <a:moveTo>
                  <a:pt x="0" y="0"/>
                </a:moveTo>
                <a:lnTo>
                  <a:pt x="2177074" y="3081552"/>
                </a:lnTo>
                <a:lnTo>
                  <a:pt x="2193143" y="3104296"/>
                </a:lnTo>
                <a:lnTo>
                  <a:pt x="2222063" y="3149316"/>
                </a:lnTo>
                <a:cubicBezTo>
                  <a:pt x="2267664" y="3230164"/>
                  <a:pt x="2292880" y="3319052"/>
                  <a:pt x="2292880" y="3412357"/>
                </a:cubicBezTo>
                <a:cubicBezTo>
                  <a:pt x="2292880" y="3482336"/>
                  <a:pt x="2278696" y="3549830"/>
                  <a:pt x="2252366" y="3613311"/>
                </a:cubicBezTo>
                <a:lnTo>
                  <a:pt x="2228409" y="3662397"/>
                </a:lnTo>
                <a:lnTo>
                  <a:pt x="2136597" y="3792352"/>
                </a:lnTo>
                <a:lnTo>
                  <a:pt x="0" y="68166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317500" algn="ctr" rotWithShape="0">
              <a:schemeClr val="tx1">
                <a:lumMod val="85000"/>
                <a:lumOff val="15000"/>
                <a:alpha val="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1" name="矩形 110">
            <a:extLst>
              <a:ext uri="{FF2B5EF4-FFF2-40B4-BE49-F238E27FC236}">
                <a16:creationId xmlns:a16="http://schemas.microsoft.com/office/drawing/2014/main" id="{EBB6C133-FA34-42A7-A8D8-6C8082F9E3BA}"/>
              </a:ext>
            </a:extLst>
          </p:cNvPr>
          <p:cNvSpPr/>
          <p:nvPr userDrawn="1"/>
        </p:nvSpPr>
        <p:spPr>
          <a:xfrm rot="16200000">
            <a:off x="-3232399" y="3214540"/>
            <a:ext cx="6879712" cy="450635"/>
          </a:xfrm>
          <a:prstGeom prst="rect">
            <a:avLst/>
          </a:prstGeom>
          <a:gradFill flip="none" rotWithShape="1">
            <a:gsLst>
              <a:gs pos="0">
                <a:srgbClr val="026F66">
                  <a:alpha val="21000"/>
                </a:srgbClr>
              </a:gs>
              <a:gs pos="97000">
                <a:srgbClr val="CCD6D6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13" name="任意多边形: 形状 112">
            <a:extLst>
              <a:ext uri="{FF2B5EF4-FFF2-40B4-BE49-F238E27FC236}">
                <a16:creationId xmlns:a16="http://schemas.microsoft.com/office/drawing/2014/main" id="{B718760C-E810-4D92-8344-5EF3A7CD231A}"/>
              </a:ext>
            </a:extLst>
          </p:cNvPr>
          <p:cNvSpPr/>
          <p:nvPr userDrawn="1"/>
        </p:nvSpPr>
        <p:spPr>
          <a:xfrm rot="10800000">
            <a:off x="-61112" y="6350"/>
            <a:ext cx="2836762" cy="2750868"/>
          </a:xfrm>
          <a:custGeom>
            <a:avLst/>
            <a:gdLst>
              <a:gd name="connsiteX0" fmla="*/ 2836762 w 2836762"/>
              <a:gd name="connsiteY0" fmla="*/ 2750868 h 2750868"/>
              <a:gd name="connsiteX1" fmla="*/ 0 w 2836762"/>
              <a:gd name="connsiteY1" fmla="*/ 2750868 h 2750868"/>
              <a:gd name="connsiteX2" fmla="*/ 570578 w 2836762"/>
              <a:gd name="connsiteY2" fmla="*/ 0 h 2750868"/>
              <a:gd name="connsiteX3" fmla="*/ 2806410 w 2836762"/>
              <a:gd name="connsiteY3" fmla="*/ 2741179 h 2750868"/>
              <a:gd name="connsiteX4" fmla="*/ 2806410 w 2836762"/>
              <a:gd name="connsiteY4" fmla="*/ 2603271 h 2750868"/>
              <a:gd name="connsiteX5" fmla="*/ 2836762 w 2836762"/>
              <a:gd name="connsiteY5" fmla="*/ 2750868 h 275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6762" h="2750868">
                <a:moveTo>
                  <a:pt x="2836762" y="2750868"/>
                </a:moveTo>
                <a:lnTo>
                  <a:pt x="0" y="2750868"/>
                </a:lnTo>
                <a:lnTo>
                  <a:pt x="570578" y="0"/>
                </a:lnTo>
                <a:lnTo>
                  <a:pt x="2806410" y="2741179"/>
                </a:lnTo>
                <a:lnTo>
                  <a:pt x="2806410" y="2603271"/>
                </a:lnTo>
                <a:lnTo>
                  <a:pt x="2836762" y="2750868"/>
                </a:lnTo>
                <a:close/>
              </a:path>
            </a:pathLst>
          </a:custGeom>
          <a:blipFill>
            <a:blip r:embed="rId9" cstate="email">
              <a:alphaModFix amt="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8DC3DF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14" name="任意多边形: 形状 113">
            <a:extLst>
              <a:ext uri="{FF2B5EF4-FFF2-40B4-BE49-F238E27FC236}">
                <a16:creationId xmlns:a16="http://schemas.microsoft.com/office/drawing/2014/main" id="{90511185-891B-4BDB-9698-1929219E9EF0}"/>
              </a:ext>
            </a:extLst>
          </p:cNvPr>
          <p:cNvSpPr/>
          <p:nvPr userDrawn="1"/>
        </p:nvSpPr>
        <p:spPr>
          <a:xfrm flipH="1">
            <a:off x="10931674" y="787255"/>
            <a:ext cx="358774" cy="350896"/>
          </a:xfrm>
          <a:custGeom>
            <a:avLst/>
            <a:gdLst>
              <a:gd name="connsiteX0" fmla="*/ 0 w 467723"/>
              <a:gd name="connsiteY0" fmla="*/ 0 h 438694"/>
              <a:gd name="connsiteX1" fmla="*/ 467723 w 467723"/>
              <a:gd name="connsiteY1" fmla="*/ 0 h 438694"/>
              <a:gd name="connsiteX2" fmla="*/ 467723 w 467723"/>
              <a:gd name="connsiteY2" fmla="*/ 438694 h 438694"/>
              <a:gd name="connsiteX3" fmla="*/ 0 w 467723"/>
              <a:gd name="connsiteY3" fmla="*/ 438694 h 438694"/>
              <a:gd name="connsiteX0" fmla="*/ 467723 w 558740"/>
              <a:gd name="connsiteY0" fmla="*/ 438694 h 525978"/>
              <a:gd name="connsiteX1" fmla="*/ 0 w 558740"/>
              <a:gd name="connsiteY1" fmla="*/ 438694 h 525978"/>
              <a:gd name="connsiteX2" fmla="*/ 0 w 558740"/>
              <a:gd name="connsiteY2" fmla="*/ 0 h 525978"/>
              <a:gd name="connsiteX3" fmla="*/ 467723 w 558740"/>
              <a:gd name="connsiteY3" fmla="*/ 0 h 525978"/>
              <a:gd name="connsiteX4" fmla="*/ 558740 w 558740"/>
              <a:gd name="connsiteY4" fmla="*/ 525978 h 525978"/>
              <a:gd name="connsiteX0" fmla="*/ 0 w 558740"/>
              <a:gd name="connsiteY0" fmla="*/ 438694 h 525978"/>
              <a:gd name="connsiteX1" fmla="*/ 0 w 558740"/>
              <a:gd name="connsiteY1" fmla="*/ 0 h 525978"/>
              <a:gd name="connsiteX2" fmla="*/ 467723 w 558740"/>
              <a:gd name="connsiteY2" fmla="*/ 0 h 525978"/>
              <a:gd name="connsiteX3" fmla="*/ 558740 w 558740"/>
              <a:gd name="connsiteY3" fmla="*/ 525978 h 525978"/>
              <a:gd name="connsiteX0" fmla="*/ 0 w 467723"/>
              <a:gd name="connsiteY0" fmla="*/ 438694 h 438694"/>
              <a:gd name="connsiteX1" fmla="*/ 0 w 467723"/>
              <a:gd name="connsiteY1" fmla="*/ 0 h 438694"/>
              <a:gd name="connsiteX2" fmla="*/ 467723 w 467723"/>
              <a:gd name="connsiteY2" fmla="*/ 0 h 43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723" h="438694">
                <a:moveTo>
                  <a:pt x="0" y="438694"/>
                </a:moveTo>
                <a:lnTo>
                  <a:pt x="0" y="0"/>
                </a:lnTo>
                <a:lnTo>
                  <a:pt x="467723" y="0"/>
                </a:lnTo>
              </a:path>
            </a:pathLst>
          </a:custGeom>
          <a:noFill/>
          <a:ln w="19050">
            <a:solidFill>
              <a:srgbClr val="0262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5" name="任意多边形: 形状 114">
            <a:extLst>
              <a:ext uri="{FF2B5EF4-FFF2-40B4-BE49-F238E27FC236}">
                <a16:creationId xmlns:a16="http://schemas.microsoft.com/office/drawing/2014/main" id="{46EE2C92-A071-451F-8BD9-391CCC747222}"/>
              </a:ext>
            </a:extLst>
          </p:cNvPr>
          <p:cNvSpPr/>
          <p:nvPr userDrawn="1"/>
        </p:nvSpPr>
        <p:spPr>
          <a:xfrm flipH="1" flipV="1">
            <a:off x="10931674" y="5719849"/>
            <a:ext cx="358774" cy="350896"/>
          </a:xfrm>
          <a:custGeom>
            <a:avLst/>
            <a:gdLst>
              <a:gd name="connsiteX0" fmla="*/ 0 w 467723"/>
              <a:gd name="connsiteY0" fmla="*/ 0 h 438694"/>
              <a:gd name="connsiteX1" fmla="*/ 467723 w 467723"/>
              <a:gd name="connsiteY1" fmla="*/ 0 h 438694"/>
              <a:gd name="connsiteX2" fmla="*/ 467723 w 467723"/>
              <a:gd name="connsiteY2" fmla="*/ 438694 h 438694"/>
              <a:gd name="connsiteX3" fmla="*/ 0 w 467723"/>
              <a:gd name="connsiteY3" fmla="*/ 438694 h 438694"/>
              <a:gd name="connsiteX0" fmla="*/ 467723 w 558740"/>
              <a:gd name="connsiteY0" fmla="*/ 438694 h 525978"/>
              <a:gd name="connsiteX1" fmla="*/ 0 w 558740"/>
              <a:gd name="connsiteY1" fmla="*/ 438694 h 525978"/>
              <a:gd name="connsiteX2" fmla="*/ 0 w 558740"/>
              <a:gd name="connsiteY2" fmla="*/ 0 h 525978"/>
              <a:gd name="connsiteX3" fmla="*/ 467723 w 558740"/>
              <a:gd name="connsiteY3" fmla="*/ 0 h 525978"/>
              <a:gd name="connsiteX4" fmla="*/ 558740 w 558740"/>
              <a:gd name="connsiteY4" fmla="*/ 525978 h 525978"/>
              <a:gd name="connsiteX0" fmla="*/ 0 w 558740"/>
              <a:gd name="connsiteY0" fmla="*/ 438694 h 525978"/>
              <a:gd name="connsiteX1" fmla="*/ 0 w 558740"/>
              <a:gd name="connsiteY1" fmla="*/ 0 h 525978"/>
              <a:gd name="connsiteX2" fmla="*/ 467723 w 558740"/>
              <a:gd name="connsiteY2" fmla="*/ 0 h 525978"/>
              <a:gd name="connsiteX3" fmla="*/ 558740 w 558740"/>
              <a:gd name="connsiteY3" fmla="*/ 525978 h 525978"/>
              <a:gd name="connsiteX0" fmla="*/ 0 w 467723"/>
              <a:gd name="connsiteY0" fmla="*/ 438694 h 438694"/>
              <a:gd name="connsiteX1" fmla="*/ 0 w 467723"/>
              <a:gd name="connsiteY1" fmla="*/ 0 h 438694"/>
              <a:gd name="connsiteX2" fmla="*/ 467723 w 467723"/>
              <a:gd name="connsiteY2" fmla="*/ 0 h 43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723" h="438694">
                <a:moveTo>
                  <a:pt x="0" y="438694"/>
                </a:moveTo>
                <a:lnTo>
                  <a:pt x="0" y="0"/>
                </a:lnTo>
                <a:lnTo>
                  <a:pt x="467723" y="0"/>
                </a:lnTo>
              </a:path>
            </a:pathLst>
          </a:custGeom>
          <a:noFill/>
          <a:ln w="19050">
            <a:solidFill>
              <a:srgbClr val="0262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890914A-F790-4A9A-B5E0-88386B4308E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89" y="2649285"/>
            <a:ext cx="1571844" cy="157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863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>
            <a:extLst>
              <a:ext uri="{FF2B5EF4-FFF2-40B4-BE49-F238E27FC236}">
                <a16:creationId xmlns:a16="http://schemas.microsoft.com/office/drawing/2014/main" id="{47EF9493-DCD3-4182-A250-BCC22DF0B503}"/>
              </a:ext>
            </a:extLst>
          </p:cNvPr>
          <p:cNvSpPr/>
          <p:nvPr userDrawn="1"/>
        </p:nvSpPr>
        <p:spPr>
          <a:xfrm rot="16200000" flipH="1">
            <a:off x="5267632" y="-66368"/>
            <a:ext cx="6858000" cy="6990736"/>
          </a:xfrm>
          <a:prstGeom prst="triangle">
            <a:avLst>
              <a:gd name="adj" fmla="val 50215"/>
            </a:avLst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B1E982B-0E1D-41AE-9FD4-CB5708BCA52E}"/>
              </a:ext>
            </a:extLst>
          </p:cNvPr>
          <p:cNvSpPr/>
          <p:nvPr userDrawn="1"/>
        </p:nvSpPr>
        <p:spPr>
          <a:xfrm rot="5400000" flipH="1">
            <a:off x="8653350" y="3298871"/>
            <a:ext cx="6730636" cy="363901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20000"/>
                </a:schemeClr>
              </a:gs>
              <a:gs pos="97000">
                <a:srgbClr val="CCD6D6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9" name="等腰三角形 8">
            <a:extLst>
              <a:ext uri="{FF2B5EF4-FFF2-40B4-BE49-F238E27FC236}">
                <a16:creationId xmlns:a16="http://schemas.microsoft.com/office/drawing/2014/main" id="{76CC2848-9891-440E-BD30-C0A3F2D45399}"/>
              </a:ext>
            </a:extLst>
          </p:cNvPr>
          <p:cNvSpPr/>
          <p:nvPr userDrawn="1"/>
        </p:nvSpPr>
        <p:spPr>
          <a:xfrm rot="5400000">
            <a:off x="62108" y="-66368"/>
            <a:ext cx="6858000" cy="6990736"/>
          </a:xfrm>
          <a:prstGeom prst="triangle">
            <a:avLst>
              <a:gd name="adj" fmla="val 50215"/>
            </a:avLst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8DC3DF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1A27675-A0C7-4727-9E9F-0C2B069476D6}"/>
              </a:ext>
            </a:extLst>
          </p:cNvPr>
          <p:cNvSpPr/>
          <p:nvPr userDrawn="1"/>
        </p:nvSpPr>
        <p:spPr>
          <a:xfrm rot="16200000">
            <a:off x="-3189239" y="3328522"/>
            <a:ext cx="6730636" cy="363901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20000"/>
                </a:schemeClr>
              </a:gs>
              <a:gs pos="97000">
                <a:srgbClr val="CCD6D6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1" name="等腰三角形 10">
            <a:extLst>
              <a:ext uri="{FF2B5EF4-FFF2-40B4-BE49-F238E27FC236}">
                <a16:creationId xmlns:a16="http://schemas.microsoft.com/office/drawing/2014/main" id="{49BC909A-1D5C-4106-BB99-F975D421B404}"/>
              </a:ext>
            </a:extLst>
          </p:cNvPr>
          <p:cNvSpPr/>
          <p:nvPr userDrawn="1"/>
        </p:nvSpPr>
        <p:spPr>
          <a:xfrm rot="16200000" flipH="1">
            <a:off x="5267632" y="-66368"/>
            <a:ext cx="6858000" cy="6990736"/>
          </a:xfrm>
          <a:prstGeom prst="triangle">
            <a:avLst>
              <a:gd name="adj" fmla="val 50215"/>
            </a:avLst>
          </a:prstGeom>
          <a:blipFill dpi="0" rotWithShape="1">
            <a:blip r:embed="rId2">
              <a:alphaModFix amt="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8DC3DF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2" name="等腰三角形 11">
            <a:extLst>
              <a:ext uri="{FF2B5EF4-FFF2-40B4-BE49-F238E27FC236}">
                <a16:creationId xmlns:a16="http://schemas.microsoft.com/office/drawing/2014/main" id="{CDA2DBDA-CC09-4065-AEB2-5281543FC36B}"/>
              </a:ext>
            </a:extLst>
          </p:cNvPr>
          <p:cNvSpPr/>
          <p:nvPr userDrawn="1"/>
        </p:nvSpPr>
        <p:spPr>
          <a:xfrm rot="5400000">
            <a:off x="62108" y="-66368"/>
            <a:ext cx="6858000" cy="6990736"/>
          </a:xfrm>
          <a:prstGeom prst="triangle">
            <a:avLst>
              <a:gd name="adj" fmla="val 50215"/>
            </a:avLst>
          </a:prstGeom>
          <a:blipFill dpi="0" rotWithShape="1">
            <a:blip r:embed="rId2">
              <a:alphaModFix amt="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8DC3DF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6" name="等腰三角形 15">
            <a:extLst>
              <a:ext uri="{FF2B5EF4-FFF2-40B4-BE49-F238E27FC236}">
                <a16:creationId xmlns:a16="http://schemas.microsoft.com/office/drawing/2014/main" id="{F49D8442-DE0A-4945-AC8A-FA9360E6FE9F}"/>
              </a:ext>
            </a:extLst>
          </p:cNvPr>
          <p:cNvSpPr/>
          <p:nvPr userDrawn="1"/>
        </p:nvSpPr>
        <p:spPr>
          <a:xfrm>
            <a:off x="8619" y="501445"/>
            <a:ext cx="12192000" cy="6356555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>
            <a:outerShdw blurRad="317500" dir="16200000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3" name="等腰三角形 12">
            <a:extLst>
              <a:ext uri="{FF2B5EF4-FFF2-40B4-BE49-F238E27FC236}">
                <a16:creationId xmlns:a16="http://schemas.microsoft.com/office/drawing/2014/main" id="{6491E830-C495-4917-AB44-8BA2486692D8}"/>
              </a:ext>
            </a:extLst>
          </p:cNvPr>
          <p:cNvSpPr/>
          <p:nvPr userDrawn="1"/>
        </p:nvSpPr>
        <p:spPr>
          <a:xfrm>
            <a:off x="0" y="501445"/>
            <a:ext cx="12192000" cy="6356555"/>
          </a:xfrm>
          <a:prstGeom prst="triangle">
            <a:avLst/>
          </a:prstGeom>
          <a:solidFill>
            <a:schemeClr val="accent2">
              <a:lumMod val="60000"/>
              <a:lumOff val="40000"/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81E60AE-29A6-4DA2-BCC5-0B61142EEEDE}"/>
              </a:ext>
            </a:extLst>
          </p:cNvPr>
          <p:cNvSpPr/>
          <p:nvPr userDrawn="1"/>
        </p:nvSpPr>
        <p:spPr>
          <a:xfrm rot="10800000">
            <a:off x="-5873" y="5677755"/>
            <a:ext cx="12218918" cy="1189611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20000"/>
                </a:schemeClr>
              </a:gs>
              <a:gs pos="97000">
                <a:srgbClr val="CCD6D6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1EADEF2B-4A0A-49D0-9B80-A9ECD84520E9}"/>
              </a:ext>
            </a:extLst>
          </p:cNvPr>
          <p:cNvSpPr/>
          <p:nvPr userDrawn="1"/>
        </p:nvSpPr>
        <p:spPr>
          <a:xfrm flipH="1">
            <a:off x="-86114" y="-11861"/>
            <a:ext cx="12364228" cy="5479388"/>
          </a:xfrm>
          <a:custGeom>
            <a:avLst/>
            <a:gdLst>
              <a:gd name="connsiteX0" fmla="*/ 12364228 w 12364228"/>
              <a:gd name="connsiteY0" fmla="*/ 0 h 5479388"/>
              <a:gd name="connsiteX1" fmla="*/ 6187440 w 12364228"/>
              <a:gd name="connsiteY1" fmla="*/ 0 h 5479388"/>
              <a:gd name="connsiteX2" fmla="*/ 6187439 w 12364228"/>
              <a:gd name="connsiteY2" fmla="*/ 0 h 5479388"/>
              <a:gd name="connsiteX3" fmla="*/ 6187438 w 12364228"/>
              <a:gd name="connsiteY3" fmla="*/ 0 h 5479388"/>
              <a:gd name="connsiteX4" fmla="*/ 6176790 w 12364228"/>
              <a:gd name="connsiteY4" fmla="*/ 0 h 5479388"/>
              <a:gd name="connsiteX5" fmla="*/ 6176789 w 12364228"/>
              <a:gd name="connsiteY5" fmla="*/ 0 h 5479388"/>
              <a:gd name="connsiteX6" fmla="*/ 6176788 w 12364228"/>
              <a:gd name="connsiteY6" fmla="*/ 0 h 5479388"/>
              <a:gd name="connsiteX7" fmla="*/ 0 w 12364228"/>
              <a:gd name="connsiteY7" fmla="*/ 0 h 5479388"/>
              <a:gd name="connsiteX8" fmla="*/ 0 w 12364228"/>
              <a:gd name="connsiteY8" fmla="*/ 1844942 h 5479388"/>
              <a:gd name="connsiteX9" fmla="*/ 113703 w 12364228"/>
              <a:gd name="connsiteY9" fmla="*/ 1970447 h 5479388"/>
              <a:gd name="connsiteX10" fmla="*/ 2597236 w 12364228"/>
              <a:gd name="connsiteY10" fmla="*/ 3704504 h 5479388"/>
              <a:gd name="connsiteX11" fmla="*/ 5432430 w 12364228"/>
              <a:gd name="connsiteY11" fmla="*/ 5168345 h 5479388"/>
              <a:gd name="connsiteX12" fmla="*/ 6102039 w 12364228"/>
              <a:gd name="connsiteY12" fmla="*/ 5469337 h 5479388"/>
              <a:gd name="connsiteX13" fmla="*/ 6147834 w 12364228"/>
              <a:gd name="connsiteY13" fmla="*/ 5472220 h 5479388"/>
              <a:gd name="connsiteX14" fmla="*/ 6176788 w 12364228"/>
              <a:gd name="connsiteY14" fmla="*/ 5473396 h 5479388"/>
              <a:gd name="connsiteX15" fmla="*/ 6176788 w 12364228"/>
              <a:gd name="connsiteY15" fmla="*/ 5479388 h 5479388"/>
              <a:gd name="connsiteX16" fmla="*/ 6176789 w 12364228"/>
              <a:gd name="connsiteY16" fmla="*/ 5479388 h 5479388"/>
              <a:gd name="connsiteX17" fmla="*/ 6176789 w 12364228"/>
              <a:gd name="connsiteY17" fmla="*/ 5473396 h 5479388"/>
              <a:gd name="connsiteX18" fmla="*/ 6180600 w 12364228"/>
              <a:gd name="connsiteY18" fmla="*/ 5473550 h 5479388"/>
              <a:gd name="connsiteX19" fmla="*/ 6180600 w 12364228"/>
              <a:gd name="connsiteY19" fmla="*/ 5473673 h 5479388"/>
              <a:gd name="connsiteX20" fmla="*/ 6182114 w 12364228"/>
              <a:gd name="connsiteY20" fmla="*/ 5473612 h 5479388"/>
              <a:gd name="connsiteX21" fmla="*/ 6183628 w 12364228"/>
              <a:gd name="connsiteY21" fmla="*/ 5473673 h 5479388"/>
              <a:gd name="connsiteX22" fmla="*/ 6183628 w 12364228"/>
              <a:gd name="connsiteY22" fmla="*/ 5473550 h 5479388"/>
              <a:gd name="connsiteX23" fmla="*/ 6187439 w 12364228"/>
              <a:gd name="connsiteY23" fmla="*/ 5473396 h 5479388"/>
              <a:gd name="connsiteX24" fmla="*/ 6187439 w 12364228"/>
              <a:gd name="connsiteY24" fmla="*/ 5479388 h 5479388"/>
              <a:gd name="connsiteX25" fmla="*/ 6187440 w 12364228"/>
              <a:gd name="connsiteY25" fmla="*/ 5479388 h 5479388"/>
              <a:gd name="connsiteX26" fmla="*/ 6187440 w 12364228"/>
              <a:gd name="connsiteY26" fmla="*/ 5473395 h 5479388"/>
              <a:gd name="connsiteX27" fmla="*/ 6216394 w 12364228"/>
              <a:gd name="connsiteY27" fmla="*/ 5472220 h 5479388"/>
              <a:gd name="connsiteX28" fmla="*/ 6262189 w 12364228"/>
              <a:gd name="connsiteY28" fmla="*/ 5469337 h 5479388"/>
              <a:gd name="connsiteX29" fmla="*/ 6931798 w 12364228"/>
              <a:gd name="connsiteY29" fmla="*/ 5168345 h 5479388"/>
              <a:gd name="connsiteX30" fmla="*/ 9766992 w 12364228"/>
              <a:gd name="connsiteY30" fmla="*/ 3704504 h 5479388"/>
              <a:gd name="connsiteX31" fmla="*/ 12250525 w 12364228"/>
              <a:gd name="connsiteY31" fmla="*/ 1970447 h 5479388"/>
              <a:gd name="connsiteX32" fmla="*/ 12364228 w 12364228"/>
              <a:gd name="connsiteY32" fmla="*/ 1844942 h 547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364228" h="5479388">
                <a:moveTo>
                  <a:pt x="12364228" y="0"/>
                </a:moveTo>
                <a:lnTo>
                  <a:pt x="6187440" y="0"/>
                </a:lnTo>
                <a:lnTo>
                  <a:pt x="6187439" y="0"/>
                </a:lnTo>
                <a:lnTo>
                  <a:pt x="6187438" y="0"/>
                </a:lnTo>
                <a:lnTo>
                  <a:pt x="6176790" y="0"/>
                </a:lnTo>
                <a:lnTo>
                  <a:pt x="6176789" y="0"/>
                </a:lnTo>
                <a:lnTo>
                  <a:pt x="6176788" y="0"/>
                </a:lnTo>
                <a:lnTo>
                  <a:pt x="0" y="0"/>
                </a:lnTo>
                <a:lnTo>
                  <a:pt x="0" y="1844942"/>
                </a:lnTo>
                <a:lnTo>
                  <a:pt x="113703" y="1970447"/>
                </a:lnTo>
                <a:cubicBezTo>
                  <a:pt x="866161" y="2851526"/>
                  <a:pt x="897850" y="3623205"/>
                  <a:pt x="2597236" y="3704504"/>
                </a:cubicBezTo>
                <a:cubicBezTo>
                  <a:pt x="4866122" y="3966885"/>
                  <a:pt x="5140510" y="4900640"/>
                  <a:pt x="5432430" y="5168345"/>
                </a:cubicBezTo>
                <a:cubicBezTo>
                  <a:pt x="5672154" y="5399677"/>
                  <a:pt x="5867535" y="5431625"/>
                  <a:pt x="6102039" y="5469337"/>
                </a:cubicBezTo>
                <a:cubicBezTo>
                  <a:pt x="6122305" y="5471012"/>
                  <a:pt x="6135903" y="5471735"/>
                  <a:pt x="6147834" y="5472220"/>
                </a:cubicBezTo>
                <a:lnTo>
                  <a:pt x="6176788" y="5473396"/>
                </a:lnTo>
                <a:lnTo>
                  <a:pt x="6176788" y="5479388"/>
                </a:lnTo>
                <a:lnTo>
                  <a:pt x="6176789" y="5479388"/>
                </a:lnTo>
                <a:lnTo>
                  <a:pt x="6176789" y="5473396"/>
                </a:lnTo>
                <a:lnTo>
                  <a:pt x="6180600" y="5473550"/>
                </a:lnTo>
                <a:lnTo>
                  <a:pt x="6180600" y="5473673"/>
                </a:lnTo>
                <a:lnTo>
                  <a:pt x="6182114" y="5473612"/>
                </a:lnTo>
                <a:lnTo>
                  <a:pt x="6183628" y="5473673"/>
                </a:lnTo>
                <a:lnTo>
                  <a:pt x="6183628" y="5473550"/>
                </a:lnTo>
                <a:lnTo>
                  <a:pt x="6187439" y="5473396"/>
                </a:lnTo>
                <a:lnTo>
                  <a:pt x="6187439" y="5479388"/>
                </a:lnTo>
                <a:lnTo>
                  <a:pt x="6187440" y="5479388"/>
                </a:lnTo>
                <a:lnTo>
                  <a:pt x="6187440" y="5473395"/>
                </a:lnTo>
                <a:lnTo>
                  <a:pt x="6216394" y="5472220"/>
                </a:lnTo>
                <a:cubicBezTo>
                  <a:pt x="6228325" y="5471735"/>
                  <a:pt x="6241924" y="5471012"/>
                  <a:pt x="6262189" y="5469337"/>
                </a:cubicBezTo>
                <a:cubicBezTo>
                  <a:pt x="6496693" y="5431625"/>
                  <a:pt x="6692074" y="5399677"/>
                  <a:pt x="6931798" y="5168345"/>
                </a:cubicBezTo>
                <a:cubicBezTo>
                  <a:pt x="7223718" y="4900640"/>
                  <a:pt x="7498106" y="3966885"/>
                  <a:pt x="9766992" y="3704504"/>
                </a:cubicBezTo>
                <a:cubicBezTo>
                  <a:pt x="11466378" y="3623205"/>
                  <a:pt x="11498067" y="2851526"/>
                  <a:pt x="12250525" y="1970447"/>
                </a:cubicBezTo>
                <a:lnTo>
                  <a:pt x="12364228" y="18449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317500" dist="190500" dir="5400000" algn="ctr" rotWithShape="0">
              <a:schemeClr val="tx1">
                <a:lumMod val="75000"/>
                <a:lumOff val="2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A9B14845-26ED-4925-B397-A09AD648796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112357" y="1667564"/>
            <a:ext cx="3900668" cy="1107996"/>
          </a:xfrm>
        </p:spPr>
        <p:txBody>
          <a:bodyPr vert="horz" wrap="square" lIns="91440" tIns="45720" rIns="91440" bIns="45720" anchor="t" anchorCtr="0">
            <a:spAutoFit/>
          </a:bodyPr>
          <a:lstStyle>
            <a:lvl1pPr mar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600" spc="0">
                <a:solidFill>
                  <a:srgbClr val="FFFFFF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sym typeface="优设标题黑" panose="00000500000000000000" pitchFamily="2" charset="-122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zh-CN" altLang="en-US"/>
              <a:t>感谢聆听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D477A76-4102-4720-A894-009FE8BE1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77125" y="2712064"/>
            <a:ext cx="6040499" cy="938719"/>
          </a:xfrm>
          <a:prstGeom prst="rect">
            <a:avLst/>
          </a:prstGeom>
        </p:spPr>
        <p:txBody>
          <a:bodyPr vert="horz" wrap="square" lIns="91440" tIns="45720" rIns="91440" bIns="45720" anchor="t" anchorCtr="0">
            <a:spAutoFit/>
          </a:bodyPr>
          <a:lstStyle>
            <a:lvl1pPr mar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500" spc="0">
                <a:solidFill>
                  <a:srgbClr val="FFFFFF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sym typeface="优设标题黑" panose="00000500000000000000" pitchFamily="2" charset="-122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zh-CN" altLang="en-US"/>
              <a:t>敬请老师批评指正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D8AEE28-C65A-4E87-9DA7-AAB128AFB4D4}"/>
              </a:ext>
            </a:extLst>
          </p:cNvPr>
          <p:cNvSpPr/>
          <p:nvPr userDrawn="1"/>
        </p:nvSpPr>
        <p:spPr>
          <a:xfrm>
            <a:off x="-92327" y="5929"/>
            <a:ext cx="12376653" cy="477726"/>
          </a:xfrm>
          <a:prstGeom prst="rect">
            <a:avLst/>
          </a:prstGeom>
          <a:gradFill>
            <a:gsLst>
              <a:gs pos="14000">
                <a:schemeClr val="accent1">
                  <a:lumMod val="75000"/>
                  <a:alpha val="5500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307AE446-C425-4B76-8307-B64AEA6C8C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2226" y="4086746"/>
            <a:ext cx="1207547" cy="12075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B5E47E8-A618-4DDE-B621-BF94E9FF3B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50" t="18749" r="13478" b="39788"/>
          <a:stretch/>
        </p:blipFill>
        <p:spPr>
          <a:xfrm>
            <a:off x="1886857" y="4426857"/>
            <a:ext cx="8272689" cy="220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2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FF6B67D7-3FE2-4461-A492-47FFB3499FA5}"/>
              </a:ext>
            </a:extLst>
          </p:cNvPr>
          <p:cNvSpPr txBox="1">
            <a:spLocks/>
          </p:cNvSpPr>
          <p:nvPr userDrawn="1"/>
        </p:nvSpPr>
        <p:spPr>
          <a:xfrm>
            <a:off x="8904647" y="6446754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2F55E1-7E52-4FF7-BFA6-223D5EBC47A9}" type="slidenum">
              <a:rPr lang="zh-CN" altLang="en-US" sz="1200" smtClean="0">
                <a:solidFill>
                  <a:schemeClr val="accent2"/>
                </a:solidFill>
              </a:rPr>
              <a:pPr/>
              <a:t>‹#›</a:t>
            </a:fld>
            <a:endParaRPr lang="zh-CN" altLang="en-US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68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630" cy="6858000"/>
          </a:xfrm>
          <a:prstGeom prst="rect">
            <a:avLst/>
          </a:prstGeom>
        </p:spPr>
      </p:pic>
      <p:sp>
        <p:nvSpPr>
          <p:cNvPr id="20" name="标题 1"/>
          <p:cNvSpPr>
            <a:spLocks noGrp="1"/>
          </p:cNvSpPr>
          <p:nvPr>
            <p:ph type="title"/>
          </p:nvPr>
        </p:nvSpPr>
        <p:spPr>
          <a:xfrm>
            <a:off x="5564413" y="2333625"/>
            <a:ext cx="4546600" cy="1092879"/>
          </a:xfrm>
        </p:spPr>
        <p:txBody>
          <a:bodyPr anchor="ctr">
            <a:normAutofit/>
          </a:bodyPr>
          <a:lstStyle>
            <a:lvl1pPr algn="l">
              <a:defRPr sz="2400" b="1">
                <a:solidFill>
                  <a:srgbClr val="36A9AC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>
            <p:ph type="body" idx="1"/>
          </p:nvPr>
        </p:nvSpPr>
        <p:spPr>
          <a:xfrm>
            <a:off x="5564413" y="3430587"/>
            <a:ext cx="4546600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dirty="0"/>
              <a:t>Edit Master text styles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D5C5B9A-5D22-31CA-32A2-E54302CECE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53" y="5761997"/>
            <a:ext cx="3189768" cy="98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AA6EE2-6734-6231-B014-78CE0DECF5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53" y="5761997"/>
            <a:ext cx="3189768" cy="98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id="{4C35F517-E422-5EBF-BB22-521B53B0858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email">
              <a:alphaModFix amt="10000"/>
              <a:duotone>
                <a:srgbClr val="006A60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FilmGrain grainSize="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3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BBE7C2E-1136-E46C-F73B-29C3C09129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554" y="255323"/>
            <a:ext cx="2647507" cy="81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灯片编号占位符 29">
            <a:extLst>
              <a:ext uri="{FF2B5EF4-FFF2-40B4-BE49-F238E27FC236}">
                <a16:creationId xmlns:a16="http://schemas.microsoft.com/office/drawing/2014/main" id="{0F043A07-AEFB-A22A-CA56-2FC58E2333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007173" y="6272219"/>
            <a:ext cx="2909888" cy="362214"/>
          </a:xfrm>
        </p:spPr>
        <p:txBody>
          <a:bodyPr/>
          <a:lstStyle>
            <a:lvl1pPr>
              <a:defRPr sz="1200"/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1215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CBBE7C2E-1136-E46C-F73B-29C3C09129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554" y="255323"/>
            <a:ext cx="2647507" cy="81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灯片编号占位符 29">
            <a:extLst>
              <a:ext uri="{FF2B5EF4-FFF2-40B4-BE49-F238E27FC236}">
                <a16:creationId xmlns:a16="http://schemas.microsoft.com/office/drawing/2014/main" id="{0F043A07-AEFB-A22A-CA56-2FC58E2333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007173" y="6272219"/>
            <a:ext cx="2909888" cy="362214"/>
          </a:xfrm>
        </p:spPr>
        <p:txBody>
          <a:bodyPr/>
          <a:lstStyle>
            <a:lvl1pPr>
              <a:defRPr sz="1200"/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15188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1450" y="342900"/>
            <a:ext cx="10973276" cy="571500"/>
          </a:xfrm>
          <a:effectLst>
            <a:outerShdw blurRad="50800" dist="38100" dir="5400000" algn="ctr" rotWithShape="0">
              <a:srgbClr val="000000">
                <a:alpha val="30000"/>
              </a:srgbClr>
            </a:outerShdw>
          </a:effectLst>
        </p:spPr>
        <p:txBody>
          <a:bodyPr>
            <a:normAutofit/>
          </a:bodyPr>
          <a:lstStyle>
            <a:lvl1pPr>
              <a:defRPr sz="3200" b="1" i="0" baseline="0">
                <a:solidFill>
                  <a:srgbClr val="C00000"/>
                </a:solidFill>
                <a:latin typeface="Arial Unicode MS" panose="020B0604020202020204" pitchFamily="3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0" y="342900"/>
            <a:ext cx="171450" cy="571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>
            <a:extLst>
              <a:ext uri="{FF2B5EF4-FFF2-40B4-BE49-F238E27FC236}">
                <a16:creationId xmlns:a16="http://schemas.microsoft.com/office/drawing/2014/main" id="{47EF9493-DCD3-4182-A250-BCC22DF0B503}"/>
              </a:ext>
            </a:extLst>
          </p:cNvPr>
          <p:cNvSpPr/>
          <p:nvPr userDrawn="1"/>
        </p:nvSpPr>
        <p:spPr>
          <a:xfrm rot="16200000" flipH="1">
            <a:off x="5267632" y="-66368"/>
            <a:ext cx="6858000" cy="6990736"/>
          </a:xfrm>
          <a:prstGeom prst="triangle">
            <a:avLst>
              <a:gd name="adj" fmla="val 50215"/>
            </a:avLst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B1E982B-0E1D-41AE-9FD4-CB5708BCA52E}"/>
              </a:ext>
            </a:extLst>
          </p:cNvPr>
          <p:cNvSpPr/>
          <p:nvPr userDrawn="1"/>
        </p:nvSpPr>
        <p:spPr>
          <a:xfrm rot="5400000" flipH="1">
            <a:off x="8653350" y="3298871"/>
            <a:ext cx="6730636" cy="363901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20000"/>
                </a:schemeClr>
              </a:gs>
              <a:gs pos="97000">
                <a:srgbClr val="CCD6D6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9" name="等腰三角形 8">
            <a:extLst>
              <a:ext uri="{FF2B5EF4-FFF2-40B4-BE49-F238E27FC236}">
                <a16:creationId xmlns:a16="http://schemas.microsoft.com/office/drawing/2014/main" id="{76CC2848-9891-440E-BD30-C0A3F2D45399}"/>
              </a:ext>
            </a:extLst>
          </p:cNvPr>
          <p:cNvSpPr/>
          <p:nvPr userDrawn="1"/>
        </p:nvSpPr>
        <p:spPr>
          <a:xfrm rot="5400000">
            <a:off x="62108" y="-66368"/>
            <a:ext cx="6858000" cy="6990736"/>
          </a:xfrm>
          <a:prstGeom prst="triangle">
            <a:avLst>
              <a:gd name="adj" fmla="val 50215"/>
            </a:avLst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8DC3DF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1A27675-A0C7-4727-9E9F-0C2B069476D6}"/>
              </a:ext>
            </a:extLst>
          </p:cNvPr>
          <p:cNvSpPr/>
          <p:nvPr userDrawn="1"/>
        </p:nvSpPr>
        <p:spPr>
          <a:xfrm rot="16200000">
            <a:off x="-3189239" y="3328522"/>
            <a:ext cx="6730636" cy="363901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20000"/>
                </a:schemeClr>
              </a:gs>
              <a:gs pos="97000">
                <a:srgbClr val="CCD6D6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1" name="等腰三角形 10">
            <a:extLst>
              <a:ext uri="{FF2B5EF4-FFF2-40B4-BE49-F238E27FC236}">
                <a16:creationId xmlns:a16="http://schemas.microsoft.com/office/drawing/2014/main" id="{49BC909A-1D5C-4106-BB99-F975D421B404}"/>
              </a:ext>
            </a:extLst>
          </p:cNvPr>
          <p:cNvSpPr/>
          <p:nvPr userDrawn="1"/>
        </p:nvSpPr>
        <p:spPr>
          <a:xfrm rot="16200000" flipH="1">
            <a:off x="5267632" y="-66368"/>
            <a:ext cx="6858000" cy="6990736"/>
          </a:xfrm>
          <a:prstGeom prst="triangle">
            <a:avLst>
              <a:gd name="adj" fmla="val 50215"/>
            </a:avLst>
          </a:prstGeom>
          <a:blipFill dpi="0" rotWithShape="1">
            <a:blip r:embed="rId2">
              <a:alphaModFix amt="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8DC3DF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2" name="等腰三角形 11">
            <a:extLst>
              <a:ext uri="{FF2B5EF4-FFF2-40B4-BE49-F238E27FC236}">
                <a16:creationId xmlns:a16="http://schemas.microsoft.com/office/drawing/2014/main" id="{CDA2DBDA-CC09-4065-AEB2-5281543FC36B}"/>
              </a:ext>
            </a:extLst>
          </p:cNvPr>
          <p:cNvSpPr/>
          <p:nvPr userDrawn="1"/>
        </p:nvSpPr>
        <p:spPr>
          <a:xfrm rot="5400000">
            <a:off x="62108" y="-66368"/>
            <a:ext cx="6858000" cy="6990736"/>
          </a:xfrm>
          <a:prstGeom prst="triangle">
            <a:avLst>
              <a:gd name="adj" fmla="val 50215"/>
            </a:avLst>
          </a:prstGeom>
          <a:blipFill dpi="0" rotWithShape="1">
            <a:blip r:embed="rId2">
              <a:alphaModFix amt="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8DC3DF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6" name="等腰三角形 15">
            <a:extLst>
              <a:ext uri="{FF2B5EF4-FFF2-40B4-BE49-F238E27FC236}">
                <a16:creationId xmlns:a16="http://schemas.microsoft.com/office/drawing/2014/main" id="{F49D8442-DE0A-4945-AC8A-FA9360E6FE9F}"/>
              </a:ext>
            </a:extLst>
          </p:cNvPr>
          <p:cNvSpPr/>
          <p:nvPr userDrawn="1"/>
        </p:nvSpPr>
        <p:spPr>
          <a:xfrm>
            <a:off x="8619" y="501445"/>
            <a:ext cx="12192000" cy="6356555"/>
          </a:xfrm>
          <a:prstGeom prst="triangle">
            <a:avLst/>
          </a:prstGeom>
          <a:solidFill>
            <a:schemeClr val="accent2">
              <a:alpha val="95000"/>
            </a:schemeClr>
          </a:solidFill>
          <a:ln>
            <a:noFill/>
          </a:ln>
          <a:effectLst>
            <a:outerShdw blurRad="317500" dist="38100" dir="2700000" algn="t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3" name="等腰三角形 12">
            <a:extLst>
              <a:ext uri="{FF2B5EF4-FFF2-40B4-BE49-F238E27FC236}">
                <a16:creationId xmlns:a16="http://schemas.microsoft.com/office/drawing/2014/main" id="{6491E830-C495-4917-AB44-8BA2486692D8}"/>
              </a:ext>
            </a:extLst>
          </p:cNvPr>
          <p:cNvSpPr/>
          <p:nvPr userDrawn="1"/>
        </p:nvSpPr>
        <p:spPr>
          <a:xfrm>
            <a:off x="-4260" y="501444"/>
            <a:ext cx="12192000" cy="6356555"/>
          </a:xfrm>
          <a:prstGeom prst="triangle">
            <a:avLst/>
          </a:prstGeom>
          <a:solidFill>
            <a:schemeClr val="accent2">
              <a:lumMod val="60000"/>
              <a:lumOff val="40000"/>
              <a:alpha val="52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81E60AE-29A6-4DA2-BCC5-0B61142EEEDE}"/>
              </a:ext>
            </a:extLst>
          </p:cNvPr>
          <p:cNvSpPr/>
          <p:nvPr userDrawn="1"/>
        </p:nvSpPr>
        <p:spPr>
          <a:xfrm rot="10800000">
            <a:off x="-5873" y="5677755"/>
            <a:ext cx="12218918" cy="1189611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20000"/>
                </a:schemeClr>
              </a:gs>
              <a:gs pos="97000">
                <a:srgbClr val="CCD6D6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56C31E1-8A64-417F-8235-64FE034C26AC}"/>
              </a:ext>
            </a:extLst>
          </p:cNvPr>
          <p:cNvSpPr txBox="1"/>
          <p:nvPr userDrawn="1"/>
        </p:nvSpPr>
        <p:spPr>
          <a:xfrm>
            <a:off x="2064796" y="4135567"/>
            <a:ext cx="8094750" cy="30623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99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alpha val="5000"/>
                  </a:schemeClr>
                </a:solidFill>
                <a:effectLst/>
                <a:uLnTx/>
                <a:uFillTx/>
                <a:latin typeface="Bell MT" panose="02020503060305020303" pitchFamily="18" charset="0"/>
                <a:ea typeface="李旭科毛笔行书" panose="02010600030101010101" pitchFamily="2" charset="-122"/>
                <a:cs typeface="Open Sans" panose="020B0606030504020204" pitchFamily="34" charset="0"/>
              </a:rPr>
              <a:t>SHNU</a:t>
            </a:r>
            <a:endParaRPr kumimoji="0" lang="zh-CN" altLang="en-US" sz="199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alpha val="5000"/>
                </a:schemeClr>
              </a:solidFill>
              <a:effectLst/>
              <a:uLnTx/>
              <a:uFillTx/>
              <a:latin typeface="Bell MT" panose="02020503060305020303" pitchFamily="18" charset="0"/>
              <a:ea typeface="李旭科毛笔行书" panose="02010600030101010101" pitchFamily="2" charset="-122"/>
              <a:cs typeface="Open Sans" panose="020B0606030504020204" pitchFamily="34" charset="0"/>
            </a:endParaRPr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1EADEF2B-4A0A-49D0-9B80-A9ECD84520E9}"/>
              </a:ext>
            </a:extLst>
          </p:cNvPr>
          <p:cNvSpPr/>
          <p:nvPr userDrawn="1"/>
        </p:nvSpPr>
        <p:spPr>
          <a:xfrm flipH="1">
            <a:off x="-86114" y="0"/>
            <a:ext cx="12364228" cy="5479388"/>
          </a:xfrm>
          <a:custGeom>
            <a:avLst/>
            <a:gdLst>
              <a:gd name="connsiteX0" fmla="*/ 12364228 w 12364228"/>
              <a:gd name="connsiteY0" fmla="*/ 0 h 5479388"/>
              <a:gd name="connsiteX1" fmla="*/ 6187440 w 12364228"/>
              <a:gd name="connsiteY1" fmla="*/ 0 h 5479388"/>
              <a:gd name="connsiteX2" fmla="*/ 6187439 w 12364228"/>
              <a:gd name="connsiteY2" fmla="*/ 0 h 5479388"/>
              <a:gd name="connsiteX3" fmla="*/ 6187438 w 12364228"/>
              <a:gd name="connsiteY3" fmla="*/ 0 h 5479388"/>
              <a:gd name="connsiteX4" fmla="*/ 6176790 w 12364228"/>
              <a:gd name="connsiteY4" fmla="*/ 0 h 5479388"/>
              <a:gd name="connsiteX5" fmla="*/ 6176789 w 12364228"/>
              <a:gd name="connsiteY5" fmla="*/ 0 h 5479388"/>
              <a:gd name="connsiteX6" fmla="*/ 6176788 w 12364228"/>
              <a:gd name="connsiteY6" fmla="*/ 0 h 5479388"/>
              <a:gd name="connsiteX7" fmla="*/ 0 w 12364228"/>
              <a:gd name="connsiteY7" fmla="*/ 0 h 5479388"/>
              <a:gd name="connsiteX8" fmla="*/ 0 w 12364228"/>
              <a:gd name="connsiteY8" fmla="*/ 1844942 h 5479388"/>
              <a:gd name="connsiteX9" fmla="*/ 113703 w 12364228"/>
              <a:gd name="connsiteY9" fmla="*/ 1970447 h 5479388"/>
              <a:gd name="connsiteX10" fmla="*/ 2597236 w 12364228"/>
              <a:gd name="connsiteY10" fmla="*/ 3704504 h 5479388"/>
              <a:gd name="connsiteX11" fmla="*/ 5432430 w 12364228"/>
              <a:gd name="connsiteY11" fmla="*/ 5168345 h 5479388"/>
              <a:gd name="connsiteX12" fmla="*/ 6102039 w 12364228"/>
              <a:gd name="connsiteY12" fmla="*/ 5469337 h 5479388"/>
              <a:gd name="connsiteX13" fmla="*/ 6147834 w 12364228"/>
              <a:gd name="connsiteY13" fmla="*/ 5472220 h 5479388"/>
              <a:gd name="connsiteX14" fmla="*/ 6176788 w 12364228"/>
              <a:gd name="connsiteY14" fmla="*/ 5473396 h 5479388"/>
              <a:gd name="connsiteX15" fmla="*/ 6176788 w 12364228"/>
              <a:gd name="connsiteY15" fmla="*/ 5479388 h 5479388"/>
              <a:gd name="connsiteX16" fmla="*/ 6176789 w 12364228"/>
              <a:gd name="connsiteY16" fmla="*/ 5479388 h 5479388"/>
              <a:gd name="connsiteX17" fmla="*/ 6176789 w 12364228"/>
              <a:gd name="connsiteY17" fmla="*/ 5473396 h 5479388"/>
              <a:gd name="connsiteX18" fmla="*/ 6180600 w 12364228"/>
              <a:gd name="connsiteY18" fmla="*/ 5473550 h 5479388"/>
              <a:gd name="connsiteX19" fmla="*/ 6180600 w 12364228"/>
              <a:gd name="connsiteY19" fmla="*/ 5473673 h 5479388"/>
              <a:gd name="connsiteX20" fmla="*/ 6182114 w 12364228"/>
              <a:gd name="connsiteY20" fmla="*/ 5473612 h 5479388"/>
              <a:gd name="connsiteX21" fmla="*/ 6183628 w 12364228"/>
              <a:gd name="connsiteY21" fmla="*/ 5473673 h 5479388"/>
              <a:gd name="connsiteX22" fmla="*/ 6183628 w 12364228"/>
              <a:gd name="connsiteY22" fmla="*/ 5473550 h 5479388"/>
              <a:gd name="connsiteX23" fmla="*/ 6187439 w 12364228"/>
              <a:gd name="connsiteY23" fmla="*/ 5473396 h 5479388"/>
              <a:gd name="connsiteX24" fmla="*/ 6187439 w 12364228"/>
              <a:gd name="connsiteY24" fmla="*/ 5479388 h 5479388"/>
              <a:gd name="connsiteX25" fmla="*/ 6187440 w 12364228"/>
              <a:gd name="connsiteY25" fmla="*/ 5479388 h 5479388"/>
              <a:gd name="connsiteX26" fmla="*/ 6187440 w 12364228"/>
              <a:gd name="connsiteY26" fmla="*/ 5473395 h 5479388"/>
              <a:gd name="connsiteX27" fmla="*/ 6216394 w 12364228"/>
              <a:gd name="connsiteY27" fmla="*/ 5472220 h 5479388"/>
              <a:gd name="connsiteX28" fmla="*/ 6262189 w 12364228"/>
              <a:gd name="connsiteY28" fmla="*/ 5469337 h 5479388"/>
              <a:gd name="connsiteX29" fmla="*/ 6931798 w 12364228"/>
              <a:gd name="connsiteY29" fmla="*/ 5168345 h 5479388"/>
              <a:gd name="connsiteX30" fmla="*/ 9766992 w 12364228"/>
              <a:gd name="connsiteY30" fmla="*/ 3704504 h 5479388"/>
              <a:gd name="connsiteX31" fmla="*/ 12250525 w 12364228"/>
              <a:gd name="connsiteY31" fmla="*/ 1970447 h 5479388"/>
              <a:gd name="connsiteX32" fmla="*/ 12364228 w 12364228"/>
              <a:gd name="connsiteY32" fmla="*/ 1844942 h 547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364228" h="5479388">
                <a:moveTo>
                  <a:pt x="12364228" y="0"/>
                </a:moveTo>
                <a:lnTo>
                  <a:pt x="6187440" y="0"/>
                </a:lnTo>
                <a:lnTo>
                  <a:pt x="6187439" y="0"/>
                </a:lnTo>
                <a:lnTo>
                  <a:pt x="6187438" y="0"/>
                </a:lnTo>
                <a:lnTo>
                  <a:pt x="6176790" y="0"/>
                </a:lnTo>
                <a:lnTo>
                  <a:pt x="6176789" y="0"/>
                </a:lnTo>
                <a:lnTo>
                  <a:pt x="6176788" y="0"/>
                </a:lnTo>
                <a:lnTo>
                  <a:pt x="0" y="0"/>
                </a:lnTo>
                <a:lnTo>
                  <a:pt x="0" y="1844942"/>
                </a:lnTo>
                <a:lnTo>
                  <a:pt x="113703" y="1970447"/>
                </a:lnTo>
                <a:cubicBezTo>
                  <a:pt x="866161" y="2851526"/>
                  <a:pt x="897850" y="3623205"/>
                  <a:pt x="2597236" y="3704504"/>
                </a:cubicBezTo>
                <a:cubicBezTo>
                  <a:pt x="4866122" y="3966885"/>
                  <a:pt x="5140510" y="4900640"/>
                  <a:pt x="5432430" y="5168345"/>
                </a:cubicBezTo>
                <a:cubicBezTo>
                  <a:pt x="5672154" y="5399677"/>
                  <a:pt x="5867535" y="5431625"/>
                  <a:pt x="6102039" y="5469337"/>
                </a:cubicBezTo>
                <a:cubicBezTo>
                  <a:pt x="6122305" y="5471012"/>
                  <a:pt x="6135903" y="5471735"/>
                  <a:pt x="6147834" y="5472220"/>
                </a:cubicBezTo>
                <a:lnTo>
                  <a:pt x="6176788" y="5473396"/>
                </a:lnTo>
                <a:lnTo>
                  <a:pt x="6176788" y="5479388"/>
                </a:lnTo>
                <a:lnTo>
                  <a:pt x="6176789" y="5479388"/>
                </a:lnTo>
                <a:lnTo>
                  <a:pt x="6176789" y="5473396"/>
                </a:lnTo>
                <a:lnTo>
                  <a:pt x="6180600" y="5473550"/>
                </a:lnTo>
                <a:lnTo>
                  <a:pt x="6180600" y="5473673"/>
                </a:lnTo>
                <a:lnTo>
                  <a:pt x="6182114" y="5473612"/>
                </a:lnTo>
                <a:lnTo>
                  <a:pt x="6183628" y="5473673"/>
                </a:lnTo>
                <a:lnTo>
                  <a:pt x="6183628" y="5473550"/>
                </a:lnTo>
                <a:lnTo>
                  <a:pt x="6187439" y="5473396"/>
                </a:lnTo>
                <a:lnTo>
                  <a:pt x="6187439" y="5479388"/>
                </a:lnTo>
                <a:lnTo>
                  <a:pt x="6187440" y="5479388"/>
                </a:lnTo>
                <a:lnTo>
                  <a:pt x="6187440" y="5473395"/>
                </a:lnTo>
                <a:lnTo>
                  <a:pt x="6216394" y="5472220"/>
                </a:lnTo>
                <a:cubicBezTo>
                  <a:pt x="6228325" y="5471735"/>
                  <a:pt x="6241924" y="5471012"/>
                  <a:pt x="6262189" y="5469337"/>
                </a:cubicBezTo>
                <a:cubicBezTo>
                  <a:pt x="6496693" y="5431625"/>
                  <a:pt x="6692074" y="5399677"/>
                  <a:pt x="6931798" y="5168345"/>
                </a:cubicBezTo>
                <a:cubicBezTo>
                  <a:pt x="7223718" y="4900640"/>
                  <a:pt x="7498106" y="3966885"/>
                  <a:pt x="9766992" y="3704504"/>
                </a:cubicBezTo>
                <a:cubicBezTo>
                  <a:pt x="11466378" y="3623205"/>
                  <a:pt x="11498067" y="2851526"/>
                  <a:pt x="12250525" y="1970447"/>
                </a:cubicBezTo>
                <a:lnTo>
                  <a:pt x="12364228" y="18449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317500" dist="190500" dir="5400000" algn="ctr" rotWithShape="0">
              <a:schemeClr val="tx1">
                <a:lumMod val="75000"/>
                <a:lumOff val="2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B996EEA-3B23-4F8B-B7CF-934763158680}"/>
              </a:ext>
            </a:extLst>
          </p:cNvPr>
          <p:cNvSpPr/>
          <p:nvPr userDrawn="1"/>
        </p:nvSpPr>
        <p:spPr>
          <a:xfrm>
            <a:off x="-92326" y="0"/>
            <a:ext cx="12376653" cy="477726"/>
          </a:xfrm>
          <a:prstGeom prst="rect">
            <a:avLst/>
          </a:prstGeom>
          <a:gradFill>
            <a:gsLst>
              <a:gs pos="14000">
                <a:schemeClr val="accent1">
                  <a:lumMod val="75000"/>
                  <a:alpha val="5500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98BF3DD1-07E4-4EB1-8B13-2F93DF7FE6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2226" y="4086746"/>
            <a:ext cx="1207547" cy="120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06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52F14D5D-370B-4413-9627-78731883B318}"/>
              </a:ext>
            </a:extLst>
          </p:cNvPr>
          <p:cNvSpPr/>
          <p:nvPr userDrawn="1"/>
        </p:nvSpPr>
        <p:spPr>
          <a:xfrm>
            <a:off x="-179166" y="2327910"/>
            <a:ext cx="12370913" cy="4532197"/>
          </a:xfrm>
          <a:custGeom>
            <a:avLst/>
            <a:gdLst>
              <a:gd name="connsiteX0" fmla="*/ 0 w 12192000"/>
              <a:gd name="connsiteY0" fmla="*/ 3013307 h 4473619"/>
              <a:gd name="connsiteX1" fmla="*/ 48605 w 12192000"/>
              <a:gd name="connsiteY1" fmla="*/ 3046853 h 4473619"/>
              <a:gd name="connsiteX2" fmla="*/ 6188598 w 12192000"/>
              <a:gd name="connsiteY2" fmla="*/ 4250805 h 4473619"/>
              <a:gd name="connsiteX3" fmla="*/ 12178164 w 12192000"/>
              <a:gd name="connsiteY3" fmla="*/ 3138496 h 4473619"/>
              <a:gd name="connsiteX4" fmla="*/ 12192000 w 12192000"/>
              <a:gd name="connsiteY4" fmla="*/ 3130067 h 4473619"/>
              <a:gd name="connsiteX5" fmla="*/ 12192000 w 12192000"/>
              <a:gd name="connsiteY5" fmla="*/ 4473619 h 4473619"/>
              <a:gd name="connsiteX6" fmla="*/ 0 w 12192000"/>
              <a:gd name="connsiteY6" fmla="*/ 4473619 h 4473619"/>
              <a:gd name="connsiteX7" fmla="*/ 6188598 w 12192000"/>
              <a:gd name="connsiteY7" fmla="*/ 0 h 4473619"/>
              <a:gd name="connsiteX8" fmla="*/ 12178164 w 12192000"/>
              <a:gd name="connsiteY8" fmla="*/ 1112309 h 4473619"/>
              <a:gd name="connsiteX9" fmla="*/ 12192000 w 12192000"/>
              <a:gd name="connsiteY9" fmla="*/ 1120738 h 4473619"/>
              <a:gd name="connsiteX10" fmla="*/ 12192000 w 12192000"/>
              <a:gd name="connsiteY10" fmla="*/ 3130066 h 4473619"/>
              <a:gd name="connsiteX11" fmla="*/ 12178164 w 12192000"/>
              <a:gd name="connsiteY11" fmla="*/ 3138495 h 4473619"/>
              <a:gd name="connsiteX12" fmla="*/ 6188598 w 12192000"/>
              <a:gd name="connsiteY12" fmla="*/ 4250804 h 4473619"/>
              <a:gd name="connsiteX13" fmla="*/ 48605 w 12192000"/>
              <a:gd name="connsiteY13" fmla="*/ 3046852 h 4473619"/>
              <a:gd name="connsiteX14" fmla="*/ 0 w 12192000"/>
              <a:gd name="connsiteY14" fmla="*/ 3013306 h 4473619"/>
              <a:gd name="connsiteX15" fmla="*/ 0 w 12192000"/>
              <a:gd name="connsiteY15" fmla="*/ 1237498 h 4473619"/>
              <a:gd name="connsiteX16" fmla="*/ 48605 w 12192000"/>
              <a:gd name="connsiteY16" fmla="*/ 1203952 h 4473619"/>
              <a:gd name="connsiteX17" fmla="*/ 6188598 w 12192000"/>
              <a:gd name="connsiteY17" fmla="*/ 0 h 4473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0" h="4473619">
                <a:moveTo>
                  <a:pt x="0" y="3013307"/>
                </a:moveTo>
                <a:lnTo>
                  <a:pt x="48605" y="3046853"/>
                </a:lnTo>
                <a:cubicBezTo>
                  <a:pt x="1148698" y="3759220"/>
                  <a:pt x="3484661" y="4250805"/>
                  <a:pt x="6188598" y="4250805"/>
                </a:cubicBezTo>
                <a:cubicBezTo>
                  <a:pt x="8774972" y="4250805"/>
                  <a:pt x="11024675" y="3801037"/>
                  <a:pt x="12178164" y="3138496"/>
                </a:cubicBezTo>
                <a:lnTo>
                  <a:pt x="12192000" y="3130067"/>
                </a:lnTo>
                <a:lnTo>
                  <a:pt x="12192000" y="4473619"/>
                </a:lnTo>
                <a:lnTo>
                  <a:pt x="0" y="4473619"/>
                </a:lnTo>
                <a:close/>
                <a:moveTo>
                  <a:pt x="6188598" y="0"/>
                </a:moveTo>
                <a:cubicBezTo>
                  <a:pt x="8774972" y="0"/>
                  <a:pt x="11024675" y="449768"/>
                  <a:pt x="12178164" y="1112309"/>
                </a:cubicBezTo>
                <a:lnTo>
                  <a:pt x="12192000" y="1120738"/>
                </a:lnTo>
                <a:lnTo>
                  <a:pt x="12192000" y="3130066"/>
                </a:lnTo>
                <a:lnTo>
                  <a:pt x="12178164" y="3138495"/>
                </a:lnTo>
                <a:cubicBezTo>
                  <a:pt x="11024675" y="3801036"/>
                  <a:pt x="8774972" y="4250804"/>
                  <a:pt x="6188598" y="4250804"/>
                </a:cubicBezTo>
                <a:cubicBezTo>
                  <a:pt x="3484661" y="4250804"/>
                  <a:pt x="1148698" y="3759219"/>
                  <a:pt x="48605" y="3046852"/>
                </a:cubicBezTo>
                <a:lnTo>
                  <a:pt x="0" y="3013306"/>
                </a:lnTo>
                <a:lnTo>
                  <a:pt x="0" y="1237498"/>
                </a:lnTo>
                <a:lnTo>
                  <a:pt x="48605" y="1203952"/>
                </a:lnTo>
                <a:cubicBezTo>
                  <a:pt x="1148698" y="491585"/>
                  <a:pt x="3484661" y="0"/>
                  <a:pt x="6188598" y="0"/>
                </a:cubicBezTo>
                <a:close/>
              </a:path>
            </a:pathLst>
          </a:cu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471" t="1237" r="120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DB3BA4A1-7B1E-4846-956E-170EA2A9280C}"/>
              </a:ext>
            </a:extLst>
          </p:cNvPr>
          <p:cNvSpPr/>
          <p:nvPr userDrawn="1"/>
        </p:nvSpPr>
        <p:spPr>
          <a:xfrm>
            <a:off x="-179166" y="2325803"/>
            <a:ext cx="12550332" cy="4532197"/>
          </a:xfrm>
          <a:custGeom>
            <a:avLst/>
            <a:gdLst>
              <a:gd name="connsiteX0" fmla="*/ 0 w 12192000"/>
              <a:gd name="connsiteY0" fmla="*/ 3013307 h 4473619"/>
              <a:gd name="connsiteX1" fmla="*/ 48605 w 12192000"/>
              <a:gd name="connsiteY1" fmla="*/ 3046853 h 4473619"/>
              <a:gd name="connsiteX2" fmla="*/ 6188598 w 12192000"/>
              <a:gd name="connsiteY2" fmla="*/ 4250805 h 4473619"/>
              <a:gd name="connsiteX3" fmla="*/ 12178164 w 12192000"/>
              <a:gd name="connsiteY3" fmla="*/ 3138496 h 4473619"/>
              <a:gd name="connsiteX4" fmla="*/ 12192000 w 12192000"/>
              <a:gd name="connsiteY4" fmla="*/ 3130067 h 4473619"/>
              <a:gd name="connsiteX5" fmla="*/ 12192000 w 12192000"/>
              <a:gd name="connsiteY5" fmla="*/ 4473619 h 4473619"/>
              <a:gd name="connsiteX6" fmla="*/ 0 w 12192000"/>
              <a:gd name="connsiteY6" fmla="*/ 4473619 h 4473619"/>
              <a:gd name="connsiteX7" fmla="*/ 6188598 w 12192000"/>
              <a:gd name="connsiteY7" fmla="*/ 0 h 4473619"/>
              <a:gd name="connsiteX8" fmla="*/ 12178164 w 12192000"/>
              <a:gd name="connsiteY8" fmla="*/ 1112309 h 4473619"/>
              <a:gd name="connsiteX9" fmla="*/ 12192000 w 12192000"/>
              <a:gd name="connsiteY9" fmla="*/ 1120738 h 4473619"/>
              <a:gd name="connsiteX10" fmla="*/ 12192000 w 12192000"/>
              <a:gd name="connsiteY10" fmla="*/ 3130066 h 4473619"/>
              <a:gd name="connsiteX11" fmla="*/ 12178164 w 12192000"/>
              <a:gd name="connsiteY11" fmla="*/ 3138495 h 4473619"/>
              <a:gd name="connsiteX12" fmla="*/ 6188598 w 12192000"/>
              <a:gd name="connsiteY12" fmla="*/ 4250804 h 4473619"/>
              <a:gd name="connsiteX13" fmla="*/ 48605 w 12192000"/>
              <a:gd name="connsiteY13" fmla="*/ 3046852 h 4473619"/>
              <a:gd name="connsiteX14" fmla="*/ 0 w 12192000"/>
              <a:gd name="connsiteY14" fmla="*/ 3013306 h 4473619"/>
              <a:gd name="connsiteX15" fmla="*/ 0 w 12192000"/>
              <a:gd name="connsiteY15" fmla="*/ 1237498 h 4473619"/>
              <a:gd name="connsiteX16" fmla="*/ 48605 w 12192000"/>
              <a:gd name="connsiteY16" fmla="*/ 1203952 h 4473619"/>
              <a:gd name="connsiteX17" fmla="*/ 6188598 w 12192000"/>
              <a:gd name="connsiteY17" fmla="*/ 0 h 4473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0" h="4473619">
                <a:moveTo>
                  <a:pt x="0" y="3013307"/>
                </a:moveTo>
                <a:lnTo>
                  <a:pt x="48605" y="3046853"/>
                </a:lnTo>
                <a:cubicBezTo>
                  <a:pt x="1148698" y="3759220"/>
                  <a:pt x="3484661" y="4250805"/>
                  <a:pt x="6188598" y="4250805"/>
                </a:cubicBezTo>
                <a:cubicBezTo>
                  <a:pt x="8774972" y="4250805"/>
                  <a:pt x="11024675" y="3801037"/>
                  <a:pt x="12178164" y="3138496"/>
                </a:cubicBezTo>
                <a:lnTo>
                  <a:pt x="12192000" y="3130067"/>
                </a:lnTo>
                <a:lnTo>
                  <a:pt x="12192000" y="4473619"/>
                </a:lnTo>
                <a:lnTo>
                  <a:pt x="0" y="4473619"/>
                </a:lnTo>
                <a:close/>
                <a:moveTo>
                  <a:pt x="6188598" y="0"/>
                </a:moveTo>
                <a:cubicBezTo>
                  <a:pt x="8774972" y="0"/>
                  <a:pt x="11024675" y="449768"/>
                  <a:pt x="12178164" y="1112309"/>
                </a:cubicBezTo>
                <a:lnTo>
                  <a:pt x="12192000" y="1120738"/>
                </a:lnTo>
                <a:lnTo>
                  <a:pt x="12192000" y="3130066"/>
                </a:lnTo>
                <a:lnTo>
                  <a:pt x="12178164" y="3138495"/>
                </a:lnTo>
                <a:cubicBezTo>
                  <a:pt x="11024675" y="3801036"/>
                  <a:pt x="8774972" y="4250804"/>
                  <a:pt x="6188598" y="4250804"/>
                </a:cubicBezTo>
                <a:cubicBezTo>
                  <a:pt x="3484661" y="4250804"/>
                  <a:pt x="1148698" y="3759219"/>
                  <a:pt x="48605" y="3046852"/>
                </a:cubicBezTo>
                <a:lnTo>
                  <a:pt x="0" y="3013306"/>
                </a:lnTo>
                <a:lnTo>
                  <a:pt x="0" y="1237498"/>
                </a:lnTo>
                <a:lnTo>
                  <a:pt x="48605" y="1203952"/>
                </a:lnTo>
                <a:cubicBezTo>
                  <a:pt x="1148698" y="491585"/>
                  <a:pt x="3484661" y="0"/>
                  <a:pt x="6188598" y="0"/>
                </a:cubicBezTo>
                <a:close/>
              </a:path>
            </a:pathLst>
          </a:custGeom>
          <a:blipFill dpi="0" rotWithShape="1">
            <a:blip r:embed="rId3" cstate="email">
              <a:alphaModFix amt="1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471" t="1237" r="120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5E2E8BCC-E88D-4224-B96D-A4B51E7EA484}"/>
              </a:ext>
            </a:extLst>
          </p:cNvPr>
          <p:cNvGrpSpPr/>
          <p:nvPr userDrawn="1"/>
        </p:nvGrpSpPr>
        <p:grpSpPr>
          <a:xfrm rot="16200000">
            <a:off x="2728627" y="5907819"/>
            <a:ext cx="265333" cy="153152"/>
            <a:chOff x="2625818" y="-498462"/>
            <a:chExt cx="181699" cy="153152"/>
          </a:xfrm>
        </p:grpSpPr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76090D62-191E-4576-9204-E31DC73D4B2A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716668" y="-589312"/>
              <a:ext cx="0" cy="181699"/>
            </a:xfrm>
            <a:prstGeom prst="line">
              <a:avLst/>
            </a:prstGeom>
            <a:ln w="28575" cap="rnd">
              <a:solidFill>
                <a:schemeClr val="accent4"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FB8AEB29-1545-4AFD-805B-BAB42A0DC4A6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716668" y="-480245"/>
              <a:ext cx="0" cy="116723"/>
            </a:xfrm>
            <a:prstGeom prst="line">
              <a:avLst/>
            </a:prstGeom>
            <a:ln w="28575" cap="rnd">
              <a:solidFill>
                <a:schemeClr val="accent3"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F52AD77B-8346-4958-9C76-1B86699A56A0}"/>
                </a:ext>
              </a:extLst>
            </p:cNvPr>
            <p:cNvCxnSpPr>
              <a:cxnSpLocks/>
            </p:cNvCxnSpPr>
            <p:nvPr/>
          </p:nvCxnSpPr>
          <p:spPr>
            <a:xfrm>
              <a:off x="2677752" y="-345310"/>
              <a:ext cx="77833" cy="0"/>
            </a:xfrm>
            <a:prstGeom prst="line">
              <a:avLst/>
            </a:prstGeom>
            <a:ln w="28575" cap="rnd">
              <a:solidFill>
                <a:schemeClr val="accent4">
                  <a:lumMod val="60000"/>
                  <a:lumOff val="40000"/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0813FE2F-1586-4AF0-B50B-5AE6516D6274}"/>
              </a:ext>
            </a:extLst>
          </p:cNvPr>
          <p:cNvGrpSpPr/>
          <p:nvPr userDrawn="1"/>
        </p:nvGrpSpPr>
        <p:grpSpPr>
          <a:xfrm rot="5400000" flipH="1">
            <a:off x="9195165" y="5907819"/>
            <a:ext cx="265333" cy="153152"/>
            <a:chOff x="2625818" y="-498462"/>
            <a:chExt cx="181699" cy="153152"/>
          </a:xfrm>
        </p:grpSpPr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78ED28A3-056E-4575-9AAB-1251BCB5ED40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716668" y="-589312"/>
              <a:ext cx="0" cy="181699"/>
            </a:xfrm>
            <a:prstGeom prst="line">
              <a:avLst/>
            </a:prstGeom>
            <a:ln w="28575" cap="rnd">
              <a:solidFill>
                <a:schemeClr val="accent4"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4844501B-F8BD-46EA-AA25-95BD06C05A36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716668" y="-480245"/>
              <a:ext cx="0" cy="116723"/>
            </a:xfrm>
            <a:prstGeom prst="line">
              <a:avLst/>
            </a:prstGeom>
            <a:ln w="28575" cap="rnd">
              <a:solidFill>
                <a:schemeClr val="accent3"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4B75E981-16D9-46D7-ACA4-78DB2AEDF655}"/>
                </a:ext>
              </a:extLst>
            </p:cNvPr>
            <p:cNvCxnSpPr>
              <a:cxnSpLocks/>
            </p:cNvCxnSpPr>
            <p:nvPr/>
          </p:nvCxnSpPr>
          <p:spPr>
            <a:xfrm>
              <a:off x="2677752" y="-345310"/>
              <a:ext cx="77833" cy="0"/>
            </a:xfrm>
            <a:prstGeom prst="line">
              <a:avLst/>
            </a:prstGeom>
            <a:ln w="28575" cap="rnd">
              <a:solidFill>
                <a:schemeClr val="accent4">
                  <a:lumMod val="60000"/>
                  <a:lumOff val="40000"/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图片占位符 12">
            <a:extLst>
              <a:ext uri="{FF2B5EF4-FFF2-40B4-BE49-F238E27FC236}">
                <a16:creationId xmlns:a16="http://schemas.microsoft.com/office/drawing/2014/main" id="{B237FFC6-0EA1-4A2F-8681-F0B36FEC8D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6" y="-5114"/>
            <a:ext cx="12191748" cy="3616817"/>
          </a:xfrm>
        </p:spPr>
      </p:sp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3542FC60-0819-4B48-A634-D55029556CC4}"/>
              </a:ext>
            </a:extLst>
          </p:cNvPr>
          <p:cNvSpPr/>
          <p:nvPr userDrawn="1"/>
        </p:nvSpPr>
        <p:spPr>
          <a:xfrm>
            <a:off x="0" y="-10810"/>
            <a:ext cx="12192000" cy="3621880"/>
          </a:xfrm>
          <a:custGeom>
            <a:avLst/>
            <a:gdLst>
              <a:gd name="connsiteX0" fmla="*/ 0 w 12192000"/>
              <a:gd name="connsiteY0" fmla="*/ 0 h 3621880"/>
              <a:gd name="connsiteX1" fmla="*/ 12192000 w 12192000"/>
              <a:gd name="connsiteY1" fmla="*/ 0 h 3621880"/>
              <a:gd name="connsiteX2" fmla="*/ 12192000 w 12192000"/>
              <a:gd name="connsiteY2" fmla="*/ 3505120 h 3621880"/>
              <a:gd name="connsiteX3" fmla="*/ 12178164 w 12192000"/>
              <a:gd name="connsiteY3" fmla="*/ 3496691 h 3621880"/>
              <a:gd name="connsiteX4" fmla="*/ 6188598 w 12192000"/>
              <a:gd name="connsiteY4" fmla="*/ 2384382 h 3621880"/>
              <a:gd name="connsiteX5" fmla="*/ 48605 w 12192000"/>
              <a:gd name="connsiteY5" fmla="*/ 3588334 h 3621880"/>
              <a:gd name="connsiteX6" fmla="*/ 0 w 12192000"/>
              <a:gd name="connsiteY6" fmla="*/ 3621880 h 3621880"/>
              <a:gd name="connsiteX7" fmla="*/ 0 w 12192000"/>
              <a:gd name="connsiteY7" fmla="*/ 0 h 362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621880">
                <a:moveTo>
                  <a:pt x="0" y="0"/>
                </a:moveTo>
                <a:lnTo>
                  <a:pt x="12192000" y="0"/>
                </a:lnTo>
                <a:lnTo>
                  <a:pt x="12192000" y="3505120"/>
                </a:lnTo>
                <a:lnTo>
                  <a:pt x="12178164" y="3496691"/>
                </a:lnTo>
                <a:cubicBezTo>
                  <a:pt x="11024675" y="2834150"/>
                  <a:pt x="8774972" y="2384382"/>
                  <a:pt x="6188598" y="2384382"/>
                </a:cubicBezTo>
                <a:cubicBezTo>
                  <a:pt x="3484661" y="2384382"/>
                  <a:pt x="1148698" y="2875967"/>
                  <a:pt x="48605" y="3588334"/>
                </a:cubicBezTo>
                <a:lnTo>
                  <a:pt x="0" y="362188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31C75756-5E84-4CAC-AE1D-7831BC42EF58}"/>
              </a:ext>
            </a:extLst>
          </p:cNvPr>
          <p:cNvSpPr/>
          <p:nvPr userDrawn="1"/>
        </p:nvSpPr>
        <p:spPr>
          <a:xfrm>
            <a:off x="0" y="-10810"/>
            <a:ext cx="12192000" cy="3621880"/>
          </a:xfrm>
          <a:custGeom>
            <a:avLst/>
            <a:gdLst>
              <a:gd name="connsiteX0" fmla="*/ 0 w 12192000"/>
              <a:gd name="connsiteY0" fmla="*/ 0 h 3621880"/>
              <a:gd name="connsiteX1" fmla="*/ 12192000 w 12192000"/>
              <a:gd name="connsiteY1" fmla="*/ 0 h 3621880"/>
              <a:gd name="connsiteX2" fmla="*/ 12192000 w 12192000"/>
              <a:gd name="connsiteY2" fmla="*/ 3505120 h 3621880"/>
              <a:gd name="connsiteX3" fmla="*/ 12178164 w 12192000"/>
              <a:gd name="connsiteY3" fmla="*/ 3496691 h 3621880"/>
              <a:gd name="connsiteX4" fmla="*/ 6188598 w 12192000"/>
              <a:gd name="connsiteY4" fmla="*/ 2384382 h 3621880"/>
              <a:gd name="connsiteX5" fmla="*/ 48605 w 12192000"/>
              <a:gd name="connsiteY5" fmla="*/ 3588334 h 3621880"/>
              <a:gd name="connsiteX6" fmla="*/ 0 w 12192000"/>
              <a:gd name="connsiteY6" fmla="*/ 3621880 h 3621880"/>
              <a:gd name="connsiteX7" fmla="*/ 0 w 12192000"/>
              <a:gd name="connsiteY7" fmla="*/ 0 h 362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621880">
                <a:moveTo>
                  <a:pt x="0" y="0"/>
                </a:moveTo>
                <a:lnTo>
                  <a:pt x="12192000" y="0"/>
                </a:lnTo>
                <a:lnTo>
                  <a:pt x="12192000" y="3505120"/>
                </a:lnTo>
                <a:lnTo>
                  <a:pt x="12178164" y="3496691"/>
                </a:lnTo>
                <a:cubicBezTo>
                  <a:pt x="11024675" y="2834150"/>
                  <a:pt x="8774972" y="2384382"/>
                  <a:pt x="6188598" y="2384382"/>
                </a:cubicBezTo>
                <a:cubicBezTo>
                  <a:pt x="3484661" y="2384382"/>
                  <a:pt x="1148698" y="2875967"/>
                  <a:pt x="48605" y="3588334"/>
                </a:cubicBezTo>
                <a:lnTo>
                  <a:pt x="0" y="36218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  <a:effectLst>
            <a:outerShdw blurRad="190500" dist="38100" dir="5400000" algn="t" rotWithShape="0">
              <a:prstClr val="black">
                <a:alpha val="1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任意多边形: 形状 41">
            <a:extLst>
              <a:ext uri="{FF2B5EF4-FFF2-40B4-BE49-F238E27FC236}">
                <a16:creationId xmlns:a16="http://schemas.microsoft.com/office/drawing/2014/main" id="{5993A538-062E-4486-B9C3-C58AD62FD298}"/>
              </a:ext>
            </a:extLst>
          </p:cNvPr>
          <p:cNvSpPr/>
          <p:nvPr userDrawn="1"/>
        </p:nvSpPr>
        <p:spPr>
          <a:xfrm>
            <a:off x="-37376" y="-10810"/>
            <a:ext cx="12266752" cy="3621880"/>
          </a:xfrm>
          <a:custGeom>
            <a:avLst/>
            <a:gdLst>
              <a:gd name="connsiteX0" fmla="*/ 0 w 12192000"/>
              <a:gd name="connsiteY0" fmla="*/ 0 h 3621880"/>
              <a:gd name="connsiteX1" fmla="*/ 12192000 w 12192000"/>
              <a:gd name="connsiteY1" fmla="*/ 0 h 3621880"/>
              <a:gd name="connsiteX2" fmla="*/ 12192000 w 12192000"/>
              <a:gd name="connsiteY2" fmla="*/ 3505120 h 3621880"/>
              <a:gd name="connsiteX3" fmla="*/ 12178164 w 12192000"/>
              <a:gd name="connsiteY3" fmla="*/ 3496691 h 3621880"/>
              <a:gd name="connsiteX4" fmla="*/ 6188598 w 12192000"/>
              <a:gd name="connsiteY4" fmla="*/ 2384382 h 3621880"/>
              <a:gd name="connsiteX5" fmla="*/ 48605 w 12192000"/>
              <a:gd name="connsiteY5" fmla="*/ 3588334 h 3621880"/>
              <a:gd name="connsiteX6" fmla="*/ 0 w 12192000"/>
              <a:gd name="connsiteY6" fmla="*/ 3621880 h 3621880"/>
              <a:gd name="connsiteX7" fmla="*/ 0 w 12192000"/>
              <a:gd name="connsiteY7" fmla="*/ 0 h 362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621880">
                <a:moveTo>
                  <a:pt x="0" y="0"/>
                </a:moveTo>
                <a:lnTo>
                  <a:pt x="12192000" y="0"/>
                </a:lnTo>
                <a:lnTo>
                  <a:pt x="12192000" y="3505120"/>
                </a:lnTo>
                <a:lnTo>
                  <a:pt x="12178164" y="3496691"/>
                </a:lnTo>
                <a:cubicBezTo>
                  <a:pt x="11024675" y="2834150"/>
                  <a:pt x="8774972" y="2384382"/>
                  <a:pt x="6188598" y="2384382"/>
                </a:cubicBezTo>
                <a:cubicBezTo>
                  <a:pt x="3484661" y="2384382"/>
                  <a:pt x="1148698" y="2875967"/>
                  <a:pt x="48605" y="3588334"/>
                </a:cubicBezTo>
                <a:lnTo>
                  <a:pt x="0" y="362188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 cstate="email">
              <a:alphaModFix amt="50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FilmGrain grainSize="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586"/>
            </a:stretch>
          </a:blip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F4F0167-6D28-4517-8FCB-85EB983AF440}"/>
              </a:ext>
            </a:extLst>
          </p:cNvPr>
          <p:cNvSpPr/>
          <p:nvPr userDrawn="1"/>
        </p:nvSpPr>
        <p:spPr>
          <a:xfrm>
            <a:off x="3135812" y="28372"/>
            <a:ext cx="5920377" cy="5920377"/>
          </a:xfrm>
          <a:prstGeom prst="rect">
            <a:avLst/>
          </a:prstGeom>
          <a:blipFill dpi="0" rotWithShape="1">
            <a:blip r:embed="rId7" cstate="email">
              <a:alphaModFix amt="2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27236" y1="26694" x2="27236" y2="26694"/>
                          <a14:foregroundMark x1="26728" y1="18402" x2="26728" y2="18402"/>
                          <a14:foregroundMark x1="40142" y1="10819" x2="40142" y2="10819"/>
                          <a14:foregroundMark x1="58232" y1="12032" x2="58232" y2="12032"/>
                          <a14:foregroundMark x1="75203" y1="19616" x2="75203" y2="19616"/>
                          <a14:foregroundMark x1="85467" y1="31244" x2="85467" y2="31244"/>
                          <a14:foregroundMark x1="89228" y1="44287" x2="89228" y2="44287"/>
                          <a14:foregroundMark x1="89228" y1="51365" x2="89228" y2="51365"/>
                          <a14:foregroundMark x1="90142" y1="54095" x2="80793" y2="76036"/>
                          <a14:foregroundMark x1="79573" y1="79373" x2="51524" y2="92417"/>
                          <a14:foregroundMark x1="46545" y1="92113" x2="17073" y2="71385"/>
                          <a14:foregroundMark x1="14126" y1="67139" x2="10264" y2="44590"/>
                          <a14:foregroundMark x1="13516" y1="34277" x2="13516" y2="34277"/>
                          <a14:foregroundMark x1="13821" y1="28817" x2="13821" y2="28817"/>
                          <a14:foregroundMark x1="14431" y1="15976" x2="14431" y2="15976"/>
                          <a14:foregroundMark x1="18191" y1="14459" x2="20224" y2="11729"/>
                          <a14:foregroundMark x1="21138" y1="10212" x2="48069" y2="101"/>
                          <a14:foregroundMark x1="56199" y1="1011" x2="77541" y2="9302"/>
                          <a14:foregroundMark x1="85163" y1="17189" x2="85163" y2="17189"/>
                          <a14:foregroundMark x1="91260" y1="25379" x2="91260" y2="25379"/>
                          <a14:foregroundMark x1="95122" y1="32154" x2="95122" y2="32154"/>
                          <a14:foregroundMark x1="97154" y1="37310" x2="97154" y2="37310"/>
                          <a14:foregroundMark x1="97967" y1="57735" x2="97967" y2="57735"/>
                          <a14:foregroundMark x1="97154" y1="61678" x2="97154" y2="61678"/>
                          <a14:foregroundMark x1="4472" y1="28817" x2="4472" y2="28817"/>
                          <a14:foregroundMark x1="10061" y1="22952" x2="10061" y2="22952"/>
                          <a14:foregroundMark x1="407" y1="59858" x2="407" y2="59858"/>
                          <a14:foregroundMark x1="4167" y1="68352" x2="4472" y2="69262"/>
                          <a14:foregroundMark x1="9146" y1="78766" x2="9146" y2="78766"/>
                          <a14:foregroundMark x1="19919" y1="89080" x2="19919" y2="89080"/>
                          <a14:foregroundMark x1="30793" y1="95450" x2="30793" y2="95450"/>
                          <a14:foregroundMark x1="57927" y1="97978" x2="57927" y2="97978"/>
                          <a14:foregroundMark x1="69614" y1="95147" x2="69614" y2="95147"/>
                          <a14:foregroundMark x1="80488" y1="86957" x2="80488" y2="86957"/>
                          <a14:foregroundMark x1="90752" y1="77250" x2="90752" y2="77250"/>
                          <a14:foregroundMark x1="95427" y1="69565" x2="95427" y2="69565"/>
                          <a14:foregroundMark x1="96850" y1="66835" x2="96850" y2="66835"/>
                          <a14:backgroundMark x1="56199" y1="47624" x2="56199" y2="47624"/>
                          <a14:backgroundMark x1="64634" y1="42770" x2="64634" y2="42770"/>
                          <a14:backgroundMark x1="64431" y1="52578" x2="64431" y2="52578"/>
                          <a14:backgroundMark x1="64939" y1="58645" x2="64634" y2="60768"/>
                          <a14:backgroundMark x1="64431" y1="62892" x2="64431" y2="62892"/>
                          <a14:backgroundMark x1="63821" y1="65015" x2="63821" y2="65015"/>
                          <a14:backgroundMark x1="64431" y1="43984" x2="64431" y2="43984"/>
                          <a14:backgroundMark x1="62297" y1="33064" x2="62297" y2="330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3136" r="1219" b="203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A27C98B6-F6C5-4E8A-A25A-6527D035CC6B}"/>
              </a:ext>
            </a:extLst>
          </p:cNvPr>
          <p:cNvGrpSpPr/>
          <p:nvPr userDrawn="1"/>
        </p:nvGrpSpPr>
        <p:grpSpPr>
          <a:xfrm>
            <a:off x="5131528" y="1640563"/>
            <a:ext cx="1928945" cy="1928945"/>
            <a:chOff x="6328883" y="1763343"/>
            <a:chExt cx="1928945" cy="1928945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885F8F6A-D9E5-4BFA-BE75-57274C23F549}"/>
                </a:ext>
              </a:extLst>
            </p:cNvPr>
            <p:cNvSpPr/>
            <p:nvPr/>
          </p:nvSpPr>
          <p:spPr>
            <a:xfrm>
              <a:off x="6328883" y="1763343"/>
              <a:ext cx="1928945" cy="1928945"/>
            </a:xfrm>
            <a:prstGeom prst="ellipse">
              <a:avLst/>
            </a:prstGeom>
            <a:gradFill flip="none" rotWithShape="1">
              <a:gsLst>
                <a:gs pos="0">
                  <a:srgbClr val="CCD6D6">
                    <a:alpha val="50000"/>
                  </a:srgbClr>
                </a:gs>
                <a:gs pos="100000">
                  <a:schemeClr val="accent2">
                    <a:lumMod val="20000"/>
                    <a:lumOff val="80000"/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A33D2F7C-73E4-4187-AADE-040097C31C83}"/>
                </a:ext>
              </a:extLst>
            </p:cNvPr>
            <p:cNvSpPr/>
            <p:nvPr/>
          </p:nvSpPr>
          <p:spPr>
            <a:xfrm rot="16200000">
              <a:off x="6406184" y="1840645"/>
              <a:ext cx="1774342" cy="177434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3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2C1BAFE0-811D-4F27-B609-D2E970AD692F}"/>
                </a:ext>
              </a:extLst>
            </p:cNvPr>
            <p:cNvSpPr/>
            <p:nvPr/>
          </p:nvSpPr>
          <p:spPr>
            <a:xfrm>
              <a:off x="6483337" y="1917797"/>
              <a:ext cx="1620037" cy="1620037"/>
            </a:xfrm>
            <a:prstGeom prst="ellipse">
              <a:avLst/>
            </a:prstGeom>
            <a:gradFill flip="none" rotWithShape="1">
              <a:gsLst>
                <a:gs pos="2000">
                  <a:schemeClr val="accent3">
                    <a:lumMod val="75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3" name="弧形 22">
            <a:extLst>
              <a:ext uri="{FF2B5EF4-FFF2-40B4-BE49-F238E27FC236}">
                <a16:creationId xmlns:a16="http://schemas.microsoft.com/office/drawing/2014/main" id="{A91C39A7-2D89-46E7-AFF8-5B4050D5D307}"/>
              </a:ext>
            </a:extLst>
          </p:cNvPr>
          <p:cNvSpPr/>
          <p:nvPr userDrawn="1"/>
        </p:nvSpPr>
        <p:spPr>
          <a:xfrm>
            <a:off x="9330979" y="3842248"/>
            <a:ext cx="209261" cy="209261"/>
          </a:xfrm>
          <a:prstGeom prst="arc">
            <a:avLst>
              <a:gd name="adj1" fmla="val 11338521"/>
              <a:gd name="adj2" fmla="val 635359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818463D-714F-4BB0-8CFD-0CD554DB93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9867" y="3935404"/>
            <a:ext cx="6752267" cy="652810"/>
          </a:xfrm>
        </p:spPr>
        <p:txBody>
          <a:bodyPr lIns="0" tIns="0" rIns="0" bIns="0"/>
          <a:lstStyle>
            <a:lvl1pPr>
              <a:defRPr b="1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b="1" dirty="0"/>
              <a:t>上海师范大学汇报答辩模板</a:t>
            </a:r>
            <a:endParaRPr kumimoji="0" lang="zh-CN" altLang="en-US" sz="8800" b="1" i="0" u="none" strike="noStrike" kern="1200" cap="none" spc="100" normalizeH="0" baseline="0" noProof="0" dirty="0">
              <a:ln>
                <a:noFill/>
              </a:ln>
              <a:effectLst/>
              <a:uLnTx/>
              <a:uFillTx/>
              <a:latin typeface="方正大标宋简体" panose="02010601030101010101" pitchFamily="2" charset="-122"/>
              <a:ea typeface="方正大标宋简体" panose="02010601030101010101" pitchFamily="2" charset="-122"/>
            </a:endParaRPr>
          </a:p>
        </p:txBody>
      </p:sp>
      <p:sp>
        <p:nvSpPr>
          <p:cNvPr id="37" name="弧形 36">
            <a:extLst>
              <a:ext uri="{FF2B5EF4-FFF2-40B4-BE49-F238E27FC236}">
                <a16:creationId xmlns:a16="http://schemas.microsoft.com/office/drawing/2014/main" id="{F5971C6B-5540-4D44-BE96-C895A45C0389}"/>
              </a:ext>
            </a:extLst>
          </p:cNvPr>
          <p:cNvSpPr/>
          <p:nvPr userDrawn="1"/>
        </p:nvSpPr>
        <p:spPr>
          <a:xfrm>
            <a:off x="-925975" y="2648627"/>
            <a:ext cx="14352607" cy="5450476"/>
          </a:xfrm>
          <a:prstGeom prst="arc">
            <a:avLst>
              <a:gd name="adj1" fmla="val 11562219"/>
              <a:gd name="adj2" fmla="val 20729169"/>
            </a:avLst>
          </a:prstGeom>
          <a:ln w="53975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6B57F133-0FDA-48E0-B856-9C8224E6F4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7" y="4656492"/>
            <a:ext cx="11160126" cy="338554"/>
          </a:xfrm>
          <a:prstGeom prst="rect">
            <a:avLst/>
          </a:prstGeom>
        </p:spPr>
        <p:txBody>
          <a:bodyPr vert="horz" wrap="square" lIns="0" tIns="45720" rIns="91440" bIns="45720" anchor="ctr" anchorCtr="0">
            <a:spAutoFit/>
          </a:bodyPr>
          <a:lstStyle>
            <a:lvl1pPr mar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spc="200">
                <a:solidFill>
                  <a:srgbClr val="595959"/>
                </a:solidFill>
                <a:latin typeface="Open Sans" panose="020B0606030504020204" pitchFamily="34" charset="0"/>
                <a:ea typeface="微软雅黑 Light" panose="020B0502040204020203" pitchFamily="34" charset="-122"/>
                <a:sym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altLang="zh-CN" dirty="0"/>
              <a:t>Shanghai Normal University PowerPoint Template</a:t>
            </a:r>
            <a:endParaRPr lang="zh-CN" altLang="en-US" dirty="0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072858AF-DD56-4B99-90A2-5C322B47C227}"/>
              </a:ext>
            </a:extLst>
          </p:cNvPr>
          <p:cNvGrpSpPr/>
          <p:nvPr userDrawn="1"/>
        </p:nvGrpSpPr>
        <p:grpSpPr>
          <a:xfrm>
            <a:off x="2704260" y="5219564"/>
            <a:ext cx="6783480" cy="99986"/>
            <a:chOff x="628656" y="974915"/>
            <a:chExt cx="11038056" cy="24702"/>
          </a:xfrm>
        </p:grpSpPr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C56B34DC-382D-4727-9E80-38882030B6EE}"/>
                </a:ext>
              </a:extLst>
            </p:cNvPr>
            <p:cNvCxnSpPr>
              <a:cxnSpLocks/>
            </p:cNvCxnSpPr>
            <p:nvPr/>
          </p:nvCxnSpPr>
          <p:spPr>
            <a:xfrm>
              <a:off x="628656" y="975360"/>
              <a:ext cx="8627657" cy="0"/>
            </a:xfrm>
            <a:prstGeom prst="line">
              <a:avLst/>
            </a:prstGeom>
            <a:ln w="1905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56C3ED5C-7139-4E35-90C5-C516557B56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33073" y="974915"/>
              <a:ext cx="23240" cy="24702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F49C397C-8B91-4051-8B72-CB844487D9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33070" y="975360"/>
              <a:ext cx="189380" cy="24257"/>
            </a:xfrm>
            <a:prstGeom prst="line">
              <a:avLst/>
            </a:prstGeom>
            <a:ln w="19050" cap="rnd"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BE1BF7B4-BA1D-43DC-A2DB-60A7AF7E114E}"/>
                </a:ext>
              </a:extLst>
            </p:cNvPr>
            <p:cNvCxnSpPr>
              <a:cxnSpLocks/>
            </p:cNvCxnSpPr>
            <p:nvPr/>
          </p:nvCxnSpPr>
          <p:spPr>
            <a:xfrm>
              <a:off x="9422450" y="975360"/>
              <a:ext cx="224426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7DEF6374-F926-45F1-8293-A0F002B0398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55232" y1="51394" x2="55232" y2="51394"/>
                        <a14:foregroundMark x1="55838" y1="47960" x2="55838" y2="47960"/>
                        <a14:foregroundMark x1="44970" y1="44202" x2="44970" y2="44202"/>
                        <a14:foregroundMark x1="35879" y1="46101" x2="35879" y2="46101"/>
                        <a14:foregroundMark x1="49778" y1="33293" x2="49778" y2="33293"/>
                        <a14:foregroundMark x1="45253" y1="35475" x2="45253" y2="35475"/>
                        <a14:foregroundMark x1="42222" y1="44202" x2="42222" y2="44202"/>
                        <a14:foregroundMark x1="48889" y1="66061" x2="48889" y2="66061"/>
                        <a14:foregroundMark x1="51313" y1="64808" x2="51313" y2="64808"/>
                        <a14:foregroundMark x1="32566" y1="29253" x2="32566" y2="29253"/>
                        <a14:foregroundMark x1="33737" y1="30263" x2="33737" y2="30263"/>
                        <a14:foregroundMark x1="34707" y1="30788" x2="34707" y2="30788"/>
                        <a14:foregroundMark x1="35313" y1="31273" x2="35313" y2="31273"/>
                        <a14:foregroundMark x1="36000" y1="31960" x2="36242" y2="31960"/>
                        <a14:foregroundMark x1="36687" y1="32606" x2="36687" y2="32606"/>
                        <a14:foregroundMark x1="37131" y1="33010" x2="37131" y2="33010"/>
                        <a14:foregroundMark x1="37657" y1="33374" x2="37657" y2="33374"/>
                        <a14:foregroundMark x1="38141" y1="33778" x2="38141" y2="33778"/>
                        <a14:foregroundMark x1="38141" y1="33778" x2="38141" y2="33778"/>
                        <a14:foregroundMark x1="38141" y1="33697" x2="38141" y2="33697"/>
                        <a14:foregroundMark x1="33333" y1="64000" x2="35556" y2="67758"/>
                        <a14:foregroundMark x1="36323" y1="69010" x2="36323" y2="69010"/>
                        <a14:foregroundMark x1="37131" y1="70586" x2="37980" y2="71515"/>
                        <a14:foregroundMark x1="38949" y1="71515" x2="38949" y2="71515"/>
                        <a14:foregroundMark x1="39556" y1="71677" x2="39960" y2="71919"/>
                        <a14:foregroundMark x1="39960" y1="71919" x2="39717" y2="71758"/>
                        <a14:foregroundMark x1="39273" y1="70909" x2="40727" y2="71758"/>
                        <a14:foregroundMark x1="40929" y1="71758" x2="40929" y2="71758"/>
                        <a14:foregroundMark x1="40929" y1="71758" x2="37455" y2="68485"/>
                        <a14:foregroundMark x1="39717" y1="71192" x2="39960" y2="71273"/>
                        <a14:foregroundMark x1="42586" y1="57172" x2="42586" y2="57172"/>
                        <a14:foregroundMark x1="67879" y1="43232" x2="67596" y2="45778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1334" y="1349909"/>
            <a:ext cx="2509332" cy="2432931"/>
          </a:xfrm>
          <a:prstGeom prst="rect">
            <a:avLst/>
          </a:prstGeom>
        </p:spPr>
      </p:pic>
      <p:sp>
        <p:nvSpPr>
          <p:cNvPr id="43" name="文本占位符 52">
            <a:extLst>
              <a:ext uri="{FF2B5EF4-FFF2-40B4-BE49-F238E27FC236}">
                <a16:creationId xmlns:a16="http://schemas.microsoft.com/office/drawing/2014/main" id="{382206F4-C888-4CA2-9F08-75159E2C42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79414" y="5835302"/>
            <a:ext cx="2273430" cy="290849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spc="0">
                <a:solidFill>
                  <a:schemeClr val="accent4"/>
                </a:solidFill>
                <a:latin typeface="+mj-ea"/>
                <a:ea typeface="+mj-ea"/>
                <a:sym typeface="方正大标宋简体" panose="02010601030101010101" pitchFamily="2" charset="-122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zh-CN" altLang="en-US" dirty="0"/>
              <a:t>汇报学生：石同学 </a:t>
            </a:r>
          </a:p>
        </p:txBody>
      </p:sp>
      <p:sp>
        <p:nvSpPr>
          <p:cNvPr id="44" name="文本占位符 1">
            <a:extLst>
              <a:ext uri="{FF2B5EF4-FFF2-40B4-BE49-F238E27FC236}">
                <a16:creationId xmlns:a16="http://schemas.microsoft.com/office/drawing/2014/main" id="{CE3717E5-3816-4372-AE36-255A171A55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56211" y="5835301"/>
            <a:ext cx="2116508" cy="290850"/>
          </a:xfrm>
          <a:prstGeom prst="rect">
            <a:avLst/>
          </a:prstGeom>
        </p:spPr>
        <p:txBody>
          <a:bodyPr vert="horz" wrap="square" lIns="0" tIns="0" rIns="0" bIns="0" anchor="b" anchorCtr="0">
            <a:normAutofit/>
          </a:bodyPr>
          <a:lstStyle>
            <a:lvl1pPr mar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spc="0">
                <a:solidFill>
                  <a:schemeClr val="accent4"/>
                </a:solidFill>
                <a:latin typeface="+mj-ea"/>
                <a:ea typeface="+mj-ea"/>
                <a:sym typeface="方正大标宋简体" panose="02010601030101010101" pitchFamily="2" charset="-122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zh-CN" altLang="en-US" dirty="0"/>
              <a:t>指导老师：木老师</a:t>
            </a:r>
          </a:p>
        </p:txBody>
      </p:sp>
    </p:spTree>
    <p:extLst>
      <p:ext uri="{BB962C8B-B14F-4D97-AF65-F5344CB8AC3E}">
        <p14:creationId xmlns:p14="http://schemas.microsoft.com/office/powerpoint/2010/main" val="21272313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5590510-F1AD-4E88-AB92-EAE3841DDD3C}"/>
              </a:ext>
            </a:extLst>
          </p:cNvPr>
          <p:cNvSpPr/>
          <p:nvPr userDrawn="1"/>
        </p:nvSpPr>
        <p:spPr>
          <a:xfrm>
            <a:off x="0" y="-28643"/>
            <a:ext cx="8968882" cy="6915287"/>
          </a:xfrm>
          <a:prstGeom prst="rect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4CF166F-EC34-44C9-9184-4DA9EE2EB371}"/>
              </a:ext>
            </a:extLst>
          </p:cNvPr>
          <p:cNvSpPr/>
          <p:nvPr userDrawn="1"/>
        </p:nvSpPr>
        <p:spPr>
          <a:xfrm>
            <a:off x="0" y="-28904"/>
            <a:ext cx="8968882" cy="6915417"/>
          </a:xfrm>
          <a:prstGeom prst="rect">
            <a:avLst/>
          </a:prstGeom>
          <a:blipFill dpi="0" rotWithShape="1">
            <a:blip r:embed="rId2" cstate="email">
              <a:alphaModFix amt="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FilmGrain grainSize="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88B0185-B121-4CA6-845C-C02A310A3EC6}"/>
              </a:ext>
            </a:extLst>
          </p:cNvPr>
          <p:cNvSpPr/>
          <p:nvPr userDrawn="1"/>
        </p:nvSpPr>
        <p:spPr>
          <a:xfrm>
            <a:off x="-1835982" y="-271828"/>
            <a:ext cx="7401654" cy="7401654"/>
          </a:xfrm>
          <a:prstGeom prst="rect">
            <a:avLst/>
          </a:prstGeom>
          <a:blipFill dpi="0" rotWithShape="1">
            <a:blip r:embed="rId4" cstate="email">
              <a:alphaModFix amt="25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547" t="3136" r="1219" b="203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8A872949-BAD0-4EF3-8EA4-098065DBCB3F}"/>
              </a:ext>
            </a:extLst>
          </p:cNvPr>
          <p:cNvSpPr/>
          <p:nvPr userDrawn="1"/>
        </p:nvSpPr>
        <p:spPr>
          <a:xfrm rot="5400000">
            <a:off x="7870491" y="3344006"/>
            <a:ext cx="26355" cy="169988"/>
          </a:xfrm>
          <a:custGeom>
            <a:avLst/>
            <a:gdLst>
              <a:gd name="connsiteX0" fmla="*/ 0 w 26355"/>
              <a:gd name="connsiteY0" fmla="*/ 169988 h 169988"/>
              <a:gd name="connsiteX1" fmla="*/ 0 w 26355"/>
              <a:gd name="connsiteY1" fmla="*/ 25601 h 169988"/>
              <a:gd name="connsiteX2" fmla="*/ 26355 w 26355"/>
              <a:gd name="connsiteY2" fmla="*/ 0 h 169988"/>
              <a:gd name="connsiteX3" fmla="*/ 2 w 26355"/>
              <a:gd name="connsiteY3" fmla="*/ 25601 h 169988"/>
              <a:gd name="connsiteX4" fmla="*/ 2 w 26355"/>
              <a:gd name="connsiteY4" fmla="*/ 169988 h 169988"/>
              <a:gd name="connsiteX5" fmla="*/ 0 w 26355"/>
              <a:gd name="connsiteY5" fmla="*/ 169988 h 16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55" h="169988">
                <a:moveTo>
                  <a:pt x="0" y="169988"/>
                </a:moveTo>
                <a:lnTo>
                  <a:pt x="0" y="25601"/>
                </a:lnTo>
                <a:lnTo>
                  <a:pt x="26355" y="0"/>
                </a:lnTo>
                <a:lnTo>
                  <a:pt x="2" y="25601"/>
                </a:lnTo>
                <a:lnTo>
                  <a:pt x="2" y="169988"/>
                </a:lnTo>
                <a:lnTo>
                  <a:pt x="0" y="1699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AB3B3B88-5768-42E0-B92E-B4CA2462D743}"/>
              </a:ext>
            </a:extLst>
          </p:cNvPr>
          <p:cNvSpPr/>
          <p:nvPr userDrawn="1"/>
        </p:nvSpPr>
        <p:spPr>
          <a:xfrm rot="5400000">
            <a:off x="7956583" y="408082"/>
            <a:ext cx="758895" cy="405566"/>
          </a:xfrm>
          <a:custGeom>
            <a:avLst/>
            <a:gdLst>
              <a:gd name="connsiteX0" fmla="*/ 0 w 758895"/>
              <a:gd name="connsiteY0" fmla="*/ 405566 h 405566"/>
              <a:gd name="connsiteX1" fmla="*/ 758895 w 758895"/>
              <a:gd name="connsiteY1" fmla="*/ 0 h 405566"/>
              <a:gd name="connsiteX2" fmla="*/ 0 w 758895"/>
              <a:gd name="connsiteY2" fmla="*/ 405566 h 40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8895" h="405566">
                <a:moveTo>
                  <a:pt x="0" y="405566"/>
                </a:moveTo>
                <a:cubicBezTo>
                  <a:pt x="217908" y="247906"/>
                  <a:pt x="473479" y="111447"/>
                  <a:pt x="758895" y="0"/>
                </a:cubicBezTo>
                <a:cubicBezTo>
                  <a:pt x="473479" y="111447"/>
                  <a:pt x="217909" y="247906"/>
                  <a:pt x="0" y="4055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CF42675E-7E59-4C23-AB5F-90904552ACD5}"/>
              </a:ext>
            </a:extLst>
          </p:cNvPr>
          <p:cNvGrpSpPr/>
          <p:nvPr userDrawn="1"/>
        </p:nvGrpSpPr>
        <p:grpSpPr>
          <a:xfrm>
            <a:off x="853834" y="3625781"/>
            <a:ext cx="6976404" cy="155700"/>
            <a:chOff x="847962" y="974142"/>
            <a:chExt cx="10818750" cy="8141"/>
          </a:xfrm>
        </p:grpSpPr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FF1A56D5-A83B-44B1-B956-833E7AC65F81}"/>
                </a:ext>
              </a:extLst>
            </p:cNvPr>
            <p:cNvCxnSpPr>
              <a:cxnSpLocks/>
            </p:cNvCxnSpPr>
            <p:nvPr/>
          </p:nvCxnSpPr>
          <p:spPr>
            <a:xfrm>
              <a:off x="847962" y="974142"/>
              <a:ext cx="8408350" cy="773"/>
            </a:xfrm>
            <a:prstGeom prst="line">
              <a:avLst/>
            </a:prstGeom>
            <a:ln w="1905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697E55F7-8B5E-4190-9FE2-45D08E30C1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88789" y="974915"/>
              <a:ext cx="67526" cy="7368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0D109596-92A5-42C8-9D4B-8B0F5AA273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88789" y="975360"/>
              <a:ext cx="233661" cy="6923"/>
            </a:xfrm>
            <a:prstGeom prst="line">
              <a:avLst/>
            </a:prstGeom>
            <a:ln w="19050" cap="rnd"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45E4EEF5-B5B4-4A8E-BEDB-BF735E9B1C3B}"/>
                </a:ext>
              </a:extLst>
            </p:cNvPr>
            <p:cNvCxnSpPr>
              <a:cxnSpLocks/>
            </p:cNvCxnSpPr>
            <p:nvPr/>
          </p:nvCxnSpPr>
          <p:spPr>
            <a:xfrm>
              <a:off x="9422450" y="975360"/>
              <a:ext cx="224426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矩形 24">
            <a:extLst>
              <a:ext uri="{FF2B5EF4-FFF2-40B4-BE49-F238E27FC236}">
                <a16:creationId xmlns:a16="http://schemas.microsoft.com/office/drawing/2014/main" id="{011CC5DD-F1E3-4744-AED2-8C85A0E89189}"/>
              </a:ext>
            </a:extLst>
          </p:cNvPr>
          <p:cNvSpPr/>
          <p:nvPr userDrawn="1"/>
        </p:nvSpPr>
        <p:spPr>
          <a:xfrm>
            <a:off x="482600" y="3469868"/>
            <a:ext cx="697202" cy="45719"/>
          </a:xfrm>
          <a:prstGeom prst="rect">
            <a:avLst/>
          </a:prstGeom>
          <a:gradFill flip="none" rotWithShape="1">
            <a:gsLst>
              <a:gs pos="0">
                <a:srgbClr val="02625B">
                  <a:alpha val="55000"/>
                </a:srgbClr>
              </a:gs>
              <a:gs pos="100000">
                <a:srgbClr val="F8F8F8">
                  <a:alpha val="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3911A805-36CC-41AF-A98C-4A8A5531A07A}"/>
              </a:ext>
            </a:extLst>
          </p:cNvPr>
          <p:cNvSpPr/>
          <p:nvPr userDrawn="1"/>
        </p:nvSpPr>
        <p:spPr>
          <a:xfrm>
            <a:off x="591454" y="3735786"/>
            <a:ext cx="697202" cy="45719"/>
          </a:xfrm>
          <a:prstGeom prst="rect">
            <a:avLst/>
          </a:prstGeom>
          <a:gradFill flip="none" rotWithShape="1">
            <a:gsLst>
              <a:gs pos="0">
                <a:srgbClr val="02625B">
                  <a:alpha val="55000"/>
                </a:srgbClr>
              </a:gs>
              <a:gs pos="100000">
                <a:srgbClr val="F8F8F8">
                  <a:alpha val="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CDBC3AFB-66B0-45A5-91AF-0400D20CCDD8}"/>
              </a:ext>
            </a:extLst>
          </p:cNvPr>
          <p:cNvSpPr txBox="1"/>
          <p:nvPr userDrawn="1"/>
        </p:nvSpPr>
        <p:spPr>
          <a:xfrm>
            <a:off x="2522594" y="4116995"/>
            <a:ext cx="5652342" cy="21236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1" i="1" u="none" strike="noStrike" kern="1200" cap="none" spc="0" normalizeH="0" baseline="0" noProof="0" dirty="0">
                <a:ln>
                  <a:noFill/>
                </a:ln>
                <a:solidFill>
                  <a:srgbClr val="026F66">
                    <a:alpha val="5000"/>
                  </a:srgbClr>
                </a:solidFill>
                <a:effectLst/>
                <a:uLnTx/>
                <a:uFillTx/>
                <a:latin typeface="Bell MT" panose="02020503060305020303" pitchFamily="18" charset="0"/>
                <a:ea typeface="李旭科毛笔行书" panose="02010600030101010101" pitchFamily="2" charset="-122"/>
                <a:cs typeface="Open Sans" panose="020B0606030504020204" pitchFamily="34" charset="0"/>
              </a:rPr>
              <a:t>SHNU</a:t>
            </a:r>
            <a:endParaRPr kumimoji="0" lang="zh-CN" altLang="en-US" sz="13800" b="1" i="1" u="none" strike="noStrike" kern="1200" cap="none" spc="0" normalizeH="0" baseline="0" noProof="0" dirty="0">
              <a:ln>
                <a:noFill/>
              </a:ln>
              <a:solidFill>
                <a:srgbClr val="026F66">
                  <a:alpha val="5000"/>
                </a:srgbClr>
              </a:solidFill>
              <a:effectLst/>
              <a:uLnTx/>
              <a:uFillTx/>
              <a:latin typeface="Bell MT" panose="02020503060305020303" pitchFamily="18" charset="0"/>
              <a:ea typeface="李旭科毛笔行书" panose="02010600030101010101" pitchFamily="2" charset="-122"/>
              <a:cs typeface="Open Sans" panose="020B0606030504020204" pitchFamily="34" charset="0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6859FAB1-545C-4DB0-8429-D1A2C13DD116}"/>
              </a:ext>
            </a:extLst>
          </p:cNvPr>
          <p:cNvGrpSpPr/>
          <p:nvPr userDrawn="1"/>
        </p:nvGrpSpPr>
        <p:grpSpPr>
          <a:xfrm rot="5400000">
            <a:off x="4768121" y="2583519"/>
            <a:ext cx="6978215" cy="1753633"/>
            <a:chOff x="-26767" y="2323546"/>
            <a:chExt cx="12664540" cy="2825052"/>
          </a:xfrm>
        </p:grpSpPr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54C04397-CC18-4066-A719-A154D037F343}"/>
                </a:ext>
              </a:extLst>
            </p:cNvPr>
            <p:cNvSpPr/>
            <p:nvPr/>
          </p:nvSpPr>
          <p:spPr>
            <a:xfrm>
              <a:off x="5199540" y="2589619"/>
              <a:ext cx="7438233" cy="2558979"/>
            </a:xfrm>
            <a:custGeom>
              <a:avLst/>
              <a:gdLst>
                <a:gd name="connsiteX0" fmla="*/ 1263321 w 7438233"/>
                <a:gd name="connsiteY0" fmla="*/ 0 h 2558979"/>
                <a:gd name="connsiteX1" fmla="*/ 7428924 w 7438233"/>
                <a:gd name="connsiteY1" fmla="*/ 2008204 h 2558979"/>
                <a:gd name="connsiteX2" fmla="*/ 7438233 w 7438233"/>
                <a:gd name="connsiteY2" fmla="*/ 2018150 h 2558979"/>
                <a:gd name="connsiteX3" fmla="*/ 7438233 w 7438233"/>
                <a:gd name="connsiteY3" fmla="*/ 2558979 h 2558979"/>
                <a:gd name="connsiteX4" fmla="*/ 7277822 w 7438233"/>
                <a:gd name="connsiteY4" fmla="*/ 2387672 h 2558979"/>
                <a:gd name="connsiteX5" fmla="*/ 1345635 w 7438233"/>
                <a:gd name="connsiteY5" fmla="*/ 105885 h 2558979"/>
                <a:gd name="connsiteX6" fmla="*/ 292352 w 7438233"/>
                <a:gd name="connsiteY6" fmla="*/ 60159 h 2558979"/>
                <a:gd name="connsiteX7" fmla="*/ 0 w 7438233"/>
                <a:gd name="connsiteY7" fmla="*/ 64639 h 2558979"/>
                <a:gd name="connsiteX8" fmla="*/ 239044 w 7438233"/>
                <a:gd name="connsiteY8" fmla="*/ 40648 h 2558979"/>
                <a:gd name="connsiteX9" fmla="*/ 1263321 w 7438233"/>
                <a:gd name="connsiteY9" fmla="*/ 0 h 2558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38233" h="2558979">
                  <a:moveTo>
                    <a:pt x="1263321" y="0"/>
                  </a:moveTo>
                  <a:cubicBezTo>
                    <a:pt x="3925710" y="0"/>
                    <a:pt x="6241533" y="812028"/>
                    <a:pt x="7428924" y="2008204"/>
                  </a:cubicBezTo>
                  <a:lnTo>
                    <a:pt x="7438233" y="2018150"/>
                  </a:lnTo>
                  <a:lnTo>
                    <a:pt x="7438233" y="2558979"/>
                  </a:lnTo>
                  <a:lnTo>
                    <a:pt x="7277822" y="2387672"/>
                  </a:lnTo>
                  <a:cubicBezTo>
                    <a:pt x="6092102" y="1211834"/>
                    <a:pt x="3904198" y="316032"/>
                    <a:pt x="1345635" y="105885"/>
                  </a:cubicBezTo>
                  <a:cubicBezTo>
                    <a:pt x="988987" y="76592"/>
                    <a:pt x="637271" y="61618"/>
                    <a:pt x="292352" y="60159"/>
                  </a:cubicBezTo>
                  <a:lnTo>
                    <a:pt x="0" y="64639"/>
                  </a:lnTo>
                  <a:lnTo>
                    <a:pt x="239044" y="40648"/>
                  </a:lnTo>
                  <a:cubicBezTo>
                    <a:pt x="573388" y="13868"/>
                    <a:pt x="915395" y="0"/>
                    <a:pt x="1263321" y="0"/>
                  </a:cubicBezTo>
                  <a:close/>
                </a:path>
              </a:pathLst>
            </a:custGeom>
            <a:gradFill>
              <a:gsLst>
                <a:gs pos="10000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60000"/>
                    <a:lumOff val="40000"/>
                    <a:alpha val="50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78AD463D-18F5-4BB2-AC75-7F159F044E34}"/>
                </a:ext>
              </a:extLst>
            </p:cNvPr>
            <p:cNvSpPr/>
            <p:nvPr/>
          </p:nvSpPr>
          <p:spPr>
            <a:xfrm>
              <a:off x="-26767" y="2323546"/>
              <a:ext cx="12550332" cy="2515707"/>
            </a:xfrm>
            <a:custGeom>
              <a:avLst/>
              <a:gdLst>
                <a:gd name="connsiteX0" fmla="*/ 5107166 w 12550332"/>
                <a:gd name="connsiteY0" fmla="*/ 346122 h 2515707"/>
                <a:gd name="connsiteX1" fmla="*/ 4850660 w 12550332"/>
                <a:gd name="connsiteY1" fmla="*/ 371866 h 2515707"/>
                <a:gd name="connsiteX2" fmla="*/ 50035 w 12550332"/>
                <a:gd name="connsiteY2" fmla="*/ 2455142 h 2515707"/>
                <a:gd name="connsiteX3" fmla="*/ 1 w 12550332"/>
                <a:gd name="connsiteY3" fmla="*/ 2515707 h 2515707"/>
                <a:gd name="connsiteX4" fmla="*/ 1 w 12550332"/>
                <a:gd name="connsiteY4" fmla="*/ 1846380 h 2515707"/>
                <a:gd name="connsiteX5" fmla="*/ 48027 w 12550332"/>
                <a:gd name="connsiteY5" fmla="*/ 1805138 h 2515707"/>
                <a:gd name="connsiteX6" fmla="*/ 4887474 w 12550332"/>
                <a:gd name="connsiteY6" fmla="*/ 349489 h 2515707"/>
                <a:gd name="connsiteX7" fmla="*/ 6370486 w 12550332"/>
                <a:gd name="connsiteY7" fmla="*/ 0 h 2515707"/>
                <a:gd name="connsiteX8" fmla="*/ 12536089 w 12550332"/>
                <a:gd name="connsiteY8" fmla="*/ 1025156 h 2515707"/>
                <a:gd name="connsiteX9" fmla="*/ 12550332 w 12550332"/>
                <a:gd name="connsiteY9" fmla="*/ 1032924 h 2515707"/>
                <a:gd name="connsiteX10" fmla="*/ 12550332 w 12550332"/>
                <a:gd name="connsiteY10" fmla="*/ 1556043 h 2515707"/>
                <a:gd name="connsiteX11" fmla="*/ 12550332 w 12550332"/>
                <a:gd name="connsiteY11" fmla="*/ 2304905 h 2515707"/>
                <a:gd name="connsiteX12" fmla="*/ 12536089 w 12550332"/>
                <a:gd name="connsiteY12" fmla="*/ 2289687 h 2515707"/>
                <a:gd name="connsiteX13" fmla="*/ 6370486 w 12550332"/>
                <a:gd name="connsiteY13" fmla="*/ 281483 h 2515707"/>
                <a:gd name="connsiteX14" fmla="*/ 5346210 w 12550332"/>
                <a:gd name="connsiteY14" fmla="*/ 322131 h 2515707"/>
                <a:gd name="connsiteX15" fmla="*/ 5107165 w 12550332"/>
                <a:gd name="connsiteY15" fmla="*/ 346122 h 2515707"/>
                <a:gd name="connsiteX16" fmla="*/ 4887474 w 12550332"/>
                <a:gd name="connsiteY16" fmla="*/ 349489 h 2515707"/>
                <a:gd name="connsiteX17" fmla="*/ 48026 w 12550332"/>
                <a:gd name="connsiteY17" fmla="*/ 1805138 h 2515707"/>
                <a:gd name="connsiteX18" fmla="*/ 0 w 12550332"/>
                <a:gd name="connsiteY18" fmla="*/ 1846380 h 2515707"/>
                <a:gd name="connsiteX19" fmla="*/ 0 w 12550332"/>
                <a:gd name="connsiteY19" fmla="*/ 1140536 h 2515707"/>
                <a:gd name="connsiteX20" fmla="*/ 50034 w 12550332"/>
                <a:gd name="connsiteY20" fmla="*/ 1109618 h 2515707"/>
                <a:gd name="connsiteX21" fmla="*/ 4850660 w 12550332"/>
                <a:gd name="connsiteY21" fmla="*/ 46139 h 2515707"/>
                <a:gd name="connsiteX22" fmla="*/ 5130286 w 12550332"/>
                <a:gd name="connsiteY22" fmla="*/ 31813 h 2515707"/>
                <a:gd name="connsiteX23" fmla="*/ 5346209 w 12550332"/>
                <a:gd name="connsiteY23" fmla="*/ 20750 h 2515707"/>
                <a:gd name="connsiteX24" fmla="*/ 6370486 w 12550332"/>
                <a:gd name="connsiteY24" fmla="*/ 0 h 2515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550332" h="2515707">
                  <a:moveTo>
                    <a:pt x="5107166" y="346122"/>
                  </a:moveTo>
                  <a:lnTo>
                    <a:pt x="4850660" y="371866"/>
                  </a:lnTo>
                  <a:cubicBezTo>
                    <a:pt x="2730074" y="628319"/>
                    <a:pt x="970130" y="1410159"/>
                    <a:pt x="50035" y="2455142"/>
                  </a:cubicBezTo>
                  <a:lnTo>
                    <a:pt x="1" y="2515707"/>
                  </a:lnTo>
                  <a:lnTo>
                    <a:pt x="1" y="1846380"/>
                  </a:lnTo>
                  <a:lnTo>
                    <a:pt x="48027" y="1805138"/>
                  </a:lnTo>
                  <a:cubicBezTo>
                    <a:pt x="1113997" y="963776"/>
                    <a:pt x="2861559" y="420614"/>
                    <a:pt x="4887474" y="349489"/>
                  </a:cubicBezTo>
                  <a:close/>
                  <a:moveTo>
                    <a:pt x="6370486" y="0"/>
                  </a:moveTo>
                  <a:cubicBezTo>
                    <a:pt x="9032875" y="0"/>
                    <a:pt x="11348698" y="414528"/>
                    <a:pt x="12536089" y="1025156"/>
                  </a:cubicBezTo>
                  <a:lnTo>
                    <a:pt x="12550332" y="1032924"/>
                  </a:lnTo>
                  <a:lnTo>
                    <a:pt x="12550332" y="1556043"/>
                  </a:lnTo>
                  <a:lnTo>
                    <a:pt x="12550332" y="2304905"/>
                  </a:lnTo>
                  <a:lnTo>
                    <a:pt x="12536089" y="2289687"/>
                  </a:lnTo>
                  <a:cubicBezTo>
                    <a:pt x="11348698" y="1093511"/>
                    <a:pt x="9032875" y="281483"/>
                    <a:pt x="6370486" y="281483"/>
                  </a:cubicBezTo>
                  <a:cubicBezTo>
                    <a:pt x="6022560" y="281483"/>
                    <a:pt x="5680554" y="295351"/>
                    <a:pt x="5346210" y="322131"/>
                  </a:cubicBezTo>
                  <a:lnTo>
                    <a:pt x="5107165" y="346122"/>
                  </a:lnTo>
                  <a:lnTo>
                    <a:pt x="4887474" y="349489"/>
                  </a:lnTo>
                  <a:cubicBezTo>
                    <a:pt x="2861559" y="420614"/>
                    <a:pt x="1113996" y="963776"/>
                    <a:pt x="48026" y="1805138"/>
                  </a:cubicBezTo>
                  <a:lnTo>
                    <a:pt x="0" y="1846380"/>
                  </a:lnTo>
                  <a:lnTo>
                    <a:pt x="0" y="1140536"/>
                  </a:lnTo>
                  <a:lnTo>
                    <a:pt x="50034" y="1109618"/>
                  </a:lnTo>
                  <a:cubicBezTo>
                    <a:pt x="970129" y="576171"/>
                    <a:pt x="2730072" y="177054"/>
                    <a:pt x="4850660" y="46139"/>
                  </a:cubicBezTo>
                  <a:lnTo>
                    <a:pt x="5130286" y="31813"/>
                  </a:lnTo>
                  <a:lnTo>
                    <a:pt x="5346209" y="20750"/>
                  </a:lnTo>
                  <a:cubicBezTo>
                    <a:pt x="5680553" y="7079"/>
                    <a:pt x="6022560" y="0"/>
                    <a:pt x="6370486" y="0"/>
                  </a:cubicBezTo>
                  <a:close/>
                </a:path>
              </a:pathLst>
            </a:custGeom>
            <a:gradFill>
              <a:gsLst>
                <a:gs pos="100000">
                  <a:schemeClr val="accent4"/>
                </a:gs>
                <a:gs pos="0">
                  <a:schemeClr val="accent4"/>
                </a:gs>
                <a:gs pos="50000">
                  <a:schemeClr val="accent3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8" name="图片占位符 37">
            <a:extLst>
              <a:ext uri="{FF2B5EF4-FFF2-40B4-BE49-F238E27FC236}">
                <a16:creationId xmlns:a16="http://schemas.microsoft.com/office/drawing/2014/main" id="{87719BF3-C78F-415E-B0BA-83ADF5BE70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01174" y="-14258"/>
            <a:ext cx="3790826" cy="6886645"/>
          </a:xfrm>
          <a:custGeom>
            <a:avLst/>
            <a:gdLst>
              <a:gd name="connsiteX0" fmla="*/ 0 w 3810789"/>
              <a:gd name="connsiteY0" fmla="*/ 0 h 6858001"/>
              <a:gd name="connsiteX1" fmla="*/ 3810789 w 3810789"/>
              <a:gd name="connsiteY1" fmla="*/ 0 h 6858001"/>
              <a:gd name="connsiteX2" fmla="*/ 3810789 w 3810789"/>
              <a:gd name="connsiteY2" fmla="*/ 6858001 h 6858001"/>
              <a:gd name="connsiteX3" fmla="*/ 82901 w 3810789"/>
              <a:gd name="connsiteY3" fmla="*/ 6858001 h 6858001"/>
              <a:gd name="connsiteX4" fmla="*/ 141231 w 3810789"/>
              <a:gd name="connsiteY4" fmla="*/ 6749639 h 6858001"/>
              <a:gd name="connsiteX5" fmla="*/ 707979 w 3810789"/>
              <a:gd name="connsiteY5" fmla="*/ 3495692 h 6858001"/>
              <a:gd name="connsiteX6" fmla="*/ 695099 w 3810789"/>
              <a:gd name="connsiteY6" fmla="*/ 2933638 h 6858001"/>
              <a:gd name="connsiteX7" fmla="*/ 688233 w 3810789"/>
              <a:gd name="connsiteY7" fmla="*/ 2815154 h 6858001"/>
              <a:gd name="connsiteX8" fmla="*/ 679339 w 3810789"/>
              <a:gd name="connsiteY8" fmla="*/ 2661715 h 6858001"/>
              <a:gd name="connsiteX9" fmla="*/ 19191 w 3810789"/>
              <a:gd name="connsiteY9" fmla="*/ 27455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10789" h="6858001">
                <a:moveTo>
                  <a:pt x="0" y="0"/>
                </a:moveTo>
                <a:lnTo>
                  <a:pt x="3810789" y="0"/>
                </a:lnTo>
                <a:lnTo>
                  <a:pt x="3810789" y="6858001"/>
                </a:lnTo>
                <a:lnTo>
                  <a:pt x="82901" y="6858001"/>
                </a:lnTo>
                <a:lnTo>
                  <a:pt x="141231" y="6749639"/>
                </a:lnTo>
                <a:cubicBezTo>
                  <a:pt x="481821" y="6067809"/>
                  <a:pt x="707979" y="4865322"/>
                  <a:pt x="707979" y="3495692"/>
                </a:cubicBezTo>
                <a:cubicBezTo>
                  <a:pt x="707979" y="3304774"/>
                  <a:pt x="703585" y="3117104"/>
                  <a:pt x="695099" y="2933638"/>
                </a:cubicBezTo>
                <a:lnTo>
                  <a:pt x="688233" y="2815154"/>
                </a:lnTo>
                <a:lnTo>
                  <a:pt x="679339" y="2661715"/>
                </a:lnTo>
                <a:cubicBezTo>
                  <a:pt x="598075" y="1498080"/>
                  <a:pt x="350325" y="532342"/>
                  <a:pt x="19191" y="2745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zh-CN" altLang="en-US" dirty="0"/>
          </a:p>
        </p:txBody>
      </p:sp>
      <p:sp>
        <p:nvSpPr>
          <p:cNvPr id="51" name="文本占位符 50">
            <a:extLst>
              <a:ext uri="{FF2B5EF4-FFF2-40B4-BE49-F238E27FC236}">
                <a16:creationId xmlns:a16="http://schemas.microsoft.com/office/drawing/2014/main" id="{E12C5477-2850-40B3-8EAF-18EA75FE7C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6835" y="2278551"/>
            <a:ext cx="7123403" cy="923330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0" spc="0">
                <a:solidFill>
                  <a:schemeClr val="accent4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sym typeface="优设标题黑" panose="00000500000000000000" pitchFamily="2" charset="-122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zh-CN" altLang="en-US" dirty="0"/>
              <a:t>上海师范大学通用模板</a:t>
            </a:r>
          </a:p>
        </p:txBody>
      </p:sp>
      <p:sp>
        <p:nvSpPr>
          <p:cNvPr id="52" name="文本占位符 51">
            <a:extLst>
              <a:ext uri="{FF2B5EF4-FFF2-40B4-BE49-F238E27FC236}">
                <a16:creationId xmlns:a16="http://schemas.microsoft.com/office/drawing/2014/main" id="{16D666CE-DE8A-492E-B99C-EE6DA306BFC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1933" y="3215051"/>
            <a:ext cx="6833207" cy="246221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spc="0">
                <a:solidFill>
                  <a:schemeClr val="tx1">
                    <a:lumMod val="65000"/>
                    <a:lumOff val="3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sym typeface="OPPOSans M" panose="00020600040101010101" pitchFamily="18" charset="-122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altLang="zh-CN" dirty="0"/>
              <a:t>Shanghai Normal University PowerPoint Template </a:t>
            </a:r>
            <a:endParaRPr lang="zh-CN" altLang="en-US" dirty="0"/>
          </a:p>
        </p:txBody>
      </p:sp>
      <p:sp>
        <p:nvSpPr>
          <p:cNvPr id="53" name="文本占位符 52">
            <a:extLst>
              <a:ext uri="{FF2B5EF4-FFF2-40B4-BE49-F238E27FC236}">
                <a16:creationId xmlns:a16="http://schemas.microsoft.com/office/drawing/2014/main" id="{2BE74F84-6666-4C12-9FC1-E8F67F9ACD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85364" y="4759573"/>
            <a:ext cx="2047116" cy="290849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spc="0">
                <a:solidFill>
                  <a:schemeClr val="accent4"/>
                </a:solidFill>
                <a:latin typeface="Ma Shan Zheng" panose="00000500000000000000" pitchFamily="2" charset="0"/>
                <a:ea typeface="Ma Shan Zheng" panose="00000500000000000000" pitchFamily="2" charset="0"/>
                <a:sym typeface="方正大标宋简体" panose="02010601030101010101" pitchFamily="2" charset="-122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zh-CN" altLang="en-US" dirty="0"/>
              <a:t>汇报学生：石同学 </a:t>
            </a: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D8525F9-8725-4F3B-AEEC-55451AFC92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85364" y="5262880"/>
            <a:ext cx="2096236" cy="303847"/>
          </a:xfrm>
          <a:prstGeom prst="rect">
            <a:avLst/>
          </a:prstGeom>
        </p:spPr>
        <p:txBody>
          <a:bodyPr vert="horz" wrap="square" lIns="0" tIns="0" rIns="0" bIns="0" anchor="b" anchorCtr="0">
            <a:normAutofit/>
          </a:bodyPr>
          <a:lstStyle>
            <a:lvl1pPr mar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spc="0">
                <a:solidFill>
                  <a:schemeClr val="accent4"/>
                </a:solidFill>
                <a:latin typeface="Ma Shan Zheng" panose="00000500000000000000" pitchFamily="2" charset="0"/>
                <a:ea typeface="Ma Shan Zheng" panose="00000500000000000000" pitchFamily="2" charset="0"/>
                <a:sym typeface="方正大标宋简体" panose="02010601030101010101" pitchFamily="2" charset="-122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zh-CN" altLang="en-US" dirty="0"/>
              <a:t>指导老师：木老师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1FFD3D-C3A3-0B09-DBCF-124903F24B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364860"/>
            <a:ext cx="2647507" cy="81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320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www.islide.cc 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3" r:id="rId4"/>
    <p:sldLayoutId id="2147483664" r:id="rId5"/>
    <p:sldLayoutId id="2147483657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3CDC522-2735-468F-B694-F7761A16B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107627A-4201-46E0-9D1E-B15319123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85EBCD-C212-432C-B1C7-B5068C773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823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ahnschrift Light SemiCondensed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04">
          <p15:clr>
            <a:srgbClr val="F26B43"/>
          </p15:clr>
        </p15:guide>
        <p15:guide id="2" pos="3840">
          <p15:clr>
            <a:srgbClr val="F26B43"/>
          </p15:clr>
        </p15:guide>
        <p15:guide id="3" pos="304">
          <p15:clr>
            <a:srgbClr val="F26B43"/>
          </p15:clr>
        </p15:guide>
        <p15:guide id="4" pos="7368">
          <p15:clr>
            <a:srgbClr val="F26B43"/>
          </p15:clr>
        </p15:guide>
        <p15:guide id="5" orient="horz" pos="560">
          <p15:clr>
            <a:srgbClr val="F26B43"/>
          </p15:clr>
        </p15:guide>
        <p15:guide id="6" orient="horz" pos="624">
          <p15:clr>
            <a:srgbClr val="F26B43"/>
          </p15:clr>
        </p15:guide>
        <p15:guide id="7" orient="horz" pos="4056">
          <p15:clr>
            <a:srgbClr val="F26B43"/>
          </p15:clr>
        </p15:guide>
        <p15:guide id="8" orient="horz" pos="399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microsoft.com/office/2007/relationships/hdphoto" Target="../media/hdphoto7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9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0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tags" Target="../tags/tag206.xml"/><Relationship Id="rId21" Type="http://schemas.openxmlformats.org/officeDocument/2006/relationships/tags" Target="../tags/tag201.xml"/><Relationship Id="rId42" Type="http://schemas.openxmlformats.org/officeDocument/2006/relationships/tags" Target="../tags/tag222.xml"/><Relationship Id="rId47" Type="http://schemas.openxmlformats.org/officeDocument/2006/relationships/tags" Target="../tags/tag227.xml"/><Relationship Id="rId63" Type="http://schemas.openxmlformats.org/officeDocument/2006/relationships/tags" Target="../tags/tag243.xml"/><Relationship Id="rId68" Type="http://schemas.openxmlformats.org/officeDocument/2006/relationships/tags" Target="../tags/tag248.xml"/><Relationship Id="rId84" Type="http://schemas.openxmlformats.org/officeDocument/2006/relationships/tags" Target="../tags/tag264.xml"/><Relationship Id="rId89" Type="http://schemas.openxmlformats.org/officeDocument/2006/relationships/tags" Target="../tags/tag269.xml"/><Relationship Id="rId112" Type="http://schemas.openxmlformats.org/officeDocument/2006/relationships/tags" Target="../tags/tag292.xml"/><Relationship Id="rId16" Type="http://schemas.openxmlformats.org/officeDocument/2006/relationships/tags" Target="../tags/tag196.xml"/><Relationship Id="rId107" Type="http://schemas.openxmlformats.org/officeDocument/2006/relationships/tags" Target="../tags/tag287.xml"/><Relationship Id="rId11" Type="http://schemas.openxmlformats.org/officeDocument/2006/relationships/tags" Target="../tags/tag191.xml"/><Relationship Id="rId24" Type="http://schemas.openxmlformats.org/officeDocument/2006/relationships/tags" Target="../tags/tag204.xml"/><Relationship Id="rId32" Type="http://schemas.openxmlformats.org/officeDocument/2006/relationships/tags" Target="../tags/tag212.xml"/><Relationship Id="rId37" Type="http://schemas.openxmlformats.org/officeDocument/2006/relationships/tags" Target="../tags/tag217.xml"/><Relationship Id="rId40" Type="http://schemas.openxmlformats.org/officeDocument/2006/relationships/tags" Target="../tags/tag220.xml"/><Relationship Id="rId45" Type="http://schemas.openxmlformats.org/officeDocument/2006/relationships/tags" Target="../tags/tag225.xml"/><Relationship Id="rId53" Type="http://schemas.openxmlformats.org/officeDocument/2006/relationships/tags" Target="../tags/tag233.xml"/><Relationship Id="rId58" Type="http://schemas.openxmlformats.org/officeDocument/2006/relationships/tags" Target="../tags/tag238.xml"/><Relationship Id="rId66" Type="http://schemas.openxmlformats.org/officeDocument/2006/relationships/tags" Target="../tags/tag246.xml"/><Relationship Id="rId74" Type="http://schemas.openxmlformats.org/officeDocument/2006/relationships/tags" Target="../tags/tag254.xml"/><Relationship Id="rId79" Type="http://schemas.openxmlformats.org/officeDocument/2006/relationships/tags" Target="../tags/tag259.xml"/><Relationship Id="rId87" Type="http://schemas.openxmlformats.org/officeDocument/2006/relationships/tags" Target="../tags/tag267.xml"/><Relationship Id="rId102" Type="http://schemas.openxmlformats.org/officeDocument/2006/relationships/tags" Target="../tags/tag282.xml"/><Relationship Id="rId110" Type="http://schemas.openxmlformats.org/officeDocument/2006/relationships/tags" Target="../tags/tag290.xml"/><Relationship Id="rId115" Type="http://schemas.openxmlformats.org/officeDocument/2006/relationships/image" Target="../media/image43.png"/><Relationship Id="rId5" Type="http://schemas.openxmlformats.org/officeDocument/2006/relationships/tags" Target="../tags/tag185.xml"/><Relationship Id="rId61" Type="http://schemas.openxmlformats.org/officeDocument/2006/relationships/tags" Target="../tags/tag241.xml"/><Relationship Id="rId82" Type="http://schemas.openxmlformats.org/officeDocument/2006/relationships/tags" Target="../tags/tag262.xml"/><Relationship Id="rId90" Type="http://schemas.openxmlformats.org/officeDocument/2006/relationships/tags" Target="../tags/tag270.xml"/><Relationship Id="rId95" Type="http://schemas.openxmlformats.org/officeDocument/2006/relationships/tags" Target="../tags/tag275.xml"/><Relationship Id="rId19" Type="http://schemas.openxmlformats.org/officeDocument/2006/relationships/tags" Target="../tags/tag199.xml"/><Relationship Id="rId14" Type="http://schemas.openxmlformats.org/officeDocument/2006/relationships/tags" Target="../tags/tag194.xml"/><Relationship Id="rId22" Type="http://schemas.openxmlformats.org/officeDocument/2006/relationships/tags" Target="../tags/tag202.xml"/><Relationship Id="rId27" Type="http://schemas.openxmlformats.org/officeDocument/2006/relationships/tags" Target="../tags/tag207.xml"/><Relationship Id="rId30" Type="http://schemas.openxmlformats.org/officeDocument/2006/relationships/tags" Target="../tags/tag210.xml"/><Relationship Id="rId35" Type="http://schemas.openxmlformats.org/officeDocument/2006/relationships/tags" Target="../tags/tag215.xml"/><Relationship Id="rId43" Type="http://schemas.openxmlformats.org/officeDocument/2006/relationships/tags" Target="../tags/tag223.xml"/><Relationship Id="rId48" Type="http://schemas.openxmlformats.org/officeDocument/2006/relationships/tags" Target="../tags/tag228.xml"/><Relationship Id="rId56" Type="http://schemas.openxmlformats.org/officeDocument/2006/relationships/tags" Target="../tags/tag236.xml"/><Relationship Id="rId64" Type="http://schemas.openxmlformats.org/officeDocument/2006/relationships/tags" Target="../tags/tag244.xml"/><Relationship Id="rId69" Type="http://schemas.openxmlformats.org/officeDocument/2006/relationships/tags" Target="../tags/tag249.xml"/><Relationship Id="rId77" Type="http://schemas.openxmlformats.org/officeDocument/2006/relationships/tags" Target="../tags/tag257.xml"/><Relationship Id="rId100" Type="http://schemas.openxmlformats.org/officeDocument/2006/relationships/tags" Target="../tags/tag280.xml"/><Relationship Id="rId105" Type="http://schemas.openxmlformats.org/officeDocument/2006/relationships/tags" Target="../tags/tag285.xml"/><Relationship Id="rId113" Type="http://schemas.openxmlformats.org/officeDocument/2006/relationships/slideLayout" Target="../slideLayouts/slideLayout5.xml"/><Relationship Id="rId8" Type="http://schemas.openxmlformats.org/officeDocument/2006/relationships/tags" Target="../tags/tag188.xml"/><Relationship Id="rId51" Type="http://schemas.openxmlformats.org/officeDocument/2006/relationships/tags" Target="../tags/tag231.xml"/><Relationship Id="rId72" Type="http://schemas.openxmlformats.org/officeDocument/2006/relationships/tags" Target="../tags/tag252.xml"/><Relationship Id="rId80" Type="http://schemas.openxmlformats.org/officeDocument/2006/relationships/tags" Target="../tags/tag260.xml"/><Relationship Id="rId85" Type="http://schemas.openxmlformats.org/officeDocument/2006/relationships/tags" Target="../tags/tag265.xml"/><Relationship Id="rId93" Type="http://schemas.openxmlformats.org/officeDocument/2006/relationships/tags" Target="../tags/tag273.xml"/><Relationship Id="rId98" Type="http://schemas.openxmlformats.org/officeDocument/2006/relationships/tags" Target="../tags/tag278.xml"/><Relationship Id="rId3" Type="http://schemas.openxmlformats.org/officeDocument/2006/relationships/tags" Target="../tags/tag183.xml"/><Relationship Id="rId12" Type="http://schemas.openxmlformats.org/officeDocument/2006/relationships/tags" Target="../tags/tag192.xml"/><Relationship Id="rId17" Type="http://schemas.openxmlformats.org/officeDocument/2006/relationships/tags" Target="../tags/tag197.xml"/><Relationship Id="rId25" Type="http://schemas.openxmlformats.org/officeDocument/2006/relationships/tags" Target="../tags/tag205.xml"/><Relationship Id="rId33" Type="http://schemas.openxmlformats.org/officeDocument/2006/relationships/tags" Target="../tags/tag213.xml"/><Relationship Id="rId38" Type="http://schemas.openxmlformats.org/officeDocument/2006/relationships/tags" Target="../tags/tag218.xml"/><Relationship Id="rId46" Type="http://schemas.openxmlformats.org/officeDocument/2006/relationships/tags" Target="../tags/tag226.xml"/><Relationship Id="rId59" Type="http://schemas.openxmlformats.org/officeDocument/2006/relationships/tags" Target="../tags/tag239.xml"/><Relationship Id="rId67" Type="http://schemas.openxmlformats.org/officeDocument/2006/relationships/tags" Target="../tags/tag247.xml"/><Relationship Id="rId103" Type="http://schemas.openxmlformats.org/officeDocument/2006/relationships/tags" Target="../tags/tag283.xml"/><Relationship Id="rId108" Type="http://schemas.openxmlformats.org/officeDocument/2006/relationships/tags" Target="../tags/tag288.xml"/><Relationship Id="rId116" Type="http://schemas.openxmlformats.org/officeDocument/2006/relationships/image" Target="../media/image44.png"/><Relationship Id="rId20" Type="http://schemas.openxmlformats.org/officeDocument/2006/relationships/tags" Target="../tags/tag200.xml"/><Relationship Id="rId41" Type="http://schemas.openxmlformats.org/officeDocument/2006/relationships/tags" Target="../tags/tag221.xml"/><Relationship Id="rId54" Type="http://schemas.openxmlformats.org/officeDocument/2006/relationships/tags" Target="../tags/tag234.xml"/><Relationship Id="rId62" Type="http://schemas.openxmlformats.org/officeDocument/2006/relationships/tags" Target="../tags/tag242.xml"/><Relationship Id="rId70" Type="http://schemas.openxmlformats.org/officeDocument/2006/relationships/tags" Target="../tags/tag250.xml"/><Relationship Id="rId75" Type="http://schemas.openxmlformats.org/officeDocument/2006/relationships/tags" Target="../tags/tag255.xml"/><Relationship Id="rId83" Type="http://schemas.openxmlformats.org/officeDocument/2006/relationships/tags" Target="../tags/tag263.xml"/><Relationship Id="rId88" Type="http://schemas.openxmlformats.org/officeDocument/2006/relationships/tags" Target="../tags/tag268.xml"/><Relationship Id="rId91" Type="http://schemas.openxmlformats.org/officeDocument/2006/relationships/tags" Target="../tags/tag271.xml"/><Relationship Id="rId96" Type="http://schemas.openxmlformats.org/officeDocument/2006/relationships/tags" Target="../tags/tag276.xml"/><Relationship Id="rId111" Type="http://schemas.openxmlformats.org/officeDocument/2006/relationships/tags" Target="../tags/tag291.xml"/><Relationship Id="rId1" Type="http://schemas.openxmlformats.org/officeDocument/2006/relationships/tags" Target="../tags/tag181.xml"/><Relationship Id="rId6" Type="http://schemas.openxmlformats.org/officeDocument/2006/relationships/tags" Target="../tags/tag186.xml"/><Relationship Id="rId15" Type="http://schemas.openxmlformats.org/officeDocument/2006/relationships/tags" Target="../tags/tag195.xml"/><Relationship Id="rId23" Type="http://schemas.openxmlformats.org/officeDocument/2006/relationships/tags" Target="../tags/tag203.xml"/><Relationship Id="rId28" Type="http://schemas.openxmlformats.org/officeDocument/2006/relationships/tags" Target="../tags/tag208.xml"/><Relationship Id="rId36" Type="http://schemas.openxmlformats.org/officeDocument/2006/relationships/tags" Target="../tags/tag216.xml"/><Relationship Id="rId49" Type="http://schemas.openxmlformats.org/officeDocument/2006/relationships/tags" Target="../tags/tag229.xml"/><Relationship Id="rId57" Type="http://schemas.openxmlformats.org/officeDocument/2006/relationships/tags" Target="../tags/tag237.xml"/><Relationship Id="rId106" Type="http://schemas.openxmlformats.org/officeDocument/2006/relationships/tags" Target="../tags/tag286.xml"/><Relationship Id="rId114" Type="http://schemas.openxmlformats.org/officeDocument/2006/relationships/notesSlide" Target="../notesSlides/notesSlide14.xml"/><Relationship Id="rId10" Type="http://schemas.openxmlformats.org/officeDocument/2006/relationships/tags" Target="../tags/tag190.xml"/><Relationship Id="rId31" Type="http://schemas.openxmlformats.org/officeDocument/2006/relationships/tags" Target="../tags/tag211.xml"/><Relationship Id="rId44" Type="http://schemas.openxmlformats.org/officeDocument/2006/relationships/tags" Target="../tags/tag224.xml"/><Relationship Id="rId52" Type="http://schemas.openxmlformats.org/officeDocument/2006/relationships/tags" Target="../tags/tag232.xml"/><Relationship Id="rId60" Type="http://schemas.openxmlformats.org/officeDocument/2006/relationships/tags" Target="../tags/tag240.xml"/><Relationship Id="rId65" Type="http://schemas.openxmlformats.org/officeDocument/2006/relationships/tags" Target="../tags/tag245.xml"/><Relationship Id="rId73" Type="http://schemas.openxmlformats.org/officeDocument/2006/relationships/tags" Target="../tags/tag253.xml"/><Relationship Id="rId78" Type="http://schemas.openxmlformats.org/officeDocument/2006/relationships/tags" Target="../tags/tag258.xml"/><Relationship Id="rId81" Type="http://schemas.openxmlformats.org/officeDocument/2006/relationships/tags" Target="../tags/tag261.xml"/><Relationship Id="rId86" Type="http://schemas.openxmlformats.org/officeDocument/2006/relationships/tags" Target="../tags/tag266.xml"/><Relationship Id="rId94" Type="http://schemas.openxmlformats.org/officeDocument/2006/relationships/tags" Target="../tags/tag274.xml"/><Relationship Id="rId99" Type="http://schemas.openxmlformats.org/officeDocument/2006/relationships/tags" Target="../tags/tag279.xml"/><Relationship Id="rId101" Type="http://schemas.openxmlformats.org/officeDocument/2006/relationships/tags" Target="../tags/tag281.xml"/><Relationship Id="rId4" Type="http://schemas.openxmlformats.org/officeDocument/2006/relationships/tags" Target="../tags/tag184.xml"/><Relationship Id="rId9" Type="http://schemas.openxmlformats.org/officeDocument/2006/relationships/tags" Target="../tags/tag189.xml"/><Relationship Id="rId13" Type="http://schemas.openxmlformats.org/officeDocument/2006/relationships/tags" Target="../tags/tag193.xml"/><Relationship Id="rId18" Type="http://schemas.openxmlformats.org/officeDocument/2006/relationships/tags" Target="../tags/tag198.xml"/><Relationship Id="rId39" Type="http://schemas.openxmlformats.org/officeDocument/2006/relationships/tags" Target="../tags/tag219.xml"/><Relationship Id="rId109" Type="http://schemas.openxmlformats.org/officeDocument/2006/relationships/tags" Target="../tags/tag289.xml"/><Relationship Id="rId34" Type="http://schemas.openxmlformats.org/officeDocument/2006/relationships/tags" Target="../tags/tag214.xml"/><Relationship Id="rId50" Type="http://schemas.openxmlformats.org/officeDocument/2006/relationships/tags" Target="../tags/tag230.xml"/><Relationship Id="rId55" Type="http://schemas.openxmlformats.org/officeDocument/2006/relationships/tags" Target="../tags/tag235.xml"/><Relationship Id="rId76" Type="http://schemas.openxmlformats.org/officeDocument/2006/relationships/tags" Target="../tags/tag256.xml"/><Relationship Id="rId97" Type="http://schemas.openxmlformats.org/officeDocument/2006/relationships/tags" Target="../tags/tag277.xml"/><Relationship Id="rId104" Type="http://schemas.openxmlformats.org/officeDocument/2006/relationships/tags" Target="../tags/tag284.xml"/><Relationship Id="rId7" Type="http://schemas.openxmlformats.org/officeDocument/2006/relationships/tags" Target="../tags/tag187.xml"/><Relationship Id="rId71" Type="http://schemas.openxmlformats.org/officeDocument/2006/relationships/tags" Target="../tags/tag251.xml"/><Relationship Id="rId92" Type="http://schemas.openxmlformats.org/officeDocument/2006/relationships/tags" Target="../tags/tag272.xml"/><Relationship Id="rId2" Type="http://schemas.openxmlformats.org/officeDocument/2006/relationships/tags" Target="../tags/tag182.xml"/><Relationship Id="rId29" Type="http://schemas.openxmlformats.org/officeDocument/2006/relationships/tags" Target="../tags/tag209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tags" Target="../tags/tag318.xml"/><Relationship Id="rId21" Type="http://schemas.openxmlformats.org/officeDocument/2006/relationships/tags" Target="../tags/tag313.xml"/><Relationship Id="rId42" Type="http://schemas.openxmlformats.org/officeDocument/2006/relationships/tags" Target="../tags/tag334.xml"/><Relationship Id="rId47" Type="http://schemas.openxmlformats.org/officeDocument/2006/relationships/tags" Target="../tags/tag339.xml"/><Relationship Id="rId63" Type="http://schemas.openxmlformats.org/officeDocument/2006/relationships/tags" Target="../tags/tag355.xml"/><Relationship Id="rId68" Type="http://schemas.openxmlformats.org/officeDocument/2006/relationships/tags" Target="../tags/tag360.xml"/><Relationship Id="rId84" Type="http://schemas.openxmlformats.org/officeDocument/2006/relationships/tags" Target="../tags/tag376.xml"/><Relationship Id="rId89" Type="http://schemas.openxmlformats.org/officeDocument/2006/relationships/tags" Target="../tags/tag381.xml"/><Relationship Id="rId112" Type="http://schemas.openxmlformats.org/officeDocument/2006/relationships/tags" Target="../tags/tag404.xml"/><Relationship Id="rId2" Type="http://schemas.openxmlformats.org/officeDocument/2006/relationships/tags" Target="../tags/tag294.xml"/><Relationship Id="rId16" Type="http://schemas.openxmlformats.org/officeDocument/2006/relationships/tags" Target="../tags/tag308.xml"/><Relationship Id="rId29" Type="http://schemas.openxmlformats.org/officeDocument/2006/relationships/tags" Target="../tags/tag321.xml"/><Relationship Id="rId107" Type="http://schemas.openxmlformats.org/officeDocument/2006/relationships/tags" Target="../tags/tag399.xml"/><Relationship Id="rId11" Type="http://schemas.openxmlformats.org/officeDocument/2006/relationships/tags" Target="../tags/tag303.xml"/><Relationship Id="rId24" Type="http://schemas.openxmlformats.org/officeDocument/2006/relationships/tags" Target="../tags/tag316.xml"/><Relationship Id="rId32" Type="http://schemas.openxmlformats.org/officeDocument/2006/relationships/tags" Target="../tags/tag324.xml"/><Relationship Id="rId37" Type="http://schemas.openxmlformats.org/officeDocument/2006/relationships/tags" Target="../tags/tag329.xml"/><Relationship Id="rId40" Type="http://schemas.openxmlformats.org/officeDocument/2006/relationships/tags" Target="../tags/tag332.xml"/><Relationship Id="rId45" Type="http://schemas.openxmlformats.org/officeDocument/2006/relationships/tags" Target="../tags/tag337.xml"/><Relationship Id="rId53" Type="http://schemas.openxmlformats.org/officeDocument/2006/relationships/tags" Target="../tags/tag345.xml"/><Relationship Id="rId58" Type="http://schemas.openxmlformats.org/officeDocument/2006/relationships/tags" Target="../tags/tag350.xml"/><Relationship Id="rId66" Type="http://schemas.openxmlformats.org/officeDocument/2006/relationships/tags" Target="../tags/tag358.xml"/><Relationship Id="rId74" Type="http://schemas.openxmlformats.org/officeDocument/2006/relationships/tags" Target="../tags/tag366.xml"/><Relationship Id="rId79" Type="http://schemas.openxmlformats.org/officeDocument/2006/relationships/tags" Target="../tags/tag371.xml"/><Relationship Id="rId87" Type="http://schemas.openxmlformats.org/officeDocument/2006/relationships/tags" Target="../tags/tag379.xml"/><Relationship Id="rId102" Type="http://schemas.openxmlformats.org/officeDocument/2006/relationships/tags" Target="../tags/tag394.xml"/><Relationship Id="rId110" Type="http://schemas.openxmlformats.org/officeDocument/2006/relationships/tags" Target="../tags/tag402.xml"/><Relationship Id="rId5" Type="http://schemas.openxmlformats.org/officeDocument/2006/relationships/tags" Target="../tags/tag297.xml"/><Relationship Id="rId61" Type="http://schemas.openxmlformats.org/officeDocument/2006/relationships/tags" Target="../tags/tag353.xml"/><Relationship Id="rId82" Type="http://schemas.openxmlformats.org/officeDocument/2006/relationships/tags" Target="../tags/tag374.xml"/><Relationship Id="rId90" Type="http://schemas.openxmlformats.org/officeDocument/2006/relationships/tags" Target="../tags/tag382.xml"/><Relationship Id="rId95" Type="http://schemas.openxmlformats.org/officeDocument/2006/relationships/tags" Target="../tags/tag387.xml"/><Relationship Id="rId19" Type="http://schemas.openxmlformats.org/officeDocument/2006/relationships/tags" Target="../tags/tag311.xml"/><Relationship Id="rId14" Type="http://schemas.openxmlformats.org/officeDocument/2006/relationships/tags" Target="../tags/tag306.xml"/><Relationship Id="rId22" Type="http://schemas.openxmlformats.org/officeDocument/2006/relationships/tags" Target="../tags/tag314.xml"/><Relationship Id="rId27" Type="http://schemas.openxmlformats.org/officeDocument/2006/relationships/tags" Target="../tags/tag319.xml"/><Relationship Id="rId30" Type="http://schemas.openxmlformats.org/officeDocument/2006/relationships/tags" Target="../tags/tag322.xml"/><Relationship Id="rId35" Type="http://schemas.openxmlformats.org/officeDocument/2006/relationships/tags" Target="../tags/tag327.xml"/><Relationship Id="rId43" Type="http://schemas.openxmlformats.org/officeDocument/2006/relationships/tags" Target="../tags/tag335.xml"/><Relationship Id="rId48" Type="http://schemas.openxmlformats.org/officeDocument/2006/relationships/tags" Target="../tags/tag340.xml"/><Relationship Id="rId56" Type="http://schemas.openxmlformats.org/officeDocument/2006/relationships/tags" Target="../tags/tag348.xml"/><Relationship Id="rId64" Type="http://schemas.openxmlformats.org/officeDocument/2006/relationships/tags" Target="../tags/tag356.xml"/><Relationship Id="rId69" Type="http://schemas.openxmlformats.org/officeDocument/2006/relationships/tags" Target="../tags/tag361.xml"/><Relationship Id="rId77" Type="http://schemas.openxmlformats.org/officeDocument/2006/relationships/tags" Target="../tags/tag369.xml"/><Relationship Id="rId100" Type="http://schemas.openxmlformats.org/officeDocument/2006/relationships/tags" Target="../tags/tag392.xml"/><Relationship Id="rId105" Type="http://schemas.openxmlformats.org/officeDocument/2006/relationships/tags" Target="../tags/tag397.xml"/><Relationship Id="rId113" Type="http://schemas.openxmlformats.org/officeDocument/2006/relationships/slideLayout" Target="../slideLayouts/slideLayout5.xml"/><Relationship Id="rId8" Type="http://schemas.openxmlformats.org/officeDocument/2006/relationships/tags" Target="../tags/tag300.xml"/><Relationship Id="rId51" Type="http://schemas.openxmlformats.org/officeDocument/2006/relationships/tags" Target="../tags/tag343.xml"/><Relationship Id="rId72" Type="http://schemas.openxmlformats.org/officeDocument/2006/relationships/tags" Target="../tags/tag364.xml"/><Relationship Id="rId80" Type="http://schemas.openxmlformats.org/officeDocument/2006/relationships/tags" Target="../tags/tag372.xml"/><Relationship Id="rId85" Type="http://schemas.openxmlformats.org/officeDocument/2006/relationships/tags" Target="../tags/tag377.xml"/><Relationship Id="rId93" Type="http://schemas.openxmlformats.org/officeDocument/2006/relationships/tags" Target="../tags/tag385.xml"/><Relationship Id="rId98" Type="http://schemas.openxmlformats.org/officeDocument/2006/relationships/tags" Target="../tags/tag390.xml"/><Relationship Id="rId3" Type="http://schemas.openxmlformats.org/officeDocument/2006/relationships/tags" Target="../tags/tag295.xml"/><Relationship Id="rId12" Type="http://schemas.openxmlformats.org/officeDocument/2006/relationships/tags" Target="../tags/tag304.xml"/><Relationship Id="rId17" Type="http://schemas.openxmlformats.org/officeDocument/2006/relationships/tags" Target="../tags/tag309.xml"/><Relationship Id="rId25" Type="http://schemas.openxmlformats.org/officeDocument/2006/relationships/tags" Target="../tags/tag317.xml"/><Relationship Id="rId33" Type="http://schemas.openxmlformats.org/officeDocument/2006/relationships/tags" Target="../tags/tag325.xml"/><Relationship Id="rId38" Type="http://schemas.openxmlformats.org/officeDocument/2006/relationships/tags" Target="../tags/tag330.xml"/><Relationship Id="rId46" Type="http://schemas.openxmlformats.org/officeDocument/2006/relationships/tags" Target="../tags/tag338.xml"/><Relationship Id="rId59" Type="http://schemas.openxmlformats.org/officeDocument/2006/relationships/tags" Target="../tags/tag351.xml"/><Relationship Id="rId67" Type="http://schemas.openxmlformats.org/officeDocument/2006/relationships/tags" Target="../tags/tag359.xml"/><Relationship Id="rId103" Type="http://schemas.openxmlformats.org/officeDocument/2006/relationships/tags" Target="../tags/tag395.xml"/><Relationship Id="rId108" Type="http://schemas.openxmlformats.org/officeDocument/2006/relationships/tags" Target="../tags/tag400.xml"/><Relationship Id="rId20" Type="http://schemas.openxmlformats.org/officeDocument/2006/relationships/tags" Target="../tags/tag312.xml"/><Relationship Id="rId41" Type="http://schemas.openxmlformats.org/officeDocument/2006/relationships/tags" Target="../tags/tag333.xml"/><Relationship Id="rId54" Type="http://schemas.openxmlformats.org/officeDocument/2006/relationships/tags" Target="../tags/tag346.xml"/><Relationship Id="rId62" Type="http://schemas.openxmlformats.org/officeDocument/2006/relationships/tags" Target="../tags/tag354.xml"/><Relationship Id="rId70" Type="http://schemas.openxmlformats.org/officeDocument/2006/relationships/tags" Target="../tags/tag362.xml"/><Relationship Id="rId75" Type="http://schemas.openxmlformats.org/officeDocument/2006/relationships/tags" Target="../tags/tag367.xml"/><Relationship Id="rId83" Type="http://schemas.openxmlformats.org/officeDocument/2006/relationships/tags" Target="../tags/tag375.xml"/><Relationship Id="rId88" Type="http://schemas.openxmlformats.org/officeDocument/2006/relationships/tags" Target="../tags/tag380.xml"/><Relationship Id="rId91" Type="http://schemas.openxmlformats.org/officeDocument/2006/relationships/tags" Target="../tags/tag383.xml"/><Relationship Id="rId96" Type="http://schemas.openxmlformats.org/officeDocument/2006/relationships/tags" Target="../tags/tag388.xml"/><Relationship Id="rId111" Type="http://schemas.openxmlformats.org/officeDocument/2006/relationships/tags" Target="../tags/tag403.xml"/><Relationship Id="rId1" Type="http://schemas.openxmlformats.org/officeDocument/2006/relationships/tags" Target="../tags/tag293.xml"/><Relationship Id="rId6" Type="http://schemas.openxmlformats.org/officeDocument/2006/relationships/tags" Target="../tags/tag298.xml"/><Relationship Id="rId15" Type="http://schemas.openxmlformats.org/officeDocument/2006/relationships/tags" Target="../tags/tag307.xml"/><Relationship Id="rId23" Type="http://schemas.openxmlformats.org/officeDocument/2006/relationships/tags" Target="../tags/tag315.xml"/><Relationship Id="rId28" Type="http://schemas.openxmlformats.org/officeDocument/2006/relationships/tags" Target="../tags/tag320.xml"/><Relationship Id="rId36" Type="http://schemas.openxmlformats.org/officeDocument/2006/relationships/tags" Target="../tags/tag328.xml"/><Relationship Id="rId49" Type="http://schemas.openxmlformats.org/officeDocument/2006/relationships/tags" Target="../tags/tag341.xml"/><Relationship Id="rId57" Type="http://schemas.openxmlformats.org/officeDocument/2006/relationships/tags" Target="../tags/tag349.xml"/><Relationship Id="rId106" Type="http://schemas.openxmlformats.org/officeDocument/2006/relationships/tags" Target="../tags/tag398.xml"/><Relationship Id="rId114" Type="http://schemas.openxmlformats.org/officeDocument/2006/relationships/notesSlide" Target="../notesSlides/notesSlide15.xml"/><Relationship Id="rId10" Type="http://schemas.openxmlformats.org/officeDocument/2006/relationships/tags" Target="../tags/tag302.xml"/><Relationship Id="rId31" Type="http://schemas.openxmlformats.org/officeDocument/2006/relationships/tags" Target="../tags/tag323.xml"/><Relationship Id="rId44" Type="http://schemas.openxmlformats.org/officeDocument/2006/relationships/tags" Target="../tags/tag336.xml"/><Relationship Id="rId52" Type="http://schemas.openxmlformats.org/officeDocument/2006/relationships/tags" Target="../tags/tag344.xml"/><Relationship Id="rId60" Type="http://schemas.openxmlformats.org/officeDocument/2006/relationships/tags" Target="../tags/tag352.xml"/><Relationship Id="rId65" Type="http://schemas.openxmlformats.org/officeDocument/2006/relationships/tags" Target="../tags/tag357.xml"/><Relationship Id="rId73" Type="http://schemas.openxmlformats.org/officeDocument/2006/relationships/tags" Target="../tags/tag365.xml"/><Relationship Id="rId78" Type="http://schemas.openxmlformats.org/officeDocument/2006/relationships/tags" Target="../tags/tag370.xml"/><Relationship Id="rId81" Type="http://schemas.openxmlformats.org/officeDocument/2006/relationships/tags" Target="../tags/tag373.xml"/><Relationship Id="rId86" Type="http://schemas.openxmlformats.org/officeDocument/2006/relationships/tags" Target="../tags/tag378.xml"/><Relationship Id="rId94" Type="http://schemas.openxmlformats.org/officeDocument/2006/relationships/tags" Target="../tags/tag386.xml"/><Relationship Id="rId99" Type="http://schemas.openxmlformats.org/officeDocument/2006/relationships/tags" Target="../tags/tag391.xml"/><Relationship Id="rId101" Type="http://schemas.openxmlformats.org/officeDocument/2006/relationships/tags" Target="../tags/tag393.xml"/><Relationship Id="rId4" Type="http://schemas.openxmlformats.org/officeDocument/2006/relationships/tags" Target="../tags/tag296.xml"/><Relationship Id="rId9" Type="http://schemas.openxmlformats.org/officeDocument/2006/relationships/tags" Target="../tags/tag301.xml"/><Relationship Id="rId13" Type="http://schemas.openxmlformats.org/officeDocument/2006/relationships/tags" Target="../tags/tag305.xml"/><Relationship Id="rId18" Type="http://schemas.openxmlformats.org/officeDocument/2006/relationships/tags" Target="../tags/tag310.xml"/><Relationship Id="rId39" Type="http://schemas.openxmlformats.org/officeDocument/2006/relationships/tags" Target="../tags/tag331.xml"/><Relationship Id="rId109" Type="http://schemas.openxmlformats.org/officeDocument/2006/relationships/tags" Target="../tags/tag401.xml"/><Relationship Id="rId34" Type="http://schemas.openxmlformats.org/officeDocument/2006/relationships/tags" Target="../tags/tag326.xml"/><Relationship Id="rId50" Type="http://schemas.openxmlformats.org/officeDocument/2006/relationships/tags" Target="../tags/tag342.xml"/><Relationship Id="rId55" Type="http://schemas.openxmlformats.org/officeDocument/2006/relationships/tags" Target="../tags/tag347.xml"/><Relationship Id="rId76" Type="http://schemas.openxmlformats.org/officeDocument/2006/relationships/tags" Target="../tags/tag368.xml"/><Relationship Id="rId97" Type="http://schemas.openxmlformats.org/officeDocument/2006/relationships/tags" Target="../tags/tag389.xml"/><Relationship Id="rId104" Type="http://schemas.openxmlformats.org/officeDocument/2006/relationships/tags" Target="../tags/tag396.xml"/><Relationship Id="rId7" Type="http://schemas.openxmlformats.org/officeDocument/2006/relationships/tags" Target="../tags/tag299.xml"/><Relationship Id="rId71" Type="http://schemas.openxmlformats.org/officeDocument/2006/relationships/tags" Target="../tags/tag363.xml"/><Relationship Id="rId92" Type="http://schemas.openxmlformats.org/officeDocument/2006/relationships/tags" Target="../tags/tag38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05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06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0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08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4" Type="http://schemas.openxmlformats.org/officeDocument/2006/relationships/image" Target="../media/image3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09.xml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4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3" Type="http://schemas.openxmlformats.org/officeDocument/2006/relationships/tags" Target="../tags/tag6.xml"/><Relationship Id="rId21" Type="http://schemas.openxmlformats.org/officeDocument/2006/relationships/image" Target="../media/image36.pn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notesSlide" Target="../notesSlides/notesSlide4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10" Type="http://schemas.openxmlformats.org/officeDocument/2006/relationships/tags" Target="../tags/tag13.xml"/><Relationship Id="rId19" Type="http://schemas.openxmlformats.org/officeDocument/2006/relationships/slideLayout" Target="../slideLayouts/slideLayout5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48.xml"/><Relationship Id="rId117" Type="http://schemas.openxmlformats.org/officeDocument/2006/relationships/tags" Target="../tags/tag139.xml"/><Relationship Id="rId21" Type="http://schemas.openxmlformats.org/officeDocument/2006/relationships/tags" Target="../tags/tag43.xml"/><Relationship Id="rId42" Type="http://schemas.openxmlformats.org/officeDocument/2006/relationships/tags" Target="../tags/tag64.xml"/><Relationship Id="rId47" Type="http://schemas.openxmlformats.org/officeDocument/2006/relationships/tags" Target="../tags/tag69.xml"/><Relationship Id="rId63" Type="http://schemas.openxmlformats.org/officeDocument/2006/relationships/tags" Target="../tags/tag85.xml"/><Relationship Id="rId68" Type="http://schemas.openxmlformats.org/officeDocument/2006/relationships/tags" Target="../tags/tag90.xml"/><Relationship Id="rId84" Type="http://schemas.openxmlformats.org/officeDocument/2006/relationships/tags" Target="../tags/tag106.xml"/><Relationship Id="rId89" Type="http://schemas.openxmlformats.org/officeDocument/2006/relationships/tags" Target="../tags/tag111.xml"/><Relationship Id="rId112" Type="http://schemas.openxmlformats.org/officeDocument/2006/relationships/tags" Target="../tags/tag134.xml"/><Relationship Id="rId133" Type="http://schemas.openxmlformats.org/officeDocument/2006/relationships/tags" Target="../tags/tag155.xml"/><Relationship Id="rId138" Type="http://schemas.openxmlformats.org/officeDocument/2006/relationships/tags" Target="../tags/tag160.xml"/><Relationship Id="rId16" Type="http://schemas.openxmlformats.org/officeDocument/2006/relationships/tags" Target="../tags/tag38.xml"/><Relationship Id="rId107" Type="http://schemas.openxmlformats.org/officeDocument/2006/relationships/tags" Target="../tags/tag129.xml"/><Relationship Id="rId11" Type="http://schemas.openxmlformats.org/officeDocument/2006/relationships/tags" Target="../tags/tag33.xml"/><Relationship Id="rId32" Type="http://schemas.openxmlformats.org/officeDocument/2006/relationships/tags" Target="../tags/tag54.xml"/><Relationship Id="rId37" Type="http://schemas.openxmlformats.org/officeDocument/2006/relationships/tags" Target="../tags/tag59.xml"/><Relationship Id="rId53" Type="http://schemas.openxmlformats.org/officeDocument/2006/relationships/tags" Target="../tags/tag75.xml"/><Relationship Id="rId58" Type="http://schemas.openxmlformats.org/officeDocument/2006/relationships/tags" Target="../tags/tag80.xml"/><Relationship Id="rId74" Type="http://schemas.openxmlformats.org/officeDocument/2006/relationships/tags" Target="../tags/tag96.xml"/><Relationship Id="rId79" Type="http://schemas.openxmlformats.org/officeDocument/2006/relationships/tags" Target="../tags/tag101.xml"/><Relationship Id="rId102" Type="http://schemas.openxmlformats.org/officeDocument/2006/relationships/tags" Target="../tags/tag124.xml"/><Relationship Id="rId123" Type="http://schemas.openxmlformats.org/officeDocument/2006/relationships/tags" Target="../tags/tag145.xml"/><Relationship Id="rId128" Type="http://schemas.openxmlformats.org/officeDocument/2006/relationships/tags" Target="../tags/tag150.xml"/><Relationship Id="rId144" Type="http://schemas.openxmlformats.org/officeDocument/2006/relationships/tags" Target="../tags/tag166.xml"/><Relationship Id="rId149" Type="http://schemas.openxmlformats.org/officeDocument/2006/relationships/tags" Target="../tags/tag171.xml"/><Relationship Id="rId5" Type="http://schemas.openxmlformats.org/officeDocument/2006/relationships/tags" Target="../tags/tag27.xml"/><Relationship Id="rId90" Type="http://schemas.openxmlformats.org/officeDocument/2006/relationships/tags" Target="../tags/tag112.xml"/><Relationship Id="rId95" Type="http://schemas.openxmlformats.org/officeDocument/2006/relationships/tags" Target="../tags/tag117.xml"/><Relationship Id="rId22" Type="http://schemas.openxmlformats.org/officeDocument/2006/relationships/tags" Target="../tags/tag44.xml"/><Relationship Id="rId27" Type="http://schemas.openxmlformats.org/officeDocument/2006/relationships/tags" Target="../tags/tag49.xml"/><Relationship Id="rId43" Type="http://schemas.openxmlformats.org/officeDocument/2006/relationships/tags" Target="../tags/tag65.xml"/><Relationship Id="rId48" Type="http://schemas.openxmlformats.org/officeDocument/2006/relationships/tags" Target="../tags/tag70.xml"/><Relationship Id="rId64" Type="http://schemas.openxmlformats.org/officeDocument/2006/relationships/tags" Target="../tags/tag86.xml"/><Relationship Id="rId69" Type="http://schemas.openxmlformats.org/officeDocument/2006/relationships/tags" Target="../tags/tag91.xml"/><Relationship Id="rId113" Type="http://schemas.openxmlformats.org/officeDocument/2006/relationships/tags" Target="../tags/tag135.xml"/><Relationship Id="rId118" Type="http://schemas.openxmlformats.org/officeDocument/2006/relationships/tags" Target="../tags/tag140.xml"/><Relationship Id="rId134" Type="http://schemas.openxmlformats.org/officeDocument/2006/relationships/tags" Target="../tags/tag156.xml"/><Relationship Id="rId139" Type="http://schemas.openxmlformats.org/officeDocument/2006/relationships/tags" Target="../tags/tag161.xml"/><Relationship Id="rId80" Type="http://schemas.openxmlformats.org/officeDocument/2006/relationships/tags" Target="../tags/tag102.xml"/><Relationship Id="rId85" Type="http://schemas.openxmlformats.org/officeDocument/2006/relationships/tags" Target="../tags/tag107.xml"/><Relationship Id="rId150" Type="http://schemas.openxmlformats.org/officeDocument/2006/relationships/tags" Target="../tags/tag172.xml"/><Relationship Id="rId12" Type="http://schemas.openxmlformats.org/officeDocument/2006/relationships/tags" Target="../tags/tag34.xml"/><Relationship Id="rId17" Type="http://schemas.openxmlformats.org/officeDocument/2006/relationships/tags" Target="../tags/tag39.xml"/><Relationship Id="rId25" Type="http://schemas.openxmlformats.org/officeDocument/2006/relationships/tags" Target="../tags/tag47.xml"/><Relationship Id="rId33" Type="http://schemas.openxmlformats.org/officeDocument/2006/relationships/tags" Target="../tags/tag55.xml"/><Relationship Id="rId38" Type="http://schemas.openxmlformats.org/officeDocument/2006/relationships/tags" Target="../tags/tag60.xml"/><Relationship Id="rId46" Type="http://schemas.openxmlformats.org/officeDocument/2006/relationships/tags" Target="../tags/tag68.xml"/><Relationship Id="rId59" Type="http://schemas.openxmlformats.org/officeDocument/2006/relationships/tags" Target="../tags/tag81.xml"/><Relationship Id="rId67" Type="http://schemas.openxmlformats.org/officeDocument/2006/relationships/tags" Target="../tags/tag89.xml"/><Relationship Id="rId103" Type="http://schemas.openxmlformats.org/officeDocument/2006/relationships/tags" Target="../tags/tag125.xml"/><Relationship Id="rId108" Type="http://schemas.openxmlformats.org/officeDocument/2006/relationships/tags" Target="../tags/tag130.xml"/><Relationship Id="rId116" Type="http://schemas.openxmlformats.org/officeDocument/2006/relationships/tags" Target="../tags/tag138.xml"/><Relationship Id="rId124" Type="http://schemas.openxmlformats.org/officeDocument/2006/relationships/tags" Target="../tags/tag146.xml"/><Relationship Id="rId129" Type="http://schemas.openxmlformats.org/officeDocument/2006/relationships/tags" Target="../tags/tag151.xml"/><Relationship Id="rId137" Type="http://schemas.openxmlformats.org/officeDocument/2006/relationships/tags" Target="../tags/tag159.xml"/><Relationship Id="rId20" Type="http://schemas.openxmlformats.org/officeDocument/2006/relationships/tags" Target="../tags/tag42.xml"/><Relationship Id="rId41" Type="http://schemas.openxmlformats.org/officeDocument/2006/relationships/tags" Target="../tags/tag63.xml"/><Relationship Id="rId54" Type="http://schemas.openxmlformats.org/officeDocument/2006/relationships/tags" Target="../tags/tag76.xml"/><Relationship Id="rId62" Type="http://schemas.openxmlformats.org/officeDocument/2006/relationships/tags" Target="../tags/tag84.xml"/><Relationship Id="rId70" Type="http://schemas.openxmlformats.org/officeDocument/2006/relationships/tags" Target="../tags/tag92.xml"/><Relationship Id="rId75" Type="http://schemas.openxmlformats.org/officeDocument/2006/relationships/tags" Target="../tags/tag97.xml"/><Relationship Id="rId83" Type="http://schemas.openxmlformats.org/officeDocument/2006/relationships/tags" Target="../tags/tag105.xml"/><Relationship Id="rId88" Type="http://schemas.openxmlformats.org/officeDocument/2006/relationships/tags" Target="../tags/tag110.xml"/><Relationship Id="rId91" Type="http://schemas.openxmlformats.org/officeDocument/2006/relationships/tags" Target="../tags/tag113.xml"/><Relationship Id="rId96" Type="http://schemas.openxmlformats.org/officeDocument/2006/relationships/tags" Target="../tags/tag118.xml"/><Relationship Id="rId111" Type="http://schemas.openxmlformats.org/officeDocument/2006/relationships/tags" Target="../tags/tag133.xml"/><Relationship Id="rId132" Type="http://schemas.openxmlformats.org/officeDocument/2006/relationships/tags" Target="../tags/tag154.xml"/><Relationship Id="rId140" Type="http://schemas.openxmlformats.org/officeDocument/2006/relationships/tags" Target="../tags/tag162.xml"/><Relationship Id="rId145" Type="http://schemas.openxmlformats.org/officeDocument/2006/relationships/tags" Target="../tags/tag167.xml"/><Relationship Id="rId153" Type="http://schemas.openxmlformats.org/officeDocument/2006/relationships/notesSlide" Target="../notesSlides/notesSlide6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5" Type="http://schemas.openxmlformats.org/officeDocument/2006/relationships/tags" Target="../tags/tag37.xml"/><Relationship Id="rId23" Type="http://schemas.openxmlformats.org/officeDocument/2006/relationships/tags" Target="../tags/tag45.xml"/><Relationship Id="rId28" Type="http://schemas.openxmlformats.org/officeDocument/2006/relationships/tags" Target="../tags/tag50.xml"/><Relationship Id="rId36" Type="http://schemas.openxmlformats.org/officeDocument/2006/relationships/tags" Target="../tags/tag58.xml"/><Relationship Id="rId49" Type="http://schemas.openxmlformats.org/officeDocument/2006/relationships/tags" Target="../tags/tag71.xml"/><Relationship Id="rId57" Type="http://schemas.openxmlformats.org/officeDocument/2006/relationships/tags" Target="../tags/tag79.xml"/><Relationship Id="rId106" Type="http://schemas.openxmlformats.org/officeDocument/2006/relationships/tags" Target="../tags/tag128.xml"/><Relationship Id="rId114" Type="http://schemas.openxmlformats.org/officeDocument/2006/relationships/tags" Target="../tags/tag136.xml"/><Relationship Id="rId119" Type="http://schemas.openxmlformats.org/officeDocument/2006/relationships/tags" Target="../tags/tag141.xml"/><Relationship Id="rId127" Type="http://schemas.openxmlformats.org/officeDocument/2006/relationships/tags" Target="../tags/tag149.xml"/><Relationship Id="rId10" Type="http://schemas.openxmlformats.org/officeDocument/2006/relationships/tags" Target="../tags/tag32.xml"/><Relationship Id="rId31" Type="http://schemas.openxmlformats.org/officeDocument/2006/relationships/tags" Target="../tags/tag53.xml"/><Relationship Id="rId44" Type="http://schemas.openxmlformats.org/officeDocument/2006/relationships/tags" Target="../tags/tag66.xml"/><Relationship Id="rId52" Type="http://schemas.openxmlformats.org/officeDocument/2006/relationships/tags" Target="../tags/tag74.xml"/><Relationship Id="rId60" Type="http://schemas.openxmlformats.org/officeDocument/2006/relationships/tags" Target="../tags/tag82.xml"/><Relationship Id="rId65" Type="http://schemas.openxmlformats.org/officeDocument/2006/relationships/tags" Target="../tags/tag87.xml"/><Relationship Id="rId73" Type="http://schemas.openxmlformats.org/officeDocument/2006/relationships/tags" Target="../tags/tag95.xml"/><Relationship Id="rId78" Type="http://schemas.openxmlformats.org/officeDocument/2006/relationships/tags" Target="../tags/tag100.xml"/><Relationship Id="rId81" Type="http://schemas.openxmlformats.org/officeDocument/2006/relationships/tags" Target="../tags/tag103.xml"/><Relationship Id="rId86" Type="http://schemas.openxmlformats.org/officeDocument/2006/relationships/tags" Target="../tags/tag108.xml"/><Relationship Id="rId94" Type="http://schemas.openxmlformats.org/officeDocument/2006/relationships/tags" Target="../tags/tag116.xml"/><Relationship Id="rId99" Type="http://schemas.openxmlformats.org/officeDocument/2006/relationships/tags" Target="../tags/tag121.xml"/><Relationship Id="rId101" Type="http://schemas.openxmlformats.org/officeDocument/2006/relationships/tags" Target="../tags/tag123.xml"/><Relationship Id="rId122" Type="http://schemas.openxmlformats.org/officeDocument/2006/relationships/tags" Target="../tags/tag144.xml"/><Relationship Id="rId130" Type="http://schemas.openxmlformats.org/officeDocument/2006/relationships/tags" Target="../tags/tag152.xml"/><Relationship Id="rId135" Type="http://schemas.openxmlformats.org/officeDocument/2006/relationships/tags" Target="../tags/tag157.xml"/><Relationship Id="rId143" Type="http://schemas.openxmlformats.org/officeDocument/2006/relationships/tags" Target="../tags/tag165.xml"/><Relationship Id="rId148" Type="http://schemas.openxmlformats.org/officeDocument/2006/relationships/tags" Target="../tags/tag170.xml"/><Relationship Id="rId151" Type="http://schemas.openxmlformats.org/officeDocument/2006/relationships/tags" Target="../tags/tag173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3" Type="http://schemas.openxmlformats.org/officeDocument/2006/relationships/tags" Target="../tags/tag35.xml"/><Relationship Id="rId18" Type="http://schemas.openxmlformats.org/officeDocument/2006/relationships/tags" Target="../tags/tag40.xml"/><Relationship Id="rId39" Type="http://schemas.openxmlformats.org/officeDocument/2006/relationships/tags" Target="../tags/tag61.xml"/><Relationship Id="rId109" Type="http://schemas.openxmlformats.org/officeDocument/2006/relationships/tags" Target="../tags/tag131.xml"/><Relationship Id="rId34" Type="http://schemas.openxmlformats.org/officeDocument/2006/relationships/tags" Target="../tags/tag56.xml"/><Relationship Id="rId50" Type="http://schemas.openxmlformats.org/officeDocument/2006/relationships/tags" Target="../tags/tag72.xml"/><Relationship Id="rId55" Type="http://schemas.openxmlformats.org/officeDocument/2006/relationships/tags" Target="../tags/tag77.xml"/><Relationship Id="rId76" Type="http://schemas.openxmlformats.org/officeDocument/2006/relationships/tags" Target="../tags/tag98.xml"/><Relationship Id="rId97" Type="http://schemas.openxmlformats.org/officeDocument/2006/relationships/tags" Target="../tags/tag119.xml"/><Relationship Id="rId104" Type="http://schemas.openxmlformats.org/officeDocument/2006/relationships/tags" Target="../tags/tag126.xml"/><Relationship Id="rId120" Type="http://schemas.openxmlformats.org/officeDocument/2006/relationships/tags" Target="../tags/tag142.xml"/><Relationship Id="rId125" Type="http://schemas.openxmlformats.org/officeDocument/2006/relationships/tags" Target="../tags/tag147.xml"/><Relationship Id="rId141" Type="http://schemas.openxmlformats.org/officeDocument/2006/relationships/tags" Target="../tags/tag163.xml"/><Relationship Id="rId146" Type="http://schemas.openxmlformats.org/officeDocument/2006/relationships/tags" Target="../tags/tag168.xml"/><Relationship Id="rId7" Type="http://schemas.openxmlformats.org/officeDocument/2006/relationships/tags" Target="../tags/tag29.xml"/><Relationship Id="rId71" Type="http://schemas.openxmlformats.org/officeDocument/2006/relationships/tags" Target="../tags/tag93.xml"/><Relationship Id="rId92" Type="http://schemas.openxmlformats.org/officeDocument/2006/relationships/tags" Target="../tags/tag114.xml"/><Relationship Id="rId2" Type="http://schemas.openxmlformats.org/officeDocument/2006/relationships/tags" Target="../tags/tag24.xml"/><Relationship Id="rId29" Type="http://schemas.openxmlformats.org/officeDocument/2006/relationships/tags" Target="../tags/tag51.xml"/><Relationship Id="rId24" Type="http://schemas.openxmlformats.org/officeDocument/2006/relationships/tags" Target="../tags/tag46.xml"/><Relationship Id="rId40" Type="http://schemas.openxmlformats.org/officeDocument/2006/relationships/tags" Target="../tags/tag62.xml"/><Relationship Id="rId45" Type="http://schemas.openxmlformats.org/officeDocument/2006/relationships/tags" Target="../tags/tag67.xml"/><Relationship Id="rId66" Type="http://schemas.openxmlformats.org/officeDocument/2006/relationships/tags" Target="../tags/tag88.xml"/><Relationship Id="rId87" Type="http://schemas.openxmlformats.org/officeDocument/2006/relationships/tags" Target="../tags/tag109.xml"/><Relationship Id="rId110" Type="http://schemas.openxmlformats.org/officeDocument/2006/relationships/tags" Target="../tags/tag132.xml"/><Relationship Id="rId115" Type="http://schemas.openxmlformats.org/officeDocument/2006/relationships/tags" Target="../tags/tag137.xml"/><Relationship Id="rId131" Type="http://schemas.openxmlformats.org/officeDocument/2006/relationships/tags" Target="../tags/tag153.xml"/><Relationship Id="rId136" Type="http://schemas.openxmlformats.org/officeDocument/2006/relationships/tags" Target="../tags/tag158.xml"/><Relationship Id="rId61" Type="http://schemas.openxmlformats.org/officeDocument/2006/relationships/tags" Target="../tags/tag83.xml"/><Relationship Id="rId82" Type="http://schemas.openxmlformats.org/officeDocument/2006/relationships/tags" Target="../tags/tag104.xml"/><Relationship Id="rId152" Type="http://schemas.openxmlformats.org/officeDocument/2006/relationships/slideLayout" Target="../slideLayouts/slideLayout5.xml"/><Relationship Id="rId19" Type="http://schemas.openxmlformats.org/officeDocument/2006/relationships/tags" Target="../tags/tag41.xml"/><Relationship Id="rId14" Type="http://schemas.openxmlformats.org/officeDocument/2006/relationships/tags" Target="../tags/tag36.xml"/><Relationship Id="rId30" Type="http://schemas.openxmlformats.org/officeDocument/2006/relationships/tags" Target="../tags/tag52.xml"/><Relationship Id="rId35" Type="http://schemas.openxmlformats.org/officeDocument/2006/relationships/tags" Target="../tags/tag57.xml"/><Relationship Id="rId56" Type="http://schemas.openxmlformats.org/officeDocument/2006/relationships/tags" Target="../tags/tag78.xml"/><Relationship Id="rId77" Type="http://schemas.openxmlformats.org/officeDocument/2006/relationships/tags" Target="../tags/tag99.xml"/><Relationship Id="rId100" Type="http://schemas.openxmlformats.org/officeDocument/2006/relationships/tags" Target="../tags/tag122.xml"/><Relationship Id="rId105" Type="http://schemas.openxmlformats.org/officeDocument/2006/relationships/tags" Target="../tags/tag127.xml"/><Relationship Id="rId126" Type="http://schemas.openxmlformats.org/officeDocument/2006/relationships/tags" Target="../tags/tag148.xml"/><Relationship Id="rId147" Type="http://schemas.openxmlformats.org/officeDocument/2006/relationships/tags" Target="../tags/tag169.xml"/><Relationship Id="rId8" Type="http://schemas.openxmlformats.org/officeDocument/2006/relationships/tags" Target="../tags/tag30.xml"/><Relationship Id="rId51" Type="http://schemas.openxmlformats.org/officeDocument/2006/relationships/tags" Target="../tags/tag73.xml"/><Relationship Id="rId72" Type="http://schemas.openxmlformats.org/officeDocument/2006/relationships/tags" Target="../tags/tag94.xml"/><Relationship Id="rId93" Type="http://schemas.openxmlformats.org/officeDocument/2006/relationships/tags" Target="../tags/tag115.xml"/><Relationship Id="rId98" Type="http://schemas.openxmlformats.org/officeDocument/2006/relationships/tags" Target="../tags/tag120.xml"/><Relationship Id="rId121" Type="http://schemas.openxmlformats.org/officeDocument/2006/relationships/tags" Target="../tags/tag143.xml"/><Relationship Id="rId142" Type="http://schemas.openxmlformats.org/officeDocument/2006/relationships/tags" Target="../tags/tag164.xml"/><Relationship Id="rId3" Type="http://schemas.openxmlformats.org/officeDocument/2006/relationships/tags" Target="../tags/tag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5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32D77DEE-FA7D-4213-ADC0-82ABB4BC73E1}"/>
              </a:ext>
            </a:extLst>
          </p:cNvPr>
          <p:cNvSpPr/>
          <p:nvPr/>
        </p:nvSpPr>
        <p:spPr>
          <a:xfrm rot="5400000">
            <a:off x="7870491" y="-71818"/>
            <a:ext cx="26355" cy="169988"/>
          </a:xfrm>
          <a:custGeom>
            <a:avLst/>
            <a:gdLst>
              <a:gd name="connsiteX0" fmla="*/ 0 w 26355"/>
              <a:gd name="connsiteY0" fmla="*/ 169988 h 169988"/>
              <a:gd name="connsiteX1" fmla="*/ 0 w 26355"/>
              <a:gd name="connsiteY1" fmla="*/ 25601 h 169988"/>
              <a:gd name="connsiteX2" fmla="*/ 26355 w 26355"/>
              <a:gd name="connsiteY2" fmla="*/ 0 h 169988"/>
              <a:gd name="connsiteX3" fmla="*/ 2 w 26355"/>
              <a:gd name="connsiteY3" fmla="*/ 25601 h 169988"/>
              <a:gd name="connsiteX4" fmla="*/ 2 w 26355"/>
              <a:gd name="connsiteY4" fmla="*/ 169988 h 169988"/>
              <a:gd name="connsiteX5" fmla="*/ 0 w 26355"/>
              <a:gd name="connsiteY5" fmla="*/ 169988 h 16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55" h="169988">
                <a:moveTo>
                  <a:pt x="0" y="169988"/>
                </a:moveTo>
                <a:lnTo>
                  <a:pt x="0" y="25601"/>
                </a:lnTo>
                <a:lnTo>
                  <a:pt x="26355" y="0"/>
                </a:lnTo>
                <a:lnTo>
                  <a:pt x="2" y="25601"/>
                </a:lnTo>
                <a:lnTo>
                  <a:pt x="2" y="169988"/>
                </a:lnTo>
                <a:lnTo>
                  <a:pt x="0" y="1699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POSans R"/>
              <a:ea typeface="微软雅黑 Light"/>
              <a:cs typeface="+mn-cs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FDF0B09D-D474-4DDA-82AE-D2B6F639C289}"/>
              </a:ext>
            </a:extLst>
          </p:cNvPr>
          <p:cNvSpPr/>
          <p:nvPr/>
        </p:nvSpPr>
        <p:spPr>
          <a:xfrm rot="5400000">
            <a:off x="7956583" y="408082"/>
            <a:ext cx="758895" cy="405566"/>
          </a:xfrm>
          <a:custGeom>
            <a:avLst/>
            <a:gdLst>
              <a:gd name="connsiteX0" fmla="*/ 0 w 758895"/>
              <a:gd name="connsiteY0" fmla="*/ 405566 h 405566"/>
              <a:gd name="connsiteX1" fmla="*/ 758895 w 758895"/>
              <a:gd name="connsiteY1" fmla="*/ 0 h 405566"/>
              <a:gd name="connsiteX2" fmla="*/ 0 w 758895"/>
              <a:gd name="connsiteY2" fmla="*/ 405566 h 40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8895" h="405566">
                <a:moveTo>
                  <a:pt x="0" y="405566"/>
                </a:moveTo>
                <a:cubicBezTo>
                  <a:pt x="217908" y="247906"/>
                  <a:pt x="473479" y="111447"/>
                  <a:pt x="758895" y="0"/>
                </a:cubicBezTo>
                <a:cubicBezTo>
                  <a:pt x="473479" y="111447"/>
                  <a:pt x="217909" y="247906"/>
                  <a:pt x="0" y="4055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POSans R"/>
              <a:ea typeface="微软雅黑 Light"/>
              <a:cs typeface="+mn-cs"/>
            </a:endParaRPr>
          </a:p>
        </p:txBody>
      </p:sp>
      <p:sp>
        <p:nvSpPr>
          <p:cNvPr id="50" name="弧形 49">
            <a:extLst>
              <a:ext uri="{FF2B5EF4-FFF2-40B4-BE49-F238E27FC236}">
                <a16:creationId xmlns:a16="http://schemas.microsoft.com/office/drawing/2014/main" id="{AB554D7F-7CD6-49F1-8D33-9036A67DF3C0}"/>
              </a:ext>
            </a:extLst>
          </p:cNvPr>
          <p:cNvSpPr/>
          <p:nvPr/>
        </p:nvSpPr>
        <p:spPr>
          <a:xfrm>
            <a:off x="7920298" y="1739200"/>
            <a:ext cx="209261" cy="209261"/>
          </a:xfrm>
          <a:prstGeom prst="arc">
            <a:avLst>
              <a:gd name="adj1" fmla="val 11338521"/>
              <a:gd name="adj2" fmla="val 6353595"/>
            </a:avLst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/>
              <a:ea typeface="微软雅黑 Light"/>
              <a:cs typeface="+mn-cs"/>
            </a:endParaRPr>
          </a:p>
        </p:txBody>
      </p:sp>
      <p:pic>
        <p:nvPicPr>
          <p:cNvPr id="4" name="图片占位符 3">
            <a:extLst>
              <a:ext uri="{FF2B5EF4-FFF2-40B4-BE49-F238E27FC236}">
                <a16:creationId xmlns:a16="http://schemas.microsoft.com/office/drawing/2014/main" id="{8400C7F9-0F22-44BB-A66C-6AD0060AC6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 grainSize="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69" name="文本占位符 68">
            <a:extLst>
              <a:ext uri="{FF2B5EF4-FFF2-40B4-BE49-F238E27FC236}">
                <a16:creationId xmlns:a16="http://schemas.microsoft.com/office/drawing/2014/main" id="{D7E5C298-6596-46DE-9325-7A7A03CDFA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6685" y="1843830"/>
            <a:ext cx="6901989" cy="1409425"/>
          </a:xfrm>
        </p:spPr>
        <p:txBody>
          <a:bodyPr/>
          <a:lstStyle/>
          <a:p>
            <a:pPr algn="l">
              <a:lnSpc>
                <a:spcPct val="120000"/>
              </a:lnSpc>
              <a:tabLst>
                <a:tab pos="4306888" algn="l"/>
              </a:tabLst>
            </a:pPr>
            <a:r>
              <a:rPr lang="en-US" altLang="zh-CN" sz="4000" b="1" kern="0" dirty="0">
                <a:solidFill>
                  <a:schemeClr val="accent1">
                    <a:alpha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Omni-Kernel Network for Image Restoration</a:t>
            </a:r>
            <a:endParaRPr lang="zh-CN" altLang="en-US" sz="4000" b="1" kern="0" dirty="0">
              <a:solidFill>
                <a:schemeClr val="accent1">
                  <a:alpha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612EC14-DF1F-3A0A-ECB4-88277E5A993B}"/>
              </a:ext>
            </a:extLst>
          </p:cNvPr>
          <p:cNvSpPr txBox="1"/>
          <p:nvPr/>
        </p:nvSpPr>
        <p:spPr>
          <a:xfrm>
            <a:off x="927989" y="3910579"/>
            <a:ext cx="6901989" cy="2528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Reporter: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Yilin Chen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The College of Information, Mechanical and Electrical Engineering, Shanghai Normal University, Shanghai, China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chenyilin0126@126.com</a:t>
            </a:r>
          </a:p>
          <a:p>
            <a:pPr algn="r">
              <a:lnSpc>
                <a:spcPct val="150000"/>
              </a:lnSpc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n-US" altLang="zh-CN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, November, 2024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42220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6ADB6-995D-B101-7E12-07F524089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864C3791-C2A8-2FF0-E1E1-7F076A96B6A4}"/>
              </a:ext>
            </a:extLst>
          </p:cNvPr>
          <p:cNvGrpSpPr/>
          <p:nvPr/>
        </p:nvGrpSpPr>
        <p:grpSpPr>
          <a:xfrm>
            <a:off x="482600" y="326129"/>
            <a:ext cx="2559181" cy="597639"/>
            <a:chOff x="555618" y="2329496"/>
            <a:chExt cx="12529270" cy="2113408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D5EEFB82-CB17-652E-B96D-B7F1754B91B6}"/>
                </a:ext>
              </a:extLst>
            </p:cNvPr>
            <p:cNvSpPr/>
            <p:nvPr/>
          </p:nvSpPr>
          <p:spPr>
            <a:xfrm>
              <a:off x="1142993" y="2531003"/>
              <a:ext cx="11941895" cy="1795990"/>
            </a:xfrm>
            <a:prstGeom prst="roundRect">
              <a:avLst>
                <a:gd name="adj" fmla="val 5667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R"/>
                <a:ea typeface="微软雅黑 Light"/>
                <a:cs typeface="+mn-cs"/>
              </a:endParaRPr>
            </a:p>
          </p:txBody>
        </p:sp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A43585A7-7DE1-7FE5-7F68-42019BB6C63A}"/>
                </a:ext>
              </a:extLst>
            </p:cNvPr>
            <p:cNvSpPr/>
            <p:nvPr/>
          </p:nvSpPr>
          <p:spPr>
            <a:xfrm>
              <a:off x="555618" y="2329496"/>
              <a:ext cx="2870122" cy="2113408"/>
            </a:xfrm>
            <a:custGeom>
              <a:avLst/>
              <a:gdLst>
                <a:gd name="connsiteX0" fmla="*/ 107956 w 3162822"/>
                <a:gd name="connsiteY0" fmla="*/ 0 h 1905000"/>
                <a:gd name="connsiteX1" fmla="*/ 3162822 w 3162822"/>
                <a:gd name="connsiteY1" fmla="*/ 0 h 1905000"/>
                <a:gd name="connsiteX2" fmla="*/ 2580731 w 3162822"/>
                <a:gd name="connsiteY2" fmla="*/ 1905000 h 1905000"/>
                <a:gd name="connsiteX3" fmla="*/ 107956 w 3162822"/>
                <a:gd name="connsiteY3" fmla="*/ 1905000 h 1905000"/>
                <a:gd name="connsiteX4" fmla="*/ 0 w 3162822"/>
                <a:gd name="connsiteY4" fmla="*/ 1797044 h 1905000"/>
                <a:gd name="connsiteX5" fmla="*/ 0 w 3162822"/>
                <a:gd name="connsiteY5" fmla="*/ 107956 h 1905000"/>
                <a:gd name="connsiteX6" fmla="*/ 107956 w 3162822"/>
                <a:gd name="connsiteY6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62822" h="1905000">
                  <a:moveTo>
                    <a:pt x="107956" y="0"/>
                  </a:moveTo>
                  <a:lnTo>
                    <a:pt x="3162822" y="0"/>
                  </a:lnTo>
                  <a:lnTo>
                    <a:pt x="2580731" y="1905000"/>
                  </a:lnTo>
                  <a:lnTo>
                    <a:pt x="107956" y="1905000"/>
                  </a:lnTo>
                  <a:cubicBezTo>
                    <a:pt x="48334" y="1905000"/>
                    <a:pt x="0" y="1856666"/>
                    <a:pt x="0" y="1797044"/>
                  </a:cubicBezTo>
                  <a:lnTo>
                    <a:pt x="0" y="107956"/>
                  </a:lnTo>
                  <a:cubicBezTo>
                    <a:pt x="0" y="48334"/>
                    <a:pt x="48334" y="0"/>
                    <a:pt x="107956" y="0"/>
                  </a:cubicBezTo>
                  <a:close/>
                </a:path>
              </a:pathLst>
            </a:custGeom>
            <a:gradFill>
              <a:gsLst>
                <a:gs pos="0">
                  <a:srgbClr val="006A60"/>
                </a:gs>
                <a:gs pos="100000">
                  <a:srgbClr val="006A60">
                    <a:lumMod val="75000"/>
                  </a:srgbClr>
                </a:gs>
              </a:gsLst>
              <a:lin ang="2700000" scaled="0"/>
            </a:gra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R"/>
                <a:ea typeface="微软雅黑 Light"/>
                <a:cs typeface="+mn-cs"/>
              </a:endParaRPr>
            </a:p>
          </p:txBody>
        </p:sp>
        <p:sp>
          <p:nvSpPr>
            <p:cNvPr id="5" name="文本占位符 2">
              <a:extLst>
                <a:ext uri="{FF2B5EF4-FFF2-40B4-BE49-F238E27FC236}">
                  <a16:creationId xmlns:a16="http://schemas.microsoft.com/office/drawing/2014/main" id="{EB31C510-75D1-084D-19BB-AEBB5CE40E8B}"/>
                </a:ext>
              </a:extLst>
            </p:cNvPr>
            <p:cNvSpPr txBox="1">
              <a:spLocks/>
            </p:cNvSpPr>
            <p:nvPr/>
          </p:nvSpPr>
          <p:spPr>
            <a:xfrm>
              <a:off x="1293636" y="2580744"/>
              <a:ext cx="2132104" cy="1587499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3800" b="0" kern="1200" spc="600">
                  <a:solidFill>
                    <a:schemeClr val="bg1"/>
                  </a:solidFill>
                  <a:latin typeface="Impact" panose="020B080603090205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3600" b="0" i="0" u="none" strike="noStrike" kern="1200" cap="none" spc="-30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微软雅黑 Light"/>
                <a:cs typeface="+mn-cs"/>
              </a:endParaRP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0D815AB2-F5FF-B372-80ED-FA50F17636B8}"/>
              </a:ext>
            </a:extLst>
          </p:cNvPr>
          <p:cNvSpPr txBox="1"/>
          <p:nvPr/>
        </p:nvSpPr>
        <p:spPr>
          <a:xfrm>
            <a:off x="1068841" y="397634"/>
            <a:ext cx="1972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655C"/>
                </a:solidFill>
              </a:rPr>
              <a:t>Introduction</a:t>
            </a:r>
            <a:endParaRPr lang="zh-CN" altLang="en-US" sz="2400" b="1" dirty="0">
              <a:solidFill>
                <a:srgbClr val="00655C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FD4875D-2487-0800-CE37-95D6B95ABD77}"/>
              </a:ext>
            </a:extLst>
          </p:cNvPr>
          <p:cNvSpPr txBox="1"/>
          <p:nvPr/>
        </p:nvSpPr>
        <p:spPr>
          <a:xfrm>
            <a:off x="482600" y="1031952"/>
            <a:ext cx="6529456" cy="5090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4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Equipped with OKM in the bottleneck, our simple convolutional network achieves state-of-the-art performance on 11 different datasets for three representative image restoration tasks. More concretely,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OKNet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significantly outperforms the recent Transformer model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Fourmer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3.47 dB PSNR with comparable complexity on the SOTS-Indoor dataset, as illustrated in Figure 1 (a). For single-image defocus deblurring, our model achieves a performance gain of 0.2 dB PSNR over the strong Transformer model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Restormer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combined category of the DPDD dataset with 46% fewer parameters. Furthermore, the proposed model also represents the strong capability on the image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desnowing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task, outperforming the recent algorithm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IRNeXt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0.7 dB PSNR on the CSD dataset.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7FD0B9B-DF7D-6083-5F93-4B9AFC169665}"/>
              </a:ext>
            </a:extLst>
          </p:cNvPr>
          <p:cNvSpPr txBox="1"/>
          <p:nvPr/>
        </p:nvSpPr>
        <p:spPr>
          <a:xfrm>
            <a:off x="3161756" y="408679"/>
            <a:ext cx="1972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5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171ED3A-8C07-50FB-E75C-FF74ECD78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6495" y="1148805"/>
            <a:ext cx="3411105" cy="262855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ED840A7-96B7-AB95-3D54-7F5D38F20E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0218" y="3777363"/>
            <a:ext cx="3518910" cy="26567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0827220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74C0A-293A-88C6-16A5-0030F427B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22F2A6A-099D-B7A3-E411-09FCF8A9C22B}"/>
              </a:ext>
            </a:extLst>
          </p:cNvPr>
          <p:cNvGrpSpPr/>
          <p:nvPr/>
        </p:nvGrpSpPr>
        <p:grpSpPr>
          <a:xfrm>
            <a:off x="482600" y="326129"/>
            <a:ext cx="2559181" cy="597639"/>
            <a:chOff x="555618" y="2329496"/>
            <a:chExt cx="12529270" cy="2113408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6EF64690-F418-C1B9-7456-AFDED15D0432}"/>
                </a:ext>
              </a:extLst>
            </p:cNvPr>
            <p:cNvSpPr/>
            <p:nvPr/>
          </p:nvSpPr>
          <p:spPr>
            <a:xfrm>
              <a:off x="1142993" y="2531003"/>
              <a:ext cx="11941895" cy="1795990"/>
            </a:xfrm>
            <a:prstGeom prst="roundRect">
              <a:avLst>
                <a:gd name="adj" fmla="val 5667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R"/>
                <a:ea typeface="微软雅黑 Light"/>
                <a:cs typeface="+mn-cs"/>
              </a:endParaRPr>
            </a:p>
          </p:txBody>
        </p:sp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0A42A1DB-DBB3-D4FE-741C-8CCE062CF9DE}"/>
                </a:ext>
              </a:extLst>
            </p:cNvPr>
            <p:cNvSpPr/>
            <p:nvPr/>
          </p:nvSpPr>
          <p:spPr>
            <a:xfrm>
              <a:off x="555618" y="2329496"/>
              <a:ext cx="2870122" cy="2113408"/>
            </a:xfrm>
            <a:custGeom>
              <a:avLst/>
              <a:gdLst>
                <a:gd name="connsiteX0" fmla="*/ 107956 w 3162822"/>
                <a:gd name="connsiteY0" fmla="*/ 0 h 1905000"/>
                <a:gd name="connsiteX1" fmla="*/ 3162822 w 3162822"/>
                <a:gd name="connsiteY1" fmla="*/ 0 h 1905000"/>
                <a:gd name="connsiteX2" fmla="*/ 2580731 w 3162822"/>
                <a:gd name="connsiteY2" fmla="*/ 1905000 h 1905000"/>
                <a:gd name="connsiteX3" fmla="*/ 107956 w 3162822"/>
                <a:gd name="connsiteY3" fmla="*/ 1905000 h 1905000"/>
                <a:gd name="connsiteX4" fmla="*/ 0 w 3162822"/>
                <a:gd name="connsiteY4" fmla="*/ 1797044 h 1905000"/>
                <a:gd name="connsiteX5" fmla="*/ 0 w 3162822"/>
                <a:gd name="connsiteY5" fmla="*/ 107956 h 1905000"/>
                <a:gd name="connsiteX6" fmla="*/ 107956 w 3162822"/>
                <a:gd name="connsiteY6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62822" h="1905000">
                  <a:moveTo>
                    <a:pt x="107956" y="0"/>
                  </a:moveTo>
                  <a:lnTo>
                    <a:pt x="3162822" y="0"/>
                  </a:lnTo>
                  <a:lnTo>
                    <a:pt x="2580731" y="1905000"/>
                  </a:lnTo>
                  <a:lnTo>
                    <a:pt x="107956" y="1905000"/>
                  </a:lnTo>
                  <a:cubicBezTo>
                    <a:pt x="48334" y="1905000"/>
                    <a:pt x="0" y="1856666"/>
                    <a:pt x="0" y="1797044"/>
                  </a:cubicBezTo>
                  <a:lnTo>
                    <a:pt x="0" y="107956"/>
                  </a:lnTo>
                  <a:cubicBezTo>
                    <a:pt x="0" y="48334"/>
                    <a:pt x="48334" y="0"/>
                    <a:pt x="107956" y="0"/>
                  </a:cubicBezTo>
                  <a:close/>
                </a:path>
              </a:pathLst>
            </a:custGeom>
            <a:gradFill>
              <a:gsLst>
                <a:gs pos="0">
                  <a:srgbClr val="006A60"/>
                </a:gs>
                <a:gs pos="100000">
                  <a:srgbClr val="006A60">
                    <a:lumMod val="75000"/>
                  </a:srgbClr>
                </a:gs>
              </a:gsLst>
              <a:lin ang="2700000" scaled="0"/>
            </a:gra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R"/>
                <a:ea typeface="微软雅黑 Light"/>
                <a:cs typeface="+mn-cs"/>
              </a:endParaRPr>
            </a:p>
          </p:txBody>
        </p:sp>
        <p:sp>
          <p:nvSpPr>
            <p:cNvPr id="5" name="文本占位符 2">
              <a:extLst>
                <a:ext uri="{FF2B5EF4-FFF2-40B4-BE49-F238E27FC236}">
                  <a16:creationId xmlns:a16="http://schemas.microsoft.com/office/drawing/2014/main" id="{189975BA-015F-D847-D98E-02B2A94A8488}"/>
                </a:ext>
              </a:extLst>
            </p:cNvPr>
            <p:cNvSpPr txBox="1">
              <a:spLocks/>
            </p:cNvSpPr>
            <p:nvPr/>
          </p:nvSpPr>
          <p:spPr>
            <a:xfrm>
              <a:off x="1293636" y="2580744"/>
              <a:ext cx="2132104" cy="1587499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3800" b="0" kern="1200" spc="600">
                  <a:solidFill>
                    <a:schemeClr val="bg1"/>
                  </a:solidFill>
                  <a:latin typeface="Impact" panose="020B080603090205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3600" b="0" i="0" u="none" strike="noStrike" kern="1200" cap="none" spc="-30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微软雅黑 Light"/>
                <a:cs typeface="+mn-cs"/>
              </a:endParaRP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AD1B60BE-868D-E4FE-3EFA-C58248E0A662}"/>
              </a:ext>
            </a:extLst>
          </p:cNvPr>
          <p:cNvSpPr txBox="1"/>
          <p:nvPr/>
        </p:nvSpPr>
        <p:spPr>
          <a:xfrm>
            <a:off x="1068841" y="397634"/>
            <a:ext cx="1972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655C"/>
                </a:solidFill>
              </a:rPr>
              <a:t>Introduction</a:t>
            </a:r>
            <a:endParaRPr lang="zh-CN" altLang="en-US" sz="2400" b="1" dirty="0">
              <a:solidFill>
                <a:srgbClr val="00655C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ABC7E16-F622-9A30-11A6-96C89931EFBB}"/>
              </a:ext>
            </a:extLst>
          </p:cNvPr>
          <p:cNvSpPr txBox="1"/>
          <p:nvPr/>
        </p:nvSpPr>
        <p:spPr>
          <a:xfrm>
            <a:off x="482600" y="1031952"/>
            <a:ext cx="6529456" cy="50285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Overall, the contributions of this paper can be summarized as follows: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present 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omni-kernel module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is capable of efficiently capturing 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multi-scale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receptive fields for image restoration, among which large-scale information is modulated via the dual-domain processing and different shapes of large kernel size depth-wise convolutions.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Extensive experiments on 11 widely used benchmark datasets demonstrate that the proposed model, namely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OKNet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achieves state-of-the-art performance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three representative image restoration tasks, i.e., image defocus deblurring, image dehazing, and image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desnowing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8831873-E164-12B0-623A-FF5B9A05ED6F}"/>
              </a:ext>
            </a:extLst>
          </p:cNvPr>
          <p:cNvSpPr txBox="1"/>
          <p:nvPr/>
        </p:nvSpPr>
        <p:spPr>
          <a:xfrm>
            <a:off x="3161756" y="408679"/>
            <a:ext cx="1972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5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4656025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72B93-428D-F28F-BEE9-83E62AB06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4EBBDCB8-5B4A-1D0B-A7C6-7FB8B4C1660C}"/>
              </a:ext>
            </a:extLst>
          </p:cNvPr>
          <p:cNvGrpSpPr/>
          <p:nvPr/>
        </p:nvGrpSpPr>
        <p:grpSpPr>
          <a:xfrm>
            <a:off x="2675034" y="4189028"/>
            <a:ext cx="6841931" cy="2247979"/>
            <a:chOff x="690839" y="2808375"/>
            <a:chExt cx="2206513" cy="985063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87BF82C5-5DE7-2387-7856-5863573E61E2}"/>
                </a:ext>
              </a:extLst>
            </p:cNvPr>
            <p:cNvSpPr/>
            <p:nvPr/>
          </p:nvSpPr>
          <p:spPr>
            <a:xfrm>
              <a:off x="690839" y="2808375"/>
              <a:ext cx="2206513" cy="985063"/>
            </a:xfrm>
            <a:prstGeom prst="roundRect">
              <a:avLst>
                <a:gd name="adj" fmla="val 3605"/>
              </a:avLst>
            </a:prstGeom>
            <a:gradFill>
              <a:gsLst>
                <a:gs pos="100000">
                  <a:srgbClr val="E7FFF1"/>
                </a:gs>
                <a:gs pos="25000">
                  <a:schemeClr val="bg1"/>
                </a:gs>
              </a:gsLst>
              <a:lin ang="2700000" scaled="1"/>
            </a:gradFill>
            <a:ln>
              <a:noFill/>
            </a:ln>
            <a:effectLst>
              <a:outerShdw blurRad="76200" dist="50800" dir="5400000" algn="ctr" rotWithShape="0">
                <a:schemeClr val="accent2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dirty="0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20" name="矩形: 圆顶角 19">
              <a:extLst>
                <a:ext uri="{FF2B5EF4-FFF2-40B4-BE49-F238E27FC236}">
                  <a16:creationId xmlns:a16="http://schemas.microsoft.com/office/drawing/2014/main" id="{0DBBB740-5D66-7524-B6A7-EC096A58BC00}"/>
                </a:ext>
              </a:extLst>
            </p:cNvPr>
            <p:cNvSpPr/>
            <p:nvPr/>
          </p:nvSpPr>
          <p:spPr>
            <a:xfrm>
              <a:off x="690839" y="2808375"/>
              <a:ext cx="2206512" cy="53828"/>
            </a:xfrm>
            <a:prstGeom prst="round2SameRect">
              <a:avLst>
                <a:gd name="adj1" fmla="val 34924"/>
                <a:gd name="adj2" fmla="val 0"/>
              </a:avLst>
            </a:prstGeom>
            <a:gradFill>
              <a:gsLst>
                <a:gs pos="0">
                  <a:srgbClr val="00B050"/>
                </a:gs>
                <a:gs pos="60000">
                  <a:srgbClr val="006F66"/>
                </a:gs>
              </a:gsLst>
              <a:lin ang="2700000" scaled="0"/>
            </a:gradFill>
            <a:ln w="57150" cap="rnd">
              <a:noFill/>
              <a:prstDash val="solid"/>
              <a:round/>
            </a:ln>
            <a:effectLst>
              <a:outerShdw blurRad="76200" dist="50800" dir="5400000" algn="ctr" rotWithShape="0">
                <a:schemeClr val="accent6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 defTabSz="913765"/>
              <a:endParaRPr lang="en-US" sz="20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D4382B8A-D765-66C2-6732-E03E59D852F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59436"/>
          <a:stretch/>
        </p:blipFill>
        <p:spPr>
          <a:xfrm>
            <a:off x="744894" y="1067995"/>
            <a:ext cx="10702212" cy="2216381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A48096A5-34C2-D9C2-207C-59A2FEEA2925}"/>
              </a:ext>
            </a:extLst>
          </p:cNvPr>
          <p:cNvGrpSpPr/>
          <p:nvPr/>
        </p:nvGrpSpPr>
        <p:grpSpPr>
          <a:xfrm>
            <a:off x="482600" y="326129"/>
            <a:ext cx="2717801" cy="597639"/>
            <a:chOff x="555618" y="2329496"/>
            <a:chExt cx="13305843" cy="2113408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2BC0CD64-CFCF-0BF9-54FA-3C9D10D1184C}"/>
                </a:ext>
              </a:extLst>
            </p:cNvPr>
            <p:cNvSpPr/>
            <p:nvPr/>
          </p:nvSpPr>
          <p:spPr>
            <a:xfrm>
              <a:off x="1142993" y="2531003"/>
              <a:ext cx="12718468" cy="1795990"/>
            </a:xfrm>
            <a:prstGeom prst="roundRect">
              <a:avLst>
                <a:gd name="adj" fmla="val 5667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R"/>
                <a:ea typeface="微软雅黑 Light"/>
                <a:cs typeface="+mn-cs"/>
              </a:endParaRPr>
            </a:p>
          </p:txBody>
        </p:sp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BF70B266-E39F-8DA1-8209-525ED095765D}"/>
                </a:ext>
              </a:extLst>
            </p:cNvPr>
            <p:cNvSpPr/>
            <p:nvPr/>
          </p:nvSpPr>
          <p:spPr>
            <a:xfrm>
              <a:off x="555618" y="2329496"/>
              <a:ext cx="2870122" cy="2113408"/>
            </a:xfrm>
            <a:custGeom>
              <a:avLst/>
              <a:gdLst>
                <a:gd name="connsiteX0" fmla="*/ 107956 w 3162822"/>
                <a:gd name="connsiteY0" fmla="*/ 0 h 1905000"/>
                <a:gd name="connsiteX1" fmla="*/ 3162822 w 3162822"/>
                <a:gd name="connsiteY1" fmla="*/ 0 h 1905000"/>
                <a:gd name="connsiteX2" fmla="*/ 2580731 w 3162822"/>
                <a:gd name="connsiteY2" fmla="*/ 1905000 h 1905000"/>
                <a:gd name="connsiteX3" fmla="*/ 107956 w 3162822"/>
                <a:gd name="connsiteY3" fmla="*/ 1905000 h 1905000"/>
                <a:gd name="connsiteX4" fmla="*/ 0 w 3162822"/>
                <a:gd name="connsiteY4" fmla="*/ 1797044 h 1905000"/>
                <a:gd name="connsiteX5" fmla="*/ 0 w 3162822"/>
                <a:gd name="connsiteY5" fmla="*/ 107956 h 1905000"/>
                <a:gd name="connsiteX6" fmla="*/ 107956 w 3162822"/>
                <a:gd name="connsiteY6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62822" h="1905000">
                  <a:moveTo>
                    <a:pt x="107956" y="0"/>
                  </a:moveTo>
                  <a:lnTo>
                    <a:pt x="3162822" y="0"/>
                  </a:lnTo>
                  <a:lnTo>
                    <a:pt x="2580731" y="1905000"/>
                  </a:lnTo>
                  <a:lnTo>
                    <a:pt x="107956" y="1905000"/>
                  </a:lnTo>
                  <a:cubicBezTo>
                    <a:pt x="48334" y="1905000"/>
                    <a:pt x="0" y="1856666"/>
                    <a:pt x="0" y="1797044"/>
                  </a:cubicBezTo>
                  <a:lnTo>
                    <a:pt x="0" y="107956"/>
                  </a:lnTo>
                  <a:cubicBezTo>
                    <a:pt x="0" y="48334"/>
                    <a:pt x="48334" y="0"/>
                    <a:pt x="107956" y="0"/>
                  </a:cubicBezTo>
                  <a:close/>
                </a:path>
              </a:pathLst>
            </a:custGeom>
            <a:gradFill>
              <a:gsLst>
                <a:gs pos="0">
                  <a:srgbClr val="006A60"/>
                </a:gs>
                <a:gs pos="100000">
                  <a:srgbClr val="006A60">
                    <a:lumMod val="75000"/>
                  </a:srgbClr>
                </a:gs>
              </a:gsLst>
              <a:lin ang="2700000" scaled="0"/>
            </a:gra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R"/>
                <a:ea typeface="微软雅黑 Light"/>
                <a:cs typeface="+mn-cs"/>
              </a:endParaRPr>
            </a:p>
          </p:txBody>
        </p:sp>
        <p:sp>
          <p:nvSpPr>
            <p:cNvPr id="5" name="文本占位符 2">
              <a:extLst>
                <a:ext uri="{FF2B5EF4-FFF2-40B4-BE49-F238E27FC236}">
                  <a16:creationId xmlns:a16="http://schemas.microsoft.com/office/drawing/2014/main" id="{908DA920-52F4-9CF3-9CA5-D44B9032214B}"/>
                </a:ext>
              </a:extLst>
            </p:cNvPr>
            <p:cNvSpPr txBox="1">
              <a:spLocks/>
            </p:cNvSpPr>
            <p:nvPr/>
          </p:nvSpPr>
          <p:spPr>
            <a:xfrm>
              <a:off x="1293636" y="2580744"/>
              <a:ext cx="2132104" cy="1587499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3800" b="0" kern="1200" spc="600">
                  <a:solidFill>
                    <a:schemeClr val="bg1"/>
                  </a:solidFill>
                  <a:latin typeface="Impact" panose="020B080603090205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3600" b="0" i="0" u="none" strike="noStrike" kern="1200" cap="none" spc="-30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微软雅黑 Light"/>
                <a:cs typeface="+mn-cs"/>
              </a:endParaRP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B008CCA8-FD52-7718-4F99-CDB98EC22322}"/>
              </a:ext>
            </a:extLst>
          </p:cNvPr>
          <p:cNvSpPr txBox="1"/>
          <p:nvPr/>
        </p:nvSpPr>
        <p:spPr>
          <a:xfrm>
            <a:off x="1068843" y="397634"/>
            <a:ext cx="2131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655C"/>
                </a:solidFill>
              </a:rPr>
              <a:t>Methodology</a:t>
            </a:r>
            <a:endParaRPr lang="zh-CN" altLang="en-US" sz="2400" b="1" dirty="0">
              <a:solidFill>
                <a:srgbClr val="00655C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35A0512-826E-030C-CE67-CBF4B391454B}"/>
              </a:ext>
            </a:extLst>
          </p:cNvPr>
          <p:cNvSpPr/>
          <p:nvPr/>
        </p:nvSpPr>
        <p:spPr>
          <a:xfrm>
            <a:off x="2880050" y="1147665"/>
            <a:ext cx="2475722" cy="2280938"/>
          </a:xfrm>
          <a:prstGeom prst="rect">
            <a:avLst/>
          </a:prstGeom>
          <a:noFill/>
          <a:ln w="38100">
            <a:solidFill>
              <a:srgbClr val="006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8583C50-EBF1-2F5E-408E-DF1D500D3823}"/>
              </a:ext>
            </a:extLst>
          </p:cNvPr>
          <p:cNvSpPr/>
          <p:nvPr/>
        </p:nvSpPr>
        <p:spPr>
          <a:xfrm>
            <a:off x="5934270" y="1148062"/>
            <a:ext cx="3377682" cy="2280938"/>
          </a:xfrm>
          <a:prstGeom prst="rect">
            <a:avLst/>
          </a:prstGeom>
          <a:noFill/>
          <a:ln w="38100">
            <a:solidFill>
              <a:srgbClr val="006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7CCF3C5-2E0F-23F5-44F9-E3BE6F3171B9}"/>
              </a:ext>
            </a:extLst>
          </p:cNvPr>
          <p:cNvSpPr txBox="1"/>
          <p:nvPr/>
        </p:nvSpPr>
        <p:spPr>
          <a:xfrm>
            <a:off x="3273490" y="3526934"/>
            <a:ext cx="1688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006F66"/>
                </a:solidFill>
              </a:rPr>
              <a:t>Encoder</a:t>
            </a:r>
            <a:endParaRPr lang="zh-CN" altLang="en-US" b="1" dirty="0">
              <a:solidFill>
                <a:srgbClr val="006F66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2191C2D-7E1E-6512-8758-93847234242F}"/>
              </a:ext>
            </a:extLst>
          </p:cNvPr>
          <p:cNvSpPr txBox="1"/>
          <p:nvPr/>
        </p:nvSpPr>
        <p:spPr>
          <a:xfrm>
            <a:off x="6826897" y="3526934"/>
            <a:ext cx="1688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006F66"/>
                </a:solidFill>
              </a:rPr>
              <a:t>Decoder</a:t>
            </a:r>
            <a:endParaRPr lang="zh-CN" altLang="en-US" b="1" dirty="0">
              <a:solidFill>
                <a:srgbClr val="006F66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345AA5C-DE10-8627-25FF-15FC3EB3522D}"/>
              </a:ext>
            </a:extLst>
          </p:cNvPr>
          <p:cNvSpPr txBox="1"/>
          <p:nvPr/>
        </p:nvSpPr>
        <p:spPr>
          <a:xfrm>
            <a:off x="4775718" y="3526934"/>
            <a:ext cx="1688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006F66"/>
                </a:solidFill>
              </a:rPr>
              <a:t>Bottleneck</a:t>
            </a:r>
            <a:endParaRPr lang="zh-CN" altLang="en-US" b="1" dirty="0">
              <a:solidFill>
                <a:srgbClr val="006F66"/>
              </a:solidFill>
            </a:endParaRP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CC5CEBAA-381A-7714-F23E-BCB27AA6B42E}"/>
              </a:ext>
            </a:extLst>
          </p:cNvPr>
          <p:cNvCxnSpPr/>
          <p:nvPr/>
        </p:nvCxnSpPr>
        <p:spPr>
          <a:xfrm>
            <a:off x="5635690" y="2743200"/>
            <a:ext cx="0" cy="685403"/>
          </a:xfrm>
          <a:prstGeom prst="straightConnector1">
            <a:avLst/>
          </a:prstGeom>
          <a:ln w="38100">
            <a:solidFill>
              <a:srgbClr val="006F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9BFA4BA7-739F-2160-AB96-2B5A5D891BD2}"/>
              </a:ext>
            </a:extLst>
          </p:cNvPr>
          <p:cNvSpPr txBox="1"/>
          <p:nvPr/>
        </p:nvSpPr>
        <p:spPr>
          <a:xfrm>
            <a:off x="3070789" y="4602021"/>
            <a:ext cx="6050417" cy="1421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scales in both the encoder and decoder stages.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ResGroup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composed of multiple residual blocks.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OKM is only inserted into the bottleneck position.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A65ADDD-5D83-FE2C-BBD5-EA112030BB95}"/>
              </a:ext>
            </a:extLst>
          </p:cNvPr>
          <p:cNvSpPr txBox="1"/>
          <p:nvPr/>
        </p:nvSpPr>
        <p:spPr>
          <a:xfrm>
            <a:off x="3561702" y="397634"/>
            <a:ext cx="2932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 Pipeline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36123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05B01CA9-915F-AAEB-EC48-1E38090437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894" y="1067995"/>
            <a:ext cx="10702212" cy="5463876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B8768C0A-DAE8-2F06-E9CB-AF380C834A57}"/>
              </a:ext>
            </a:extLst>
          </p:cNvPr>
          <p:cNvGrpSpPr/>
          <p:nvPr/>
        </p:nvGrpSpPr>
        <p:grpSpPr>
          <a:xfrm>
            <a:off x="482600" y="326129"/>
            <a:ext cx="2717801" cy="597639"/>
            <a:chOff x="555618" y="2329496"/>
            <a:chExt cx="13305843" cy="2113408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9DE7A433-0EE7-3DF2-7B91-4D0819D8FCE5}"/>
                </a:ext>
              </a:extLst>
            </p:cNvPr>
            <p:cNvSpPr/>
            <p:nvPr/>
          </p:nvSpPr>
          <p:spPr>
            <a:xfrm>
              <a:off x="1142993" y="2531003"/>
              <a:ext cx="12718468" cy="1795990"/>
            </a:xfrm>
            <a:prstGeom prst="roundRect">
              <a:avLst>
                <a:gd name="adj" fmla="val 5667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R"/>
                <a:ea typeface="微软雅黑 Light"/>
                <a:cs typeface="+mn-cs"/>
              </a:endParaRPr>
            </a:p>
          </p:txBody>
        </p:sp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A8A3DDD1-278F-88C9-1566-C8B0B814FDE9}"/>
                </a:ext>
              </a:extLst>
            </p:cNvPr>
            <p:cNvSpPr/>
            <p:nvPr/>
          </p:nvSpPr>
          <p:spPr>
            <a:xfrm>
              <a:off x="555618" y="2329496"/>
              <a:ext cx="2870122" cy="2113408"/>
            </a:xfrm>
            <a:custGeom>
              <a:avLst/>
              <a:gdLst>
                <a:gd name="connsiteX0" fmla="*/ 107956 w 3162822"/>
                <a:gd name="connsiteY0" fmla="*/ 0 h 1905000"/>
                <a:gd name="connsiteX1" fmla="*/ 3162822 w 3162822"/>
                <a:gd name="connsiteY1" fmla="*/ 0 h 1905000"/>
                <a:gd name="connsiteX2" fmla="*/ 2580731 w 3162822"/>
                <a:gd name="connsiteY2" fmla="*/ 1905000 h 1905000"/>
                <a:gd name="connsiteX3" fmla="*/ 107956 w 3162822"/>
                <a:gd name="connsiteY3" fmla="*/ 1905000 h 1905000"/>
                <a:gd name="connsiteX4" fmla="*/ 0 w 3162822"/>
                <a:gd name="connsiteY4" fmla="*/ 1797044 h 1905000"/>
                <a:gd name="connsiteX5" fmla="*/ 0 w 3162822"/>
                <a:gd name="connsiteY5" fmla="*/ 107956 h 1905000"/>
                <a:gd name="connsiteX6" fmla="*/ 107956 w 3162822"/>
                <a:gd name="connsiteY6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62822" h="1905000">
                  <a:moveTo>
                    <a:pt x="107956" y="0"/>
                  </a:moveTo>
                  <a:lnTo>
                    <a:pt x="3162822" y="0"/>
                  </a:lnTo>
                  <a:lnTo>
                    <a:pt x="2580731" y="1905000"/>
                  </a:lnTo>
                  <a:lnTo>
                    <a:pt x="107956" y="1905000"/>
                  </a:lnTo>
                  <a:cubicBezTo>
                    <a:pt x="48334" y="1905000"/>
                    <a:pt x="0" y="1856666"/>
                    <a:pt x="0" y="1797044"/>
                  </a:cubicBezTo>
                  <a:lnTo>
                    <a:pt x="0" y="107956"/>
                  </a:lnTo>
                  <a:cubicBezTo>
                    <a:pt x="0" y="48334"/>
                    <a:pt x="48334" y="0"/>
                    <a:pt x="107956" y="0"/>
                  </a:cubicBezTo>
                  <a:close/>
                </a:path>
              </a:pathLst>
            </a:custGeom>
            <a:gradFill>
              <a:gsLst>
                <a:gs pos="0">
                  <a:srgbClr val="006A60"/>
                </a:gs>
                <a:gs pos="100000">
                  <a:srgbClr val="006A60">
                    <a:lumMod val="75000"/>
                  </a:srgbClr>
                </a:gs>
              </a:gsLst>
              <a:lin ang="2700000" scaled="0"/>
            </a:gra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R"/>
                <a:ea typeface="微软雅黑 Light"/>
                <a:cs typeface="+mn-cs"/>
              </a:endParaRPr>
            </a:p>
          </p:txBody>
        </p:sp>
        <p:sp>
          <p:nvSpPr>
            <p:cNvPr id="5" name="文本占位符 2">
              <a:extLst>
                <a:ext uri="{FF2B5EF4-FFF2-40B4-BE49-F238E27FC236}">
                  <a16:creationId xmlns:a16="http://schemas.microsoft.com/office/drawing/2014/main" id="{E784C488-72C9-C9F2-7331-CA722BCECFA4}"/>
                </a:ext>
              </a:extLst>
            </p:cNvPr>
            <p:cNvSpPr txBox="1">
              <a:spLocks/>
            </p:cNvSpPr>
            <p:nvPr/>
          </p:nvSpPr>
          <p:spPr>
            <a:xfrm>
              <a:off x="1293636" y="2580744"/>
              <a:ext cx="2132104" cy="1587499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3800" b="0" kern="1200" spc="600">
                  <a:solidFill>
                    <a:schemeClr val="bg1"/>
                  </a:solidFill>
                  <a:latin typeface="Impact" panose="020B080603090205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3600" b="0" i="0" u="none" strike="noStrike" kern="1200" cap="none" spc="-30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微软雅黑 Light"/>
                <a:cs typeface="+mn-cs"/>
              </a:endParaRP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814C829B-3008-1B44-BBFB-D4A0EDFE21F9}"/>
              </a:ext>
            </a:extLst>
          </p:cNvPr>
          <p:cNvSpPr txBox="1"/>
          <p:nvPr/>
        </p:nvSpPr>
        <p:spPr>
          <a:xfrm>
            <a:off x="1068843" y="397634"/>
            <a:ext cx="2131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655C"/>
                </a:solidFill>
              </a:rPr>
              <a:t>Methodology</a:t>
            </a:r>
            <a:endParaRPr lang="zh-CN" altLang="en-US" sz="2400" b="1" dirty="0">
              <a:solidFill>
                <a:srgbClr val="00655C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B9CA0B6-CE5D-1F6F-5A3F-E406D4052AC2}"/>
              </a:ext>
            </a:extLst>
          </p:cNvPr>
          <p:cNvSpPr txBox="1"/>
          <p:nvPr/>
        </p:nvSpPr>
        <p:spPr>
          <a:xfrm>
            <a:off x="3561702" y="397634"/>
            <a:ext cx="2932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 Pipeline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2505803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909D8-0FD9-4388-626B-C1C23B1B8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3D74076-7951-9DD3-D4D3-14EB430C2DD9}"/>
              </a:ext>
            </a:extLst>
          </p:cNvPr>
          <p:cNvGrpSpPr/>
          <p:nvPr/>
        </p:nvGrpSpPr>
        <p:grpSpPr>
          <a:xfrm>
            <a:off x="482600" y="326129"/>
            <a:ext cx="2717801" cy="597639"/>
            <a:chOff x="555618" y="2329496"/>
            <a:chExt cx="13305843" cy="2113408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F0C3EC59-77E5-895D-99DC-056F42A69805}"/>
                </a:ext>
              </a:extLst>
            </p:cNvPr>
            <p:cNvSpPr/>
            <p:nvPr/>
          </p:nvSpPr>
          <p:spPr>
            <a:xfrm>
              <a:off x="1142993" y="2531003"/>
              <a:ext cx="12718468" cy="1795990"/>
            </a:xfrm>
            <a:prstGeom prst="roundRect">
              <a:avLst>
                <a:gd name="adj" fmla="val 5667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R"/>
                <a:ea typeface="微软雅黑 Light"/>
                <a:cs typeface="+mn-cs"/>
              </a:endParaRPr>
            </a:p>
          </p:txBody>
        </p:sp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CC54B997-90DF-C310-5C08-895441202F2A}"/>
                </a:ext>
              </a:extLst>
            </p:cNvPr>
            <p:cNvSpPr/>
            <p:nvPr/>
          </p:nvSpPr>
          <p:spPr>
            <a:xfrm>
              <a:off x="555618" y="2329496"/>
              <a:ext cx="2870122" cy="2113408"/>
            </a:xfrm>
            <a:custGeom>
              <a:avLst/>
              <a:gdLst>
                <a:gd name="connsiteX0" fmla="*/ 107956 w 3162822"/>
                <a:gd name="connsiteY0" fmla="*/ 0 h 1905000"/>
                <a:gd name="connsiteX1" fmla="*/ 3162822 w 3162822"/>
                <a:gd name="connsiteY1" fmla="*/ 0 h 1905000"/>
                <a:gd name="connsiteX2" fmla="*/ 2580731 w 3162822"/>
                <a:gd name="connsiteY2" fmla="*/ 1905000 h 1905000"/>
                <a:gd name="connsiteX3" fmla="*/ 107956 w 3162822"/>
                <a:gd name="connsiteY3" fmla="*/ 1905000 h 1905000"/>
                <a:gd name="connsiteX4" fmla="*/ 0 w 3162822"/>
                <a:gd name="connsiteY4" fmla="*/ 1797044 h 1905000"/>
                <a:gd name="connsiteX5" fmla="*/ 0 w 3162822"/>
                <a:gd name="connsiteY5" fmla="*/ 107956 h 1905000"/>
                <a:gd name="connsiteX6" fmla="*/ 107956 w 3162822"/>
                <a:gd name="connsiteY6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62822" h="1905000">
                  <a:moveTo>
                    <a:pt x="107956" y="0"/>
                  </a:moveTo>
                  <a:lnTo>
                    <a:pt x="3162822" y="0"/>
                  </a:lnTo>
                  <a:lnTo>
                    <a:pt x="2580731" y="1905000"/>
                  </a:lnTo>
                  <a:lnTo>
                    <a:pt x="107956" y="1905000"/>
                  </a:lnTo>
                  <a:cubicBezTo>
                    <a:pt x="48334" y="1905000"/>
                    <a:pt x="0" y="1856666"/>
                    <a:pt x="0" y="1797044"/>
                  </a:cubicBezTo>
                  <a:lnTo>
                    <a:pt x="0" y="107956"/>
                  </a:lnTo>
                  <a:cubicBezTo>
                    <a:pt x="0" y="48334"/>
                    <a:pt x="48334" y="0"/>
                    <a:pt x="107956" y="0"/>
                  </a:cubicBezTo>
                  <a:close/>
                </a:path>
              </a:pathLst>
            </a:custGeom>
            <a:gradFill>
              <a:gsLst>
                <a:gs pos="0">
                  <a:srgbClr val="006A60"/>
                </a:gs>
                <a:gs pos="100000">
                  <a:srgbClr val="006A60">
                    <a:lumMod val="75000"/>
                  </a:srgbClr>
                </a:gs>
              </a:gsLst>
              <a:lin ang="2700000" scaled="0"/>
            </a:gra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R"/>
                <a:ea typeface="微软雅黑 Light"/>
                <a:cs typeface="+mn-cs"/>
              </a:endParaRPr>
            </a:p>
          </p:txBody>
        </p:sp>
        <p:sp>
          <p:nvSpPr>
            <p:cNvPr id="5" name="文本占位符 2">
              <a:extLst>
                <a:ext uri="{FF2B5EF4-FFF2-40B4-BE49-F238E27FC236}">
                  <a16:creationId xmlns:a16="http://schemas.microsoft.com/office/drawing/2014/main" id="{0E53B242-3A83-E85F-46CD-3CA51847BC1D}"/>
                </a:ext>
              </a:extLst>
            </p:cNvPr>
            <p:cNvSpPr txBox="1">
              <a:spLocks/>
            </p:cNvSpPr>
            <p:nvPr/>
          </p:nvSpPr>
          <p:spPr>
            <a:xfrm>
              <a:off x="1293636" y="2580744"/>
              <a:ext cx="2132104" cy="1587499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3800" b="0" kern="1200" spc="600">
                  <a:solidFill>
                    <a:schemeClr val="bg1"/>
                  </a:solidFill>
                  <a:latin typeface="Impact" panose="020B080603090205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3600" b="0" i="0" u="none" strike="noStrike" kern="1200" cap="none" spc="-30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微软雅黑 Light"/>
                <a:cs typeface="+mn-cs"/>
              </a:endParaRP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D42A1426-F959-3418-2543-A2029F340ED4}"/>
              </a:ext>
            </a:extLst>
          </p:cNvPr>
          <p:cNvSpPr txBox="1"/>
          <p:nvPr/>
        </p:nvSpPr>
        <p:spPr>
          <a:xfrm>
            <a:off x="1068843" y="397634"/>
            <a:ext cx="2131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655C"/>
                </a:solidFill>
              </a:rPr>
              <a:t>Methodology</a:t>
            </a:r>
            <a:endParaRPr lang="zh-CN" altLang="en-US" sz="2400" b="1" dirty="0">
              <a:solidFill>
                <a:srgbClr val="00655C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6DADBDE-7FA9-101C-7F42-4D9C0CC496B3}"/>
              </a:ext>
            </a:extLst>
          </p:cNvPr>
          <p:cNvSpPr txBox="1"/>
          <p:nvPr/>
        </p:nvSpPr>
        <p:spPr>
          <a:xfrm>
            <a:off x="3561701" y="397634"/>
            <a:ext cx="4462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Omni-Kernel Module (OKM)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39821D1-E4B3-413D-C7B2-62A707069CEB}"/>
              </a:ext>
            </a:extLst>
          </p:cNvPr>
          <p:cNvPicPr>
            <a:picLocks noChangeAspect="1"/>
          </p:cNvPicPr>
          <p:nvPr/>
        </p:nvPicPr>
        <p:blipFill>
          <a:blip r:embed="rId115"/>
          <a:srcRect t="40393"/>
          <a:stretch/>
        </p:blipFill>
        <p:spPr>
          <a:xfrm>
            <a:off x="744894" y="1035696"/>
            <a:ext cx="10702212" cy="325682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7FCF207-B78F-64DC-C592-FDFF99DB73B4}"/>
              </a:ext>
            </a:extLst>
          </p:cNvPr>
          <p:cNvPicPr>
            <a:picLocks noChangeAspect="1"/>
          </p:cNvPicPr>
          <p:nvPr/>
        </p:nvPicPr>
        <p:blipFill>
          <a:blip r:embed="rId116"/>
          <a:stretch>
            <a:fillRect/>
          </a:stretch>
        </p:blipFill>
        <p:spPr>
          <a:xfrm>
            <a:off x="931215" y="4437228"/>
            <a:ext cx="3892712" cy="2283724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152F6222-EFB9-625C-E94E-FFB6F3922DBA}"/>
              </a:ext>
            </a:extLst>
          </p:cNvPr>
          <p:cNvSpPr/>
          <p:nvPr/>
        </p:nvSpPr>
        <p:spPr>
          <a:xfrm>
            <a:off x="1940767" y="1940767"/>
            <a:ext cx="2547257" cy="129695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85F1ED4-746E-65A0-EA5B-3D55367EF6E4}"/>
              </a:ext>
            </a:extLst>
          </p:cNvPr>
          <p:cNvSpPr txBox="1"/>
          <p:nvPr/>
        </p:nvSpPr>
        <p:spPr>
          <a:xfrm>
            <a:off x="851092" y="4067896"/>
            <a:ext cx="1910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selection of </a:t>
            </a:r>
            <a:r>
              <a:rPr lang="en-US" altLang="zh-CN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zh-CN" alt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4" name="组合 103" descr="\documentclass[10pt]{article}&#10;%\usepackage[landscape]{geometry}&#10;\usepackage[width=10cm, height=25cm]{geometry}&#10;%\geometry{left=1.0cm,right=1.0cm,top=1.0cm,bottom=1.0cm}&#10;%\special{papersize=25cm,10cm}&#10;\usepackage{amsmath,amssymb}&#10;\usepackage{ctex}&#10;\pagestyle{empty}&#10;&#10;&#10;\begin{document}&#10;&#10;$$X_{\mathrm{FCA}}=\mathcal{I F}\left(\mathcal{F}\left(X_{\text {Global }}\right) \otimes W_{1 \times 1}^{\mathrm{FCA}}\left(\operatorname{GAP}\left(X_{\text {Global }}\right)\right)\right)$$&#10;&#10;\end{document}" title="IguanaTex Vector Display">
            <a:extLst>
              <a:ext uri="{FF2B5EF4-FFF2-40B4-BE49-F238E27FC236}">
                <a16:creationId xmlns:a16="http://schemas.microsoft.com/office/drawing/2014/main" id="{DD64761F-4FA4-E7E9-5A9A-8D2545CB8E2C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5590436" y="4838962"/>
            <a:ext cx="5831071" cy="312957"/>
            <a:chOff x="7836007" y="4389371"/>
            <a:chExt cx="5831071" cy="312957"/>
          </a:xfrm>
        </p:grpSpPr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A714F6B3-D5BA-F4B9-E46C-C45F59DBBEA2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7836007" y="4446204"/>
              <a:ext cx="208514" cy="169510"/>
            </a:xfrm>
            <a:custGeom>
              <a:avLst/>
              <a:gdLst>
                <a:gd name="connsiteX0" fmla="*/ 116016 w 208514"/>
                <a:gd name="connsiteY0" fmla="*/ 67503 h 169510"/>
                <a:gd name="connsiteX1" fmla="*/ 94759 w 208514"/>
                <a:gd name="connsiteY1" fmla="*/ 18114 h 169510"/>
                <a:gd name="connsiteX2" fmla="*/ 93494 w 208514"/>
                <a:gd name="connsiteY2" fmla="*/ 14888 h 169510"/>
                <a:gd name="connsiteX3" fmla="*/ 108424 w 208514"/>
                <a:gd name="connsiteY3" fmla="*/ 7691 h 169510"/>
                <a:gd name="connsiteX4" fmla="*/ 113485 w 208514"/>
                <a:gd name="connsiteY4" fmla="*/ 2975 h 169510"/>
                <a:gd name="connsiteX5" fmla="*/ 109689 w 208514"/>
                <a:gd name="connsiteY5" fmla="*/ -3 h 169510"/>
                <a:gd name="connsiteX6" fmla="*/ 77805 w 208514"/>
                <a:gd name="connsiteY6" fmla="*/ 741 h 169510"/>
                <a:gd name="connsiteX7" fmla="*/ 49463 w 208514"/>
                <a:gd name="connsiteY7" fmla="*/ -3 h 169510"/>
                <a:gd name="connsiteX8" fmla="*/ 44908 w 208514"/>
                <a:gd name="connsiteY8" fmla="*/ 4961 h 169510"/>
                <a:gd name="connsiteX9" fmla="*/ 50729 w 208514"/>
                <a:gd name="connsiteY9" fmla="*/ 7691 h 169510"/>
                <a:gd name="connsiteX10" fmla="*/ 69707 w 208514"/>
                <a:gd name="connsiteY10" fmla="*/ 15632 h 169510"/>
                <a:gd name="connsiteX11" fmla="*/ 99567 w 208514"/>
                <a:gd name="connsiteY11" fmla="*/ 84876 h 169510"/>
                <a:gd name="connsiteX12" fmla="*/ 46174 w 208514"/>
                <a:gd name="connsiteY12" fmla="*/ 141214 h 169510"/>
                <a:gd name="connsiteX13" fmla="*/ 42884 w 208514"/>
                <a:gd name="connsiteY13" fmla="*/ 143944 h 169510"/>
                <a:gd name="connsiteX14" fmla="*/ 5685 w 208514"/>
                <a:gd name="connsiteY14" fmla="*/ 161813 h 169510"/>
                <a:gd name="connsiteX15" fmla="*/ 118 w 208514"/>
                <a:gd name="connsiteY15" fmla="*/ 166777 h 169510"/>
                <a:gd name="connsiteX16" fmla="*/ 3408 w 208514"/>
                <a:gd name="connsiteY16" fmla="*/ 169507 h 169510"/>
                <a:gd name="connsiteX17" fmla="*/ 27195 w 208514"/>
                <a:gd name="connsiteY17" fmla="*/ 168762 h 169510"/>
                <a:gd name="connsiteX18" fmla="*/ 55536 w 208514"/>
                <a:gd name="connsiteY18" fmla="*/ 169507 h 169510"/>
                <a:gd name="connsiteX19" fmla="*/ 60091 w 208514"/>
                <a:gd name="connsiteY19" fmla="*/ 164543 h 169510"/>
                <a:gd name="connsiteX20" fmla="*/ 57055 w 208514"/>
                <a:gd name="connsiteY20" fmla="*/ 161813 h 169510"/>
                <a:gd name="connsiteX21" fmla="*/ 46933 w 208514"/>
                <a:gd name="connsiteY21" fmla="*/ 154119 h 169510"/>
                <a:gd name="connsiteX22" fmla="*/ 53765 w 208514"/>
                <a:gd name="connsiteY22" fmla="*/ 142951 h 169510"/>
                <a:gd name="connsiteX23" fmla="*/ 79576 w 208514"/>
                <a:gd name="connsiteY23" fmla="*/ 116147 h 169510"/>
                <a:gd name="connsiteX24" fmla="*/ 102351 w 208514"/>
                <a:gd name="connsiteY24" fmla="*/ 91825 h 169510"/>
                <a:gd name="connsiteX25" fmla="*/ 127909 w 208514"/>
                <a:gd name="connsiteY25" fmla="*/ 151141 h 169510"/>
                <a:gd name="connsiteX26" fmla="*/ 129174 w 208514"/>
                <a:gd name="connsiteY26" fmla="*/ 154616 h 169510"/>
                <a:gd name="connsiteX27" fmla="*/ 114497 w 208514"/>
                <a:gd name="connsiteY27" fmla="*/ 161813 h 169510"/>
                <a:gd name="connsiteX28" fmla="*/ 109436 w 208514"/>
                <a:gd name="connsiteY28" fmla="*/ 166529 h 169510"/>
                <a:gd name="connsiteX29" fmla="*/ 113232 w 208514"/>
                <a:gd name="connsiteY29" fmla="*/ 169507 h 169510"/>
                <a:gd name="connsiteX30" fmla="*/ 145117 w 208514"/>
                <a:gd name="connsiteY30" fmla="*/ 168762 h 169510"/>
                <a:gd name="connsiteX31" fmla="*/ 173205 w 208514"/>
                <a:gd name="connsiteY31" fmla="*/ 169507 h 169510"/>
                <a:gd name="connsiteX32" fmla="*/ 178013 w 208514"/>
                <a:gd name="connsiteY32" fmla="*/ 164791 h 169510"/>
                <a:gd name="connsiteX33" fmla="*/ 173458 w 208514"/>
                <a:gd name="connsiteY33" fmla="*/ 161813 h 169510"/>
                <a:gd name="connsiteX34" fmla="*/ 151696 w 208514"/>
                <a:gd name="connsiteY34" fmla="*/ 150893 h 169510"/>
                <a:gd name="connsiteX35" fmla="*/ 119052 w 208514"/>
                <a:gd name="connsiteY35" fmla="*/ 74204 h 169510"/>
                <a:gd name="connsiteX36" fmla="*/ 170928 w 208514"/>
                <a:gd name="connsiteY36" fmla="*/ 20348 h 169510"/>
                <a:gd name="connsiteX37" fmla="*/ 203065 w 208514"/>
                <a:gd name="connsiteY37" fmla="*/ 7691 h 169510"/>
                <a:gd name="connsiteX38" fmla="*/ 208632 w 208514"/>
                <a:gd name="connsiteY38" fmla="*/ 2727 h 169510"/>
                <a:gd name="connsiteX39" fmla="*/ 205343 w 208514"/>
                <a:gd name="connsiteY39" fmla="*/ -3 h 169510"/>
                <a:gd name="connsiteX40" fmla="*/ 181556 w 208514"/>
                <a:gd name="connsiteY40" fmla="*/ 741 h 169510"/>
                <a:gd name="connsiteX41" fmla="*/ 153467 w 208514"/>
                <a:gd name="connsiteY41" fmla="*/ -3 h 169510"/>
                <a:gd name="connsiteX42" fmla="*/ 148659 w 208514"/>
                <a:gd name="connsiteY42" fmla="*/ 4961 h 169510"/>
                <a:gd name="connsiteX43" fmla="*/ 151696 w 208514"/>
                <a:gd name="connsiteY43" fmla="*/ 7691 h 169510"/>
                <a:gd name="connsiteX44" fmla="*/ 161818 w 208514"/>
                <a:gd name="connsiteY44" fmla="*/ 15384 h 169510"/>
                <a:gd name="connsiteX45" fmla="*/ 157010 w 208514"/>
                <a:gd name="connsiteY45" fmla="*/ 24319 h 169510"/>
                <a:gd name="connsiteX46" fmla="*/ 116016 w 208514"/>
                <a:gd name="connsiteY46" fmla="*/ 67503 h 169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08514" h="169510">
                  <a:moveTo>
                    <a:pt x="116016" y="67503"/>
                  </a:moveTo>
                  <a:lnTo>
                    <a:pt x="94759" y="18114"/>
                  </a:lnTo>
                  <a:cubicBezTo>
                    <a:pt x="94000" y="16129"/>
                    <a:pt x="93494" y="15136"/>
                    <a:pt x="93494" y="14888"/>
                  </a:cubicBezTo>
                  <a:cubicBezTo>
                    <a:pt x="93494" y="13399"/>
                    <a:pt x="97796" y="8683"/>
                    <a:pt x="108424" y="7691"/>
                  </a:cubicBezTo>
                  <a:cubicBezTo>
                    <a:pt x="110955" y="7442"/>
                    <a:pt x="113485" y="7194"/>
                    <a:pt x="113485" y="2975"/>
                  </a:cubicBezTo>
                  <a:cubicBezTo>
                    <a:pt x="113485" y="-3"/>
                    <a:pt x="110449" y="-3"/>
                    <a:pt x="109689" y="-3"/>
                  </a:cubicBezTo>
                  <a:cubicBezTo>
                    <a:pt x="99314" y="-3"/>
                    <a:pt x="88433" y="741"/>
                    <a:pt x="77805" y="741"/>
                  </a:cubicBezTo>
                  <a:cubicBezTo>
                    <a:pt x="71479" y="741"/>
                    <a:pt x="55790" y="-3"/>
                    <a:pt x="49463" y="-3"/>
                  </a:cubicBezTo>
                  <a:cubicBezTo>
                    <a:pt x="47945" y="-3"/>
                    <a:pt x="44908" y="-3"/>
                    <a:pt x="44908" y="4961"/>
                  </a:cubicBezTo>
                  <a:cubicBezTo>
                    <a:pt x="44908" y="7691"/>
                    <a:pt x="47439" y="7691"/>
                    <a:pt x="50729" y="7691"/>
                  </a:cubicBezTo>
                  <a:cubicBezTo>
                    <a:pt x="65912" y="7691"/>
                    <a:pt x="67430" y="10172"/>
                    <a:pt x="69707" y="15632"/>
                  </a:cubicBezTo>
                  <a:lnTo>
                    <a:pt x="99567" y="84876"/>
                  </a:lnTo>
                  <a:lnTo>
                    <a:pt x="46174" y="141214"/>
                  </a:lnTo>
                  <a:lnTo>
                    <a:pt x="42884" y="143944"/>
                  </a:lnTo>
                  <a:cubicBezTo>
                    <a:pt x="30484" y="157098"/>
                    <a:pt x="18591" y="161069"/>
                    <a:pt x="5685" y="161813"/>
                  </a:cubicBezTo>
                  <a:cubicBezTo>
                    <a:pt x="2396" y="162061"/>
                    <a:pt x="118" y="162061"/>
                    <a:pt x="118" y="166777"/>
                  </a:cubicBezTo>
                  <a:cubicBezTo>
                    <a:pt x="118" y="167025"/>
                    <a:pt x="118" y="169507"/>
                    <a:pt x="3408" y="169507"/>
                  </a:cubicBezTo>
                  <a:cubicBezTo>
                    <a:pt x="11000" y="169507"/>
                    <a:pt x="19350" y="168762"/>
                    <a:pt x="27195" y="168762"/>
                  </a:cubicBezTo>
                  <a:cubicBezTo>
                    <a:pt x="36558" y="168762"/>
                    <a:pt x="46427" y="169507"/>
                    <a:pt x="55536" y="169507"/>
                  </a:cubicBezTo>
                  <a:cubicBezTo>
                    <a:pt x="57055" y="169507"/>
                    <a:pt x="60091" y="169507"/>
                    <a:pt x="60091" y="164543"/>
                  </a:cubicBezTo>
                  <a:cubicBezTo>
                    <a:pt x="60091" y="162061"/>
                    <a:pt x="57561" y="161813"/>
                    <a:pt x="57055" y="161813"/>
                  </a:cubicBezTo>
                  <a:cubicBezTo>
                    <a:pt x="54777" y="161565"/>
                    <a:pt x="46933" y="161069"/>
                    <a:pt x="46933" y="154119"/>
                  </a:cubicBezTo>
                  <a:cubicBezTo>
                    <a:pt x="46933" y="150149"/>
                    <a:pt x="50729" y="146178"/>
                    <a:pt x="53765" y="142951"/>
                  </a:cubicBezTo>
                  <a:lnTo>
                    <a:pt x="79576" y="116147"/>
                  </a:lnTo>
                  <a:lnTo>
                    <a:pt x="102351" y="91825"/>
                  </a:lnTo>
                  <a:lnTo>
                    <a:pt x="127909" y="151141"/>
                  </a:lnTo>
                  <a:cubicBezTo>
                    <a:pt x="128921" y="153871"/>
                    <a:pt x="129174" y="154119"/>
                    <a:pt x="129174" y="154616"/>
                  </a:cubicBezTo>
                  <a:cubicBezTo>
                    <a:pt x="129174" y="156601"/>
                    <a:pt x="124366" y="160820"/>
                    <a:pt x="114497" y="161813"/>
                  </a:cubicBezTo>
                  <a:cubicBezTo>
                    <a:pt x="111714" y="162061"/>
                    <a:pt x="109436" y="162310"/>
                    <a:pt x="109436" y="166529"/>
                  </a:cubicBezTo>
                  <a:cubicBezTo>
                    <a:pt x="109436" y="169507"/>
                    <a:pt x="112220" y="169507"/>
                    <a:pt x="113232" y="169507"/>
                  </a:cubicBezTo>
                  <a:cubicBezTo>
                    <a:pt x="120318" y="169507"/>
                    <a:pt x="138031" y="168762"/>
                    <a:pt x="145117" y="168762"/>
                  </a:cubicBezTo>
                  <a:cubicBezTo>
                    <a:pt x="151443" y="168762"/>
                    <a:pt x="166879" y="169507"/>
                    <a:pt x="173205" y="169507"/>
                  </a:cubicBezTo>
                  <a:cubicBezTo>
                    <a:pt x="174977" y="169507"/>
                    <a:pt x="178013" y="169507"/>
                    <a:pt x="178013" y="164791"/>
                  </a:cubicBezTo>
                  <a:cubicBezTo>
                    <a:pt x="178013" y="161813"/>
                    <a:pt x="175483" y="161813"/>
                    <a:pt x="173458" y="161813"/>
                  </a:cubicBezTo>
                  <a:cubicBezTo>
                    <a:pt x="156504" y="161565"/>
                    <a:pt x="155998" y="160820"/>
                    <a:pt x="151696" y="150893"/>
                  </a:cubicBezTo>
                  <a:cubicBezTo>
                    <a:pt x="141827" y="127812"/>
                    <a:pt x="124873" y="89095"/>
                    <a:pt x="119052" y="74204"/>
                  </a:cubicBezTo>
                  <a:cubicBezTo>
                    <a:pt x="136260" y="56831"/>
                    <a:pt x="162830" y="27297"/>
                    <a:pt x="170928" y="20348"/>
                  </a:cubicBezTo>
                  <a:cubicBezTo>
                    <a:pt x="178266" y="14392"/>
                    <a:pt x="187882" y="8435"/>
                    <a:pt x="203065" y="7691"/>
                  </a:cubicBezTo>
                  <a:cubicBezTo>
                    <a:pt x="206355" y="7442"/>
                    <a:pt x="208632" y="7442"/>
                    <a:pt x="208632" y="2727"/>
                  </a:cubicBezTo>
                  <a:cubicBezTo>
                    <a:pt x="208632" y="2479"/>
                    <a:pt x="208632" y="-3"/>
                    <a:pt x="205343" y="-3"/>
                  </a:cubicBezTo>
                  <a:cubicBezTo>
                    <a:pt x="197751" y="-3"/>
                    <a:pt x="189401" y="741"/>
                    <a:pt x="181556" y="741"/>
                  </a:cubicBezTo>
                  <a:cubicBezTo>
                    <a:pt x="172193" y="741"/>
                    <a:pt x="162577" y="-3"/>
                    <a:pt x="153467" y="-3"/>
                  </a:cubicBezTo>
                  <a:cubicBezTo>
                    <a:pt x="151949" y="-3"/>
                    <a:pt x="148659" y="-3"/>
                    <a:pt x="148659" y="4961"/>
                  </a:cubicBezTo>
                  <a:cubicBezTo>
                    <a:pt x="148659" y="6698"/>
                    <a:pt x="149925" y="7442"/>
                    <a:pt x="151696" y="7691"/>
                  </a:cubicBezTo>
                  <a:cubicBezTo>
                    <a:pt x="153973" y="7939"/>
                    <a:pt x="161818" y="8435"/>
                    <a:pt x="161818" y="15384"/>
                  </a:cubicBezTo>
                  <a:cubicBezTo>
                    <a:pt x="161818" y="18859"/>
                    <a:pt x="159034" y="22085"/>
                    <a:pt x="157010" y="24319"/>
                  </a:cubicBezTo>
                  <a:lnTo>
                    <a:pt x="116016" y="67503"/>
                  </a:lnTo>
                  <a:close/>
                </a:path>
              </a:pathLst>
            </a:custGeom>
            <a:solidFill>
              <a:srgbClr val="000000"/>
            </a:solidFill>
            <a:ln w="3047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56E2ACEB-2D09-BDE9-CB5D-A62535480BEC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8048740" y="4536135"/>
              <a:ext cx="110886" cy="117962"/>
            </a:xfrm>
            <a:custGeom>
              <a:avLst/>
              <a:gdLst>
                <a:gd name="connsiteX0" fmla="*/ 111014 w 110886"/>
                <a:gd name="connsiteY0" fmla="*/ 39956 h 117962"/>
                <a:gd name="connsiteX1" fmla="*/ 105699 w 110886"/>
                <a:gd name="connsiteY1" fmla="*/ -2 h 117962"/>
                <a:gd name="connsiteX2" fmla="*/ 127 w 110886"/>
                <a:gd name="connsiteY2" fmla="*/ -2 h 117962"/>
                <a:gd name="connsiteX3" fmla="*/ 127 w 110886"/>
                <a:gd name="connsiteY3" fmla="*/ 6253 h 117962"/>
                <a:gd name="connsiteX4" fmla="*/ 4378 w 110886"/>
                <a:gd name="connsiteY4" fmla="*/ 6253 h 117962"/>
                <a:gd name="connsiteX5" fmla="*/ 18372 w 110886"/>
                <a:gd name="connsiteY5" fmla="*/ 14070 h 117962"/>
                <a:gd name="connsiteX6" fmla="*/ 18372 w 110886"/>
                <a:gd name="connsiteY6" fmla="*/ 103888 h 117962"/>
                <a:gd name="connsiteX7" fmla="*/ 4378 w 110886"/>
                <a:gd name="connsiteY7" fmla="*/ 111706 h 117962"/>
                <a:gd name="connsiteX8" fmla="*/ 127 w 110886"/>
                <a:gd name="connsiteY8" fmla="*/ 111706 h 117962"/>
                <a:gd name="connsiteX9" fmla="*/ 127 w 110886"/>
                <a:gd name="connsiteY9" fmla="*/ 117961 h 117962"/>
                <a:gd name="connsiteX10" fmla="*/ 27051 w 110886"/>
                <a:gd name="connsiteY10" fmla="*/ 117266 h 117962"/>
                <a:gd name="connsiteX11" fmla="*/ 58050 w 110886"/>
                <a:gd name="connsiteY11" fmla="*/ 117961 h 117962"/>
                <a:gd name="connsiteX12" fmla="*/ 58050 w 110886"/>
                <a:gd name="connsiteY12" fmla="*/ 111706 h 117962"/>
                <a:gd name="connsiteX13" fmla="*/ 51850 w 110886"/>
                <a:gd name="connsiteY13" fmla="*/ 111706 h 117962"/>
                <a:gd name="connsiteX14" fmla="*/ 35199 w 110886"/>
                <a:gd name="connsiteY14" fmla="*/ 103715 h 117962"/>
                <a:gd name="connsiteX15" fmla="*/ 35199 w 110886"/>
                <a:gd name="connsiteY15" fmla="*/ 62020 h 117962"/>
                <a:gd name="connsiteX16" fmla="*/ 52382 w 110886"/>
                <a:gd name="connsiteY16" fmla="*/ 62020 h 117962"/>
                <a:gd name="connsiteX17" fmla="*/ 72575 w 110886"/>
                <a:gd name="connsiteY17" fmla="*/ 82346 h 117962"/>
                <a:gd name="connsiteX18" fmla="*/ 78598 w 110886"/>
                <a:gd name="connsiteY18" fmla="*/ 82346 h 117962"/>
                <a:gd name="connsiteX19" fmla="*/ 78598 w 110886"/>
                <a:gd name="connsiteY19" fmla="*/ 35439 h 117962"/>
                <a:gd name="connsiteX20" fmla="*/ 72575 w 110886"/>
                <a:gd name="connsiteY20" fmla="*/ 35439 h 117962"/>
                <a:gd name="connsiteX21" fmla="*/ 52382 w 110886"/>
                <a:gd name="connsiteY21" fmla="*/ 55765 h 117962"/>
                <a:gd name="connsiteX22" fmla="*/ 35199 w 110886"/>
                <a:gd name="connsiteY22" fmla="*/ 55765 h 117962"/>
                <a:gd name="connsiteX23" fmla="*/ 35199 w 110886"/>
                <a:gd name="connsiteY23" fmla="*/ 13028 h 117962"/>
                <a:gd name="connsiteX24" fmla="*/ 43702 w 110886"/>
                <a:gd name="connsiteY24" fmla="*/ 6253 h 117962"/>
                <a:gd name="connsiteX25" fmla="*/ 68501 w 110886"/>
                <a:gd name="connsiteY25" fmla="*/ 6253 h 117962"/>
                <a:gd name="connsiteX26" fmla="*/ 104991 w 110886"/>
                <a:gd name="connsiteY26" fmla="*/ 39956 h 117962"/>
                <a:gd name="connsiteX27" fmla="*/ 111014 w 110886"/>
                <a:gd name="connsiteY27" fmla="*/ 39956 h 11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0886" h="117962">
                  <a:moveTo>
                    <a:pt x="111014" y="39956"/>
                  </a:moveTo>
                  <a:lnTo>
                    <a:pt x="105699" y="-2"/>
                  </a:lnTo>
                  <a:lnTo>
                    <a:pt x="127" y="-2"/>
                  </a:lnTo>
                  <a:lnTo>
                    <a:pt x="127" y="6253"/>
                  </a:lnTo>
                  <a:lnTo>
                    <a:pt x="4378" y="6253"/>
                  </a:lnTo>
                  <a:cubicBezTo>
                    <a:pt x="18017" y="6253"/>
                    <a:pt x="18372" y="7990"/>
                    <a:pt x="18372" y="14070"/>
                  </a:cubicBezTo>
                  <a:lnTo>
                    <a:pt x="18372" y="103888"/>
                  </a:lnTo>
                  <a:cubicBezTo>
                    <a:pt x="18372" y="109795"/>
                    <a:pt x="18017" y="111706"/>
                    <a:pt x="4378" y="111706"/>
                  </a:cubicBezTo>
                  <a:lnTo>
                    <a:pt x="127" y="111706"/>
                  </a:lnTo>
                  <a:lnTo>
                    <a:pt x="127" y="117961"/>
                  </a:lnTo>
                  <a:lnTo>
                    <a:pt x="27051" y="117266"/>
                  </a:lnTo>
                  <a:lnTo>
                    <a:pt x="58050" y="117961"/>
                  </a:lnTo>
                  <a:lnTo>
                    <a:pt x="58050" y="111706"/>
                  </a:lnTo>
                  <a:lnTo>
                    <a:pt x="51850" y="111706"/>
                  </a:lnTo>
                  <a:cubicBezTo>
                    <a:pt x="35199" y="111706"/>
                    <a:pt x="35199" y="109448"/>
                    <a:pt x="35199" y="103715"/>
                  </a:cubicBezTo>
                  <a:lnTo>
                    <a:pt x="35199" y="62020"/>
                  </a:lnTo>
                  <a:lnTo>
                    <a:pt x="52382" y="62020"/>
                  </a:lnTo>
                  <a:cubicBezTo>
                    <a:pt x="70095" y="62020"/>
                    <a:pt x="72575" y="67232"/>
                    <a:pt x="72575" y="82346"/>
                  </a:cubicBezTo>
                  <a:lnTo>
                    <a:pt x="78598" y="82346"/>
                  </a:lnTo>
                  <a:lnTo>
                    <a:pt x="78598" y="35439"/>
                  </a:lnTo>
                  <a:lnTo>
                    <a:pt x="72575" y="35439"/>
                  </a:lnTo>
                  <a:cubicBezTo>
                    <a:pt x="72575" y="50380"/>
                    <a:pt x="70095" y="55765"/>
                    <a:pt x="52382" y="55765"/>
                  </a:cubicBezTo>
                  <a:lnTo>
                    <a:pt x="35199" y="55765"/>
                  </a:lnTo>
                  <a:lnTo>
                    <a:pt x="35199" y="13028"/>
                  </a:lnTo>
                  <a:cubicBezTo>
                    <a:pt x="35199" y="7642"/>
                    <a:pt x="35377" y="6253"/>
                    <a:pt x="43702" y="6253"/>
                  </a:cubicBezTo>
                  <a:lnTo>
                    <a:pt x="68501" y="6253"/>
                  </a:lnTo>
                  <a:cubicBezTo>
                    <a:pt x="97020" y="6253"/>
                    <a:pt x="101802" y="15634"/>
                    <a:pt x="104991" y="39956"/>
                  </a:cubicBezTo>
                  <a:lnTo>
                    <a:pt x="111014" y="39956"/>
                  </a:lnTo>
                  <a:close/>
                </a:path>
              </a:pathLst>
            </a:custGeom>
            <a:solidFill>
              <a:srgbClr val="000000"/>
            </a:solidFill>
            <a:ln w="3047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0399C097-F9CC-D0D9-8F93-CBFF00DFBD5A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8181769" y="4531966"/>
              <a:ext cx="119389" cy="125606"/>
            </a:xfrm>
            <a:custGeom>
              <a:avLst/>
              <a:gdLst>
                <a:gd name="connsiteX0" fmla="*/ 119521 w 119389"/>
                <a:gd name="connsiteY0" fmla="*/ 81477 h 125606"/>
                <a:gd name="connsiteX1" fmla="*/ 116510 w 119389"/>
                <a:gd name="connsiteY1" fmla="*/ 78177 h 125606"/>
                <a:gd name="connsiteX2" fmla="*/ 113499 w 119389"/>
                <a:gd name="connsiteY2" fmla="*/ 80435 h 125606"/>
                <a:gd name="connsiteX3" fmla="*/ 70455 w 119389"/>
                <a:gd name="connsiteY3" fmla="*/ 119350 h 125606"/>
                <a:gd name="connsiteX4" fmla="*/ 19085 w 119389"/>
                <a:gd name="connsiteY4" fmla="*/ 62888 h 125606"/>
                <a:gd name="connsiteX5" fmla="*/ 70100 w 119389"/>
                <a:gd name="connsiteY5" fmla="*/ 6253 h 125606"/>
                <a:gd name="connsiteX6" fmla="*/ 113144 w 119389"/>
                <a:gd name="connsiteY6" fmla="*/ 47600 h 125606"/>
                <a:gd name="connsiteX7" fmla="*/ 116333 w 119389"/>
                <a:gd name="connsiteY7" fmla="*/ 49685 h 125606"/>
                <a:gd name="connsiteX8" fmla="*/ 119521 w 119389"/>
                <a:gd name="connsiteY8" fmla="*/ 45168 h 125606"/>
                <a:gd name="connsiteX9" fmla="*/ 119521 w 119389"/>
                <a:gd name="connsiteY9" fmla="*/ 4515 h 125606"/>
                <a:gd name="connsiteX10" fmla="*/ 117041 w 119389"/>
                <a:gd name="connsiteY10" fmla="*/ -2 h 125606"/>
                <a:gd name="connsiteX11" fmla="*/ 114030 w 119389"/>
                <a:gd name="connsiteY11" fmla="*/ 2083 h 125606"/>
                <a:gd name="connsiteX12" fmla="*/ 104642 w 119389"/>
                <a:gd name="connsiteY12" fmla="*/ 15287 h 125606"/>
                <a:gd name="connsiteX13" fmla="*/ 67975 w 119389"/>
                <a:gd name="connsiteY13" fmla="*/ -2 h 125606"/>
                <a:gd name="connsiteX14" fmla="*/ 132 w 119389"/>
                <a:gd name="connsiteY14" fmla="*/ 62715 h 125606"/>
                <a:gd name="connsiteX15" fmla="*/ 67975 w 119389"/>
                <a:gd name="connsiteY15" fmla="*/ 125605 h 125606"/>
                <a:gd name="connsiteX16" fmla="*/ 119521 w 119389"/>
                <a:gd name="connsiteY16" fmla="*/ 81477 h 12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9389" h="125606">
                  <a:moveTo>
                    <a:pt x="119521" y="81477"/>
                  </a:moveTo>
                  <a:cubicBezTo>
                    <a:pt x="119521" y="79566"/>
                    <a:pt x="119344" y="78177"/>
                    <a:pt x="116510" y="78177"/>
                  </a:cubicBezTo>
                  <a:cubicBezTo>
                    <a:pt x="115447" y="78177"/>
                    <a:pt x="113676" y="78177"/>
                    <a:pt x="113499" y="80435"/>
                  </a:cubicBezTo>
                  <a:cubicBezTo>
                    <a:pt x="112081" y="108405"/>
                    <a:pt x="87991" y="119350"/>
                    <a:pt x="70455" y="119350"/>
                  </a:cubicBezTo>
                  <a:cubicBezTo>
                    <a:pt x="51501" y="119350"/>
                    <a:pt x="19085" y="108058"/>
                    <a:pt x="19085" y="62888"/>
                  </a:cubicBezTo>
                  <a:cubicBezTo>
                    <a:pt x="19085" y="15808"/>
                    <a:pt x="53450" y="6253"/>
                    <a:pt x="70100" y="6253"/>
                  </a:cubicBezTo>
                  <a:cubicBezTo>
                    <a:pt x="87637" y="6253"/>
                    <a:pt x="108539" y="17719"/>
                    <a:pt x="113144" y="47600"/>
                  </a:cubicBezTo>
                  <a:cubicBezTo>
                    <a:pt x="113499" y="49685"/>
                    <a:pt x="115093" y="49685"/>
                    <a:pt x="116333" y="49685"/>
                  </a:cubicBezTo>
                  <a:cubicBezTo>
                    <a:pt x="119521" y="49685"/>
                    <a:pt x="119521" y="48643"/>
                    <a:pt x="119521" y="45168"/>
                  </a:cubicBezTo>
                  <a:lnTo>
                    <a:pt x="119521" y="4515"/>
                  </a:lnTo>
                  <a:cubicBezTo>
                    <a:pt x="119521" y="1562"/>
                    <a:pt x="119521" y="-2"/>
                    <a:pt x="117041" y="-2"/>
                  </a:cubicBezTo>
                  <a:cubicBezTo>
                    <a:pt x="116333" y="-2"/>
                    <a:pt x="115447" y="-2"/>
                    <a:pt x="114030" y="2083"/>
                  </a:cubicBezTo>
                  <a:lnTo>
                    <a:pt x="104642" y="15287"/>
                  </a:lnTo>
                  <a:cubicBezTo>
                    <a:pt x="97202" y="7990"/>
                    <a:pt x="84980" y="-2"/>
                    <a:pt x="67975" y="-2"/>
                  </a:cubicBezTo>
                  <a:cubicBezTo>
                    <a:pt x="30776" y="-2"/>
                    <a:pt x="132" y="28142"/>
                    <a:pt x="132" y="62715"/>
                  </a:cubicBezTo>
                  <a:cubicBezTo>
                    <a:pt x="132" y="97982"/>
                    <a:pt x="31308" y="125605"/>
                    <a:pt x="67975" y="125605"/>
                  </a:cubicBezTo>
                  <a:cubicBezTo>
                    <a:pt x="99328" y="125605"/>
                    <a:pt x="119521" y="102672"/>
                    <a:pt x="119521" y="81477"/>
                  </a:cubicBezTo>
                  <a:close/>
                </a:path>
              </a:pathLst>
            </a:custGeom>
            <a:solidFill>
              <a:srgbClr val="000000"/>
            </a:solidFill>
            <a:ln w="3047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591D1A4A-1A13-B42F-75A8-E9A58BBC47CA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8321883" y="4530228"/>
              <a:ext cx="133206" cy="123868"/>
            </a:xfrm>
            <a:custGeom>
              <a:avLst/>
              <a:gdLst>
                <a:gd name="connsiteX0" fmla="*/ 133343 w 133206"/>
                <a:gd name="connsiteY0" fmla="*/ 123867 h 123868"/>
                <a:gd name="connsiteX1" fmla="*/ 133343 w 133206"/>
                <a:gd name="connsiteY1" fmla="*/ 117613 h 123868"/>
                <a:gd name="connsiteX2" fmla="*/ 129801 w 133206"/>
                <a:gd name="connsiteY2" fmla="*/ 117613 h 123868"/>
                <a:gd name="connsiteX3" fmla="*/ 114744 w 133206"/>
                <a:gd name="connsiteY3" fmla="*/ 111011 h 123868"/>
                <a:gd name="connsiteX4" fmla="*/ 71700 w 133206"/>
                <a:gd name="connsiteY4" fmla="*/ 3994 h 123868"/>
                <a:gd name="connsiteX5" fmla="*/ 66740 w 133206"/>
                <a:gd name="connsiteY5" fmla="*/ -2 h 123868"/>
                <a:gd name="connsiteX6" fmla="*/ 61781 w 133206"/>
                <a:gd name="connsiteY6" fmla="*/ 3994 h 123868"/>
                <a:gd name="connsiteX7" fmla="*/ 20862 w 133206"/>
                <a:gd name="connsiteY7" fmla="*/ 105626 h 123868"/>
                <a:gd name="connsiteX8" fmla="*/ 137 w 133206"/>
                <a:gd name="connsiteY8" fmla="*/ 117613 h 123868"/>
                <a:gd name="connsiteX9" fmla="*/ 137 w 133206"/>
                <a:gd name="connsiteY9" fmla="*/ 123867 h 123868"/>
                <a:gd name="connsiteX10" fmla="*/ 18382 w 133206"/>
                <a:gd name="connsiteY10" fmla="*/ 123172 h 123868"/>
                <a:gd name="connsiteX11" fmla="*/ 39639 w 133206"/>
                <a:gd name="connsiteY11" fmla="*/ 123867 h 123868"/>
                <a:gd name="connsiteX12" fmla="*/ 39639 w 133206"/>
                <a:gd name="connsiteY12" fmla="*/ 117613 h 123868"/>
                <a:gd name="connsiteX13" fmla="*/ 26885 w 133206"/>
                <a:gd name="connsiteY13" fmla="*/ 109274 h 123868"/>
                <a:gd name="connsiteX14" fmla="*/ 27771 w 133206"/>
                <a:gd name="connsiteY14" fmla="*/ 105799 h 123868"/>
                <a:gd name="connsiteX15" fmla="*/ 36273 w 133206"/>
                <a:gd name="connsiteY15" fmla="*/ 84431 h 123868"/>
                <a:gd name="connsiteX16" fmla="*/ 86580 w 133206"/>
                <a:gd name="connsiteY16" fmla="*/ 84431 h 123868"/>
                <a:gd name="connsiteX17" fmla="*/ 96854 w 133206"/>
                <a:gd name="connsiteY17" fmla="*/ 109795 h 123868"/>
                <a:gd name="connsiteX18" fmla="*/ 97739 w 133206"/>
                <a:gd name="connsiteY18" fmla="*/ 112749 h 123868"/>
                <a:gd name="connsiteX19" fmla="*/ 83391 w 133206"/>
                <a:gd name="connsiteY19" fmla="*/ 117613 h 123868"/>
                <a:gd name="connsiteX20" fmla="*/ 83391 w 133206"/>
                <a:gd name="connsiteY20" fmla="*/ 123867 h 123868"/>
                <a:gd name="connsiteX21" fmla="*/ 109784 w 133206"/>
                <a:gd name="connsiteY21" fmla="*/ 123172 h 123868"/>
                <a:gd name="connsiteX22" fmla="*/ 133343 w 133206"/>
                <a:gd name="connsiteY22" fmla="*/ 123867 h 123868"/>
                <a:gd name="connsiteX23" fmla="*/ 84100 w 133206"/>
                <a:gd name="connsiteY23" fmla="*/ 78177 h 123868"/>
                <a:gd name="connsiteX24" fmla="*/ 38753 w 133206"/>
                <a:gd name="connsiteY24" fmla="*/ 78177 h 123868"/>
                <a:gd name="connsiteX25" fmla="*/ 61426 w 133206"/>
                <a:gd name="connsiteY25" fmla="*/ 21714 h 123868"/>
                <a:gd name="connsiteX26" fmla="*/ 84100 w 133206"/>
                <a:gd name="connsiteY26" fmla="*/ 78177 h 12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3206" h="123868">
                  <a:moveTo>
                    <a:pt x="133343" y="123867"/>
                  </a:moveTo>
                  <a:lnTo>
                    <a:pt x="133343" y="117613"/>
                  </a:lnTo>
                  <a:lnTo>
                    <a:pt x="129801" y="117613"/>
                  </a:lnTo>
                  <a:cubicBezTo>
                    <a:pt x="117933" y="117613"/>
                    <a:pt x="116693" y="115876"/>
                    <a:pt x="114744" y="111011"/>
                  </a:cubicBezTo>
                  <a:lnTo>
                    <a:pt x="71700" y="3994"/>
                  </a:lnTo>
                  <a:cubicBezTo>
                    <a:pt x="70637" y="1214"/>
                    <a:pt x="70106" y="-2"/>
                    <a:pt x="66740" y="-2"/>
                  </a:cubicBezTo>
                  <a:cubicBezTo>
                    <a:pt x="63375" y="-2"/>
                    <a:pt x="62843" y="1214"/>
                    <a:pt x="61781" y="3994"/>
                  </a:cubicBezTo>
                  <a:lnTo>
                    <a:pt x="20862" y="105626"/>
                  </a:lnTo>
                  <a:cubicBezTo>
                    <a:pt x="19091" y="109969"/>
                    <a:pt x="16080" y="117613"/>
                    <a:pt x="137" y="117613"/>
                  </a:cubicBezTo>
                  <a:lnTo>
                    <a:pt x="137" y="123867"/>
                  </a:lnTo>
                  <a:cubicBezTo>
                    <a:pt x="6160" y="123346"/>
                    <a:pt x="12360" y="123172"/>
                    <a:pt x="18382" y="123172"/>
                  </a:cubicBezTo>
                  <a:cubicBezTo>
                    <a:pt x="25468" y="123172"/>
                    <a:pt x="38576" y="123867"/>
                    <a:pt x="39639" y="123867"/>
                  </a:cubicBezTo>
                  <a:lnTo>
                    <a:pt x="39639" y="117613"/>
                  </a:lnTo>
                  <a:cubicBezTo>
                    <a:pt x="31845" y="117613"/>
                    <a:pt x="26885" y="114139"/>
                    <a:pt x="26885" y="109274"/>
                  </a:cubicBezTo>
                  <a:cubicBezTo>
                    <a:pt x="26885" y="107884"/>
                    <a:pt x="27062" y="107537"/>
                    <a:pt x="27771" y="105799"/>
                  </a:cubicBezTo>
                  <a:lnTo>
                    <a:pt x="36273" y="84431"/>
                  </a:lnTo>
                  <a:lnTo>
                    <a:pt x="86580" y="84431"/>
                  </a:lnTo>
                  <a:lnTo>
                    <a:pt x="96854" y="109795"/>
                  </a:lnTo>
                  <a:cubicBezTo>
                    <a:pt x="97208" y="110664"/>
                    <a:pt x="97739" y="111880"/>
                    <a:pt x="97739" y="112749"/>
                  </a:cubicBezTo>
                  <a:cubicBezTo>
                    <a:pt x="97739" y="117613"/>
                    <a:pt x="88174" y="117613"/>
                    <a:pt x="83391" y="117613"/>
                  </a:cubicBezTo>
                  <a:lnTo>
                    <a:pt x="83391" y="123867"/>
                  </a:lnTo>
                  <a:lnTo>
                    <a:pt x="109784" y="123172"/>
                  </a:lnTo>
                  <a:cubicBezTo>
                    <a:pt x="118110" y="123172"/>
                    <a:pt x="131395" y="123694"/>
                    <a:pt x="133343" y="123867"/>
                  </a:cubicBezTo>
                  <a:close/>
                  <a:moveTo>
                    <a:pt x="84100" y="78177"/>
                  </a:moveTo>
                  <a:lnTo>
                    <a:pt x="38753" y="78177"/>
                  </a:lnTo>
                  <a:lnTo>
                    <a:pt x="61426" y="21714"/>
                  </a:lnTo>
                  <a:lnTo>
                    <a:pt x="84100" y="78177"/>
                  </a:lnTo>
                  <a:close/>
                </a:path>
              </a:pathLst>
            </a:custGeom>
            <a:solidFill>
              <a:srgbClr val="000000"/>
            </a:solidFill>
            <a:ln w="3047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0726C238-36BC-8B4D-1D66-047A8B22320A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8560351" y="4524630"/>
              <a:ext cx="168278" cy="58075"/>
            </a:xfrm>
            <a:custGeom>
              <a:avLst/>
              <a:gdLst>
                <a:gd name="connsiteX0" fmla="*/ 159822 w 168278"/>
                <a:gd name="connsiteY0" fmla="*/ 9924 h 58075"/>
                <a:gd name="connsiteX1" fmla="*/ 168426 w 168278"/>
                <a:gd name="connsiteY1" fmla="*/ 4961 h 58075"/>
                <a:gd name="connsiteX2" fmla="*/ 160075 w 168278"/>
                <a:gd name="connsiteY2" fmla="*/ -3 h 58075"/>
                <a:gd name="connsiteX3" fmla="*/ 8497 w 168278"/>
                <a:gd name="connsiteY3" fmla="*/ -3 h 58075"/>
                <a:gd name="connsiteX4" fmla="*/ 147 w 168278"/>
                <a:gd name="connsiteY4" fmla="*/ 4961 h 58075"/>
                <a:gd name="connsiteX5" fmla="*/ 8750 w 168278"/>
                <a:gd name="connsiteY5" fmla="*/ 9924 h 58075"/>
                <a:gd name="connsiteX6" fmla="*/ 159822 w 168278"/>
                <a:gd name="connsiteY6" fmla="*/ 9924 h 58075"/>
                <a:gd name="connsiteX7" fmla="*/ 160075 w 168278"/>
                <a:gd name="connsiteY7" fmla="*/ 58072 h 58075"/>
                <a:gd name="connsiteX8" fmla="*/ 168426 w 168278"/>
                <a:gd name="connsiteY8" fmla="*/ 53108 h 58075"/>
                <a:gd name="connsiteX9" fmla="*/ 159822 w 168278"/>
                <a:gd name="connsiteY9" fmla="*/ 48145 h 58075"/>
                <a:gd name="connsiteX10" fmla="*/ 8750 w 168278"/>
                <a:gd name="connsiteY10" fmla="*/ 48145 h 58075"/>
                <a:gd name="connsiteX11" fmla="*/ 147 w 168278"/>
                <a:gd name="connsiteY11" fmla="*/ 53108 h 58075"/>
                <a:gd name="connsiteX12" fmla="*/ 8497 w 168278"/>
                <a:gd name="connsiteY12" fmla="*/ 58072 h 58075"/>
                <a:gd name="connsiteX13" fmla="*/ 160075 w 168278"/>
                <a:gd name="connsiteY13" fmla="*/ 58072 h 58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278" h="58075">
                  <a:moveTo>
                    <a:pt x="159822" y="9924"/>
                  </a:moveTo>
                  <a:cubicBezTo>
                    <a:pt x="163618" y="9924"/>
                    <a:pt x="168426" y="9924"/>
                    <a:pt x="168426" y="4961"/>
                  </a:cubicBezTo>
                  <a:cubicBezTo>
                    <a:pt x="168426" y="-3"/>
                    <a:pt x="163618" y="-3"/>
                    <a:pt x="160075" y="-3"/>
                  </a:cubicBezTo>
                  <a:lnTo>
                    <a:pt x="8497" y="-3"/>
                  </a:lnTo>
                  <a:cubicBezTo>
                    <a:pt x="4955" y="-3"/>
                    <a:pt x="147" y="-3"/>
                    <a:pt x="147" y="4961"/>
                  </a:cubicBezTo>
                  <a:cubicBezTo>
                    <a:pt x="147" y="9924"/>
                    <a:pt x="4955" y="9924"/>
                    <a:pt x="8750" y="9924"/>
                  </a:cubicBezTo>
                  <a:lnTo>
                    <a:pt x="159822" y="9924"/>
                  </a:lnTo>
                  <a:close/>
                  <a:moveTo>
                    <a:pt x="160075" y="58072"/>
                  </a:moveTo>
                  <a:cubicBezTo>
                    <a:pt x="163618" y="58072"/>
                    <a:pt x="168426" y="58072"/>
                    <a:pt x="168426" y="53108"/>
                  </a:cubicBezTo>
                  <a:cubicBezTo>
                    <a:pt x="168426" y="48145"/>
                    <a:pt x="163618" y="48145"/>
                    <a:pt x="159822" y="48145"/>
                  </a:cubicBezTo>
                  <a:lnTo>
                    <a:pt x="8750" y="48145"/>
                  </a:lnTo>
                  <a:cubicBezTo>
                    <a:pt x="4955" y="48145"/>
                    <a:pt x="147" y="48145"/>
                    <a:pt x="147" y="53108"/>
                  </a:cubicBezTo>
                  <a:cubicBezTo>
                    <a:pt x="147" y="58072"/>
                    <a:pt x="4955" y="58072"/>
                    <a:pt x="8497" y="58072"/>
                  </a:cubicBezTo>
                  <a:lnTo>
                    <a:pt x="160075" y="58072"/>
                  </a:lnTo>
                  <a:close/>
                </a:path>
              </a:pathLst>
            </a:custGeom>
            <a:solidFill>
              <a:srgbClr val="000000"/>
            </a:solidFill>
            <a:ln w="3047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3DD611C9-8137-8EFD-F2B1-09AC89BE3337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8807216" y="4446204"/>
              <a:ext cx="166760" cy="169510"/>
            </a:xfrm>
            <a:custGeom>
              <a:avLst/>
              <a:gdLst>
                <a:gd name="connsiteX0" fmla="*/ 96063 w 166760"/>
                <a:gd name="connsiteY0" fmla="*/ -3 h 169510"/>
                <a:gd name="connsiteX1" fmla="*/ 44947 w 166760"/>
                <a:gd name="connsiteY1" fmla="*/ 7939 h 169510"/>
                <a:gd name="connsiteX2" fmla="*/ 13316 w 166760"/>
                <a:gd name="connsiteY2" fmla="*/ 38714 h 169510"/>
                <a:gd name="connsiteX3" fmla="*/ 16099 w 166760"/>
                <a:gd name="connsiteY3" fmla="*/ 40699 h 169510"/>
                <a:gd name="connsiteX4" fmla="*/ 34825 w 166760"/>
                <a:gd name="connsiteY4" fmla="*/ 29034 h 169510"/>
                <a:gd name="connsiteX5" fmla="*/ 55575 w 166760"/>
                <a:gd name="connsiteY5" fmla="*/ 15136 h 169510"/>
                <a:gd name="connsiteX6" fmla="*/ 81133 w 166760"/>
                <a:gd name="connsiteY6" fmla="*/ 13647 h 169510"/>
                <a:gd name="connsiteX7" fmla="*/ 104161 w 166760"/>
                <a:gd name="connsiteY7" fmla="*/ 13647 h 169510"/>
                <a:gd name="connsiteX8" fmla="*/ 71771 w 166760"/>
                <a:gd name="connsiteY8" fmla="*/ 91081 h 169510"/>
                <a:gd name="connsiteX9" fmla="*/ 48237 w 166760"/>
                <a:gd name="connsiteY9" fmla="*/ 152879 h 169510"/>
                <a:gd name="connsiteX10" fmla="*/ 38621 w 166760"/>
                <a:gd name="connsiteY10" fmla="*/ 155857 h 169510"/>
                <a:gd name="connsiteX11" fmla="*/ 22426 w 166760"/>
                <a:gd name="connsiteY11" fmla="*/ 155857 h 169510"/>
                <a:gd name="connsiteX12" fmla="*/ 8508 w 166760"/>
                <a:gd name="connsiteY12" fmla="*/ 159580 h 169510"/>
                <a:gd name="connsiteX13" fmla="*/ 157 w 166760"/>
                <a:gd name="connsiteY13" fmla="*/ 167770 h 169510"/>
                <a:gd name="connsiteX14" fmla="*/ 5977 w 166760"/>
                <a:gd name="connsiteY14" fmla="*/ 169507 h 169510"/>
                <a:gd name="connsiteX15" fmla="*/ 92521 w 166760"/>
                <a:gd name="connsiteY15" fmla="*/ 169507 h 169510"/>
                <a:gd name="connsiteX16" fmla="*/ 144143 w 166760"/>
                <a:gd name="connsiteY16" fmla="*/ 138980 h 169510"/>
                <a:gd name="connsiteX17" fmla="*/ 141360 w 166760"/>
                <a:gd name="connsiteY17" fmla="*/ 137243 h 169510"/>
                <a:gd name="connsiteX18" fmla="*/ 122634 w 166760"/>
                <a:gd name="connsiteY18" fmla="*/ 149156 h 169510"/>
                <a:gd name="connsiteX19" fmla="*/ 107451 w 166760"/>
                <a:gd name="connsiteY19" fmla="*/ 155857 h 169510"/>
                <a:gd name="connsiteX20" fmla="*/ 59118 w 166760"/>
                <a:gd name="connsiteY20" fmla="*/ 155857 h 169510"/>
                <a:gd name="connsiteX21" fmla="*/ 93280 w 166760"/>
                <a:gd name="connsiteY21" fmla="*/ 82394 h 169510"/>
                <a:gd name="connsiteX22" fmla="*/ 116561 w 166760"/>
                <a:gd name="connsiteY22" fmla="*/ 16129 h 169510"/>
                <a:gd name="connsiteX23" fmla="*/ 123393 w 166760"/>
                <a:gd name="connsiteY23" fmla="*/ 13647 h 169510"/>
                <a:gd name="connsiteX24" fmla="*/ 144902 w 166760"/>
                <a:gd name="connsiteY24" fmla="*/ 13647 h 169510"/>
                <a:gd name="connsiteX25" fmla="*/ 158820 w 166760"/>
                <a:gd name="connsiteY25" fmla="*/ 9924 h 169510"/>
                <a:gd name="connsiteX26" fmla="*/ 166918 w 166760"/>
                <a:gd name="connsiteY26" fmla="*/ 1734 h 169510"/>
                <a:gd name="connsiteX27" fmla="*/ 161098 w 166760"/>
                <a:gd name="connsiteY27" fmla="*/ -3 h 169510"/>
                <a:gd name="connsiteX28" fmla="*/ 96063 w 166760"/>
                <a:gd name="connsiteY28" fmla="*/ -3 h 169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6760" h="169510">
                  <a:moveTo>
                    <a:pt x="96063" y="-3"/>
                  </a:moveTo>
                  <a:cubicBezTo>
                    <a:pt x="64685" y="-3"/>
                    <a:pt x="51020" y="5705"/>
                    <a:pt x="44947" y="7939"/>
                  </a:cubicBezTo>
                  <a:cubicBezTo>
                    <a:pt x="19136" y="18611"/>
                    <a:pt x="13316" y="35487"/>
                    <a:pt x="13316" y="38714"/>
                  </a:cubicBezTo>
                  <a:cubicBezTo>
                    <a:pt x="13316" y="40451"/>
                    <a:pt x="14581" y="40699"/>
                    <a:pt x="16099" y="40699"/>
                  </a:cubicBezTo>
                  <a:cubicBezTo>
                    <a:pt x="20654" y="40699"/>
                    <a:pt x="32801" y="34494"/>
                    <a:pt x="34825" y="29034"/>
                  </a:cubicBezTo>
                  <a:cubicBezTo>
                    <a:pt x="37862" y="19603"/>
                    <a:pt x="38621" y="17370"/>
                    <a:pt x="55575" y="15136"/>
                  </a:cubicBezTo>
                  <a:cubicBezTo>
                    <a:pt x="64179" y="14143"/>
                    <a:pt x="72530" y="13647"/>
                    <a:pt x="81133" y="13647"/>
                  </a:cubicBezTo>
                  <a:lnTo>
                    <a:pt x="104161" y="13647"/>
                  </a:lnTo>
                  <a:cubicBezTo>
                    <a:pt x="88219" y="28786"/>
                    <a:pt x="80880" y="55342"/>
                    <a:pt x="71771" y="91081"/>
                  </a:cubicBezTo>
                  <a:cubicBezTo>
                    <a:pt x="64432" y="120366"/>
                    <a:pt x="58612" y="139725"/>
                    <a:pt x="48237" y="152879"/>
                  </a:cubicBezTo>
                  <a:cubicBezTo>
                    <a:pt x="45706" y="155609"/>
                    <a:pt x="45453" y="155857"/>
                    <a:pt x="38621" y="155857"/>
                  </a:cubicBezTo>
                  <a:lnTo>
                    <a:pt x="22426" y="155857"/>
                  </a:lnTo>
                  <a:cubicBezTo>
                    <a:pt x="17618" y="155857"/>
                    <a:pt x="14834" y="155857"/>
                    <a:pt x="8508" y="159580"/>
                  </a:cubicBezTo>
                  <a:cubicBezTo>
                    <a:pt x="5724" y="161069"/>
                    <a:pt x="157" y="165288"/>
                    <a:pt x="157" y="167770"/>
                  </a:cubicBezTo>
                  <a:cubicBezTo>
                    <a:pt x="157" y="169259"/>
                    <a:pt x="410" y="169507"/>
                    <a:pt x="5977" y="169507"/>
                  </a:cubicBezTo>
                  <a:lnTo>
                    <a:pt x="92521" y="169507"/>
                  </a:lnTo>
                  <a:cubicBezTo>
                    <a:pt x="122128" y="169507"/>
                    <a:pt x="144143" y="147915"/>
                    <a:pt x="144143" y="138980"/>
                  </a:cubicBezTo>
                  <a:cubicBezTo>
                    <a:pt x="144143" y="137243"/>
                    <a:pt x="142119" y="137243"/>
                    <a:pt x="141360" y="137243"/>
                  </a:cubicBezTo>
                  <a:cubicBezTo>
                    <a:pt x="137058" y="137243"/>
                    <a:pt x="125164" y="142951"/>
                    <a:pt x="122634" y="149156"/>
                  </a:cubicBezTo>
                  <a:cubicBezTo>
                    <a:pt x="120862" y="154368"/>
                    <a:pt x="120103" y="155857"/>
                    <a:pt x="107451" y="155857"/>
                  </a:cubicBezTo>
                  <a:lnTo>
                    <a:pt x="59118" y="155857"/>
                  </a:lnTo>
                  <a:cubicBezTo>
                    <a:pt x="77085" y="140718"/>
                    <a:pt x="84676" y="116147"/>
                    <a:pt x="93280" y="82394"/>
                  </a:cubicBezTo>
                  <a:cubicBezTo>
                    <a:pt x="100112" y="55342"/>
                    <a:pt x="106185" y="31268"/>
                    <a:pt x="116561" y="16129"/>
                  </a:cubicBezTo>
                  <a:cubicBezTo>
                    <a:pt x="118079" y="13895"/>
                    <a:pt x="118332" y="13647"/>
                    <a:pt x="123393" y="13647"/>
                  </a:cubicBezTo>
                  <a:lnTo>
                    <a:pt x="144902" y="13647"/>
                  </a:lnTo>
                  <a:cubicBezTo>
                    <a:pt x="149963" y="13647"/>
                    <a:pt x="152241" y="13647"/>
                    <a:pt x="158820" y="9924"/>
                  </a:cubicBezTo>
                  <a:cubicBezTo>
                    <a:pt x="161098" y="8683"/>
                    <a:pt x="166918" y="4712"/>
                    <a:pt x="166918" y="1734"/>
                  </a:cubicBezTo>
                  <a:cubicBezTo>
                    <a:pt x="166918" y="245"/>
                    <a:pt x="166665" y="-3"/>
                    <a:pt x="161098" y="-3"/>
                  </a:cubicBezTo>
                  <a:lnTo>
                    <a:pt x="96063" y="-3"/>
                  </a:lnTo>
                  <a:close/>
                </a:path>
              </a:pathLst>
            </a:custGeom>
            <a:solidFill>
              <a:srgbClr val="000000"/>
            </a:solidFill>
            <a:ln w="3047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9" name="任意多边形: 形状 68">
              <a:extLst>
                <a:ext uri="{FF2B5EF4-FFF2-40B4-BE49-F238E27FC236}">
                  <a16:creationId xmlns:a16="http://schemas.microsoft.com/office/drawing/2014/main" id="{8DE75F48-0696-F549-D14C-7D6943A6063E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8974062" y="4445861"/>
              <a:ext cx="205730" cy="177794"/>
            </a:xfrm>
            <a:custGeom>
              <a:avLst/>
              <a:gdLst>
                <a:gd name="connsiteX0" fmla="*/ 205894 w 205730"/>
                <a:gd name="connsiteY0" fmla="*/ 9771 h 177794"/>
                <a:gd name="connsiteX1" fmla="*/ 178564 w 205730"/>
                <a:gd name="connsiteY1" fmla="*/ 91 h 177794"/>
                <a:gd name="connsiteX2" fmla="*/ 83164 w 205730"/>
                <a:gd name="connsiteY2" fmla="*/ 91 h 177794"/>
                <a:gd name="connsiteX3" fmla="*/ 43941 w 205730"/>
                <a:gd name="connsiteY3" fmla="*/ 20691 h 177794"/>
                <a:gd name="connsiteX4" fmla="*/ 46472 w 205730"/>
                <a:gd name="connsiteY4" fmla="*/ 22428 h 177794"/>
                <a:gd name="connsiteX5" fmla="*/ 63173 w 205730"/>
                <a:gd name="connsiteY5" fmla="*/ 14238 h 177794"/>
                <a:gd name="connsiteX6" fmla="*/ 86454 w 205730"/>
                <a:gd name="connsiteY6" fmla="*/ 13742 h 177794"/>
                <a:gd name="connsiteX7" fmla="*/ 102143 w 205730"/>
                <a:gd name="connsiteY7" fmla="*/ 13742 h 177794"/>
                <a:gd name="connsiteX8" fmla="*/ 101131 w 205730"/>
                <a:gd name="connsiteY8" fmla="*/ 18457 h 177794"/>
                <a:gd name="connsiteX9" fmla="*/ 65197 w 205730"/>
                <a:gd name="connsiteY9" fmla="*/ 126666 h 177794"/>
                <a:gd name="connsiteX10" fmla="*/ 46472 w 205730"/>
                <a:gd name="connsiteY10" fmla="*/ 163893 h 177794"/>
                <a:gd name="connsiteX11" fmla="*/ 22432 w 205730"/>
                <a:gd name="connsiteY11" fmla="*/ 148258 h 177794"/>
                <a:gd name="connsiteX12" fmla="*/ 19901 w 205730"/>
                <a:gd name="connsiteY12" fmla="*/ 145776 h 177794"/>
                <a:gd name="connsiteX13" fmla="*/ 163 w 205730"/>
                <a:gd name="connsiteY13" fmla="*/ 157937 h 177794"/>
                <a:gd name="connsiteX14" fmla="*/ 669 w 205730"/>
                <a:gd name="connsiteY14" fmla="*/ 159426 h 177794"/>
                <a:gd name="connsiteX15" fmla="*/ 29011 w 205730"/>
                <a:gd name="connsiteY15" fmla="*/ 177792 h 177794"/>
                <a:gd name="connsiteX16" fmla="*/ 64944 w 205730"/>
                <a:gd name="connsiteY16" fmla="*/ 159426 h 177794"/>
                <a:gd name="connsiteX17" fmla="*/ 96576 w 205730"/>
                <a:gd name="connsiteY17" fmla="*/ 94402 h 177794"/>
                <a:gd name="connsiteX18" fmla="*/ 145415 w 205730"/>
                <a:gd name="connsiteY18" fmla="*/ 94402 h 177794"/>
                <a:gd name="connsiteX19" fmla="*/ 144908 w 205730"/>
                <a:gd name="connsiteY19" fmla="*/ 95146 h 177794"/>
                <a:gd name="connsiteX20" fmla="*/ 147439 w 205730"/>
                <a:gd name="connsiteY20" fmla="*/ 96883 h 177794"/>
                <a:gd name="connsiteX21" fmla="*/ 167430 w 205730"/>
                <a:gd name="connsiteY21" fmla="*/ 82241 h 177794"/>
                <a:gd name="connsiteX22" fmla="*/ 162622 w 205730"/>
                <a:gd name="connsiteY22" fmla="*/ 80751 h 177794"/>
                <a:gd name="connsiteX23" fmla="*/ 101890 w 205730"/>
                <a:gd name="connsiteY23" fmla="*/ 80751 h 177794"/>
                <a:gd name="connsiteX24" fmla="*/ 121628 w 205730"/>
                <a:gd name="connsiteY24" fmla="*/ 13742 h 177794"/>
                <a:gd name="connsiteX25" fmla="*/ 155030 w 205730"/>
                <a:gd name="connsiteY25" fmla="*/ 13742 h 177794"/>
                <a:gd name="connsiteX26" fmla="*/ 183625 w 205730"/>
                <a:gd name="connsiteY26" fmla="*/ 17961 h 177794"/>
                <a:gd name="connsiteX27" fmla="*/ 184131 w 205730"/>
                <a:gd name="connsiteY27" fmla="*/ 23173 h 177794"/>
                <a:gd name="connsiteX28" fmla="*/ 186156 w 205730"/>
                <a:gd name="connsiteY28" fmla="*/ 23917 h 177794"/>
                <a:gd name="connsiteX29" fmla="*/ 205894 w 205730"/>
                <a:gd name="connsiteY29" fmla="*/ 9771 h 17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5730" h="177794">
                  <a:moveTo>
                    <a:pt x="205894" y="9771"/>
                  </a:moveTo>
                  <a:cubicBezTo>
                    <a:pt x="205894" y="-1646"/>
                    <a:pt x="186409" y="91"/>
                    <a:pt x="178564" y="91"/>
                  </a:cubicBezTo>
                  <a:lnTo>
                    <a:pt x="83164" y="91"/>
                  </a:lnTo>
                  <a:cubicBezTo>
                    <a:pt x="70511" y="91"/>
                    <a:pt x="47990" y="7289"/>
                    <a:pt x="43941" y="20691"/>
                  </a:cubicBezTo>
                  <a:cubicBezTo>
                    <a:pt x="44447" y="22180"/>
                    <a:pt x="44953" y="22428"/>
                    <a:pt x="46472" y="22428"/>
                  </a:cubicBezTo>
                  <a:cubicBezTo>
                    <a:pt x="52039" y="22428"/>
                    <a:pt x="59630" y="17961"/>
                    <a:pt x="63173" y="14238"/>
                  </a:cubicBezTo>
                  <a:cubicBezTo>
                    <a:pt x="71018" y="14238"/>
                    <a:pt x="78609" y="13742"/>
                    <a:pt x="86454" y="13742"/>
                  </a:cubicBezTo>
                  <a:lnTo>
                    <a:pt x="102143" y="13742"/>
                  </a:lnTo>
                  <a:cubicBezTo>
                    <a:pt x="102143" y="13742"/>
                    <a:pt x="101131" y="18209"/>
                    <a:pt x="101131" y="18457"/>
                  </a:cubicBezTo>
                  <a:cubicBezTo>
                    <a:pt x="91262" y="63875"/>
                    <a:pt x="76332" y="102343"/>
                    <a:pt x="65197" y="126666"/>
                  </a:cubicBezTo>
                  <a:cubicBezTo>
                    <a:pt x="63679" y="129892"/>
                    <a:pt x="50014" y="160915"/>
                    <a:pt x="46472" y="163893"/>
                  </a:cubicBezTo>
                  <a:cubicBezTo>
                    <a:pt x="35337" y="163893"/>
                    <a:pt x="26987" y="157937"/>
                    <a:pt x="22432" y="148258"/>
                  </a:cubicBezTo>
                  <a:cubicBezTo>
                    <a:pt x="21673" y="146769"/>
                    <a:pt x="21673" y="145776"/>
                    <a:pt x="19901" y="145776"/>
                  </a:cubicBezTo>
                  <a:cubicBezTo>
                    <a:pt x="14081" y="145776"/>
                    <a:pt x="163" y="153718"/>
                    <a:pt x="163" y="157937"/>
                  </a:cubicBezTo>
                  <a:cubicBezTo>
                    <a:pt x="163" y="158433"/>
                    <a:pt x="416" y="158930"/>
                    <a:pt x="669" y="159426"/>
                  </a:cubicBezTo>
                  <a:cubicBezTo>
                    <a:pt x="5224" y="171091"/>
                    <a:pt x="16612" y="177792"/>
                    <a:pt x="29011" y="177792"/>
                  </a:cubicBezTo>
                  <a:cubicBezTo>
                    <a:pt x="41917" y="177792"/>
                    <a:pt x="56847" y="168609"/>
                    <a:pt x="64944" y="159426"/>
                  </a:cubicBezTo>
                  <a:cubicBezTo>
                    <a:pt x="73295" y="149995"/>
                    <a:pt x="89996" y="109293"/>
                    <a:pt x="96576" y="94402"/>
                  </a:cubicBezTo>
                  <a:lnTo>
                    <a:pt x="145415" y="94402"/>
                  </a:lnTo>
                  <a:cubicBezTo>
                    <a:pt x="145161" y="94650"/>
                    <a:pt x="144908" y="94898"/>
                    <a:pt x="144908" y="95146"/>
                  </a:cubicBezTo>
                  <a:cubicBezTo>
                    <a:pt x="144908" y="96139"/>
                    <a:pt x="146427" y="96883"/>
                    <a:pt x="147439" y="96883"/>
                  </a:cubicBezTo>
                  <a:cubicBezTo>
                    <a:pt x="153006" y="96883"/>
                    <a:pt x="167430" y="89934"/>
                    <a:pt x="167430" y="82241"/>
                  </a:cubicBezTo>
                  <a:cubicBezTo>
                    <a:pt x="167430" y="80503"/>
                    <a:pt x="165659" y="80751"/>
                    <a:pt x="162622" y="80751"/>
                  </a:cubicBezTo>
                  <a:lnTo>
                    <a:pt x="101890" y="80751"/>
                  </a:lnTo>
                  <a:cubicBezTo>
                    <a:pt x="108469" y="58415"/>
                    <a:pt x="117073" y="36575"/>
                    <a:pt x="121628" y="13742"/>
                  </a:cubicBezTo>
                  <a:lnTo>
                    <a:pt x="155030" y="13742"/>
                  </a:lnTo>
                  <a:cubicBezTo>
                    <a:pt x="161357" y="13742"/>
                    <a:pt x="179070" y="12501"/>
                    <a:pt x="183625" y="17961"/>
                  </a:cubicBezTo>
                  <a:cubicBezTo>
                    <a:pt x="184131" y="19450"/>
                    <a:pt x="183372" y="21932"/>
                    <a:pt x="184131" y="23173"/>
                  </a:cubicBezTo>
                  <a:cubicBezTo>
                    <a:pt x="184637" y="23669"/>
                    <a:pt x="185397" y="23917"/>
                    <a:pt x="186156" y="23917"/>
                  </a:cubicBezTo>
                  <a:cubicBezTo>
                    <a:pt x="192229" y="23917"/>
                    <a:pt x="205894" y="16472"/>
                    <a:pt x="205894" y="9771"/>
                  </a:cubicBezTo>
                  <a:close/>
                </a:path>
              </a:pathLst>
            </a:custGeom>
            <a:solidFill>
              <a:srgbClr val="000000"/>
            </a:solidFill>
            <a:ln w="3047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CF62B282-C9AF-0FF1-1616-5691A217FC12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9257407" y="4404755"/>
              <a:ext cx="66046" cy="297573"/>
            </a:xfrm>
            <a:custGeom>
              <a:avLst/>
              <a:gdLst>
                <a:gd name="connsiteX0" fmla="*/ 66219 w 66046"/>
                <a:gd name="connsiteY0" fmla="*/ 295080 h 297573"/>
                <a:gd name="connsiteX1" fmla="*/ 65207 w 66046"/>
                <a:gd name="connsiteY1" fmla="*/ 292847 h 297573"/>
                <a:gd name="connsiteX2" fmla="*/ 25731 w 66046"/>
                <a:gd name="connsiteY2" fmla="*/ 220129 h 297573"/>
                <a:gd name="connsiteX3" fmla="*/ 17634 w 66046"/>
                <a:gd name="connsiteY3" fmla="*/ 148900 h 297573"/>
                <a:gd name="connsiteX4" fmla="*/ 63942 w 66046"/>
                <a:gd name="connsiteY4" fmla="*/ 5697 h 297573"/>
                <a:gd name="connsiteX5" fmla="*/ 66219 w 66046"/>
                <a:gd name="connsiteY5" fmla="*/ 2471 h 297573"/>
                <a:gd name="connsiteX6" fmla="*/ 63183 w 66046"/>
                <a:gd name="connsiteY6" fmla="*/ -11 h 297573"/>
                <a:gd name="connsiteX7" fmla="*/ 42433 w 66046"/>
                <a:gd name="connsiteY7" fmla="*/ 18603 h 297573"/>
                <a:gd name="connsiteX8" fmla="*/ 173 w 66046"/>
                <a:gd name="connsiteY8" fmla="*/ 148651 h 297573"/>
                <a:gd name="connsiteX9" fmla="*/ 39649 w 66046"/>
                <a:gd name="connsiteY9" fmla="*/ 275722 h 297573"/>
                <a:gd name="connsiteX10" fmla="*/ 63183 w 66046"/>
                <a:gd name="connsiteY10" fmla="*/ 297562 h 297573"/>
                <a:gd name="connsiteX11" fmla="*/ 66219 w 66046"/>
                <a:gd name="connsiteY11" fmla="*/ 295080 h 29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046" h="297573">
                  <a:moveTo>
                    <a:pt x="66219" y="295080"/>
                  </a:moveTo>
                  <a:cubicBezTo>
                    <a:pt x="66219" y="294088"/>
                    <a:pt x="65713" y="293591"/>
                    <a:pt x="65207" y="292847"/>
                  </a:cubicBezTo>
                  <a:cubicBezTo>
                    <a:pt x="53567" y="280686"/>
                    <a:pt x="36359" y="260583"/>
                    <a:pt x="25731" y="220129"/>
                  </a:cubicBezTo>
                  <a:cubicBezTo>
                    <a:pt x="19911" y="197544"/>
                    <a:pt x="17634" y="171981"/>
                    <a:pt x="17634" y="148900"/>
                  </a:cubicBezTo>
                  <a:cubicBezTo>
                    <a:pt x="17634" y="83627"/>
                    <a:pt x="33576" y="37961"/>
                    <a:pt x="63942" y="5697"/>
                  </a:cubicBezTo>
                  <a:cubicBezTo>
                    <a:pt x="66219" y="3463"/>
                    <a:pt x="66219" y="2967"/>
                    <a:pt x="66219" y="2471"/>
                  </a:cubicBezTo>
                  <a:cubicBezTo>
                    <a:pt x="66219" y="-11"/>
                    <a:pt x="64195" y="-11"/>
                    <a:pt x="63183" y="-11"/>
                  </a:cubicBezTo>
                  <a:cubicBezTo>
                    <a:pt x="59387" y="-11"/>
                    <a:pt x="45722" y="14880"/>
                    <a:pt x="42433" y="18603"/>
                  </a:cubicBezTo>
                  <a:cubicBezTo>
                    <a:pt x="16621" y="48633"/>
                    <a:pt x="173" y="93306"/>
                    <a:pt x="173" y="148651"/>
                  </a:cubicBezTo>
                  <a:cubicBezTo>
                    <a:pt x="173" y="183894"/>
                    <a:pt x="6499" y="233779"/>
                    <a:pt x="39649" y="275722"/>
                  </a:cubicBezTo>
                  <a:cubicBezTo>
                    <a:pt x="42180" y="278700"/>
                    <a:pt x="58628" y="297562"/>
                    <a:pt x="63183" y="297562"/>
                  </a:cubicBezTo>
                  <a:cubicBezTo>
                    <a:pt x="64195" y="297562"/>
                    <a:pt x="66219" y="297562"/>
                    <a:pt x="66219" y="295080"/>
                  </a:cubicBezTo>
                  <a:close/>
                </a:path>
              </a:pathLst>
            </a:custGeom>
            <a:solidFill>
              <a:srgbClr val="000000"/>
            </a:solidFill>
            <a:ln w="3047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4BA79606-96D0-30E3-4002-C4B8B9C64DD0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9339227" y="4445861"/>
              <a:ext cx="205730" cy="177794"/>
            </a:xfrm>
            <a:custGeom>
              <a:avLst/>
              <a:gdLst>
                <a:gd name="connsiteX0" fmla="*/ 205908 w 205730"/>
                <a:gd name="connsiteY0" fmla="*/ 9771 h 177794"/>
                <a:gd name="connsiteX1" fmla="*/ 178579 w 205730"/>
                <a:gd name="connsiteY1" fmla="*/ 91 h 177794"/>
                <a:gd name="connsiteX2" fmla="*/ 83178 w 205730"/>
                <a:gd name="connsiteY2" fmla="*/ 91 h 177794"/>
                <a:gd name="connsiteX3" fmla="*/ 43955 w 205730"/>
                <a:gd name="connsiteY3" fmla="*/ 20691 h 177794"/>
                <a:gd name="connsiteX4" fmla="*/ 46486 w 205730"/>
                <a:gd name="connsiteY4" fmla="*/ 22428 h 177794"/>
                <a:gd name="connsiteX5" fmla="*/ 63187 w 205730"/>
                <a:gd name="connsiteY5" fmla="*/ 14238 h 177794"/>
                <a:gd name="connsiteX6" fmla="*/ 86468 w 205730"/>
                <a:gd name="connsiteY6" fmla="*/ 13742 h 177794"/>
                <a:gd name="connsiteX7" fmla="*/ 102157 w 205730"/>
                <a:gd name="connsiteY7" fmla="*/ 13742 h 177794"/>
                <a:gd name="connsiteX8" fmla="*/ 101145 w 205730"/>
                <a:gd name="connsiteY8" fmla="*/ 18457 h 177794"/>
                <a:gd name="connsiteX9" fmla="*/ 65212 w 205730"/>
                <a:gd name="connsiteY9" fmla="*/ 126666 h 177794"/>
                <a:gd name="connsiteX10" fmla="*/ 46486 w 205730"/>
                <a:gd name="connsiteY10" fmla="*/ 163893 h 177794"/>
                <a:gd name="connsiteX11" fmla="*/ 22446 w 205730"/>
                <a:gd name="connsiteY11" fmla="*/ 148258 h 177794"/>
                <a:gd name="connsiteX12" fmla="*/ 19916 w 205730"/>
                <a:gd name="connsiteY12" fmla="*/ 145776 h 177794"/>
                <a:gd name="connsiteX13" fmla="*/ 178 w 205730"/>
                <a:gd name="connsiteY13" fmla="*/ 157937 h 177794"/>
                <a:gd name="connsiteX14" fmla="*/ 684 w 205730"/>
                <a:gd name="connsiteY14" fmla="*/ 159426 h 177794"/>
                <a:gd name="connsiteX15" fmla="*/ 29025 w 205730"/>
                <a:gd name="connsiteY15" fmla="*/ 177792 h 177794"/>
                <a:gd name="connsiteX16" fmla="*/ 64959 w 205730"/>
                <a:gd name="connsiteY16" fmla="*/ 159426 h 177794"/>
                <a:gd name="connsiteX17" fmla="*/ 96590 w 205730"/>
                <a:gd name="connsiteY17" fmla="*/ 94402 h 177794"/>
                <a:gd name="connsiteX18" fmla="*/ 145429 w 205730"/>
                <a:gd name="connsiteY18" fmla="*/ 94402 h 177794"/>
                <a:gd name="connsiteX19" fmla="*/ 144923 w 205730"/>
                <a:gd name="connsiteY19" fmla="*/ 95146 h 177794"/>
                <a:gd name="connsiteX20" fmla="*/ 147453 w 205730"/>
                <a:gd name="connsiteY20" fmla="*/ 96883 h 177794"/>
                <a:gd name="connsiteX21" fmla="*/ 167444 w 205730"/>
                <a:gd name="connsiteY21" fmla="*/ 82241 h 177794"/>
                <a:gd name="connsiteX22" fmla="*/ 162636 w 205730"/>
                <a:gd name="connsiteY22" fmla="*/ 80751 h 177794"/>
                <a:gd name="connsiteX23" fmla="*/ 101904 w 205730"/>
                <a:gd name="connsiteY23" fmla="*/ 80751 h 177794"/>
                <a:gd name="connsiteX24" fmla="*/ 121642 w 205730"/>
                <a:gd name="connsiteY24" fmla="*/ 13742 h 177794"/>
                <a:gd name="connsiteX25" fmla="*/ 155045 w 205730"/>
                <a:gd name="connsiteY25" fmla="*/ 13742 h 177794"/>
                <a:gd name="connsiteX26" fmla="*/ 183640 w 205730"/>
                <a:gd name="connsiteY26" fmla="*/ 17961 h 177794"/>
                <a:gd name="connsiteX27" fmla="*/ 184146 w 205730"/>
                <a:gd name="connsiteY27" fmla="*/ 23173 h 177794"/>
                <a:gd name="connsiteX28" fmla="*/ 186170 w 205730"/>
                <a:gd name="connsiteY28" fmla="*/ 23917 h 177794"/>
                <a:gd name="connsiteX29" fmla="*/ 205908 w 205730"/>
                <a:gd name="connsiteY29" fmla="*/ 9771 h 17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5730" h="177794">
                  <a:moveTo>
                    <a:pt x="205908" y="9771"/>
                  </a:moveTo>
                  <a:cubicBezTo>
                    <a:pt x="205908" y="-1646"/>
                    <a:pt x="186423" y="91"/>
                    <a:pt x="178579" y="91"/>
                  </a:cubicBezTo>
                  <a:lnTo>
                    <a:pt x="83178" y="91"/>
                  </a:lnTo>
                  <a:cubicBezTo>
                    <a:pt x="70526" y="91"/>
                    <a:pt x="48004" y="7289"/>
                    <a:pt x="43955" y="20691"/>
                  </a:cubicBezTo>
                  <a:cubicBezTo>
                    <a:pt x="44462" y="22180"/>
                    <a:pt x="44968" y="22428"/>
                    <a:pt x="46486" y="22428"/>
                  </a:cubicBezTo>
                  <a:cubicBezTo>
                    <a:pt x="52053" y="22428"/>
                    <a:pt x="59645" y="17961"/>
                    <a:pt x="63187" y="14238"/>
                  </a:cubicBezTo>
                  <a:cubicBezTo>
                    <a:pt x="71032" y="14238"/>
                    <a:pt x="78623" y="13742"/>
                    <a:pt x="86468" y="13742"/>
                  </a:cubicBezTo>
                  <a:lnTo>
                    <a:pt x="102157" y="13742"/>
                  </a:lnTo>
                  <a:cubicBezTo>
                    <a:pt x="102157" y="13742"/>
                    <a:pt x="101145" y="18209"/>
                    <a:pt x="101145" y="18457"/>
                  </a:cubicBezTo>
                  <a:cubicBezTo>
                    <a:pt x="91276" y="63875"/>
                    <a:pt x="76346" y="102343"/>
                    <a:pt x="65212" y="126666"/>
                  </a:cubicBezTo>
                  <a:cubicBezTo>
                    <a:pt x="63693" y="129892"/>
                    <a:pt x="50029" y="160915"/>
                    <a:pt x="46486" y="163893"/>
                  </a:cubicBezTo>
                  <a:cubicBezTo>
                    <a:pt x="35352" y="163893"/>
                    <a:pt x="27001" y="157937"/>
                    <a:pt x="22446" y="148258"/>
                  </a:cubicBezTo>
                  <a:cubicBezTo>
                    <a:pt x="21687" y="146769"/>
                    <a:pt x="21687" y="145776"/>
                    <a:pt x="19916" y="145776"/>
                  </a:cubicBezTo>
                  <a:cubicBezTo>
                    <a:pt x="14095" y="145776"/>
                    <a:pt x="178" y="153718"/>
                    <a:pt x="178" y="157937"/>
                  </a:cubicBezTo>
                  <a:cubicBezTo>
                    <a:pt x="178" y="158433"/>
                    <a:pt x="431" y="158930"/>
                    <a:pt x="684" y="159426"/>
                  </a:cubicBezTo>
                  <a:cubicBezTo>
                    <a:pt x="5239" y="171091"/>
                    <a:pt x="16626" y="177792"/>
                    <a:pt x="29025" y="177792"/>
                  </a:cubicBezTo>
                  <a:cubicBezTo>
                    <a:pt x="41931" y="177792"/>
                    <a:pt x="56861" y="168609"/>
                    <a:pt x="64959" y="159426"/>
                  </a:cubicBezTo>
                  <a:cubicBezTo>
                    <a:pt x="73309" y="149995"/>
                    <a:pt x="90011" y="109293"/>
                    <a:pt x="96590" y="94402"/>
                  </a:cubicBezTo>
                  <a:lnTo>
                    <a:pt x="145429" y="94402"/>
                  </a:lnTo>
                  <a:cubicBezTo>
                    <a:pt x="145176" y="94650"/>
                    <a:pt x="144923" y="94898"/>
                    <a:pt x="144923" y="95146"/>
                  </a:cubicBezTo>
                  <a:cubicBezTo>
                    <a:pt x="144923" y="96139"/>
                    <a:pt x="146441" y="96883"/>
                    <a:pt x="147453" y="96883"/>
                  </a:cubicBezTo>
                  <a:cubicBezTo>
                    <a:pt x="153020" y="96883"/>
                    <a:pt x="167444" y="89934"/>
                    <a:pt x="167444" y="82241"/>
                  </a:cubicBezTo>
                  <a:cubicBezTo>
                    <a:pt x="167444" y="80503"/>
                    <a:pt x="165673" y="80751"/>
                    <a:pt x="162636" y="80751"/>
                  </a:cubicBezTo>
                  <a:lnTo>
                    <a:pt x="101904" y="80751"/>
                  </a:lnTo>
                  <a:cubicBezTo>
                    <a:pt x="108483" y="58415"/>
                    <a:pt x="117087" y="36575"/>
                    <a:pt x="121642" y="13742"/>
                  </a:cubicBezTo>
                  <a:lnTo>
                    <a:pt x="155045" y="13742"/>
                  </a:lnTo>
                  <a:cubicBezTo>
                    <a:pt x="161371" y="13742"/>
                    <a:pt x="179085" y="12501"/>
                    <a:pt x="183640" y="17961"/>
                  </a:cubicBezTo>
                  <a:cubicBezTo>
                    <a:pt x="184146" y="19450"/>
                    <a:pt x="183387" y="21932"/>
                    <a:pt x="184146" y="23173"/>
                  </a:cubicBezTo>
                  <a:cubicBezTo>
                    <a:pt x="184652" y="23669"/>
                    <a:pt x="185411" y="23917"/>
                    <a:pt x="186170" y="23917"/>
                  </a:cubicBezTo>
                  <a:cubicBezTo>
                    <a:pt x="192243" y="23917"/>
                    <a:pt x="205908" y="16472"/>
                    <a:pt x="205908" y="9771"/>
                  </a:cubicBezTo>
                  <a:close/>
                </a:path>
              </a:pathLst>
            </a:custGeom>
            <a:solidFill>
              <a:srgbClr val="000000"/>
            </a:solidFill>
            <a:ln w="3047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42F78708-558B-BBEC-2E4C-6B6BA32B1067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9609161" y="4429575"/>
              <a:ext cx="58707" cy="248184"/>
            </a:xfrm>
            <a:custGeom>
              <a:avLst/>
              <a:gdLst>
                <a:gd name="connsiteX0" fmla="*/ 58895 w 58707"/>
                <a:gd name="connsiteY0" fmla="*/ 245700 h 248184"/>
                <a:gd name="connsiteX1" fmla="*/ 54593 w 58707"/>
                <a:gd name="connsiteY1" fmla="*/ 240240 h 248184"/>
                <a:gd name="connsiteX2" fmla="*/ 14864 w 58707"/>
                <a:gd name="connsiteY2" fmla="*/ 124089 h 248184"/>
                <a:gd name="connsiteX3" fmla="*/ 55606 w 58707"/>
                <a:gd name="connsiteY3" fmla="*/ 6698 h 248184"/>
                <a:gd name="connsiteX4" fmla="*/ 58895 w 58707"/>
                <a:gd name="connsiteY4" fmla="*/ 2479 h 248184"/>
                <a:gd name="connsiteX5" fmla="*/ 56365 w 58707"/>
                <a:gd name="connsiteY5" fmla="*/ -3 h 248184"/>
                <a:gd name="connsiteX6" fmla="*/ 16130 w 58707"/>
                <a:gd name="connsiteY6" fmla="*/ 48393 h 248184"/>
                <a:gd name="connsiteX7" fmla="*/ 187 w 58707"/>
                <a:gd name="connsiteY7" fmla="*/ 124089 h 248184"/>
                <a:gd name="connsiteX8" fmla="*/ 16889 w 58707"/>
                <a:gd name="connsiteY8" fmla="*/ 201523 h 248184"/>
                <a:gd name="connsiteX9" fmla="*/ 56365 w 58707"/>
                <a:gd name="connsiteY9" fmla="*/ 248182 h 248184"/>
                <a:gd name="connsiteX10" fmla="*/ 58895 w 58707"/>
                <a:gd name="connsiteY10" fmla="*/ 245700 h 248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48184">
                  <a:moveTo>
                    <a:pt x="58895" y="245700"/>
                  </a:moveTo>
                  <a:cubicBezTo>
                    <a:pt x="58895" y="244955"/>
                    <a:pt x="58895" y="244459"/>
                    <a:pt x="54593" y="240240"/>
                  </a:cubicBezTo>
                  <a:cubicBezTo>
                    <a:pt x="22962" y="208968"/>
                    <a:pt x="14864" y="162061"/>
                    <a:pt x="14864" y="124089"/>
                  </a:cubicBezTo>
                  <a:cubicBezTo>
                    <a:pt x="14864" y="80905"/>
                    <a:pt x="24480" y="37721"/>
                    <a:pt x="55606" y="6698"/>
                  </a:cubicBezTo>
                  <a:cubicBezTo>
                    <a:pt x="58895" y="3720"/>
                    <a:pt x="58895" y="3223"/>
                    <a:pt x="58895" y="2479"/>
                  </a:cubicBezTo>
                  <a:cubicBezTo>
                    <a:pt x="58895" y="741"/>
                    <a:pt x="57883" y="-3"/>
                    <a:pt x="56365" y="-3"/>
                  </a:cubicBezTo>
                  <a:cubicBezTo>
                    <a:pt x="53834" y="-3"/>
                    <a:pt x="31060" y="16873"/>
                    <a:pt x="16130" y="48393"/>
                  </a:cubicBezTo>
                  <a:cubicBezTo>
                    <a:pt x="3224" y="75693"/>
                    <a:pt x="187" y="103242"/>
                    <a:pt x="187" y="124089"/>
                  </a:cubicBezTo>
                  <a:cubicBezTo>
                    <a:pt x="187" y="143448"/>
                    <a:pt x="2971" y="173478"/>
                    <a:pt x="16889" y="201523"/>
                  </a:cubicBezTo>
                  <a:cubicBezTo>
                    <a:pt x="32072" y="232049"/>
                    <a:pt x="53834" y="248182"/>
                    <a:pt x="56365" y="248182"/>
                  </a:cubicBezTo>
                  <a:cubicBezTo>
                    <a:pt x="57883" y="248182"/>
                    <a:pt x="58895" y="247437"/>
                    <a:pt x="58895" y="245700"/>
                  </a:cubicBezTo>
                  <a:close/>
                </a:path>
              </a:pathLst>
            </a:custGeom>
            <a:solidFill>
              <a:srgbClr val="000000"/>
            </a:solidFill>
            <a:ln w="3047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73" name="任意多边形: 形状 72">
              <a:extLst>
                <a:ext uri="{FF2B5EF4-FFF2-40B4-BE49-F238E27FC236}">
                  <a16:creationId xmlns:a16="http://schemas.microsoft.com/office/drawing/2014/main" id="{B0202233-9697-D508-748D-5A566737F22A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9689350" y="4446204"/>
              <a:ext cx="208514" cy="169510"/>
            </a:xfrm>
            <a:custGeom>
              <a:avLst/>
              <a:gdLst>
                <a:gd name="connsiteX0" fmla="*/ 116089 w 208514"/>
                <a:gd name="connsiteY0" fmla="*/ 67503 h 169510"/>
                <a:gd name="connsiteX1" fmla="*/ 94832 w 208514"/>
                <a:gd name="connsiteY1" fmla="*/ 18114 h 169510"/>
                <a:gd name="connsiteX2" fmla="*/ 93567 w 208514"/>
                <a:gd name="connsiteY2" fmla="*/ 14888 h 169510"/>
                <a:gd name="connsiteX3" fmla="*/ 108497 w 208514"/>
                <a:gd name="connsiteY3" fmla="*/ 7691 h 169510"/>
                <a:gd name="connsiteX4" fmla="*/ 113558 w 208514"/>
                <a:gd name="connsiteY4" fmla="*/ 2975 h 169510"/>
                <a:gd name="connsiteX5" fmla="*/ 109762 w 208514"/>
                <a:gd name="connsiteY5" fmla="*/ -3 h 169510"/>
                <a:gd name="connsiteX6" fmla="*/ 77878 w 208514"/>
                <a:gd name="connsiteY6" fmla="*/ 741 h 169510"/>
                <a:gd name="connsiteX7" fmla="*/ 49536 w 208514"/>
                <a:gd name="connsiteY7" fmla="*/ -3 h 169510"/>
                <a:gd name="connsiteX8" fmla="*/ 44981 w 208514"/>
                <a:gd name="connsiteY8" fmla="*/ 4961 h 169510"/>
                <a:gd name="connsiteX9" fmla="*/ 50801 w 208514"/>
                <a:gd name="connsiteY9" fmla="*/ 7691 h 169510"/>
                <a:gd name="connsiteX10" fmla="*/ 69780 w 208514"/>
                <a:gd name="connsiteY10" fmla="*/ 15632 h 169510"/>
                <a:gd name="connsiteX11" fmla="*/ 99640 w 208514"/>
                <a:gd name="connsiteY11" fmla="*/ 84876 h 169510"/>
                <a:gd name="connsiteX12" fmla="*/ 46247 w 208514"/>
                <a:gd name="connsiteY12" fmla="*/ 141214 h 169510"/>
                <a:gd name="connsiteX13" fmla="*/ 42957 w 208514"/>
                <a:gd name="connsiteY13" fmla="*/ 143944 h 169510"/>
                <a:gd name="connsiteX14" fmla="*/ 5758 w 208514"/>
                <a:gd name="connsiteY14" fmla="*/ 161813 h 169510"/>
                <a:gd name="connsiteX15" fmla="*/ 191 w 208514"/>
                <a:gd name="connsiteY15" fmla="*/ 166777 h 169510"/>
                <a:gd name="connsiteX16" fmla="*/ 3481 w 208514"/>
                <a:gd name="connsiteY16" fmla="*/ 169507 h 169510"/>
                <a:gd name="connsiteX17" fmla="*/ 27268 w 208514"/>
                <a:gd name="connsiteY17" fmla="*/ 168762 h 169510"/>
                <a:gd name="connsiteX18" fmla="*/ 55609 w 208514"/>
                <a:gd name="connsiteY18" fmla="*/ 169507 h 169510"/>
                <a:gd name="connsiteX19" fmla="*/ 60164 w 208514"/>
                <a:gd name="connsiteY19" fmla="*/ 164543 h 169510"/>
                <a:gd name="connsiteX20" fmla="*/ 57128 w 208514"/>
                <a:gd name="connsiteY20" fmla="*/ 161813 h 169510"/>
                <a:gd name="connsiteX21" fmla="*/ 47006 w 208514"/>
                <a:gd name="connsiteY21" fmla="*/ 154119 h 169510"/>
                <a:gd name="connsiteX22" fmla="*/ 53838 w 208514"/>
                <a:gd name="connsiteY22" fmla="*/ 142951 h 169510"/>
                <a:gd name="connsiteX23" fmla="*/ 79649 w 208514"/>
                <a:gd name="connsiteY23" fmla="*/ 116147 h 169510"/>
                <a:gd name="connsiteX24" fmla="*/ 102424 w 208514"/>
                <a:gd name="connsiteY24" fmla="*/ 91825 h 169510"/>
                <a:gd name="connsiteX25" fmla="*/ 127982 w 208514"/>
                <a:gd name="connsiteY25" fmla="*/ 151141 h 169510"/>
                <a:gd name="connsiteX26" fmla="*/ 129247 w 208514"/>
                <a:gd name="connsiteY26" fmla="*/ 154616 h 169510"/>
                <a:gd name="connsiteX27" fmla="*/ 114570 w 208514"/>
                <a:gd name="connsiteY27" fmla="*/ 161813 h 169510"/>
                <a:gd name="connsiteX28" fmla="*/ 109509 w 208514"/>
                <a:gd name="connsiteY28" fmla="*/ 166529 h 169510"/>
                <a:gd name="connsiteX29" fmla="*/ 113305 w 208514"/>
                <a:gd name="connsiteY29" fmla="*/ 169507 h 169510"/>
                <a:gd name="connsiteX30" fmla="*/ 145190 w 208514"/>
                <a:gd name="connsiteY30" fmla="*/ 168762 h 169510"/>
                <a:gd name="connsiteX31" fmla="*/ 173278 w 208514"/>
                <a:gd name="connsiteY31" fmla="*/ 169507 h 169510"/>
                <a:gd name="connsiteX32" fmla="*/ 178086 w 208514"/>
                <a:gd name="connsiteY32" fmla="*/ 164791 h 169510"/>
                <a:gd name="connsiteX33" fmla="*/ 173531 w 208514"/>
                <a:gd name="connsiteY33" fmla="*/ 161813 h 169510"/>
                <a:gd name="connsiteX34" fmla="*/ 151769 w 208514"/>
                <a:gd name="connsiteY34" fmla="*/ 150893 h 169510"/>
                <a:gd name="connsiteX35" fmla="*/ 119125 w 208514"/>
                <a:gd name="connsiteY35" fmla="*/ 74204 h 169510"/>
                <a:gd name="connsiteX36" fmla="*/ 171001 w 208514"/>
                <a:gd name="connsiteY36" fmla="*/ 20348 h 169510"/>
                <a:gd name="connsiteX37" fmla="*/ 203138 w 208514"/>
                <a:gd name="connsiteY37" fmla="*/ 7691 h 169510"/>
                <a:gd name="connsiteX38" fmla="*/ 208705 w 208514"/>
                <a:gd name="connsiteY38" fmla="*/ 2727 h 169510"/>
                <a:gd name="connsiteX39" fmla="*/ 205416 w 208514"/>
                <a:gd name="connsiteY39" fmla="*/ -3 h 169510"/>
                <a:gd name="connsiteX40" fmla="*/ 181629 w 208514"/>
                <a:gd name="connsiteY40" fmla="*/ 741 h 169510"/>
                <a:gd name="connsiteX41" fmla="*/ 153540 w 208514"/>
                <a:gd name="connsiteY41" fmla="*/ -3 h 169510"/>
                <a:gd name="connsiteX42" fmla="*/ 148732 w 208514"/>
                <a:gd name="connsiteY42" fmla="*/ 4961 h 169510"/>
                <a:gd name="connsiteX43" fmla="*/ 151769 w 208514"/>
                <a:gd name="connsiteY43" fmla="*/ 7691 h 169510"/>
                <a:gd name="connsiteX44" fmla="*/ 161891 w 208514"/>
                <a:gd name="connsiteY44" fmla="*/ 15384 h 169510"/>
                <a:gd name="connsiteX45" fmla="*/ 157083 w 208514"/>
                <a:gd name="connsiteY45" fmla="*/ 24319 h 169510"/>
                <a:gd name="connsiteX46" fmla="*/ 116089 w 208514"/>
                <a:gd name="connsiteY46" fmla="*/ 67503 h 169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08514" h="169510">
                  <a:moveTo>
                    <a:pt x="116089" y="67503"/>
                  </a:moveTo>
                  <a:lnTo>
                    <a:pt x="94832" y="18114"/>
                  </a:lnTo>
                  <a:cubicBezTo>
                    <a:pt x="94073" y="16129"/>
                    <a:pt x="93567" y="15136"/>
                    <a:pt x="93567" y="14888"/>
                  </a:cubicBezTo>
                  <a:cubicBezTo>
                    <a:pt x="93567" y="13399"/>
                    <a:pt x="97869" y="8683"/>
                    <a:pt x="108497" y="7691"/>
                  </a:cubicBezTo>
                  <a:cubicBezTo>
                    <a:pt x="111028" y="7442"/>
                    <a:pt x="113558" y="7194"/>
                    <a:pt x="113558" y="2975"/>
                  </a:cubicBezTo>
                  <a:cubicBezTo>
                    <a:pt x="113558" y="-3"/>
                    <a:pt x="110522" y="-3"/>
                    <a:pt x="109762" y="-3"/>
                  </a:cubicBezTo>
                  <a:cubicBezTo>
                    <a:pt x="99387" y="-3"/>
                    <a:pt x="88506" y="741"/>
                    <a:pt x="77878" y="741"/>
                  </a:cubicBezTo>
                  <a:cubicBezTo>
                    <a:pt x="71552" y="741"/>
                    <a:pt x="55863" y="-3"/>
                    <a:pt x="49536" y="-3"/>
                  </a:cubicBezTo>
                  <a:cubicBezTo>
                    <a:pt x="48018" y="-3"/>
                    <a:pt x="44981" y="-3"/>
                    <a:pt x="44981" y="4961"/>
                  </a:cubicBezTo>
                  <a:cubicBezTo>
                    <a:pt x="44981" y="7691"/>
                    <a:pt x="47512" y="7691"/>
                    <a:pt x="50801" y="7691"/>
                  </a:cubicBezTo>
                  <a:cubicBezTo>
                    <a:pt x="65985" y="7691"/>
                    <a:pt x="67503" y="10172"/>
                    <a:pt x="69780" y="15632"/>
                  </a:cubicBezTo>
                  <a:lnTo>
                    <a:pt x="99640" y="84876"/>
                  </a:lnTo>
                  <a:lnTo>
                    <a:pt x="46247" y="141214"/>
                  </a:lnTo>
                  <a:lnTo>
                    <a:pt x="42957" y="143944"/>
                  </a:lnTo>
                  <a:cubicBezTo>
                    <a:pt x="30557" y="157098"/>
                    <a:pt x="18664" y="161069"/>
                    <a:pt x="5758" y="161813"/>
                  </a:cubicBezTo>
                  <a:cubicBezTo>
                    <a:pt x="2469" y="162061"/>
                    <a:pt x="191" y="162061"/>
                    <a:pt x="191" y="166777"/>
                  </a:cubicBezTo>
                  <a:cubicBezTo>
                    <a:pt x="191" y="167025"/>
                    <a:pt x="191" y="169507"/>
                    <a:pt x="3481" y="169507"/>
                  </a:cubicBezTo>
                  <a:cubicBezTo>
                    <a:pt x="11072" y="169507"/>
                    <a:pt x="19423" y="168762"/>
                    <a:pt x="27268" y="168762"/>
                  </a:cubicBezTo>
                  <a:cubicBezTo>
                    <a:pt x="36631" y="168762"/>
                    <a:pt x="46500" y="169507"/>
                    <a:pt x="55609" y="169507"/>
                  </a:cubicBezTo>
                  <a:cubicBezTo>
                    <a:pt x="57128" y="169507"/>
                    <a:pt x="60164" y="169507"/>
                    <a:pt x="60164" y="164543"/>
                  </a:cubicBezTo>
                  <a:cubicBezTo>
                    <a:pt x="60164" y="162061"/>
                    <a:pt x="57634" y="161813"/>
                    <a:pt x="57128" y="161813"/>
                  </a:cubicBezTo>
                  <a:cubicBezTo>
                    <a:pt x="54850" y="161565"/>
                    <a:pt x="47006" y="161069"/>
                    <a:pt x="47006" y="154119"/>
                  </a:cubicBezTo>
                  <a:cubicBezTo>
                    <a:pt x="47006" y="150149"/>
                    <a:pt x="50801" y="146178"/>
                    <a:pt x="53838" y="142951"/>
                  </a:cubicBezTo>
                  <a:lnTo>
                    <a:pt x="79649" y="116147"/>
                  </a:lnTo>
                  <a:lnTo>
                    <a:pt x="102424" y="91825"/>
                  </a:lnTo>
                  <a:lnTo>
                    <a:pt x="127982" y="151141"/>
                  </a:lnTo>
                  <a:cubicBezTo>
                    <a:pt x="128994" y="153871"/>
                    <a:pt x="129247" y="154119"/>
                    <a:pt x="129247" y="154616"/>
                  </a:cubicBezTo>
                  <a:cubicBezTo>
                    <a:pt x="129247" y="156601"/>
                    <a:pt x="124439" y="160820"/>
                    <a:pt x="114570" y="161813"/>
                  </a:cubicBezTo>
                  <a:cubicBezTo>
                    <a:pt x="111787" y="162061"/>
                    <a:pt x="109509" y="162310"/>
                    <a:pt x="109509" y="166529"/>
                  </a:cubicBezTo>
                  <a:cubicBezTo>
                    <a:pt x="109509" y="169507"/>
                    <a:pt x="112293" y="169507"/>
                    <a:pt x="113305" y="169507"/>
                  </a:cubicBezTo>
                  <a:cubicBezTo>
                    <a:pt x="120391" y="169507"/>
                    <a:pt x="138104" y="168762"/>
                    <a:pt x="145190" y="168762"/>
                  </a:cubicBezTo>
                  <a:cubicBezTo>
                    <a:pt x="151516" y="168762"/>
                    <a:pt x="166952" y="169507"/>
                    <a:pt x="173278" y="169507"/>
                  </a:cubicBezTo>
                  <a:cubicBezTo>
                    <a:pt x="175050" y="169507"/>
                    <a:pt x="178086" y="169507"/>
                    <a:pt x="178086" y="164791"/>
                  </a:cubicBezTo>
                  <a:cubicBezTo>
                    <a:pt x="178086" y="161813"/>
                    <a:pt x="175556" y="161813"/>
                    <a:pt x="173531" y="161813"/>
                  </a:cubicBezTo>
                  <a:cubicBezTo>
                    <a:pt x="156577" y="161565"/>
                    <a:pt x="156071" y="160820"/>
                    <a:pt x="151769" y="150893"/>
                  </a:cubicBezTo>
                  <a:cubicBezTo>
                    <a:pt x="141900" y="127812"/>
                    <a:pt x="124945" y="89095"/>
                    <a:pt x="119125" y="74204"/>
                  </a:cubicBezTo>
                  <a:cubicBezTo>
                    <a:pt x="136333" y="56831"/>
                    <a:pt x="162903" y="27297"/>
                    <a:pt x="171001" y="20348"/>
                  </a:cubicBezTo>
                  <a:cubicBezTo>
                    <a:pt x="178339" y="14392"/>
                    <a:pt x="187955" y="8435"/>
                    <a:pt x="203138" y="7691"/>
                  </a:cubicBezTo>
                  <a:cubicBezTo>
                    <a:pt x="206428" y="7442"/>
                    <a:pt x="208705" y="7442"/>
                    <a:pt x="208705" y="2727"/>
                  </a:cubicBezTo>
                  <a:cubicBezTo>
                    <a:pt x="208705" y="2479"/>
                    <a:pt x="208705" y="-3"/>
                    <a:pt x="205416" y="-3"/>
                  </a:cubicBezTo>
                  <a:cubicBezTo>
                    <a:pt x="197824" y="-3"/>
                    <a:pt x="189473" y="741"/>
                    <a:pt x="181629" y="741"/>
                  </a:cubicBezTo>
                  <a:cubicBezTo>
                    <a:pt x="172266" y="741"/>
                    <a:pt x="162650" y="-3"/>
                    <a:pt x="153540" y="-3"/>
                  </a:cubicBezTo>
                  <a:cubicBezTo>
                    <a:pt x="152022" y="-3"/>
                    <a:pt x="148732" y="-3"/>
                    <a:pt x="148732" y="4961"/>
                  </a:cubicBezTo>
                  <a:cubicBezTo>
                    <a:pt x="148732" y="6698"/>
                    <a:pt x="149998" y="7442"/>
                    <a:pt x="151769" y="7691"/>
                  </a:cubicBezTo>
                  <a:cubicBezTo>
                    <a:pt x="154046" y="7939"/>
                    <a:pt x="161891" y="8435"/>
                    <a:pt x="161891" y="15384"/>
                  </a:cubicBezTo>
                  <a:cubicBezTo>
                    <a:pt x="161891" y="18859"/>
                    <a:pt x="159107" y="22085"/>
                    <a:pt x="157083" y="24319"/>
                  </a:cubicBezTo>
                  <a:lnTo>
                    <a:pt x="116089" y="67503"/>
                  </a:lnTo>
                  <a:close/>
                </a:path>
              </a:pathLst>
            </a:custGeom>
            <a:solidFill>
              <a:srgbClr val="000000"/>
            </a:solidFill>
            <a:ln w="3047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1B005590-8B4F-14B3-F9FF-24202CBA906F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9904564" y="4530809"/>
              <a:ext cx="133206" cy="125606"/>
            </a:xfrm>
            <a:custGeom>
              <a:avLst/>
              <a:gdLst>
                <a:gd name="connsiteX0" fmla="*/ 133406 w 133206"/>
                <a:gd name="connsiteY0" fmla="*/ 80435 h 125606"/>
                <a:gd name="connsiteX1" fmla="*/ 133406 w 133206"/>
                <a:gd name="connsiteY1" fmla="*/ 74181 h 125606"/>
                <a:gd name="connsiteX2" fmla="*/ 110555 w 133206"/>
                <a:gd name="connsiteY2" fmla="*/ 74876 h 125606"/>
                <a:gd name="connsiteX3" fmla="*/ 78494 w 133206"/>
                <a:gd name="connsiteY3" fmla="*/ 74181 h 125606"/>
                <a:gd name="connsiteX4" fmla="*/ 78494 w 133206"/>
                <a:gd name="connsiteY4" fmla="*/ 80435 h 125606"/>
                <a:gd name="connsiteX5" fmla="*/ 85225 w 133206"/>
                <a:gd name="connsiteY5" fmla="*/ 80435 h 125606"/>
                <a:gd name="connsiteX6" fmla="*/ 102938 w 133206"/>
                <a:gd name="connsiteY6" fmla="*/ 88426 h 125606"/>
                <a:gd name="connsiteX7" fmla="*/ 102938 w 133206"/>
                <a:gd name="connsiteY7" fmla="*/ 99545 h 125606"/>
                <a:gd name="connsiteX8" fmla="*/ 92842 w 133206"/>
                <a:gd name="connsiteY8" fmla="*/ 115007 h 125606"/>
                <a:gd name="connsiteX9" fmla="*/ 71940 w 133206"/>
                <a:gd name="connsiteY9" fmla="*/ 119350 h 125606"/>
                <a:gd name="connsiteX10" fmla="*/ 19153 w 133206"/>
                <a:gd name="connsiteY10" fmla="*/ 62715 h 125606"/>
                <a:gd name="connsiteX11" fmla="*/ 70345 w 133206"/>
                <a:gd name="connsiteY11" fmla="*/ 6253 h 125606"/>
                <a:gd name="connsiteX12" fmla="*/ 113389 w 133206"/>
                <a:gd name="connsiteY12" fmla="*/ 47600 h 125606"/>
                <a:gd name="connsiteX13" fmla="*/ 116578 w 133206"/>
                <a:gd name="connsiteY13" fmla="*/ 49685 h 125606"/>
                <a:gd name="connsiteX14" fmla="*/ 119766 w 133206"/>
                <a:gd name="connsiteY14" fmla="*/ 45168 h 125606"/>
                <a:gd name="connsiteX15" fmla="*/ 119766 w 133206"/>
                <a:gd name="connsiteY15" fmla="*/ 4515 h 125606"/>
                <a:gd name="connsiteX16" fmla="*/ 117286 w 133206"/>
                <a:gd name="connsiteY16" fmla="*/ -2 h 125606"/>
                <a:gd name="connsiteX17" fmla="*/ 114275 w 133206"/>
                <a:gd name="connsiteY17" fmla="*/ 2083 h 125606"/>
                <a:gd name="connsiteX18" fmla="*/ 104887 w 133206"/>
                <a:gd name="connsiteY18" fmla="*/ 15286 h 125606"/>
                <a:gd name="connsiteX19" fmla="*/ 68043 w 133206"/>
                <a:gd name="connsiteY19" fmla="*/ -2 h 125606"/>
                <a:gd name="connsiteX20" fmla="*/ 200 w 133206"/>
                <a:gd name="connsiteY20" fmla="*/ 62715 h 125606"/>
                <a:gd name="connsiteX21" fmla="*/ 68574 w 133206"/>
                <a:gd name="connsiteY21" fmla="*/ 125605 h 125606"/>
                <a:gd name="connsiteX22" fmla="*/ 106304 w 133206"/>
                <a:gd name="connsiteY22" fmla="*/ 111706 h 125606"/>
                <a:gd name="connsiteX23" fmla="*/ 117641 w 133206"/>
                <a:gd name="connsiteY23" fmla="*/ 122130 h 125606"/>
                <a:gd name="connsiteX24" fmla="*/ 119766 w 133206"/>
                <a:gd name="connsiteY24" fmla="*/ 117613 h 125606"/>
                <a:gd name="connsiteX25" fmla="*/ 119766 w 133206"/>
                <a:gd name="connsiteY25" fmla="*/ 88079 h 125606"/>
                <a:gd name="connsiteX26" fmla="*/ 133406 w 133206"/>
                <a:gd name="connsiteY26" fmla="*/ 80435 h 12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3206" h="125606">
                  <a:moveTo>
                    <a:pt x="133406" y="80435"/>
                  </a:moveTo>
                  <a:lnTo>
                    <a:pt x="133406" y="74181"/>
                  </a:lnTo>
                  <a:cubicBezTo>
                    <a:pt x="132166" y="74181"/>
                    <a:pt x="119235" y="74876"/>
                    <a:pt x="110555" y="74876"/>
                  </a:cubicBezTo>
                  <a:cubicBezTo>
                    <a:pt x="101167" y="74876"/>
                    <a:pt x="87705" y="74876"/>
                    <a:pt x="78494" y="74181"/>
                  </a:cubicBezTo>
                  <a:lnTo>
                    <a:pt x="78494" y="80435"/>
                  </a:lnTo>
                  <a:lnTo>
                    <a:pt x="85225" y="80435"/>
                  </a:lnTo>
                  <a:cubicBezTo>
                    <a:pt x="102938" y="80435"/>
                    <a:pt x="102938" y="82693"/>
                    <a:pt x="102938" y="88426"/>
                  </a:cubicBezTo>
                  <a:lnTo>
                    <a:pt x="102938" y="99545"/>
                  </a:lnTo>
                  <a:cubicBezTo>
                    <a:pt x="102938" y="103367"/>
                    <a:pt x="102938" y="110143"/>
                    <a:pt x="92842" y="115007"/>
                  </a:cubicBezTo>
                  <a:cubicBezTo>
                    <a:pt x="84162" y="119350"/>
                    <a:pt x="74242" y="119350"/>
                    <a:pt x="71940" y="119350"/>
                  </a:cubicBezTo>
                  <a:cubicBezTo>
                    <a:pt x="51923" y="119350"/>
                    <a:pt x="19153" y="108058"/>
                    <a:pt x="19153" y="62715"/>
                  </a:cubicBezTo>
                  <a:cubicBezTo>
                    <a:pt x="19153" y="16503"/>
                    <a:pt x="52809" y="6253"/>
                    <a:pt x="70345" y="6253"/>
                  </a:cubicBezTo>
                  <a:cubicBezTo>
                    <a:pt x="87527" y="6253"/>
                    <a:pt x="108784" y="17545"/>
                    <a:pt x="113389" y="47600"/>
                  </a:cubicBezTo>
                  <a:cubicBezTo>
                    <a:pt x="113744" y="49685"/>
                    <a:pt x="115338" y="49685"/>
                    <a:pt x="116578" y="49685"/>
                  </a:cubicBezTo>
                  <a:cubicBezTo>
                    <a:pt x="119766" y="49685"/>
                    <a:pt x="119766" y="48642"/>
                    <a:pt x="119766" y="45168"/>
                  </a:cubicBezTo>
                  <a:lnTo>
                    <a:pt x="119766" y="4515"/>
                  </a:lnTo>
                  <a:cubicBezTo>
                    <a:pt x="119766" y="1562"/>
                    <a:pt x="119766" y="-2"/>
                    <a:pt x="117286" y="-2"/>
                  </a:cubicBezTo>
                  <a:cubicBezTo>
                    <a:pt x="116578" y="-2"/>
                    <a:pt x="115692" y="-2"/>
                    <a:pt x="114275" y="2083"/>
                  </a:cubicBezTo>
                  <a:lnTo>
                    <a:pt x="104887" y="15286"/>
                  </a:lnTo>
                  <a:cubicBezTo>
                    <a:pt x="96207" y="6600"/>
                    <a:pt x="83630" y="-2"/>
                    <a:pt x="68043" y="-2"/>
                  </a:cubicBezTo>
                  <a:cubicBezTo>
                    <a:pt x="31198" y="-2"/>
                    <a:pt x="200" y="27969"/>
                    <a:pt x="200" y="62715"/>
                  </a:cubicBezTo>
                  <a:cubicBezTo>
                    <a:pt x="200" y="97113"/>
                    <a:pt x="30313" y="125605"/>
                    <a:pt x="68574" y="125605"/>
                  </a:cubicBezTo>
                  <a:cubicBezTo>
                    <a:pt x="78316" y="125605"/>
                    <a:pt x="97978" y="123867"/>
                    <a:pt x="106304" y="111706"/>
                  </a:cubicBezTo>
                  <a:cubicBezTo>
                    <a:pt x="109315" y="116223"/>
                    <a:pt x="115869" y="122130"/>
                    <a:pt x="117641" y="122130"/>
                  </a:cubicBezTo>
                  <a:cubicBezTo>
                    <a:pt x="119766" y="122130"/>
                    <a:pt x="119766" y="120219"/>
                    <a:pt x="119766" y="117613"/>
                  </a:cubicBezTo>
                  <a:lnTo>
                    <a:pt x="119766" y="88079"/>
                  </a:lnTo>
                  <a:cubicBezTo>
                    <a:pt x="119766" y="80435"/>
                    <a:pt x="121538" y="80435"/>
                    <a:pt x="133406" y="80435"/>
                  </a:cubicBezTo>
                  <a:close/>
                </a:path>
              </a:pathLst>
            </a:custGeom>
            <a:solidFill>
              <a:srgbClr val="000000"/>
            </a:solidFill>
            <a:ln w="3047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75" name="任意多边形: 形状 74">
              <a:extLst>
                <a:ext uri="{FF2B5EF4-FFF2-40B4-BE49-F238E27FC236}">
                  <a16:creationId xmlns:a16="http://schemas.microsoft.com/office/drawing/2014/main" id="{D5211AFA-94A4-7E6A-12AD-B970427182F1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10058672" y="4532373"/>
              <a:ext cx="39855" cy="120568"/>
            </a:xfrm>
            <a:custGeom>
              <a:avLst/>
              <a:gdLst>
                <a:gd name="connsiteX0" fmla="*/ 40061 w 39855"/>
                <a:gd name="connsiteY0" fmla="*/ 120566 h 120568"/>
                <a:gd name="connsiteX1" fmla="*/ 40061 w 39855"/>
                <a:gd name="connsiteY1" fmla="*/ 114312 h 120568"/>
                <a:gd name="connsiteX2" fmla="*/ 26776 w 39855"/>
                <a:gd name="connsiteY2" fmla="*/ 106842 h 120568"/>
                <a:gd name="connsiteX3" fmla="*/ 26776 w 39855"/>
                <a:gd name="connsiteY3" fmla="*/ -2 h 120568"/>
                <a:gd name="connsiteX4" fmla="*/ 206 w 39855"/>
                <a:gd name="connsiteY4" fmla="*/ 1909 h 120568"/>
                <a:gd name="connsiteX5" fmla="*/ 206 w 39855"/>
                <a:gd name="connsiteY5" fmla="*/ 8164 h 120568"/>
                <a:gd name="connsiteX6" fmla="*/ 13491 w 39855"/>
                <a:gd name="connsiteY6" fmla="*/ 17892 h 120568"/>
                <a:gd name="connsiteX7" fmla="*/ 13491 w 39855"/>
                <a:gd name="connsiteY7" fmla="*/ 106842 h 120568"/>
                <a:gd name="connsiteX8" fmla="*/ 206 w 39855"/>
                <a:gd name="connsiteY8" fmla="*/ 114312 h 120568"/>
                <a:gd name="connsiteX9" fmla="*/ 206 w 39855"/>
                <a:gd name="connsiteY9" fmla="*/ 120566 h 120568"/>
                <a:gd name="connsiteX10" fmla="*/ 20045 w 39855"/>
                <a:gd name="connsiteY10" fmla="*/ 119872 h 120568"/>
                <a:gd name="connsiteX11" fmla="*/ 40061 w 39855"/>
                <a:gd name="connsiteY11" fmla="*/ 120566 h 12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855" h="120568">
                  <a:moveTo>
                    <a:pt x="40061" y="120566"/>
                  </a:moveTo>
                  <a:lnTo>
                    <a:pt x="40061" y="114312"/>
                  </a:lnTo>
                  <a:cubicBezTo>
                    <a:pt x="28547" y="114312"/>
                    <a:pt x="26776" y="114312"/>
                    <a:pt x="26776" y="106842"/>
                  </a:cubicBezTo>
                  <a:lnTo>
                    <a:pt x="26776" y="-2"/>
                  </a:lnTo>
                  <a:lnTo>
                    <a:pt x="206" y="1909"/>
                  </a:lnTo>
                  <a:lnTo>
                    <a:pt x="206" y="8164"/>
                  </a:lnTo>
                  <a:cubicBezTo>
                    <a:pt x="12074" y="8164"/>
                    <a:pt x="13491" y="9380"/>
                    <a:pt x="13491" y="17892"/>
                  </a:cubicBezTo>
                  <a:lnTo>
                    <a:pt x="13491" y="106842"/>
                  </a:lnTo>
                  <a:cubicBezTo>
                    <a:pt x="13491" y="114312"/>
                    <a:pt x="11720" y="114312"/>
                    <a:pt x="206" y="114312"/>
                  </a:cubicBezTo>
                  <a:lnTo>
                    <a:pt x="206" y="120566"/>
                  </a:lnTo>
                  <a:cubicBezTo>
                    <a:pt x="206" y="120566"/>
                    <a:pt x="12959" y="119872"/>
                    <a:pt x="20045" y="119872"/>
                  </a:cubicBezTo>
                  <a:cubicBezTo>
                    <a:pt x="26776" y="119872"/>
                    <a:pt x="33330" y="120045"/>
                    <a:pt x="40061" y="120566"/>
                  </a:cubicBezTo>
                  <a:close/>
                </a:path>
              </a:pathLst>
            </a:custGeom>
            <a:solidFill>
              <a:srgbClr val="000000"/>
            </a:solidFill>
            <a:ln w="3047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839DA2F8-EFAA-65A4-B051-1F0F79821083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10112875" y="4575458"/>
              <a:ext cx="86796" cy="79220"/>
            </a:xfrm>
            <a:custGeom>
              <a:avLst/>
              <a:gdLst>
                <a:gd name="connsiteX0" fmla="*/ 87004 w 86796"/>
                <a:gd name="connsiteY0" fmla="*/ 40477 h 79220"/>
                <a:gd name="connsiteX1" fmla="*/ 43606 w 86796"/>
                <a:gd name="connsiteY1" fmla="*/ -2 h 79220"/>
                <a:gd name="connsiteX2" fmla="*/ 208 w 86796"/>
                <a:gd name="connsiteY2" fmla="*/ 40477 h 79220"/>
                <a:gd name="connsiteX3" fmla="*/ 43606 w 86796"/>
                <a:gd name="connsiteY3" fmla="*/ 79219 h 79220"/>
                <a:gd name="connsiteX4" fmla="*/ 87004 w 86796"/>
                <a:gd name="connsiteY4" fmla="*/ 40477 h 79220"/>
                <a:gd name="connsiteX5" fmla="*/ 70885 w 86796"/>
                <a:gd name="connsiteY5" fmla="*/ 38914 h 79220"/>
                <a:gd name="connsiteX6" fmla="*/ 65217 w 86796"/>
                <a:gd name="connsiteY6" fmla="*/ 63583 h 79220"/>
                <a:gd name="connsiteX7" fmla="*/ 43606 w 86796"/>
                <a:gd name="connsiteY7" fmla="*/ 73660 h 79220"/>
                <a:gd name="connsiteX8" fmla="*/ 21641 w 86796"/>
                <a:gd name="connsiteY8" fmla="*/ 63062 h 79220"/>
                <a:gd name="connsiteX9" fmla="*/ 16327 w 86796"/>
                <a:gd name="connsiteY9" fmla="*/ 38914 h 79220"/>
                <a:gd name="connsiteX10" fmla="*/ 22704 w 86796"/>
                <a:gd name="connsiteY10" fmla="*/ 13723 h 79220"/>
                <a:gd name="connsiteX11" fmla="*/ 43606 w 86796"/>
                <a:gd name="connsiteY11" fmla="*/ 4863 h 79220"/>
                <a:gd name="connsiteX12" fmla="*/ 65394 w 86796"/>
                <a:gd name="connsiteY12" fmla="*/ 15113 h 79220"/>
                <a:gd name="connsiteX13" fmla="*/ 70885 w 86796"/>
                <a:gd name="connsiteY13" fmla="*/ 38914 h 79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6796" h="79220">
                  <a:moveTo>
                    <a:pt x="87004" y="40477"/>
                  </a:moveTo>
                  <a:cubicBezTo>
                    <a:pt x="87004" y="18761"/>
                    <a:pt x="68051" y="-2"/>
                    <a:pt x="43606" y="-2"/>
                  </a:cubicBezTo>
                  <a:cubicBezTo>
                    <a:pt x="19161" y="-2"/>
                    <a:pt x="208" y="18761"/>
                    <a:pt x="208" y="40477"/>
                  </a:cubicBezTo>
                  <a:cubicBezTo>
                    <a:pt x="208" y="62020"/>
                    <a:pt x="19693" y="79219"/>
                    <a:pt x="43606" y="79219"/>
                  </a:cubicBezTo>
                  <a:cubicBezTo>
                    <a:pt x="67520" y="79219"/>
                    <a:pt x="87004" y="62020"/>
                    <a:pt x="87004" y="40477"/>
                  </a:cubicBezTo>
                  <a:close/>
                  <a:moveTo>
                    <a:pt x="70885" y="38914"/>
                  </a:moveTo>
                  <a:cubicBezTo>
                    <a:pt x="70885" y="47253"/>
                    <a:pt x="70354" y="56460"/>
                    <a:pt x="65217" y="63583"/>
                  </a:cubicBezTo>
                  <a:cubicBezTo>
                    <a:pt x="60434" y="70185"/>
                    <a:pt x="52286" y="73660"/>
                    <a:pt x="43606" y="73660"/>
                  </a:cubicBezTo>
                  <a:cubicBezTo>
                    <a:pt x="37052" y="73660"/>
                    <a:pt x="27487" y="71575"/>
                    <a:pt x="21641" y="63062"/>
                  </a:cubicBezTo>
                  <a:cubicBezTo>
                    <a:pt x="16859" y="55939"/>
                    <a:pt x="16327" y="46905"/>
                    <a:pt x="16327" y="38914"/>
                  </a:cubicBezTo>
                  <a:cubicBezTo>
                    <a:pt x="16327" y="31443"/>
                    <a:pt x="16504" y="21193"/>
                    <a:pt x="22704" y="13723"/>
                  </a:cubicBezTo>
                  <a:cubicBezTo>
                    <a:pt x="27133" y="8685"/>
                    <a:pt x="34572" y="4863"/>
                    <a:pt x="43606" y="4863"/>
                  </a:cubicBezTo>
                  <a:cubicBezTo>
                    <a:pt x="54057" y="4863"/>
                    <a:pt x="61497" y="9727"/>
                    <a:pt x="65394" y="15113"/>
                  </a:cubicBezTo>
                  <a:cubicBezTo>
                    <a:pt x="70354" y="21888"/>
                    <a:pt x="70885" y="30575"/>
                    <a:pt x="70885" y="38914"/>
                  </a:cubicBezTo>
                  <a:close/>
                </a:path>
              </a:pathLst>
            </a:custGeom>
            <a:solidFill>
              <a:srgbClr val="000000"/>
            </a:solidFill>
            <a:ln w="3047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77" name="任意多边形: 形状 76">
              <a:extLst>
                <a:ext uri="{FF2B5EF4-FFF2-40B4-BE49-F238E27FC236}">
                  <a16:creationId xmlns:a16="http://schemas.microsoft.com/office/drawing/2014/main" id="{48D83810-32E3-1733-CBA3-462DD70C788A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10215437" y="4532373"/>
              <a:ext cx="94767" cy="122305"/>
            </a:xfrm>
            <a:custGeom>
              <a:avLst/>
              <a:gdLst>
                <a:gd name="connsiteX0" fmla="*/ 94980 w 94767"/>
                <a:gd name="connsiteY0" fmla="*/ 83041 h 122305"/>
                <a:gd name="connsiteX1" fmla="*/ 53530 w 94767"/>
                <a:gd name="connsiteY1" fmla="*/ 43952 h 122305"/>
                <a:gd name="connsiteX2" fmla="*/ 26782 w 94767"/>
                <a:gd name="connsiteY2" fmla="*/ 54376 h 122305"/>
                <a:gd name="connsiteX3" fmla="*/ 26782 w 94767"/>
                <a:gd name="connsiteY3" fmla="*/ -2 h 122305"/>
                <a:gd name="connsiteX4" fmla="*/ 212 w 94767"/>
                <a:gd name="connsiteY4" fmla="*/ 1909 h 122305"/>
                <a:gd name="connsiteX5" fmla="*/ 212 w 94767"/>
                <a:gd name="connsiteY5" fmla="*/ 8164 h 122305"/>
                <a:gd name="connsiteX6" fmla="*/ 13497 w 94767"/>
                <a:gd name="connsiteY6" fmla="*/ 18240 h 122305"/>
                <a:gd name="connsiteX7" fmla="*/ 13497 w 94767"/>
                <a:gd name="connsiteY7" fmla="*/ 120566 h 122305"/>
                <a:gd name="connsiteX8" fmla="*/ 19520 w 94767"/>
                <a:gd name="connsiteY8" fmla="*/ 120566 h 122305"/>
                <a:gd name="connsiteX9" fmla="*/ 25719 w 94767"/>
                <a:gd name="connsiteY9" fmla="*/ 109969 h 122305"/>
                <a:gd name="connsiteX10" fmla="*/ 51581 w 94767"/>
                <a:gd name="connsiteY10" fmla="*/ 122304 h 122305"/>
                <a:gd name="connsiteX11" fmla="*/ 94980 w 94767"/>
                <a:gd name="connsiteY11" fmla="*/ 83041 h 122305"/>
                <a:gd name="connsiteX12" fmla="*/ 78860 w 94767"/>
                <a:gd name="connsiteY12" fmla="*/ 82867 h 122305"/>
                <a:gd name="connsiteX13" fmla="*/ 71598 w 94767"/>
                <a:gd name="connsiteY13" fmla="*/ 108058 h 122305"/>
                <a:gd name="connsiteX14" fmla="*/ 50696 w 94767"/>
                <a:gd name="connsiteY14" fmla="*/ 117439 h 122305"/>
                <a:gd name="connsiteX15" fmla="*/ 27491 w 94767"/>
                <a:gd name="connsiteY15" fmla="*/ 102846 h 122305"/>
                <a:gd name="connsiteX16" fmla="*/ 27491 w 94767"/>
                <a:gd name="connsiteY16" fmla="*/ 62367 h 122305"/>
                <a:gd name="connsiteX17" fmla="*/ 52644 w 94767"/>
                <a:gd name="connsiteY17" fmla="*/ 48816 h 122305"/>
                <a:gd name="connsiteX18" fmla="*/ 73192 w 94767"/>
                <a:gd name="connsiteY18" fmla="*/ 59587 h 122305"/>
                <a:gd name="connsiteX19" fmla="*/ 78860 w 94767"/>
                <a:gd name="connsiteY19" fmla="*/ 82867 h 122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4767" h="122305">
                  <a:moveTo>
                    <a:pt x="94980" y="83041"/>
                  </a:moveTo>
                  <a:cubicBezTo>
                    <a:pt x="94980" y="61846"/>
                    <a:pt x="76735" y="43952"/>
                    <a:pt x="53530" y="43952"/>
                  </a:cubicBezTo>
                  <a:cubicBezTo>
                    <a:pt x="42902" y="43952"/>
                    <a:pt x="33159" y="48121"/>
                    <a:pt x="26782" y="54376"/>
                  </a:cubicBezTo>
                  <a:lnTo>
                    <a:pt x="26782" y="-2"/>
                  </a:lnTo>
                  <a:lnTo>
                    <a:pt x="212" y="1909"/>
                  </a:lnTo>
                  <a:lnTo>
                    <a:pt x="212" y="8164"/>
                  </a:lnTo>
                  <a:cubicBezTo>
                    <a:pt x="12257" y="8164"/>
                    <a:pt x="13497" y="9553"/>
                    <a:pt x="13497" y="18240"/>
                  </a:cubicBezTo>
                  <a:lnTo>
                    <a:pt x="13497" y="120566"/>
                  </a:lnTo>
                  <a:lnTo>
                    <a:pt x="19520" y="120566"/>
                  </a:lnTo>
                  <a:lnTo>
                    <a:pt x="25719" y="109969"/>
                  </a:lnTo>
                  <a:cubicBezTo>
                    <a:pt x="32451" y="118655"/>
                    <a:pt x="42193" y="122304"/>
                    <a:pt x="51581" y="122304"/>
                  </a:cubicBezTo>
                  <a:cubicBezTo>
                    <a:pt x="74963" y="122304"/>
                    <a:pt x="94980" y="105105"/>
                    <a:pt x="94980" y="83041"/>
                  </a:cubicBezTo>
                  <a:close/>
                  <a:moveTo>
                    <a:pt x="78860" y="82867"/>
                  </a:moveTo>
                  <a:cubicBezTo>
                    <a:pt x="78860" y="86863"/>
                    <a:pt x="78860" y="99893"/>
                    <a:pt x="71598" y="108058"/>
                  </a:cubicBezTo>
                  <a:cubicBezTo>
                    <a:pt x="64512" y="115876"/>
                    <a:pt x="55833" y="117439"/>
                    <a:pt x="50696" y="117439"/>
                  </a:cubicBezTo>
                  <a:cubicBezTo>
                    <a:pt x="36525" y="117439"/>
                    <a:pt x="29439" y="106494"/>
                    <a:pt x="27491" y="102846"/>
                  </a:cubicBezTo>
                  <a:lnTo>
                    <a:pt x="27491" y="62367"/>
                  </a:lnTo>
                  <a:cubicBezTo>
                    <a:pt x="32451" y="54376"/>
                    <a:pt x="42016" y="48816"/>
                    <a:pt x="52644" y="48816"/>
                  </a:cubicBezTo>
                  <a:cubicBezTo>
                    <a:pt x="62564" y="48816"/>
                    <a:pt x="69649" y="54376"/>
                    <a:pt x="73192" y="59587"/>
                  </a:cubicBezTo>
                  <a:cubicBezTo>
                    <a:pt x="76735" y="64626"/>
                    <a:pt x="78860" y="71401"/>
                    <a:pt x="78860" y="82867"/>
                  </a:cubicBezTo>
                  <a:close/>
                </a:path>
              </a:pathLst>
            </a:custGeom>
            <a:solidFill>
              <a:srgbClr val="000000"/>
            </a:solidFill>
            <a:ln w="3047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78" name="任意多边形: 形状 77">
              <a:extLst>
                <a:ext uri="{FF2B5EF4-FFF2-40B4-BE49-F238E27FC236}">
                  <a16:creationId xmlns:a16="http://schemas.microsoft.com/office/drawing/2014/main" id="{170AD8B2-2877-2FA6-D87C-A85BB1E7B0C6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10326501" y="4575458"/>
              <a:ext cx="88390" cy="79220"/>
            </a:xfrm>
            <a:custGeom>
              <a:avLst/>
              <a:gdLst>
                <a:gd name="connsiteX0" fmla="*/ 88607 w 88390"/>
                <a:gd name="connsiteY0" fmla="*/ 61846 h 79220"/>
                <a:gd name="connsiteX1" fmla="*/ 88607 w 88390"/>
                <a:gd name="connsiteY1" fmla="*/ 52291 h 79220"/>
                <a:gd name="connsiteX2" fmla="*/ 82584 w 88390"/>
                <a:gd name="connsiteY2" fmla="*/ 52291 h 79220"/>
                <a:gd name="connsiteX3" fmla="*/ 82584 w 88390"/>
                <a:gd name="connsiteY3" fmla="*/ 61672 h 79220"/>
                <a:gd name="connsiteX4" fmla="*/ 76030 w 88390"/>
                <a:gd name="connsiteY4" fmla="*/ 71748 h 79220"/>
                <a:gd name="connsiteX5" fmla="*/ 69476 w 88390"/>
                <a:gd name="connsiteY5" fmla="*/ 61325 h 79220"/>
                <a:gd name="connsiteX6" fmla="*/ 69476 w 88390"/>
                <a:gd name="connsiteY6" fmla="*/ 30922 h 79220"/>
                <a:gd name="connsiteX7" fmla="*/ 61328 w 88390"/>
                <a:gd name="connsiteY7" fmla="*/ 8685 h 79220"/>
                <a:gd name="connsiteX8" fmla="*/ 35112 w 88390"/>
                <a:gd name="connsiteY8" fmla="*/ -2 h 79220"/>
                <a:gd name="connsiteX9" fmla="*/ 6416 w 88390"/>
                <a:gd name="connsiteY9" fmla="*/ 16850 h 79220"/>
                <a:gd name="connsiteX10" fmla="*/ 14919 w 88390"/>
                <a:gd name="connsiteY10" fmla="*/ 25363 h 79220"/>
                <a:gd name="connsiteX11" fmla="*/ 23244 w 88390"/>
                <a:gd name="connsiteY11" fmla="*/ 17198 h 79220"/>
                <a:gd name="connsiteX12" fmla="*/ 17044 w 88390"/>
                <a:gd name="connsiteY12" fmla="*/ 9206 h 79220"/>
                <a:gd name="connsiteX13" fmla="*/ 34758 w 88390"/>
                <a:gd name="connsiteY13" fmla="*/ 4863 h 79220"/>
                <a:gd name="connsiteX14" fmla="*/ 55483 w 88390"/>
                <a:gd name="connsiteY14" fmla="*/ 25884 h 79220"/>
                <a:gd name="connsiteX15" fmla="*/ 55483 w 88390"/>
                <a:gd name="connsiteY15" fmla="*/ 31270 h 79220"/>
                <a:gd name="connsiteX16" fmla="*/ 21118 w 88390"/>
                <a:gd name="connsiteY16" fmla="*/ 36829 h 79220"/>
                <a:gd name="connsiteX17" fmla="*/ 216 w 88390"/>
                <a:gd name="connsiteY17" fmla="*/ 59935 h 79220"/>
                <a:gd name="connsiteX18" fmla="*/ 31215 w 88390"/>
                <a:gd name="connsiteY18" fmla="*/ 79219 h 79220"/>
                <a:gd name="connsiteX19" fmla="*/ 57431 w 88390"/>
                <a:gd name="connsiteY19" fmla="*/ 64626 h 79220"/>
                <a:gd name="connsiteX20" fmla="*/ 71071 w 88390"/>
                <a:gd name="connsiteY20" fmla="*/ 78350 h 79220"/>
                <a:gd name="connsiteX21" fmla="*/ 88607 w 88390"/>
                <a:gd name="connsiteY21" fmla="*/ 61846 h 79220"/>
                <a:gd name="connsiteX22" fmla="*/ 55483 w 88390"/>
                <a:gd name="connsiteY22" fmla="*/ 52986 h 79220"/>
                <a:gd name="connsiteX23" fmla="*/ 32632 w 88390"/>
                <a:gd name="connsiteY23" fmla="*/ 74354 h 79220"/>
                <a:gd name="connsiteX24" fmla="*/ 15096 w 88390"/>
                <a:gd name="connsiteY24" fmla="*/ 59935 h 79220"/>
                <a:gd name="connsiteX25" fmla="*/ 55483 w 88390"/>
                <a:gd name="connsiteY25" fmla="*/ 35787 h 79220"/>
                <a:gd name="connsiteX26" fmla="*/ 55483 w 88390"/>
                <a:gd name="connsiteY26" fmla="*/ 52986 h 79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8390" h="79220">
                  <a:moveTo>
                    <a:pt x="88607" y="61846"/>
                  </a:moveTo>
                  <a:lnTo>
                    <a:pt x="88607" y="52291"/>
                  </a:lnTo>
                  <a:lnTo>
                    <a:pt x="82584" y="52291"/>
                  </a:lnTo>
                  <a:lnTo>
                    <a:pt x="82584" y="61672"/>
                  </a:lnTo>
                  <a:cubicBezTo>
                    <a:pt x="82584" y="63409"/>
                    <a:pt x="82584" y="71748"/>
                    <a:pt x="76030" y="71748"/>
                  </a:cubicBezTo>
                  <a:cubicBezTo>
                    <a:pt x="69476" y="71748"/>
                    <a:pt x="69476" y="63583"/>
                    <a:pt x="69476" y="61325"/>
                  </a:cubicBezTo>
                  <a:lnTo>
                    <a:pt x="69476" y="30922"/>
                  </a:lnTo>
                  <a:cubicBezTo>
                    <a:pt x="69476" y="21714"/>
                    <a:pt x="69476" y="15113"/>
                    <a:pt x="61328" y="8685"/>
                  </a:cubicBezTo>
                  <a:cubicBezTo>
                    <a:pt x="54066" y="2778"/>
                    <a:pt x="45563" y="-2"/>
                    <a:pt x="35112" y="-2"/>
                  </a:cubicBezTo>
                  <a:cubicBezTo>
                    <a:pt x="18284" y="-2"/>
                    <a:pt x="6416" y="6253"/>
                    <a:pt x="6416" y="16850"/>
                  </a:cubicBezTo>
                  <a:cubicBezTo>
                    <a:pt x="6416" y="22409"/>
                    <a:pt x="10313" y="25363"/>
                    <a:pt x="14919" y="25363"/>
                  </a:cubicBezTo>
                  <a:cubicBezTo>
                    <a:pt x="19701" y="25363"/>
                    <a:pt x="23244" y="21888"/>
                    <a:pt x="23244" y="17198"/>
                  </a:cubicBezTo>
                  <a:cubicBezTo>
                    <a:pt x="23244" y="14244"/>
                    <a:pt x="21827" y="10596"/>
                    <a:pt x="17044" y="9206"/>
                  </a:cubicBezTo>
                  <a:cubicBezTo>
                    <a:pt x="23421" y="4863"/>
                    <a:pt x="33695" y="4863"/>
                    <a:pt x="34758" y="4863"/>
                  </a:cubicBezTo>
                  <a:cubicBezTo>
                    <a:pt x="44677" y="4863"/>
                    <a:pt x="55483" y="11291"/>
                    <a:pt x="55483" y="25884"/>
                  </a:cubicBezTo>
                  <a:lnTo>
                    <a:pt x="55483" y="31270"/>
                  </a:lnTo>
                  <a:cubicBezTo>
                    <a:pt x="45740" y="31617"/>
                    <a:pt x="34049" y="32138"/>
                    <a:pt x="21118" y="36829"/>
                  </a:cubicBezTo>
                  <a:cubicBezTo>
                    <a:pt x="5176" y="42562"/>
                    <a:pt x="216" y="52117"/>
                    <a:pt x="216" y="59935"/>
                  </a:cubicBezTo>
                  <a:cubicBezTo>
                    <a:pt x="216" y="74876"/>
                    <a:pt x="18638" y="79219"/>
                    <a:pt x="31215" y="79219"/>
                  </a:cubicBezTo>
                  <a:cubicBezTo>
                    <a:pt x="45386" y="79219"/>
                    <a:pt x="53711" y="71401"/>
                    <a:pt x="57431" y="64626"/>
                  </a:cubicBezTo>
                  <a:cubicBezTo>
                    <a:pt x="58140" y="71748"/>
                    <a:pt x="62922" y="78350"/>
                    <a:pt x="71071" y="78350"/>
                  </a:cubicBezTo>
                  <a:cubicBezTo>
                    <a:pt x="71071" y="78350"/>
                    <a:pt x="88607" y="78350"/>
                    <a:pt x="88607" y="61846"/>
                  </a:cubicBezTo>
                  <a:close/>
                  <a:moveTo>
                    <a:pt x="55483" y="52986"/>
                  </a:moveTo>
                  <a:cubicBezTo>
                    <a:pt x="55483" y="69664"/>
                    <a:pt x="40603" y="74354"/>
                    <a:pt x="32632" y="74354"/>
                  </a:cubicBezTo>
                  <a:cubicBezTo>
                    <a:pt x="23598" y="74354"/>
                    <a:pt x="15096" y="68448"/>
                    <a:pt x="15096" y="59935"/>
                  </a:cubicBezTo>
                  <a:cubicBezTo>
                    <a:pt x="15096" y="50380"/>
                    <a:pt x="23598" y="37003"/>
                    <a:pt x="55483" y="35787"/>
                  </a:cubicBezTo>
                  <a:lnTo>
                    <a:pt x="55483" y="52986"/>
                  </a:lnTo>
                  <a:close/>
                </a:path>
              </a:pathLst>
            </a:custGeom>
            <a:solidFill>
              <a:srgbClr val="000000"/>
            </a:solidFill>
            <a:ln w="3047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79" name="任意多边形: 形状 78">
              <a:extLst>
                <a:ext uri="{FF2B5EF4-FFF2-40B4-BE49-F238E27FC236}">
                  <a16:creationId xmlns:a16="http://schemas.microsoft.com/office/drawing/2014/main" id="{B9919D9C-1AE7-3B6F-2243-7543C6884012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10429240" y="4532373"/>
              <a:ext cx="39855" cy="120568"/>
            </a:xfrm>
            <a:custGeom>
              <a:avLst/>
              <a:gdLst>
                <a:gd name="connsiteX0" fmla="*/ 40076 w 39855"/>
                <a:gd name="connsiteY0" fmla="*/ 120566 h 120568"/>
                <a:gd name="connsiteX1" fmla="*/ 40076 w 39855"/>
                <a:gd name="connsiteY1" fmla="*/ 114312 h 120568"/>
                <a:gd name="connsiteX2" fmla="*/ 26791 w 39855"/>
                <a:gd name="connsiteY2" fmla="*/ 106842 h 120568"/>
                <a:gd name="connsiteX3" fmla="*/ 26791 w 39855"/>
                <a:gd name="connsiteY3" fmla="*/ -2 h 120568"/>
                <a:gd name="connsiteX4" fmla="*/ 220 w 39855"/>
                <a:gd name="connsiteY4" fmla="*/ 1909 h 120568"/>
                <a:gd name="connsiteX5" fmla="*/ 220 w 39855"/>
                <a:gd name="connsiteY5" fmla="*/ 8164 h 120568"/>
                <a:gd name="connsiteX6" fmla="*/ 13505 w 39855"/>
                <a:gd name="connsiteY6" fmla="*/ 17892 h 120568"/>
                <a:gd name="connsiteX7" fmla="*/ 13505 w 39855"/>
                <a:gd name="connsiteY7" fmla="*/ 106842 h 120568"/>
                <a:gd name="connsiteX8" fmla="*/ 220 w 39855"/>
                <a:gd name="connsiteY8" fmla="*/ 114312 h 120568"/>
                <a:gd name="connsiteX9" fmla="*/ 220 w 39855"/>
                <a:gd name="connsiteY9" fmla="*/ 120566 h 120568"/>
                <a:gd name="connsiteX10" fmla="*/ 20059 w 39855"/>
                <a:gd name="connsiteY10" fmla="*/ 119872 h 120568"/>
                <a:gd name="connsiteX11" fmla="*/ 40076 w 39855"/>
                <a:gd name="connsiteY11" fmla="*/ 120566 h 12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855" h="120568">
                  <a:moveTo>
                    <a:pt x="40076" y="120566"/>
                  </a:moveTo>
                  <a:lnTo>
                    <a:pt x="40076" y="114312"/>
                  </a:lnTo>
                  <a:cubicBezTo>
                    <a:pt x="28562" y="114312"/>
                    <a:pt x="26791" y="114312"/>
                    <a:pt x="26791" y="106842"/>
                  </a:cubicBezTo>
                  <a:lnTo>
                    <a:pt x="26791" y="-2"/>
                  </a:lnTo>
                  <a:lnTo>
                    <a:pt x="220" y="1909"/>
                  </a:lnTo>
                  <a:lnTo>
                    <a:pt x="220" y="8164"/>
                  </a:lnTo>
                  <a:cubicBezTo>
                    <a:pt x="12088" y="8164"/>
                    <a:pt x="13505" y="9380"/>
                    <a:pt x="13505" y="17892"/>
                  </a:cubicBezTo>
                  <a:lnTo>
                    <a:pt x="13505" y="106842"/>
                  </a:lnTo>
                  <a:cubicBezTo>
                    <a:pt x="13505" y="114312"/>
                    <a:pt x="11734" y="114312"/>
                    <a:pt x="220" y="114312"/>
                  </a:cubicBezTo>
                  <a:lnTo>
                    <a:pt x="220" y="120566"/>
                  </a:lnTo>
                  <a:cubicBezTo>
                    <a:pt x="220" y="120566"/>
                    <a:pt x="12974" y="119872"/>
                    <a:pt x="20059" y="119872"/>
                  </a:cubicBezTo>
                  <a:cubicBezTo>
                    <a:pt x="26791" y="119872"/>
                    <a:pt x="33345" y="120045"/>
                    <a:pt x="40076" y="120566"/>
                  </a:cubicBezTo>
                  <a:close/>
                </a:path>
              </a:pathLst>
            </a:custGeom>
            <a:solidFill>
              <a:srgbClr val="000000"/>
            </a:solidFill>
            <a:ln w="3047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80" name="任意多边形: 形状 79">
              <a:extLst>
                <a:ext uri="{FF2B5EF4-FFF2-40B4-BE49-F238E27FC236}">
                  <a16:creationId xmlns:a16="http://schemas.microsoft.com/office/drawing/2014/main" id="{92BC7F7A-BA78-8909-AC57-96BCF718E588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0571809" y="4429575"/>
              <a:ext cx="58707" cy="248184"/>
            </a:xfrm>
            <a:custGeom>
              <a:avLst/>
              <a:gdLst>
                <a:gd name="connsiteX0" fmla="*/ 58934 w 58707"/>
                <a:gd name="connsiteY0" fmla="*/ 124089 h 248184"/>
                <a:gd name="connsiteX1" fmla="*/ 42232 w 58707"/>
                <a:gd name="connsiteY1" fmla="*/ 46656 h 248184"/>
                <a:gd name="connsiteX2" fmla="*/ 2756 w 58707"/>
                <a:gd name="connsiteY2" fmla="*/ -3 h 248184"/>
                <a:gd name="connsiteX3" fmla="*/ 226 w 58707"/>
                <a:gd name="connsiteY3" fmla="*/ 2479 h 248184"/>
                <a:gd name="connsiteX4" fmla="*/ 5034 w 58707"/>
                <a:gd name="connsiteY4" fmla="*/ 8187 h 248184"/>
                <a:gd name="connsiteX5" fmla="*/ 44257 w 58707"/>
                <a:gd name="connsiteY5" fmla="*/ 124089 h 248184"/>
                <a:gd name="connsiteX6" fmla="*/ 3515 w 58707"/>
                <a:gd name="connsiteY6" fmla="*/ 241481 h 248184"/>
                <a:gd name="connsiteX7" fmla="*/ 226 w 58707"/>
                <a:gd name="connsiteY7" fmla="*/ 245700 h 248184"/>
                <a:gd name="connsiteX8" fmla="*/ 2756 w 58707"/>
                <a:gd name="connsiteY8" fmla="*/ 248182 h 248184"/>
                <a:gd name="connsiteX9" fmla="*/ 42991 w 58707"/>
                <a:gd name="connsiteY9" fmla="*/ 199785 h 248184"/>
                <a:gd name="connsiteX10" fmla="*/ 58934 w 58707"/>
                <a:gd name="connsiteY10" fmla="*/ 124089 h 248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48184">
                  <a:moveTo>
                    <a:pt x="58934" y="124089"/>
                  </a:moveTo>
                  <a:cubicBezTo>
                    <a:pt x="58934" y="104731"/>
                    <a:pt x="56150" y="74700"/>
                    <a:pt x="42232" y="46656"/>
                  </a:cubicBezTo>
                  <a:cubicBezTo>
                    <a:pt x="27049" y="16129"/>
                    <a:pt x="5287" y="-3"/>
                    <a:pt x="2756" y="-3"/>
                  </a:cubicBezTo>
                  <a:cubicBezTo>
                    <a:pt x="1238" y="-3"/>
                    <a:pt x="226" y="990"/>
                    <a:pt x="226" y="2479"/>
                  </a:cubicBezTo>
                  <a:cubicBezTo>
                    <a:pt x="226" y="3223"/>
                    <a:pt x="226" y="3720"/>
                    <a:pt x="5034" y="8187"/>
                  </a:cubicBezTo>
                  <a:cubicBezTo>
                    <a:pt x="29833" y="32757"/>
                    <a:pt x="44257" y="72219"/>
                    <a:pt x="44257" y="124089"/>
                  </a:cubicBezTo>
                  <a:cubicBezTo>
                    <a:pt x="44257" y="166529"/>
                    <a:pt x="34894" y="210209"/>
                    <a:pt x="3515" y="241481"/>
                  </a:cubicBezTo>
                  <a:cubicBezTo>
                    <a:pt x="226" y="244459"/>
                    <a:pt x="226" y="244955"/>
                    <a:pt x="226" y="245700"/>
                  </a:cubicBezTo>
                  <a:cubicBezTo>
                    <a:pt x="226" y="247189"/>
                    <a:pt x="1238" y="248182"/>
                    <a:pt x="2756" y="248182"/>
                  </a:cubicBezTo>
                  <a:cubicBezTo>
                    <a:pt x="5287" y="248182"/>
                    <a:pt x="28061" y="231305"/>
                    <a:pt x="42991" y="199785"/>
                  </a:cubicBezTo>
                  <a:cubicBezTo>
                    <a:pt x="55897" y="172485"/>
                    <a:pt x="58934" y="144937"/>
                    <a:pt x="58934" y="124089"/>
                  </a:cubicBezTo>
                  <a:close/>
                </a:path>
              </a:pathLst>
            </a:custGeom>
            <a:solidFill>
              <a:srgbClr val="000000"/>
            </a:solidFill>
            <a:ln w="3047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81" name="任意多边形: 形状 80">
              <a:extLst>
                <a:ext uri="{FF2B5EF4-FFF2-40B4-BE49-F238E27FC236}">
                  <a16:creationId xmlns:a16="http://schemas.microsoft.com/office/drawing/2014/main" id="{FED9EAF0-D3A1-B2A9-8CA0-EDEE0C062031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0725944" y="4471022"/>
              <a:ext cx="168785" cy="165290"/>
            </a:xfrm>
            <a:custGeom>
              <a:avLst/>
              <a:gdLst>
                <a:gd name="connsiteX0" fmla="*/ 169017 w 168785"/>
                <a:gd name="connsiteY0" fmla="*/ 82642 h 165290"/>
                <a:gd name="connsiteX1" fmla="*/ 84751 w 168785"/>
                <a:gd name="connsiteY1" fmla="*/ -3 h 165290"/>
                <a:gd name="connsiteX2" fmla="*/ 232 w 168785"/>
                <a:gd name="connsiteY2" fmla="*/ 82642 h 165290"/>
                <a:gd name="connsiteX3" fmla="*/ 84498 w 168785"/>
                <a:gd name="connsiteY3" fmla="*/ 165288 h 165290"/>
                <a:gd name="connsiteX4" fmla="*/ 169017 w 168785"/>
                <a:gd name="connsiteY4" fmla="*/ 82642 h 165290"/>
                <a:gd name="connsiteX5" fmla="*/ 34394 w 168785"/>
                <a:gd name="connsiteY5" fmla="*/ 29283 h 165290"/>
                <a:gd name="connsiteX6" fmla="*/ 32116 w 168785"/>
                <a:gd name="connsiteY6" fmla="*/ 26553 h 165290"/>
                <a:gd name="connsiteX7" fmla="*/ 84498 w 168785"/>
                <a:gd name="connsiteY7" fmla="*/ 6201 h 165290"/>
                <a:gd name="connsiteX8" fmla="*/ 137386 w 168785"/>
                <a:gd name="connsiteY8" fmla="*/ 26553 h 165290"/>
                <a:gd name="connsiteX9" fmla="*/ 84751 w 168785"/>
                <a:gd name="connsiteY9" fmla="*/ 78423 h 165290"/>
                <a:gd name="connsiteX10" fmla="*/ 34394 w 168785"/>
                <a:gd name="connsiteY10" fmla="*/ 29283 h 165290"/>
                <a:gd name="connsiteX11" fmla="*/ 27055 w 168785"/>
                <a:gd name="connsiteY11" fmla="*/ 134513 h 165290"/>
                <a:gd name="connsiteX12" fmla="*/ 6558 w 168785"/>
                <a:gd name="connsiteY12" fmla="*/ 82642 h 165290"/>
                <a:gd name="connsiteX13" fmla="*/ 27055 w 168785"/>
                <a:gd name="connsiteY13" fmla="*/ 30772 h 165290"/>
                <a:gd name="connsiteX14" fmla="*/ 79943 w 168785"/>
                <a:gd name="connsiteY14" fmla="*/ 82642 h 165290"/>
                <a:gd name="connsiteX15" fmla="*/ 27055 w 168785"/>
                <a:gd name="connsiteY15" fmla="*/ 134513 h 165290"/>
                <a:gd name="connsiteX16" fmla="*/ 141940 w 168785"/>
                <a:gd name="connsiteY16" fmla="*/ 30772 h 165290"/>
                <a:gd name="connsiteX17" fmla="*/ 162691 w 168785"/>
                <a:gd name="connsiteY17" fmla="*/ 82642 h 165290"/>
                <a:gd name="connsiteX18" fmla="*/ 142193 w 168785"/>
                <a:gd name="connsiteY18" fmla="*/ 134513 h 165290"/>
                <a:gd name="connsiteX19" fmla="*/ 89306 w 168785"/>
                <a:gd name="connsiteY19" fmla="*/ 82642 h 165290"/>
                <a:gd name="connsiteX20" fmla="*/ 141940 w 168785"/>
                <a:gd name="connsiteY20" fmla="*/ 30772 h 165290"/>
                <a:gd name="connsiteX21" fmla="*/ 134855 w 168785"/>
                <a:gd name="connsiteY21" fmla="*/ 136002 h 165290"/>
                <a:gd name="connsiteX22" fmla="*/ 137132 w 168785"/>
                <a:gd name="connsiteY22" fmla="*/ 138732 h 165290"/>
                <a:gd name="connsiteX23" fmla="*/ 84751 w 168785"/>
                <a:gd name="connsiteY23" fmla="*/ 159083 h 165290"/>
                <a:gd name="connsiteX24" fmla="*/ 31863 w 168785"/>
                <a:gd name="connsiteY24" fmla="*/ 138732 h 165290"/>
                <a:gd name="connsiteX25" fmla="*/ 84498 w 168785"/>
                <a:gd name="connsiteY25" fmla="*/ 86861 h 165290"/>
                <a:gd name="connsiteX26" fmla="*/ 134855 w 168785"/>
                <a:gd name="connsiteY26" fmla="*/ 136002 h 16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8785" h="165290">
                  <a:moveTo>
                    <a:pt x="169017" y="82642"/>
                  </a:moveTo>
                  <a:cubicBezTo>
                    <a:pt x="169017" y="36976"/>
                    <a:pt x="131059" y="-3"/>
                    <a:pt x="84751" y="-3"/>
                  </a:cubicBezTo>
                  <a:cubicBezTo>
                    <a:pt x="37683" y="-3"/>
                    <a:pt x="232" y="37473"/>
                    <a:pt x="232" y="82642"/>
                  </a:cubicBezTo>
                  <a:cubicBezTo>
                    <a:pt x="232" y="128308"/>
                    <a:pt x="38189" y="165288"/>
                    <a:pt x="84498" y="165288"/>
                  </a:cubicBezTo>
                  <a:cubicBezTo>
                    <a:pt x="131565" y="165288"/>
                    <a:pt x="169017" y="127812"/>
                    <a:pt x="169017" y="82642"/>
                  </a:cubicBezTo>
                  <a:close/>
                  <a:moveTo>
                    <a:pt x="34394" y="29283"/>
                  </a:moveTo>
                  <a:cubicBezTo>
                    <a:pt x="33888" y="28786"/>
                    <a:pt x="32116" y="27049"/>
                    <a:pt x="32116" y="26553"/>
                  </a:cubicBezTo>
                  <a:cubicBezTo>
                    <a:pt x="32116" y="25560"/>
                    <a:pt x="52613" y="6201"/>
                    <a:pt x="84498" y="6201"/>
                  </a:cubicBezTo>
                  <a:cubicBezTo>
                    <a:pt x="93355" y="6201"/>
                    <a:pt x="116635" y="7442"/>
                    <a:pt x="137386" y="26553"/>
                  </a:cubicBezTo>
                  <a:lnTo>
                    <a:pt x="84751" y="78423"/>
                  </a:lnTo>
                  <a:lnTo>
                    <a:pt x="34394" y="29283"/>
                  </a:lnTo>
                  <a:close/>
                  <a:moveTo>
                    <a:pt x="27055" y="134513"/>
                  </a:moveTo>
                  <a:cubicBezTo>
                    <a:pt x="11619" y="117636"/>
                    <a:pt x="6558" y="98526"/>
                    <a:pt x="6558" y="82642"/>
                  </a:cubicBezTo>
                  <a:cubicBezTo>
                    <a:pt x="6558" y="63532"/>
                    <a:pt x="13897" y="45415"/>
                    <a:pt x="27055" y="30772"/>
                  </a:cubicBezTo>
                  <a:lnTo>
                    <a:pt x="79943" y="82642"/>
                  </a:lnTo>
                  <a:lnTo>
                    <a:pt x="27055" y="134513"/>
                  </a:lnTo>
                  <a:close/>
                  <a:moveTo>
                    <a:pt x="141940" y="30772"/>
                  </a:moveTo>
                  <a:cubicBezTo>
                    <a:pt x="154087" y="43429"/>
                    <a:pt x="162691" y="62291"/>
                    <a:pt x="162691" y="82642"/>
                  </a:cubicBezTo>
                  <a:cubicBezTo>
                    <a:pt x="162691" y="101753"/>
                    <a:pt x="155352" y="119870"/>
                    <a:pt x="142193" y="134513"/>
                  </a:cubicBezTo>
                  <a:lnTo>
                    <a:pt x="89306" y="82642"/>
                  </a:lnTo>
                  <a:lnTo>
                    <a:pt x="141940" y="30772"/>
                  </a:lnTo>
                  <a:close/>
                  <a:moveTo>
                    <a:pt x="134855" y="136002"/>
                  </a:moveTo>
                  <a:cubicBezTo>
                    <a:pt x="135361" y="136498"/>
                    <a:pt x="137132" y="138236"/>
                    <a:pt x="137132" y="138732"/>
                  </a:cubicBezTo>
                  <a:cubicBezTo>
                    <a:pt x="137132" y="139725"/>
                    <a:pt x="116635" y="159083"/>
                    <a:pt x="84751" y="159083"/>
                  </a:cubicBezTo>
                  <a:cubicBezTo>
                    <a:pt x="75894" y="159083"/>
                    <a:pt x="52613" y="157842"/>
                    <a:pt x="31863" y="138732"/>
                  </a:cubicBezTo>
                  <a:lnTo>
                    <a:pt x="84498" y="86861"/>
                  </a:lnTo>
                  <a:lnTo>
                    <a:pt x="134855" y="136002"/>
                  </a:lnTo>
                  <a:close/>
                </a:path>
              </a:pathLst>
            </a:custGeom>
            <a:solidFill>
              <a:srgbClr val="000000"/>
            </a:solidFill>
            <a:ln w="3047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82" name="任意多边形: 形状 81">
              <a:extLst>
                <a:ext uri="{FF2B5EF4-FFF2-40B4-BE49-F238E27FC236}">
                  <a16:creationId xmlns:a16="http://schemas.microsoft.com/office/drawing/2014/main" id="{8349F188-815A-AE4B-7AF6-DB46B2253328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0978994" y="4446204"/>
              <a:ext cx="251279" cy="174970"/>
            </a:xfrm>
            <a:custGeom>
              <a:avLst/>
              <a:gdLst>
                <a:gd name="connsiteX0" fmla="*/ 218372 w 251279"/>
                <a:gd name="connsiteY0" fmla="*/ 28786 h 174970"/>
                <a:gd name="connsiteX1" fmla="*/ 246714 w 251279"/>
                <a:gd name="connsiteY1" fmla="*/ 7691 h 174970"/>
                <a:gd name="connsiteX2" fmla="*/ 251522 w 251279"/>
                <a:gd name="connsiteY2" fmla="*/ 2727 h 174970"/>
                <a:gd name="connsiteX3" fmla="*/ 248485 w 251279"/>
                <a:gd name="connsiteY3" fmla="*/ -3 h 174970"/>
                <a:gd name="connsiteX4" fmla="*/ 229000 w 251279"/>
                <a:gd name="connsiteY4" fmla="*/ 741 h 174970"/>
                <a:gd name="connsiteX5" fmla="*/ 202683 w 251279"/>
                <a:gd name="connsiteY5" fmla="*/ -3 h 174970"/>
                <a:gd name="connsiteX6" fmla="*/ 197875 w 251279"/>
                <a:gd name="connsiteY6" fmla="*/ 4712 h 174970"/>
                <a:gd name="connsiteX7" fmla="*/ 201670 w 251279"/>
                <a:gd name="connsiteY7" fmla="*/ 7691 h 174970"/>
                <a:gd name="connsiteX8" fmla="*/ 216600 w 251279"/>
                <a:gd name="connsiteY8" fmla="*/ 17370 h 174970"/>
                <a:gd name="connsiteX9" fmla="*/ 213311 w 251279"/>
                <a:gd name="connsiteY9" fmla="*/ 25560 h 174970"/>
                <a:gd name="connsiteX10" fmla="*/ 144987 w 251279"/>
                <a:gd name="connsiteY10" fmla="*/ 142455 h 174970"/>
                <a:gd name="connsiteX11" fmla="*/ 135624 w 251279"/>
                <a:gd name="connsiteY11" fmla="*/ 19355 h 174970"/>
                <a:gd name="connsiteX12" fmla="*/ 153338 w 251279"/>
                <a:gd name="connsiteY12" fmla="*/ 7691 h 174970"/>
                <a:gd name="connsiteX13" fmla="*/ 160170 w 251279"/>
                <a:gd name="connsiteY13" fmla="*/ 2727 h 174970"/>
                <a:gd name="connsiteX14" fmla="*/ 156374 w 251279"/>
                <a:gd name="connsiteY14" fmla="*/ -3 h 174970"/>
                <a:gd name="connsiteX15" fmla="*/ 125502 w 251279"/>
                <a:gd name="connsiteY15" fmla="*/ 741 h 174970"/>
                <a:gd name="connsiteX16" fmla="*/ 98932 w 251279"/>
                <a:gd name="connsiteY16" fmla="*/ -3 h 174970"/>
                <a:gd name="connsiteX17" fmla="*/ 94124 w 251279"/>
                <a:gd name="connsiteY17" fmla="*/ 4961 h 174970"/>
                <a:gd name="connsiteX18" fmla="*/ 100197 w 251279"/>
                <a:gd name="connsiteY18" fmla="*/ 7691 h 174970"/>
                <a:gd name="connsiteX19" fmla="*/ 113609 w 251279"/>
                <a:gd name="connsiteY19" fmla="*/ 13895 h 174970"/>
                <a:gd name="connsiteX20" fmla="*/ 115127 w 251279"/>
                <a:gd name="connsiteY20" fmla="*/ 33005 h 174970"/>
                <a:gd name="connsiteX21" fmla="*/ 51105 w 251279"/>
                <a:gd name="connsiteY21" fmla="*/ 142455 h 174970"/>
                <a:gd name="connsiteX22" fmla="*/ 41489 w 251279"/>
                <a:gd name="connsiteY22" fmla="*/ 16625 h 174970"/>
                <a:gd name="connsiteX23" fmla="*/ 60721 w 251279"/>
                <a:gd name="connsiteY23" fmla="*/ 7691 h 174970"/>
                <a:gd name="connsiteX24" fmla="*/ 66035 w 251279"/>
                <a:gd name="connsiteY24" fmla="*/ 2727 h 174970"/>
                <a:gd name="connsiteX25" fmla="*/ 62492 w 251279"/>
                <a:gd name="connsiteY25" fmla="*/ -3 h 174970"/>
                <a:gd name="connsiteX26" fmla="*/ 31367 w 251279"/>
                <a:gd name="connsiteY26" fmla="*/ 741 h 174970"/>
                <a:gd name="connsiteX27" fmla="*/ 4797 w 251279"/>
                <a:gd name="connsiteY27" fmla="*/ -3 h 174970"/>
                <a:gd name="connsiteX28" fmla="*/ 242 w 251279"/>
                <a:gd name="connsiteY28" fmla="*/ 4712 h 174970"/>
                <a:gd name="connsiteX29" fmla="*/ 6568 w 251279"/>
                <a:gd name="connsiteY29" fmla="*/ 7691 h 174970"/>
                <a:gd name="connsiteX30" fmla="*/ 19980 w 251279"/>
                <a:gd name="connsiteY30" fmla="*/ 16873 h 174970"/>
                <a:gd name="connsiteX31" fmla="*/ 31367 w 251279"/>
                <a:gd name="connsiteY31" fmla="*/ 168514 h 174970"/>
                <a:gd name="connsiteX32" fmla="*/ 35416 w 251279"/>
                <a:gd name="connsiteY32" fmla="*/ 174967 h 174970"/>
                <a:gd name="connsiteX33" fmla="*/ 41489 w 251279"/>
                <a:gd name="connsiteY33" fmla="*/ 169755 h 174970"/>
                <a:gd name="connsiteX34" fmla="*/ 115886 w 251279"/>
                <a:gd name="connsiteY34" fmla="*/ 43181 h 174970"/>
                <a:gd name="connsiteX35" fmla="*/ 125249 w 251279"/>
                <a:gd name="connsiteY35" fmla="*/ 168514 h 174970"/>
                <a:gd name="connsiteX36" fmla="*/ 129298 w 251279"/>
                <a:gd name="connsiteY36" fmla="*/ 174967 h 174970"/>
                <a:gd name="connsiteX37" fmla="*/ 135371 w 251279"/>
                <a:gd name="connsiteY37" fmla="*/ 170252 h 174970"/>
                <a:gd name="connsiteX38" fmla="*/ 218372 w 251279"/>
                <a:gd name="connsiteY38" fmla="*/ 28786 h 174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51279" h="174970">
                  <a:moveTo>
                    <a:pt x="218372" y="28786"/>
                  </a:moveTo>
                  <a:cubicBezTo>
                    <a:pt x="224698" y="17866"/>
                    <a:pt x="230771" y="8931"/>
                    <a:pt x="246714" y="7691"/>
                  </a:cubicBezTo>
                  <a:cubicBezTo>
                    <a:pt x="248991" y="7442"/>
                    <a:pt x="251522" y="7442"/>
                    <a:pt x="251522" y="2727"/>
                  </a:cubicBezTo>
                  <a:cubicBezTo>
                    <a:pt x="251522" y="1734"/>
                    <a:pt x="250509" y="-3"/>
                    <a:pt x="248485" y="-3"/>
                  </a:cubicBezTo>
                  <a:cubicBezTo>
                    <a:pt x="242412" y="-3"/>
                    <a:pt x="235326" y="741"/>
                    <a:pt x="229000" y="741"/>
                  </a:cubicBezTo>
                  <a:cubicBezTo>
                    <a:pt x="220396" y="741"/>
                    <a:pt x="211033" y="-3"/>
                    <a:pt x="202683" y="-3"/>
                  </a:cubicBezTo>
                  <a:cubicBezTo>
                    <a:pt x="201164" y="-3"/>
                    <a:pt x="197875" y="-3"/>
                    <a:pt x="197875" y="4712"/>
                  </a:cubicBezTo>
                  <a:cubicBezTo>
                    <a:pt x="197875" y="7442"/>
                    <a:pt x="200152" y="7691"/>
                    <a:pt x="201670" y="7691"/>
                  </a:cubicBezTo>
                  <a:cubicBezTo>
                    <a:pt x="207744" y="7939"/>
                    <a:pt x="216600" y="9924"/>
                    <a:pt x="216600" y="17370"/>
                  </a:cubicBezTo>
                  <a:cubicBezTo>
                    <a:pt x="216600" y="20100"/>
                    <a:pt x="215335" y="22085"/>
                    <a:pt x="213311" y="25560"/>
                  </a:cubicBezTo>
                  <a:lnTo>
                    <a:pt x="144987" y="142455"/>
                  </a:lnTo>
                  <a:lnTo>
                    <a:pt x="135624" y="19355"/>
                  </a:lnTo>
                  <a:cubicBezTo>
                    <a:pt x="135371" y="14392"/>
                    <a:pt x="134865" y="7939"/>
                    <a:pt x="153338" y="7691"/>
                  </a:cubicBezTo>
                  <a:cubicBezTo>
                    <a:pt x="157640" y="7691"/>
                    <a:pt x="160170" y="7691"/>
                    <a:pt x="160170" y="2727"/>
                  </a:cubicBezTo>
                  <a:cubicBezTo>
                    <a:pt x="160170" y="245"/>
                    <a:pt x="157387" y="-3"/>
                    <a:pt x="156374" y="-3"/>
                  </a:cubicBezTo>
                  <a:cubicBezTo>
                    <a:pt x="146252" y="-3"/>
                    <a:pt x="135624" y="741"/>
                    <a:pt x="125502" y="741"/>
                  </a:cubicBezTo>
                  <a:cubicBezTo>
                    <a:pt x="119682" y="741"/>
                    <a:pt x="104752" y="-3"/>
                    <a:pt x="98932" y="-3"/>
                  </a:cubicBezTo>
                  <a:cubicBezTo>
                    <a:pt x="97413" y="-3"/>
                    <a:pt x="94124" y="-3"/>
                    <a:pt x="94124" y="4961"/>
                  </a:cubicBezTo>
                  <a:cubicBezTo>
                    <a:pt x="94124" y="7691"/>
                    <a:pt x="96654" y="7691"/>
                    <a:pt x="100197" y="7691"/>
                  </a:cubicBezTo>
                  <a:cubicBezTo>
                    <a:pt x="111331" y="7691"/>
                    <a:pt x="113103" y="9180"/>
                    <a:pt x="113609" y="13895"/>
                  </a:cubicBezTo>
                  <a:lnTo>
                    <a:pt x="115127" y="33005"/>
                  </a:lnTo>
                  <a:lnTo>
                    <a:pt x="51105" y="142455"/>
                  </a:lnTo>
                  <a:lnTo>
                    <a:pt x="41489" y="16625"/>
                  </a:lnTo>
                  <a:cubicBezTo>
                    <a:pt x="41489" y="13647"/>
                    <a:pt x="41489" y="7939"/>
                    <a:pt x="60721" y="7691"/>
                  </a:cubicBezTo>
                  <a:cubicBezTo>
                    <a:pt x="63252" y="7691"/>
                    <a:pt x="66035" y="7691"/>
                    <a:pt x="66035" y="2727"/>
                  </a:cubicBezTo>
                  <a:cubicBezTo>
                    <a:pt x="66035" y="-3"/>
                    <a:pt x="62998" y="-3"/>
                    <a:pt x="62492" y="-3"/>
                  </a:cubicBezTo>
                  <a:cubicBezTo>
                    <a:pt x="52370" y="-3"/>
                    <a:pt x="41742" y="741"/>
                    <a:pt x="31367" y="741"/>
                  </a:cubicBezTo>
                  <a:cubicBezTo>
                    <a:pt x="22510" y="741"/>
                    <a:pt x="13400" y="-3"/>
                    <a:pt x="4797" y="-3"/>
                  </a:cubicBezTo>
                  <a:cubicBezTo>
                    <a:pt x="3531" y="-3"/>
                    <a:pt x="242" y="-3"/>
                    <a:pt x="242" y="4712"/>
                  </a:cubicBezTo>
                  <a:cubicBezTo>
                    <a:pt x="242" y="7691"/>
                    <a:pt x="2519" y="7691"/>
                    <a:pt x="6568" y="7691"/>
                  </a:cubicBezTo>
                  <a:cubicBezTo>
                    <a:pt x="19221" y="7691"/>
                    <a:pt x="19474" y="9924"/>
                    <a:pt x="19980" y="16873"/>
                  </a:cubicBezTo>
                  <a:lnTo>
                    <a:pt x="31367" y="168514"/>
                  </a:lnTo>
                  <a:cubicBezTo>
                    <a:pt x="31620" y="172982"/>
                    <a:pt x="31873" y="174967"/>
                    <a:pt x="35416" y="174967"/>
                  </a:cubicBezTo>
                  <a:cubicBezTo>
                    <a:pt x="38452" y="174967"/>
                    <a:pt x="39212" y="173478"/>
                    <a:pt x="41489" y="169755"/>
                  </a:cubicBezTo>
                  <a:lnTo>
                    <a:pt x="115886" y="43181"/>
                  </a:lnTo>
                  <a:lnTo>
                    <a:pt x="125249" y="168514"/>
                  </a:lnTo>
                  <a:cubicBezTo>
                    <a:pt x="125755" y="173726"/>
                    <a:pt x="126261" y="174967"/>
                    <a:pt x="129298" y="174967"/>
                  </a:cubicBezTo>
                  <a:cubicBezTo>
                    <a:pt x="132587" y="174967"/>
                    <a:pt x="134106" y="172485"/>
                    <a:pt x="135371" y="170252"/>
                  </a:cubicBezTo>
                  <a:lnTo>
                    <a:pt x="218372" y="28786"/>
                  </a:lnTo>
                  <a:close/>
                </a:path>
              </a:pathLst>
            </a:custGeom>
            <a:solidFill>
              <a:srgbClr val="000000"/>
            </a:solidFill>
            <a:ln w="3047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83" name="任意多边形: 形状 82">
              <a:extLst>
                <a:ext uri="{FF2B5EF4-FFF2-40B4-BE49-F238E27FC236}">
                  <a16:creationId xmlns:a16="http://schemas.microsoft.com/office/drawing/2014/main" id="{A27C1DF6-23D1-5F61-8A1B-BD8A7D26180E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11249135" y="4395278"/>
              <a:ext cx="110886" cy="117962"/>
            </a:xfrm>
            <a:custGeom>
              <a:avLst/>
              <a:gdLst>
                <a:gd name="connsiteX0" fmla="*/ 111140 w 110886"/>
                <a:gd name="connsiteY0" fmla="*/ 39950 h 117962"/>
                <a:gd name="connsiteX1" fmla="*/ 105825 w 110886"/>
                <a:gd name="connsiteY1" fmla="*/ -7 h 117962"/>
                <a:gd name="connsiteX2" fmla="*/ 253 w 110886"/>
                <a:gd name="connsiteY2" fmla="*/ -7 h 117962"/>
                <a:gd name="connsiteX3" fmla="*/ 253 w 110886"/>
                <a:gd name="connsiteY3" fmla="*/ 6247 h 117962"/>
                <a:gd name="connsiteX4" fmla="*/ 4504 w 110886"/>
                <a:gd name="connsiteY4" fmla="*/ 6247 h 117962"/>
                <a:gd name="connsiteX5" fmla="*/ 18498 w 110886"/>
                <a:gd name="connsiteY5" fmla="*/ 14065 h 117962"/>
                <a:gd name="connsiteX6" fmla="*/ 18498 w 110886"/>
                <a:gd name="connsiteY6" fmla="*/ 103883 h 117962"/>
                <a:gd name="connsiteX7" fmla="*/ 4504 w 110886"/>
                <a:gd name="connsiteY7" fmla="*/ 111701 h 117962"/>
                <a:gd name="connsiteX8" fmla="*/ 253 w 110886"/>
                <a:gd name="connsiteY8" fmla="*/ 111701 h 117962"/>
                <a:gd name="connsiteX9" fmla="*/ 253 w 110886"/>
                <a:gd name="connsiteY9" fmla="*/ 117955 h 117962"/>
                <a:gd name="connsiteX10" fmla="*/ 27177 w 110886"/>
                <a:gd name="connsiteY10" fmla="*/ 117260 h 117962"/>
                <a:gd name="connsiteX11" fmla="*/ 58176 w 110886"/>
                <a:gd name="connsiteY11" fmla="*/ 117955 h 117962"/>
                <a:gd name="connsiteX12" fmla="*/ 58176 w 110886"/>
                <a:gd name="connsiteY12" fmla="*/ 111701 h 117962"/>
                <a:gd name="connsiteX13" fmla="*/ 51976 w 110886"/>
                <a:gd name="connsiteY13" fmla="*/ 111701 h 117962"/>
                <a:gd name="connsiteX14" fmla="*/ 35325 w 110886"/>
                <a:gd name="connsiteY14" fmla="*/ 103709 h 117962"/>
                <a:gd name="connsiteX15" fmla="*/ 35325 w 110886"/>
                <a:gd name="connsiteY15" fmla="*/ 62014 h 117962"/>
                <a:gd name="connsiteX16" fmla="*/ 52508 w 110886"/>
                <a:gd name="connsiteY16" fmla="*/ 62014 h 117962"/>
                <a:gd name="connsiteX17" fmla="*/ 72701 w 110886"/>
                <a:gd name="connsiteY17" fmla="*/ 82340 h 117962"/>
                <a:gd name="connsiteX18" fmla="*/ 78724 w 110886"/>
                <a:gd name="connsiteY18" fmla="*/ 82340 h 117962"/>
                <a:gd name="connsiteX19" fmla="*/ 78724 w 110886"/>
                <a:gd name="connsiteY19" fmla="*/ 35433 h 117962"/>
                <a:gd name="connsiteX20" fmla="*/ 72701 w 110886"/>
                <a:gd name="connsiteY20" fmla="*/ 35433 h 117962"/>
                <a:gd name="connsiteX21" fmla="*/ 52508 w 110886"/>
                <a:gd name="connsiteY21" fmla="*/ 55760 h 117962"/>
                <a:gd name="connsiteX22" fmla="*/ 35325 w 110886"/>
                <a:gd name="connsiteY22" fmla="*/ 55760 h 117962"/>
                <a:gd name="connsiteX23" fmla="*/ 35325 w 110886"/>
                <a:gd name="connsiteY23" fmla="*/ 13022 h 117962"/>
                <a:gd name="connsiteX24" fmla="*/ 43828 w 110886"/>
                <a:gd name="connsiteY24" fmla="*/ 6247 h 117962"/>
                <a:gd name="connsiteX25" fmla="*/ 68627 w 110886"/>
                <a:gd name="connsiteY25" fmla="*/ 6247 h 117962"/>
                <a:gd name="connsiteX26" fmla="*/ 105117 w 110886"/>
                <a:gd name="connsiteY26" fmla="*/ 39950 h 117962"/>
                <a:gd name="connsiteX27" fmla="*/ 111140 w 110886"/>
                <a:gd name="connsiteY27" fmla="*/ 39950 h 11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0886" h="117962">
                  <a:moveTo>
                    <a:pt x="111140" y="39950"/>
                  </a:moveTo>
                  <a:lnTo>
                    <a:pt x="105825" y="-7"/>
                  </a:lnTo>
                  <a:lnTo>
                    <a:pt x="253" y="-7"/>
                  </a:lnTo>
                  <a:lnTo>
                    <a:pt x="253" y="6247"/>
                  </a:lnTo>
                  <a:lnTo>
                    <a:pt x="4504" y="6247"/>
                  </a:lnTo>
                  <a:cubicBezTo>
                    <a:pt x="18143" y="6247"/>
                    <a:pt x="18498" y="7984"/>
                    <a:pt x="18498" y="14065"/>
                  </a:cubicBezTo>
                  <a:lnTo>
                    <a:pt x="18498" y="103883"/>
                  </a:lnTo>
                  <a:cubicBezTo>
                    <a:pt x="18498" y="109790"/>
                    <a:pt x="18143" y="111701"/>
                    <a:pt x="4504" y="111701"/>
                  </a:cubicBezTo>
                  <a:lnTo>
                    <a:pt x="253" y="111701"/>
                  </a:lnTo>
                  <a:lnTo>
                    <a:pt x="253" y="117955"/>
                  </a:lnTo>
                  <a:lnTo>
                    <a:pt x="27177" y="117260"/>
                  </a:lnTo>
                  <a:lnTo>
                    <a:pt x="58176" y="117955"/>
                  </a:lnTo>
                  <a:lnTo>
                    <a:pt x="58176" y="111701"/>
                  </a:lnTo>
                  <a:lnTo>
                    <a:pt x="51976" y="111701"/>
                  </a:lnTo>
                  <a:cubicBezTo>
                    <a:pt x="35325" y="111701"/>
                    <a:pt x="35325" y="109442"/>
                    <a:pt x="35325" y="103709"/>
                  </a:cubicBezTo>
                  <a:lnTo>
                    <a:pt x="35325" y="62014"/>
                  </a:lnTo>
                  <a:lnTo>
                    <a:pt x="52508" y="62014"/>
                  </a:lnTo>
                  <a:cubicBezTo>
                    <a:pt x="70221" y="62014"/>
                    <a:pt x="72701" y="67226"/>
                    <a:pt x="72701" y="82340"/>
                  </a:cubicBezTo>
                  <a:lnTo>
                    <a:pt x="78724" y="82340"/>
                  </a:lnTo>
                  <a:lnTo>
                    <a:pt x="78724" y="35433"/>
                  </a:lnTo>
                  <a:lnTo>
                    <a:pt x="72701" y="35433"/>
                  </a:lnTo>
                  <a:cubicBezTo>
                    <a:pt x="72701" y="50374"/>
                    <a:pt x="70221" y="55760"/>
                    <a:pt x="52508" y="55760"/>
                  </a:cubicBezTo>
                  <a:lnTo>
                    <a:pt x="35325" y="55760"/>
                  </a:lnTo>
                  <a:lnTo>
                    <a:pt x="35325" y="13022"/>
                  </a:lnTo>
                  <a:cubicBezTo>
                    <a:pt x="35325" y="7637"/>
                    <a:pt x="35503" y="6247"/>
                    <a:pt x="43828" y="6247"/>
                  </a:cubicBezTo>
                  <a:lnTo>
                    <a:pt x="68627" y="6247"/>
                  </a:lnTo>
                  <a:cubicBezTo>
                    <a:pt x="97146" y="6247"/>
                    <a:pt x="101928" y="15628"/>
                    <a:pt x="105117" y="39950"/>
                  </a:cubicBezTo>
                  <a:lnTo>
                    <a:pt x="111140" y="39950"/>
                  </a:lnTo>
                  <a:close/>
                </a:path>
              </a:pathLst>
            </a:custGeom>
            <a:solidFill>
              <a:srgbClr val="000000"/>
            </a:solidFill>
            <a:ln w="3047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84" name="任意多边形: 形状 83">
              <a:extLst>
                <a:ext uri="{FF2B5EF4-FFF2-40B4-BE49-F238E27FC236}">
                  <a16:creationId xmlns:a16="http://schemas.microsoft.com/office/drawing/2014/main" id="{1574B8F9-71BE-3A70-FA0F-F162C2D5F878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1382164" y="4391109"/>
              <a:ext cx="119389" cy="125606"/>
            </a:xfrm>
            <a:custGeom>
              <a:avLst/>
              <a:gdLst>
                <a:gd name="connsiteX0" fmla="*/ 119647 w 119389"/>
                <a:gd name="connsiteY0" fmla="*/ 81472 h 125606"/>
                <a:gd name="connsiteX1" fmla="*/ 116636 w 119389"/>
                <a:gd name="connsiteY1" fmla="*/ 78171 h 125606"/>
                <a:gd name="connsiteX2" fmla="*/ 113625 w 119389"/>
                <a:gd name="connsiteY2" fmla="*/ 80429 h 125606"/>
                <a:gd name="connsiteX3" fmla="*/ 70581 w 119389"/>
                <a:gd name="connsiteY3" fmla="*/ 119345 h 125606"/>
                <a:gd name="connsiteX4" fmla="*/ 19211 w 119389"/>
                <a:gd name="connsiteY4" fmla="*/ 62883 h 125606"/>
                <a:gd name="connsiteX5" fmla="*/ 70226 w 119389"/>
                <a:gd name="connsiteY5" fmla="*/ 6247 h 125606"/>
                <a:gd name="connsiteX6" fmla="*/ 113270 w 119389"/>
                <a:gd name="connsiteY6" fmla="*/ 47595 h 125606"/>
                <a:gd name="connsiteX7" fmla="*/ 116459 w 119389"/>
                <a:gd name="connsiteY7" fmla="*/ 49679 h 125606"/>
                <a:gd name="connsiteX8" fmla="*/ 119647 w 119389"/>
                <a:gd name="connsiteY8" fmla="*/ 45162 h 125606"/>
                <a:gd name="connsiteX9" fmla="*/ 119647 w 119389"/>
                <a:gd name="connsiteY9" fmla="*/ 4510 h 125606"/>
                <a:gd name="connsiteX10" fmla="*/ 117167 w 119389"/>
                <a:gd name="connsiteY10" fmla="*/ -7 h 125606"/>
                <a:gd name="connsiteX11" fmla="*/ 114156 w 119389"/>
                <a:gd name="connsiteY11" fmla="*/ 2077 h 125606"/>
                <a:gd name="connsiteX12" fmla="*/ 104768 w 119389"/>
                <a:gd name="connsiteY12" fmla="*/ 15281 h 125606"/>
                <a:gd name="connsiteX13" fmla="*/ 68101 w 119389"/>
                <a:gd name="connsiteY13" fmla="*/ -7 h 125606"/>
                <a:gd name="connsiteX14" fmla="*/ 258 w 119389"/>
                <a:gd name="connsiteY14" fmla="*/ 62709 h 125606"/>
                <a:gd name="connsiteX15" fmla="*/ 68101 w 119389"/>
                <a:gd name="connsiteY15" fmla="*/ 125599 h 125606"/>
                <a:gd name="connsiteX16" fmla="*/ 119647 w 119389"/>
                <a:gd name="connsiteY16" fmla="*/ 81472 h 12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9389" h="125606">
                  <a:moveTo>
                    <a:pt x="119647" y="81472"/>
                  </a:moveTo>
                  <a:cubicBezTo>
                    <a:pt x="119647" y="79561"/>
                    <a:pt x="119470" y="78171"/>
                    <a:pt x="116636" y="78171"/>
                  </a:cubicBezTo>
                  <a:cubicBezTo>
                    <a:pt x="115573" y="78171"/>
                    <a:pt x="113802" y="78171"/>
                    <a:pt x="113625" y="80429"/>
                  </a:cubicBezTo>
                  <a:cubicBezTo>
                    <a:pt x="112207" y="108400"/>
                    <a:pt x="88117" y="119345"/>
                    <a:pt x="70581" y="119345"/>
                  </a:cubicBezTo>
                  <a:cubicBezTo>
                    <a:pt x="51627" y="119345"/>
                    <a:pt x="19211" y="108052"/>
                    <a:pt x="19211" y="62883"/>
                  </a:cubicBezTo>
                  <a:cubicBezTo>
                    <a:pt x="19211" y="15802"/>
                    <a:pt x="53576" y="6247"/>
                    <a:pt x="70226" y="6247"/>
                  </a:cubicBezTo>
                  <a:cubicBezTo>
                    <a:pt x="87763" y="6247"/>
                    <a:pt x="108665" y="17713"/>
                    <a:pt x="113270" y="47595"/>
                  </a:cubicBezTo>
                  <a:cubicBezTo>
                    <a:pt x="113625" y="49679"/>
                    <a:pt x="115219" y="49679"/>
                    <a:pt x="116459" y="49679"/>
                  </a:cubicBezTo>
                  <a:cubicBezTo>
                    <a:pt x="119647" y="49679"/>
                    <a:pt x="119647" y="48637"/>
                    <a:pt x="119647" y="45162"/>
                  </a:cubicBezTo>
                  <a:lnTo>
                    <a:pt x="119647" y="4510"/>
                  </a:lnTo>
                  <a:cubicBezTo>
                    <a:pt x="119647" y="1556"/>
                    <a:pt x="119647" y="-7"/>
                    <a:pt x="117167" y="-7"/>
                  </a:cubicBezTo>
                  <a:cubicBezTo>
                    <a:pt x="116459" y="-7"/>
                    <a:pt x="115573" y="-7"/>
                    <a:pt x="114156" y="2077"/>
                  </a:cubicBezTo>
                  <a:lnTo>
                    <a:pt x="104768" y="15281"/>
                  </a:lnTo>
                  <a:cubicBezTo>
                    <a:pt x="97328" y="7984"/>
                    <a:pt x="85106" y="-7"/>
                    <a:pt x="68101" y="-7"/>
                  </a:cubicBezTo>
                  <a:cubicBezTo>
                    <a:pt x="30902" y="-7"/>
                    <a:pt x="258" y="28137"/>
                    <a:pt x="258" y="62709"/>
                  </a:cubicBezTo>
                  <a:cubicBezTo>
                    <a:pt x="258" y="97976"/>
                    <a:pt x="31434" y="125599"/>
                    <a:pt x="68101" y="125599"/>
                  </a:cubicBezTo>
                  <a:cubicBezTo>
                    <a:pt x="99454" y="125599"/>
                    <a:pt x="119647" y="102667"/>
                    <a:pt x="119647" y="81472"/>
                  </a:cubicBezTo>
                  <a:close/>
                </a:path>
              </a:pathLst>
            </a:custGeom>
            <a:solidFill>
              <a:srgbClr val="000000"/>
            </a:solidFill>
            <a:ln w="3047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85" name="任意多边形: 形状 84">
              <a:extLst>
                <a:ext uri="{FF2B5EF4-FFF2-40B4-BE49-F238E27FC236}">
                  <a16:creationId xmlns:a16="http://schemas.microsoft.com/office/drawing/2014/main" id="{E72527B6-7EC5-F7A9-3F47-1ED312D89E2B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1522279" y="4389371"/>
              <a:ext cx="133206" cy="123868"/>
            </a:xfrm>
            <a:custGeom>
              <a:avLst/>
              <a:gdLst>
                <a:gd name="connsiteX0" fmla="*/ 133469 w 133206"/>
                <a:gd name="connsiteY0" fmla="*/ 123862 h 123868"/>
                <a:gd name="connsiteX1" fmla="*/ 133469 w 133206"/>
                <a:gd name="connsiteY1" fmla="*/ 117607 h 123868"/>
                <a:gd name="connsiteX2" fmla="*/ 129927 w 133206"/>
                <a:gd name="connsiteY2" fmla="*/ 117607 h 123868"/>
                <a:gd name="connsiteX3" fmla="*/ 114870 w 133206"/>
                <a:gd name="connsiteY3" fmla="*/ 111006 h 123868"/>
                <a:gd name="connsiteX4" fmla="*/ 71826 w 133206"/>
                <a:gd name="connsiteY4" fmla="*/ 3988 h 123868"/>
                <a:gd name="connsiteX5" fmla="*/ 66866 w 133206"/>
                <a:gd name="connsiteY5" fmla="*/ -7 h 123868"/>
                <a:gd name="connsiteX6" fmla="*/ 61907 w 133206"/>
                <a:gd name="connsiteY6" fmla="*/ 3988 h 123868"/>
                <a:gd name="connsiteX7" fmla="*/ 20988 w 133206"/>
                <a:gd name="connsiteY7" fmla="*/ 105620 h 123868"/>
                <a:gd name="connsiteX8" fmla="*/ 263 w 133206"/>
                <a:gd name="connsiteY8" fmla="*/ 117607 h 123868"/>
                <a:gd name="connsiteX9" fmla="*/ 263 w 133206"/>
                <a:gd name="connsiteY9" fmla="*/ 123862 h 123868"/>
                <a:gd name="connsiteX10" fmla="*/ 18508 w 133206"/>
                <a:gd name="connsiteY10" fmla="*/ 123167 h 123868"/>
                <a:gd name="connsiteX11" fmla="*/ 39765 w 133206"/>
                <a:gd name="connsiteY11" fmla="*/ 123862 h 123868"/>
                <a:gd name="connsiteX12" fmla="*/ 39765 w 133206"/>
                <a:gd name="connsiteY12" fmla="*/ 117607 h 123868"/>
                <a:gd name="connsiteX13" fmla="*/ 27011 w 133206"/>
                <a:gd name="connsiteY13" fmla="*/ 109268 h 123868"/>
                <a:gd name="connsiteX14" fmla="*/ 27897 w 133206"/>
                <a:gd name="connsiteY14" fmla="*/ 105794 h 123868"/>
                <a:gd name="connsiteX15" fmla="*/ 36399 w 133206"/>
                <a:gd name="connsiteY15" fmla="*/ 84425 h 123868"/>
                <a:gd name="connsiteX16" fmla="*/ 86706 w 133206"/>
                <a:gd name="connsiteY16" fmla="*/ 84425 h 123868"/>
                <a:gd name="connsiteX17" fmla="*/ 96980 w 133206"/>
                <a:gd name="connsiteY17" fmla="*/ 109790 h 123868"/>
                <a:gd name="connsiteX18" fmla="*/ 97865 w 133206"/>
                <a:gd name="connsiteY18" fmla="*/ 112743 h 123868"/>
                <a:gd name="connsiteX19" fmla="*/ 83517 w 133206"/>
                <a:gd name="connsiteY19" fmla="*/ 117607 h 123868"/>
                <a:gd name="connsiteX20" fmla="*/ 83517 w 133206"/>
                <a:gd name="connsiteY20" fmla="*/ 123862 h 123868"/>
                <a:gd name="connsiteX21" fmla="*/ 109910 w 133206"/>
                <a:gd name="connsiteY21" fmla="*/ 123167 h 123868"/>
                <a:gd name="connsiteX22" fmla="*/ 133469 w 133206"/>
                <a:gd name="connsiteY22" fmla="*/ 123862 h 123868"/>
                <a:gd name="connsiteX23" fmla="*/ 84226 w 133206"/>
                <a:gd name="connsiteY23" fmla="*/ 78171 h 123868"/>
                <a:gd name="connsiteX24" fmla="*/ 38879 w 133206"/>
                <a:gd name="connsiteY24" fmla="*/ 78171 h 123868"/>
                <a:gd name="connsiteX25" fmla="*/ 61552 w 133206"/>
                <a:gd name="connsiteY25" fmla="*/ 21709 h 123868"/>
                <a:gd name="connsiteX26" fmla="*/ 84226 w 133206"/>
                <a:gd name="connsiteY26" fmla="*/ 78171 h 12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3206" h="123868">
                  <a:moveTo>
                    <a:pt x="133469" y="123862"/>
                  </a:moveTo>
                  <a:lnTo>
                    <a:pt x="133469" y="117607"/>
                  </a:lnTo>
                  <a:lnTo>
                    <a:pt x="129927" y="117607"/>
                  </a:lnTo>
                  <a:cubicBezTo>
                    <a:pt x="118059" y="117607"/>
                    <a:pt x="116819" y="115870"/>
                    <a:pt x="114870" y="111006"/>
                  </a:cubicBezTo>
                  <a:lnTo>
                    <a:pt x="71826" y="3988"/>
                  </a:lnTo>
                  <a:cubicBezTo>
                    <a:pt x="70763" y="1209"/>
                    <a:pt x="70232" y="-7"/>
                    <a:pt x="66866" y="-7"/>
                  </a:cubicBezTo>
                  <a:cubicBezTo>
                    <a:pt x="63501" y="-7"/>
                    <a:pt x="62969" y="1209"/>
                    <a:pt x="61907" y="3988"/>
                  </a:cubicBezTo>
                  <a:lnTo>
                    <a:pt x="20988" y="105620"/>
                  </a:lnTo>
                  <a:cubicBezTo>
                    <a:pt x="19217" y="109963"/>
                    <a:pt x="16206" y="117607"/>
                    <a:pt x="263" y="117607"/>
                  </a:cubicBezTo>
                  <a:lnTo>
                    <a:pt x="263" y="123862"/>
                  </a:lnTo>
                  <a:cubicBezTo>
                    <a:pt x="6286" y="123340"/>
                    <a:pt x="12486" y="123167"/>
                    <a:pt x="18508" y="123167"/>
                  </a:cubicBezTo>
                  <a:cubicBezTo>
                    <a:pt x="25594" y="123167"/>
                    <a:pt x="38702" y="123862"/>
                    <a:pt x="39765" y="123862"/>
                  </a:cubicBezTo>
                  <a:lnTo>
                    <a:pt x="39765" y="117607"/>
                  </a:lnTo>
                  <a:cubicBezTo>
                    <a:pt x="31971" y="117607"/>
                    <a:pt x="27011" y="114133"/>
                    <a:pt x="27011" y="109268"/>
                  </a:cubicBezTo>
                  <a:cubicBezTo>
                    <a:pt x="27011" y="107879"/>
                    <a:pt x="27188" y="107531"/>
                    <a:pt x="27897" y="105794"/>
                  </a:cubicBezTo>
                  <a:lnTo>
                    <a:pt x="36399" y="84425"/>
                  </a:lnTo>
                  <a:lnTo>
                    <a:pt x="86706" y="84425"/>
                  </a:lnTo>
                  <a:lnTo>
                    <a:pt x="96980" y="109790"/>
                  </a:lnTo>
                  <a:cubicBezTo>
                    <a:pt x="97334" y="110658"/>
                    <a:pt x="97865" y="111874"/>
                    <a:pt x="97865" y="112743"/>
                  </a:cubicBezTo>
                  <a:cubicBezTo>
                    <a:pt x="97865" y="117607"/>
                    <a:pt x="88300" y="117607"/>
                    <a:pt x="83517" y="117607"/>
                  </a:cubicBezTo>
                  <a:lnTo>
                    <a:pt x="83517" y="123862"/>
                  </a:lnTo>
                  <a:lnTo>
                    <a:pt x="109910" y="123167"/>
                  </a:lnTo>
                  <a:cubicBezTo>
                    <a:pt x="118236" y="123167"/>
                    <a:pt x="131521" y="123688"/>
                    <a:pt x="133469" y="123862"/>
                  </a:cubicBezTo>
                  <a:close/>
                  <a:moveTo>
                    <a:pt x="84226" y="78171"/>
                  </a:moveTo>
                  <a:lnTo>
                    <a:pt x="38879" y="78171"/>
                  </a:lnTo>
                  <a:lnTo>
                    <a:pt x="61552" y="21709"/>
                  </a:lnTo>
                  <a:lnTo>
                    <a:pt x="84226" y="78171"/>
                  </a:lnTo>
                  <a:close/>
                </a:path>
              </a:pathLst>
            </a:custGeom>
            <a:solidFill>
              <a:srgbClr val="000000"/>
            </a:solidFill>
            <a:ln w="3047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86" name="任意多边形: 形状 85">
              <a:extLst>
                <a:ext uri="{FF2B5EF4-FFF2-40B4-BE49-F238E27FC236}">
                  <a16:creationId xmlns:a16="http://schemas.microsoft.com/office/drawing/2014/main" id="{C6EAEB6D-2828-54C3-9946-B2D9F277CE22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11223377" y="4561713"/>
              <a:ext cx="64477" cy="115356"/>
            </a:xfrm>
            <a:custGeom>
              <a:avLst/>
              <a:gdLst>
                <a:gd name="connsiteX0" fmla="*/ 40284 w 64477"/>
                <a:gd name="connsiteY0" fmla="*/ 4864 h 115356"/>
                <a:gd name="connsiteX1" fmla="*/ 34970 w 64477"/>
                <a:gd name="connsiteY1" fmla="*/ -1 h 115356"/>
                <a:gd name="connsiteX2" fmla="*/ 251 w 64477"/>
                <a:gd name="connsiteY2" fmla="*/ 11118 h 115356"/>
                <a:gd name="connsiteX3" fmla="*/ 251 w 64477"/>
                <a:gd name="connsiteY3" fmla="*/ 17372 h 115356"/>
                <a:gd name="connsiteX4" fmla="*/ 25936 w 64477"/>
                <a:gd name="connsiteY4" fmla="*/ 12508 h 115356"/>
                <a:gd name="connsiteX5" fmla="*/ 25936 w 64477"/>
                <a:gd name="connsiteY5" fmla="*/ 101110 h 115356"/>
                <a:gd name="connsiteX6" fmla="*/ 8222 w 64477"/>
                <a:gd name="connsiteY6" fmla="*/ 109101 h 115356"/>
                <a:gd name="connsiteX7" fmla="*/ 1491 w 64477"/>
                <a:gd name="connsiteY7" fmla="*/ 109101 h 115356"/>
                <a:gd name="connsiteX8" fmla="*/ 1491 w 64477"/>
                <a:gd name="connsiteY8" fmla="*/ 115356 h 115356"/>
                <a:gd name="connsiteX9" fmla="*/ 33021 w 64477"/>
                <a:gd name="connsiteY9" fmla="*/ 114661 h 115356"/>
                <a:gd name="connsiteX10" fmla="*/ 64729 w 64477"/>
                <a:gd name="connsiteY10" fmla="*/ 115356 h 115356"/>
                <a:gd name="connsiteX11" fmla="*/ 64729 w 64477"/>
                <a:gd name="connsiteY11" fmla="*/ 109101 h 115356"/>
                <a:gd name="connsiteX12" fmla="*/ 57997 w 64477"/>
                <a:gd name="connsiteY12" fmla="*/ 109101 h 115356"/>
                <a:gd name="connsiteX13" fmla="*/ 40284 w 64477"/>
                <a:gd name="connsiteY13" fmla="*/ 101110 h 115356"/>
                <a:gd name="connsiteX14" fmla="*/ 40284 w 64477"/>
                <a:gd name="connsiteY14" fmla="*/ 4864 h 11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477" h="115356">
                  <a:moveTo>
                    <a:pt x="40284" y="4864"/>
                  </a:moveTo>
                  <a:cubicBezTo>
                    <a:pt x="40284" y="173"/>
                    <a:pt x="39930" y="-1"/>
                    <a:pt x="34970" y="-1"/>
                  </a:cubicBezTo>
                  <a:cubicBezTo>
                    <a:pt x="23633" y="10944"/>
                    <a:pt x="7514" y="11118"/>
                    <a:pt x="251" y="11118"/>
                  </a:cubicBezTo>
                  <a:lnTo>
                    <a:pt x="251" y="17372"/>
                  </a:lnTo>
                  <a:cubicBezTo>
                    <a:pt x="4502" y="17372"/>
                    <a:pt x="16193" y="17372"/>
                    <a:pt x="25936" y="12508"/>
                  </a:cubicBezTo>
                  <a:lnTo>
                    <a:pt x="25936" y="101110"/>
                  </a:lnTo>
                  <a:cubicBezTo>
                    <a:pt x="25936" y="106843"/>
                    <a:pt x="25936" y="109101"/>
                    <a:pt x="8222" y="109101"/>
                  </a:cubicBezTo>
                  <a:lnTo>
                    <a:pt x="1491" y="109101"/>
                  </a:lnTo>
                  <a:lnTo>
                    <a:pt x="1491" y="115356"/>
                  </a:lnTo>
                  <a:cubicBezTo>
                    <a:pt x="4680" y="115182"/>
                    <a:pt x="26467" y="114661"/>
                    <a:pt x="33021" y="114661"/>
                  </a:cubicBezTo>
                  <a:cubicBezTo>
                    <a:pt x="38513" y="114661"/>
                    <a:pt x="60832" y="115182"/>
                    <a:pt x="64729" y="115356"/>
                  </a:cubicBezTo>
                  <a:lnTo>
                    <a:pt x="64729" y="109101"/>
                  </a:lnTo>
                  <a:lnTo>
                    <a:pt x="57997" y="109101"/>
                  </a:lnTo>
                  <a:cubicBezTo>
                    <a:pt x="40284" y="109101"/>
                    <a:pt x="40284" y="106843"/>
                    <a:pt x="40284" y="101110"/>
                  </a:cubicBezTo>
                  <a:lnTo>
                    <a:pt x="40284" y="4864"/>
                  </a:lnTo>
                  <a:close/>
                </a:path>
              </a:pathLst>
            </a:custGeom>
            <a:solidFill>
              <a:srgbClr val="000000"/>
            </a:solidFill>
            <a:ln w="3047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87" name="任意多边形: 形状 86">
              <a:extLst>
                <a:ext uri="{FF2B5EF4-FFF2-40B4-BE49-F238E27FC236}">
                  <a16:creationId xmlns:a16="http://schemas.microsoft.com/office/drawing/2014/main" id="{5C7FD206-A49E-8B8A-DDA2-4B1E052659B1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11336469" y="4587077"/>
              <a:ext cx="94944" cy="92945"/>
            </a:xfrm>
            <a:custGeom>
              <a:avLst/>
              <a:gdLst>
                <a:gd name="connsiteX0" fmla="*/ 92720 w 94944"/>
                <a:gd name="connsiteY0" fmla="*/ 8512 h 92945"/>
                <a:gd name="connsiteX1" fmla="*/ 95200 w 94944"/>
                <a:gd name="connsiteY1" fmla="*/ 4342 h 92945"/>
                <a:gd name="connsiteX2" fmla="*/ 90949 w 94944"/>
                <a:gd name="connsiteY2" fmla="*/ -1 h 92945"/>
                <a:gd name="connsiteX3" fmla="*/ 86520 w 94944"/>
                <a:gd name="connsiteY3" fmla="*/ 2605 h 92945"/>
                <a:gd name="connsiteX4" fmla="*/ 47728 w 94944"/>
                <a:gd name="connsiteY4" fmla="*/ 40478 h 92945"/>
                <a:gd name="connsiteX5" fmla="*/ 8758 w 94944"/>
                <a:gd name="connsiteY5" fmla="*/ 2431 h 92945"/>
                <a:gd name="connsiteX6" fmla="*/ 4684 w 94944"/>
                <a:gd name="connsiteY6" fmla="*/ -1 h 92945"/>
                <a:gd name="connsiteX7" fmla="*/ 255 w 94944"/>
                <a:gd name="connsiteY7" fmla="*/ 4342 h 92945"/>
                <a:gd name="connsiteX8" fmla="*/ 2912 w 94944"/>
                <a:gd name="connsiteY8" fmla="*/ 8512 h 92945"/>
                <a:gd name="connsiteX9" fmla="*/ 41528 w 94944"/>
                <a:gd name="connsiteY9" fmla="*/ 46385 h 92945"/>
                <a:gd name="connsiteX10" fmla="*/ 2912 w 94944"/>
                <a:gd name="connsiteY10" fmla="*/ 84258 h 92945"/>
                <a:gd name="connsiteX11" fmla="*/ 255 w 94944"/>
                <a:gd name="connsiteY11" fmla="*/ 88601 h 92945"/>
                <a:gd name="connsiteX12" fmla="*/ 4684 w 94944"/>
                <a:gd name="connsiteY12" fmla="*/ 92944 h 92945"/>
                <a:gd name="connsiteX13" fmla="*/ 8758 w 94944"/>
                <a:gd name="connsiteY13" fmla="*/ 90512 h 92945"/>
                <a:gd name="connsiteX14" fmla="*/ 47728 w 94944"/>
                <a:gd name="connsiteY14" fmla="*/ 52466 h 92945"/>
                <a:gd name="connsiteX15" fmla="*/ 88115 w 94944"/>
                <a:gd name="connsiteY15" fmla="*/ 92076 h 92945"/>
                <a:gd name="connsiteX16" fmla="*/ 90949 w 94944"/>
                <a:gd name="connsiteY16" fmla="*/ 92944 h 92945"/>
                <a:gd name="connsiteX17" fmla="*/ 95200 w 94944"/>
                <a:gd name="connsiteY17" fmla="*/ 88601 h 92945"/>
                <a:gd name="connsiteX18" fmla="*/ 94314 w 94944"/>
                <a:gd name="connsiteY18" fmla="*/ 86343 h 92945"/>
                <a:gd name="connsiteX19" fmla="*/ 53927 w 94944"/>
                <a:gd name="connsiteY19" fmla="*/ 46559 h 92945"/>
                <a:gd name="connsiteX20" fmla="*/ 92720 w 94944"/>
                <a:gd name="connsiteY20" fmla="*/ 8512 h 92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4944" h="92945">
                  <a:moveTo>
                    <a:pt x="92720" y="8512"/>
                  </a:moveTo>
                  <a:cubicBezTo>
                    <a:pt x="94669" y="6601"/>
                    <a:pt x="95200" y="5559"/>
                    <a:pt x="95200" y="4342"/>
                  </a:cubicBezTo>
                  <a:cubicBezTo>
                    <a:pt x="95200" y="1563"/>
                    <a:pt x="92897" y="-1"/>
                    <a:pt x="90949" y="-1"/>
                  </a:cubicBezTo>
                  <a:cubicBezTo>
                    <a:pt x="89177" y="-1"/>
                    <a:pt x="88646" y="520"/>
                    <a:pt x="86520" y="2605"/>
                  </a:cubicBezTo>
                  <a:lnTo>
                    <a:pt x="47728" y="40478"/>
                  </a:lnTo>
                  <a:lnTo>
                    <a:pt x="8758" y="2431"/>
                  </a:lnTo>
                  <a:cubicBezTo>
                    <a:pt x="6986" y="694"/>
                    <a:pt x="6278" y="-1"/>
                    <a:pt x="4684" y="-1"/>
                  </a:cubicBezTo>
                  <a:cubicBezTo>
                    <a:pt x="2204" y="-1"/>
                    <a:pt x="255" y="1910"/>
                    <a:pt x="255" y="4342"/>
                  </a:cubicBezTo>
                  <a:cubicBezTo>
                    <a:pt x="255" y="5906"/>
                    <a:pt x="787" y="6427"/>
                    <a:pt x="2912" y="8512"/>
                  </a:cubicBezTo>
                  <a:lnTo>
                    <a:pt x="41528" y="46385"/>
                  </a:lnTo>
                  <a:lnTo>
                    <a:pt x="2912" y="84258"/>
                  </a:lnTo>
                  <a:cubicBezTo>
                    <a:pt x="432" y="86690"/>
                    <a:pt x="255" y="87559"/>
                    <a:pt x="255" y="88601"/>
                  </a:cubicBezTo>
                  <a:cubicBezTo>
                    <a:pt x="255" y="91033"/>
                    <a:pt x="2204" y="92944"/>
                    <a:pt x="4684" y="92944"/>
                  </a:cubicBezTo>
                  <a:cubicBezTo>
                    <a:pt x="6278" y="92944"/>
                    <a:pt x="6809" y="92423"/>
                    <a:pt x="8758" y="90512"/>
                  </a:cubicBezTo>
                  <a:lnTo>
                    <a:pt x="47728" y="52466"/>
                  </a:lnTo>
                  <a:lnTo>
                    <a:pt x="88115" y="92076"/>
                  </a:lnTo>
                  <a:cubicBezTo>
                    <a:pt x="89000" y="92597"/>
                    <a:pt x="89886" y="92944"/>
                    <a:pt x="90949" y="92944"/>
                  </a:cubicBezTo>
                  <a:cubicBezTo>
                    <a:pt x="92897" y="92944"/>
                    <a:pt x="95200" y="91381"/>
                    <a:pt x="95200" y="88601"/>
                  </a:cubicBezTo>
                  <a:cubicBezTo>
                    <a:pt x="95200" y="87211"/>
                    <a:pt x="94846" y="86864"/>
                    <a:pt x="94314" y="86343"/>
                  </a:cubicBezTo>
                  <a:cubicBezTo>
                    <a:pt x="93960" y="85648"/>
                    <a:pt x="59596" y="51944"/>
                    <a:pt x="53927" y="46559"/>
                  </a:cubicBezTo>
                  <a:lnTo>
                    <a:pt x="92720" y="8512"/>
                  </a:lnTo>
                  <a:close/>
                </a:path>
              </a:pathLst>
            </a:custGeom>
            <a:solidFill>
              <a:srgbClr val="000000"/>
            </a:solidFill>
            <a:ln w="3047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88" name="任意多边形: 形状 87">
              <a:extLst>
                <a:ext uri="{FF2B5EF4-FFF2-40B4-BE49-F238E27FC236}">
                  <a16:creationId xmlns:a16="http://schemas.microsoft.com/office/drawing/2014/main" id="{7BFA4AA4-10F4-BA0B-BA54-9B5FABC9C45E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11482404" y="4561713"/>
              <a:ext cx="64477" cy="115356"/>
            </a:xfrm>
            <a:custGeom>
              <a:avLst/>
              <a:gdLst>
                <a:gd name="connsiteX0" fmla="*/ 40294 w 64477"/>
                <a:gd name="connsiteY0" fmla="*/ 4864 h 115356"/>
                <a:gd name="connsiteX1" fmla="*/ 34980 w 64477"/>
                <a:gd name="connsiteY1" fmla="*/ -1 h 115356"/>
                <a:gd name="connsiteX2" fmla="*/ 261 w 64477"/>
                <a:gd name="connsiteY2" fmla="*/ 11118 h 115356"/>
                <a:gd name="connsiteX3" fmla="*/ 261 w 64477"/>
                <a:gd name="connsiteY3" fmla="*/ 17372 h 115356"/>
                <a:gd name="connsiteX4" fmla="*/ 25946 w 64477"/>
                <a:gd name="connsiteY4" fmla="*/ 12508 h 115356"/>
                <a:gd name="connsiteX5" fmla="*/ 25946 w 64477"/>
                <a:gd name="connsiteY5" fmla="*/ 101110 h 115356"/>
                <a:gd name="connsiteX6" fmla="*/ 8233 w 64477"/>
                <a:gd name="connsiteY6" fmla="*/ 109101 h 115356"/>
                <a:gd name="connsiteX7" fmla="*/ 1501 w 64477"/>
                <a:gd name="connsiteY7" fmla="*/ 109101 h 115356"/>
                <a:gd name="connsiteX8" fmla="*/ 1501 w 64477"/>
                <a:gd name="connsiteY8" fmla="*/ 115356 h 115356"/>
                <a:gd name="connsiteX9" fmla="*/ 33032 w 64477"/>
                <a:gd name="connsiteY9" fmla="*/ 114661 h 115356"/>
                <a:gd name="connsiteX10" fmla="*/ 64739 w 64477"/>
                <a:gd name="connsiteY10" fmla="*/ 115356 h 115356"/>
                <a:gd name="connsiteX11" fmla="*/ 64739 w 64477"/>
                <a:gd name="connsiteY11" fmla="*/ 109101 h 115356"/>
                <a:gd name="connsiteX12" fmla="*/ 58008 w 64477"/>
                <a:gd name="connsiteY12" fmla="*/ 109101 h 115356"/>
                <a:gd name="connsiteX13" fmla="*/ 40294 w 64477"/>
                <a:gd name="connsiteY13" fmla="*/ 101110 h 115356"/>
                <a:gd name="connsiteX14" fmla="*/ 40294 w 64477"/>
                <a:gd name="connsiteY14" fmla="*/ 4864 h 11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477" h="115356">
                  <a:moveTo>
                    <a:pt x="40294" y="4864"/>
                  </a:moveTo>
                  <a:cubicBezTo>
                    <a:pt x="40294" y="173"/>
                    <a:pt x="39940" y="-1"/>
                    <a:pt x="34980" y="-1"/>
                  </a:cubicBezTo>
                  <a:cubicBezTo>
                    <a:pt x="23643" y="10944"/>
                    <a:pt x="7524" y="11118"/>
                    <a:pt x="261" y="11118"/>
                  </a:cubicBezTo>
                  <a:lnTo>
                    <a:pt x="261" y="17372"/>
                  </a:lnTo>
                  <a:cubicBezTo>
                    <a:pt x="4513" y="17372"/>
                    <a:pt x="16204" y="17372"/>
                    <a:pt x="25946" y="12508"/>
                  </a:cubicBezTo>
                  <a:lnTo>
                    <a:pt x="25946" y="101110"/>
                  </a:lnTo>
                  <a:cubicBezTo>
                    <a:pt x="25946" y="106843"/>
                    <a:pt x="25946" y="109101"/>
                    <a:pt x="8233" y="109101"/>
                  </a:cubicBezTo>
                  <a:lnTo>
                    <a:pt x="1501" y="109101"/>
                  </a:lnTo>
                  <a:lnTo>
                    <a:pt x="1501" y="115356"/>
                  </a:lnTo>
                  <a:cubicBezTo>
                    <a:pt x="4690" y="115182"/>
                    <a:pt x="26477" y="114661"/>
                    <a:pt x="33032" y="114661"/>
                  </a:cubicBezTo>
                  <a:cubicBezTo>
                    <a:pt x="38523" y="114661"/>
                    <a:pt x="60842" y="115182"/>
                    <a:pt x="64739" y="115356"/>
                  </a:cubicBezTo>
                  <a:lnTo>
                    <a:pt x="64739" y="109101"/>
                  </a:lnTo>
                  <a:lnTo>
                    <a:pt x="58008" y="109101"/>
                  </a:lnTo>
                  <a:cubicBezTo>
                    <a:pt x="40294" y="109101"/>
                    <a:pt x="40294" y="106843"/>
                    <a:pt x="40294" y="101110"/>
                  </a:cubicBezTo>
                  <a:lnTo>
                    <a:pt x="40294" y="4864"/>
                  </a:lnTo>
                  <a:close/>
                </a:path>
              </a:pathLst>
            </a:custGeom>
            <a:solidFill>
              <a:srgbClr val="000000"/>
            </a:solidFill>
            <a:ln w="3047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89" name="任意多边形: 形状 88">
              <a:extLst>
                <a:ext uri="{FF2B5EF4-FFF2-40B4-BE49-F238E27FC236}">
                  <a16:creationId xmlns:a16="http://schemas.microsoft.com/office/drawing/2014/main" id="{962747C7-87AB-6ECC-D47B-8A59E3F7E5DD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11743512" y="4429575"/>
              <a:ext cx="58707" cy="248184"/>
            </a:xfrm>
            <a:custGeom>
              <a:avLst/>
              <a:gdLst>
                <a:gd name="connsiteX0" fmla="*/ 58979 w 58707"/>
                <a:gd name="connsiteY0" fmla="*/ 245700 h 248184"/>
                <a:gd name="connsiteX1" fmla="*/ 54677 w 58707"/>
                <a:gd name="connsiteY1" fmla="*/ 240240 h 248184"/>
                <a:gd name="connsiteX2" fmla="*/ 14948 w 58707"/>
                <a:gd name="connsiteY2" fmla="*/ 124089 h 248184"/>
                <a:gd name="connsiteX3" fmla="*/ 55690 w 58707"/>
                <a:gd name="connsiteY3" fmla="*/ 6698 h 248184"/>
                <a:gd name="connsiteX4" fmla="*/ 58979 w 58707"/>
                <a:gd name="connsiteY4" fmla="*/ 2479 h 248184"/>
                <a:gd name="connsiteX5" fmla="*/ 56449 w 58707"/>
                <a:gd name="connsiteY5" fmla="*/ -3 h 248184"/>
                <a:gd name="connsiteX6" fmla="*/ 16214 w 58707"/>
                <a:gd name="connsiteY6" fmla="*/ 48393 h 248184"/>
                <a:gd name="connsiteX7" fmla="*/ 271 w 58707"/>
                <a:gd name="connsiteY7" fmla="*/ 124089 h 248184"/>
                <a:gd name="connsiteX8" fmla="*/ 16973 w 58707"/>
                <a:gd name="connsiteY8" fmla="*/ 201523 h 248184"/>
                <a:gd name="connsiteX9" fmla="*/ 56449 w 58707"/>
                <a:gd name="connsiteY9" fmla="*/ 248182 h 248184"/>
                <a:gd name="connsiteX10" fmla="*/ 58979 w 58707"/>
                <a:gd name="connsiteY10" fmla="*/ 245700 h 248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48184">
                  <a:moveTo>
                    <a:pt x="58979" y="245700"/>
                  </a:moveTo>
                  <a:cubicBezTo>
                    <a:pt x="58979" y="244955"/>
                    <a:pt x="58979" y="244459"/>
                    <a:pt x="54677" y="240240"/>
                  </a:cubicBezTo>
                  <a:cubicBezTo>
                    <a:pt x="23046" y="208968"/>
                    <a:pt x="14948" y="162061"/>
                    <a:pt x="14948" y="124089"/>
                  </a:cubicBezTo>
                  <a:cubicBezTo>
                    <a:pt x="14948" y="80905"/>
                    <a:pt x="24564" y="37721"/>
                    <a:pt x="55690" y="6698"/>
                  </a:cubicBezTo>
                  <a:cubicBezTo>
                    <a:pt x="58979" y="3720"/>
                    <a:pt x="58979" y="3223"/>
                    <a:pt x="58979" y="2479"/>
                  </a:cubicBezTo>
                  <a:cubicBezTo>
                    <a:pt x="58979" y="741"/>
                    <a:pt x="57967" y="-3"/>
                    <a:pt x="56449" y="-3"/>
                  </a:cubicBezTo>
                  <a:cubicBezTo>
                    <a:pt x="53918" y="-3"/>
                    <a:pt x="31144" y="16873"/>
                    <a:pt x="16214" y="48393"/>
                  </a:cubicBezTo>
                  <a:cubicBezTo>
                    <a:pt x="3308" y="75693"/>
                    <a:pt x="271" y="103242"/>
                    <a:pt x="271" y="124089"/>
                  </a:cubicBezTo>
                  <a:cubicBezTo>
                    <a:pt x="271" y="143448"/>
                    <a:pt x="3055" y="173478"/>
                    <a:pt x="16973" y="201523"/>
                  </a:cubicBezTo>
                  <a:cubicBezTo>
                    <a:pt x="32156" y="232049"/>
                    <a:pt x="53918" y="248182"/>
                    <a:pt x="56449" y="248182"/>
                  </a:cubicBezTo>
                  <a:cubicBezTo>
                    <a:pt x="57967" y="248182"/>
                    <a:pt x="58979" y="247437"/>
                    <a:pt x="58979" y="245700"/>
                  </a:cubicBezTo>
                  <a:close/>
                </a:path>
              </a:pathLst>
            </a:custGeom>
            <a:solidFill>
              <a:srgbClr val="000000"/>
            </a:solidFill>
            <a:ln w="3047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90" name="任意多边形: 形状 89">
              <a:extLst>
                <a:ext uri="{FF2B5EF4-FFF2-40B4-BE49-F238E27FC236}">
                  <a16:creationId xmlns:a16="http://schemas.microsoft.com/office/drawing/2014/main" id="{5A63C02D-3E8B-7BC2-2205-47F2F12A6FF3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11831040" y="4440744"/>
              <a:ext cx="171821" cy="180430"/>
            </a:xfrm>
            <a:custGeom>
              <a:avLst/>
              <a:gdLst>
                <a:gd name="connsiteX0" fmla="*/ 172097 w 171821"/>
                <a:gd name="connsiteY0" fmla="*/ 114906 h 180430"/>
                <a:gd name="connsiteX1" fmla="*/ 172097 w 171821"/>
                <a:gd name="connsiteY1" fmla="*/ 107213 h 180430"/>
                <a:gd name="connsiteX2" fmla="*/ 141225 w 171821"/>
                <a:gd name="connsiteY2" fmla="*/ 107957 h 180430"/>
                <a:gd name="connsiteX3" fmla="*/ 100484 w 171821"/>
                <a:gd name="connsiteY3" fmla="*/ 107213 h 180430"/>
                <a:gd name="connsiteX4" fmla="*/ 100484 w 171821"/>
                <a:gd name="connsiteY4" fmla="*/ 114906 h 180430"/>
                <a:gd name="connsiteX5" fmla="*/ 108581 w 171821"/>
                <a:gd name="connsiteY5" fmla="*/ 114906 h 180430"/>
                <a:gd name="connsiteX6" fmla="*/ 132115 w 171821"/>
                <a:gd name="connsiteY6" fmla="*/ 126819 h 180430"/>
                <a:gd name="connsiteX7" fmla="*/ 132115 w 171821"/>
                <a:gd name="connsiteY7" fmla="*/ 142703 h 180430"/>
                <a:gd name="connsiteX8" fmla="*/ 92892 w 171821"/>
                <a:gd name="connsiteY8" fmla="*/ 172733 h 180430"/>
                <a:gd name="connsiteX9" fmla="*/ 26340 w 171821"/>
                <a:gd name="connsiteY9" fmla="*/ 90088 h 180430"/>
                <a:gd name="connsiteX10" fmla="*/ 91374 w 171821"/>
                <a:gd name="connsiteY10" fmla="*/ 7691 h 180430"/>
                <a:gd name="connsiteX11" fmla="*/ 146539 w 171821"/>
                <a:gd name="connsiteY11" fmla="*/ 66510 h 180430"/>
                <a:gd name="connsiteX12" fmla="*/ 150588 w 171821"/>
                <a:gd name="connsiteY12" fmla="*/ 70729 h 180430"/>
                <a:gd name="connsiteX13" fmla="*/ 154636 w 171821"/>
                <a:gd name="connsiteY13" fmla="*/ 64773 h 180430"/>
                <a:gd name="connsiteX14" fmla="*/ 154636 w 171821"/>
                <a:gd name="connsiteY14" fmla="*/ 5953 h 180430"/>
                <a:gd name="connsiteX15" fmla="*/ 151853 w 171821"/>
                <a:gd name="connsiteY15" fmla="*/ -3 h 180430"/>
                <a:gd name="connsiteX16" fmla="*/ 147804 w 171821"/>
                <a:gd name="connsiteY16" fmla="*/ 2975 h 180430"/>
                <a:gd name="connsiteX17" fmla="*/ 135152 w 171821"/>
                <a:gd name="connsiteY17" fmla="*/ 21341 h 180430"/>
                <a:gd name="connsiteX18" fmla="*/ 88337 w 171821"/>
                <a:gd name="connsiteY18" fmla="*/ -3 h 180430"/>
                <a:gd name="connsiteX19" fmla="*/ 275 w 171821"/>
                <a:gd name="connsiteY19" fmla="*/ 90088 h 180430"/>
                <a:gd name="connsiteX20" fmla="*/ 88843 w 171821"/>
                <a:gd name="connsiteY20" fmla="*/ 180427 h 180430"/>
                <a:gd name="connsiteX21" fmla="*/ 136164 w 171821"/>
                <a:gd name="connsiteY21" fmla="*/ 159331 h 180430"/>
                <a:gd name="connsiteX22" fmla="*/ 152359 w 171821"/>
                <a:gd name="connsiteY22" fmla="*/ 174719 h 180430"/>
                <a:gd name="connsiteX23" fmla="*/ 154636 w 171821"/>
                <a:gd name="connsiteY23" fmla="*/ 169011 h 180430"/>
                <a:gd name="connsiteX24" fmla="*/ 154636 w 171821"/>
                <a:gd name="connsiteY24" fmla="*/ 125826 h 180430"/>
                <a:gd name="connsiteX25" fmla="*/ 172097 w 171821"/>
                <a:gd name="connsiteY25" fmla="*/ 114906 h 180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1821" h="180430">
                  <a:moveTo>
                    <a:pt x="172097" y="114906"/>
                  </a:moveTo>
                  <a:lnTo>
                    <a:pt x="172097" y="107213"/>
                  </a:lnTo>
                  <a:lnTo>
                    <a:pt x="141225" y="107957"/>
                  </a:lnTo>
                  <a:cubicBezTo>
                    <a:pt x="131103" y="107957"/>
                    <a:pt x="109593" y="107957"/>
                    <a:pt x="100484" y="107213"/>
                  </a:cubicBezTo>
                  <a:lnTo>
                    <a:pt x="100484" y="114906"/>
                  </a:lnTo>
                  <a:lnTo>
                    <a:pt x="108581" y="114906"/>
                  </a:lnTo>
                  <a:cubicBezTo>
                    <a:pt x="131356" y="114906"/>
                    <a:pt x="132115" y="117636"/>
                    <a:pt x="132115" y="126819"/>
                  </a:cubicBezTo>
                  <a:lnTo>
                    <a:pt x="132115" y="142703"/>
                  </a:lnTo>
                  <a:cubicBezTo>
                    <a:pt x="132115" y="170500"/>
                    <a:pt x="99977" y="172733"/>
                    <a:pt x="92892" y="172733"/>
                  </a:cubicBezTo>
                  <a:cubicBezTo>
                    <a:pt x="76444" y="172733"/>
                    <a:pt x="26340" y="164047"/>
                    <a:pt x="26340" y="90088"/>
                  </a:cubicBezTo>
                  <a:cubicBezTo>
                    <a:pt x="26340" y="15881"/>
                    <a:pt x="76191" y="7691"/>
                    <a:pt x="91374" y="7691"/>
                  </a:cubicBezTo>
                  <a:cubicBezTo>
                    <a:pt x="118450" y="7691"/>
                    <a:pt x="141478" y="30027"/>
                    <a:pt x="146539" y="66510"/>
                  </a:cubicBezTo>
                  <a:cubicBezTo>
                    <a:pt x="147045" y="69985"/>
                    <a:pt x="147045" y="70729"/>
                    <a:pt x="150588" y="70729"/>
                  </a:cubicBezTo>
                  <a:cubicBezTo>
                    <a:pt x="154636" y="70729"/>
                    <a:pt x="154636" y="69985"/>
                    <a:pt x="154636" y="64773"/>
                  </a:cubicBezTo>
                  <a:lnTo>
                    <a:pt x="154636" y="5953"/>
                  </a:lnTo>
                  <a:cubicBezTo>
                    <a:pt x="154636" y="1734"/>
                    <a:pt x="154636" y="-3"/>
                    <a:pt x="151853" y="-3"/>
                  </a:cubicBezTo>
                  <a:cubicBezTo>
                    <a:pt x="150841" y="-3"/>
                    <a:pt x="149828" y="-3"/>
                    <a:pt x="147804" y="2975"/>
                  </a:cubicBezTo>
                  <a:lnTo>
                    <a:pt x="135152" y="21341"/>
                  </a:lnTo>
                  <a:cubicBezTo>
                    <a:pt x="127054" y="13399"/>
                    <a:pt x="113389" y="-3"/>
                    <a:pt x="88337" y="-3"/>
                  </a:cubicBezTo>
                  <a:cubicBezTo>
                    <a:pt x="41270" y="-3"/>
                    <a:pt x="275" y="39210"/>
                    <a:pt x="275" y="90088"/>
                  </a:cubicBezTo>
                  <a:cubicBezTo>
                    <a:pt x="275" y="140966"/>
                    <a:pt x="40763" y="180427"/>
                    <a:pt x="88843" y="180427"/>
                  </a:cubicBezTo>
                  <a:cubicBezTo>
                    <a:pt x="107316" y="180427"/>
                    <a:pt x="127560" y="173974"/>
                    <a:pt x="136164" y="159331"/>
                  </a:cubicBezTo>
                  <a:cubicBezTo>
                    <a:pt x="139453" y="164791"/>
                    <a:pt x="149575" y="174719"/>
                    <a:pt x="152359" y="174719"/>
                  </a:cubicBezTo>
                  <a:cubicBezTo>
                    <a:pt x="154636" y="174719"/>
                    <a:pt x="154636" y="172733"/>
                    <a:pt x="154636" y="169011"/>
                  </a:cubicBezTo>
                  <a:lnTo>
                    <a:pt x="154636" y="125826"/>
                  </a:lnTo>
                  <a:cubicBezTo>
                    <a:pt x="154636" y="116147"/>
                    <a:pt x="155649" y="114906"/>
                    <a:pt x="172097" y="114906"/>
                  </a:cubicBezTo>
                  <a:close/>
                </a:path>
              </a:pathLst>
            </a:custGeom>
            <a:solidFill>
              <a:srgbClr val="000000"/>
            </a:solidFill>
            <a:ln w="3047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91" name="任意多边形: 形状 90">
              <a:extLst>
                <a:ext uri="{FF2B5EF4-FFF2-40B4-BE49-F238E27FC236}">
                  <a16:creationId xmlns:a16="http://schemas.microsoft.com/office/drawing/2014/main" id="{30C05459-910A-703C-A68B-6E3C52543485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12023612" y="4438014"/>
              <a:ext cx="173339" cy="177700"/>
            </a:xfrm>
            <a:custGeom>
              <a:avLst/>
              <a:gdLst>
                <a:gd name="connsiteX0" fmla="*/ 173623 w 173339"/>
                <a:gd name="connsiteY0" fmla="*/ 177697 h 177700"/>
                <a:gd name="connsiteX1" fmla="*/ 173623 w 173339"/>
                <a:gd name="connsiteY1" fmla="*/ 170003 h 177700"/>
                <a:gd name="connsiteX2" fmla="*/ 169068 w 173339"/>
                <a:gd name="connsiteY2" fmla="*/ 170003 h 177700"/>
                <a:gd name="connsiteX3" fmla="*/ 147559 w 173339"/>
                <a:gd name="connsiteY3" fmla="*/ 160076 h 177700"/>
                <a:gd name="connsiteX4" fmla="*/ 92900 w 173339"/>
                <a:gd name="connsiteY4" fmla="*/ 4960 h 177700"/>
                <a:gd name="connsiteX5" fmla="*/ 87080 w 173339"/>
                <a:gd name="connsiteY5" fmla="*/ -3 h 177700"/>
                <a:gd name="connsiteX6" fmla="*/ 81006 w 173339"/>
                <a:gd name="connsiteY6" fmla="*/ 4960 h 177700"/>
                <a:gd name="connsiteX7" fmla="*/ 28625 w 173339"/>
                <a:gd name="connsiteY7" fmla="*/ 153375 h 177700"/>
                <a:gd name="connsiteX8" fmla="*/ 283 w 173339"/>
                <a:gd name="connsiteY8" fmla="*/ 170003 h 177700"/>
                <a:gd name="connsiteX9" fmla="*/ 283 w 173339"/>
                <a:gd name="connsiteY9" fmla="*/ 177697 h 177700"/>
                <a:gd name="connsiteX10" fmla="*/ 26094 w 173339"/>
                <a:gd name="connsiteY10" fmla="*/ 176952 h 177700"/>
                <a:gd name="connsiteX11" fmla="*/ 55195 w 173339"/>
                <a:gd name="connsiteY11" fmla="*/ 177697 h 177700"/>
                <a:gd name="connsiteX12" fmla="*/ 55195 w 173339"/>
                <a:gd name="connsiteY12" fmla="*/ 170003 h 177700"/>
                <a:gd name="connsiteX13" fmla="*/ 36216 w 173339"/>
                <a:gd name="connsiteY13" fmla="*/ 157346 h 177700"/>
                <a:gd name="connsiteX14" fmla="*/ 36723 w 173339"/>
                <a:gd name="connsiteY14" fmla="*/ 153623 h 177700"/>
                <a:gd name="connsiteX15" fmla="*/ 48363 w 173339"/>
                <a:gd name="connsiteY15" fmla="*/ 121111 h 177700"/>
                <a:gd name="connsiteX16" fmla="*/ 110866 w 173339"/>
                <a:gd name="connsiteY16" fmla="*/ 121111 h 177700"/>
                <a:gd name="connsiteX17" fmla="*/ 124278 w 173339"/>
                <a:gd name="connsiteY17" fmla="*/ 159083 h 177700"/>
                <a:gd name="connsiteX18" fmla="*/ 125037 w 173339"/>
                <a:gd name="connsiteY18" fmla="*/ 162558 h 177700"/>
                <a:gd name="connsiteX19" fmla="*/ 104034 w 173339"/>
                <a:gd name="connsiteY19" fmla="*/ 170003 h 177700"/>
                <a:gd name="connsiteX20" fmla="*/ 104034 w 173339"/>
                <a:gd name="connsiteY20" fmla="*/ 177697 h 177700"/>
                <a:gd name="connsiteX21" fmla="*/ 140473 w 173339"/>
                <a:gd name="connsiteY21" fmla="*/ 176952 h 177700"/>
                <a:gd name="connsiteX22" fmla="*/ 173623 w 173339"/>
                <a:gd name="connsiteY22" fmla="*/ 177697 h 177700"/>
                <a:gd name="connsiteX23" fmla="*/ 108083 w 173339"/>
                <a:gd name="connsiteY23" fmla="*/ 113417 h 177700"/>
                <a:gd name="connsiteX24" fmla="*/ 51146 w 173339"/>
                <a:gd name="connsiteY24" fmla="*/ 113417 h 177700"/>
                <a:gd name="connsiteX25" fmla="*/ 79488 w 173339"/>
                <a:gd name="connsiteY25" fmla="*/ 32757 h 177700"/>
                <a:gd name="connsiteX26" fmla="*/ 108083 w 173339"/>
                <a:gd name="connsiteY26" fmla="*/ 113417 h 17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3339" h="177700">
                  <a:moveTo>
                    <a:pt x="173623" y="177697"/>
                  </a:moveTo>
                  <a:lnTo>
                    <a:pt x="173623" y="170003"/>
                  </a:lnTo>
                  <a:lnTo>
                    <a:pt x="169068" y="170003"/>
                  </a:lnTo>
                  <a:cubicBezTo>
                    <a:pt x="153885" y="170003"/>
                    <a:pt x="150342" y="168266"/>
                    <a:pt x="147559" y="160076"/>
                  </a:cubicBezTo>
                  <a:lnTo>
                    <a:pt x="92900" y="4960"/>
                  </a:lnTo>
                  <a:cubicBezTo>
                    <a:pt x="91635" y="1734"/>
                    <a:pt x="91128" y="-3"/>
                    <a:pt x="87080" y="-3"/>
                  </a:cubicBezTo>
                  <a:cubicBezTo>
                    <a:pt x="83031" y="-3"/>
                    <a:pt x="82272" y="1486"/>
                    <a:pt x="81006" y="4960"/>
                  </a:cubicBezTo>
                  <a:lnTo>
                    <a:pt x="28625" y="153375"/>
                  </a:lnTo>
                  <a:cubicBezTo>
                    <a:pt x="24070" y="166032"/>
                    <a:pt x="13948" y="169755"/>
                    <a:pt x="283" y="170003"/>
                  </a:cubicBezTo>
                  <a:lnTo>
                    <a:pt x="283" y="177697"/>
                  </a:lnTo>
                  <a:lnTo>
                    <a:pt x="26094" y="176952"/>
                  </a:lnTo>
                  <a:lnTo>
                    <a:pt x="55195" y="177697"/>
                  </a:lnTo>
                  <a:lnTo>
                    <a:pt x="55195" y="170003"/>
                  </a:lnTo>
                  <a:cubicBezTo>
                    <a:pt x="42543" y="170003"/>
                    <a:pt x="36216" y="163799"/>
                    <a:pt x="36216" y="157346"/>
                  </a:cubicBezTo>
                  <a:cubicBezTo>
                    <a:pt x="36216" y="156601"/>
                    <a:pt x="36469" y="154119"/>
                    <a:pt x="36723" y="153623"/>
                  </a:cubicBezTo>
                  <a:lnTo>
                    <a:pt x="48363" y="121111"/>
                  </a:lnTo>
                  <a:lnTo>
                    <a:pt x="110866" y="121111"/>
                  </a:lnTo>
                  <a:lnTo>
                    <a:pt x="124278" y="159083"/>
                  </a:lnTo>
                  <a:cubicBezTo>
                    <a:pt x="124531" y="160076"/>
                    <a:pt x="125037" y="161565"/>
                    <a:pt x="125037" y="162558"/>
                  </a:cubicBezTo>
                  <a:cubicBezTo>
                    <a:pt x="125037" y="170003"/>
                    <a:pt x="110866" y="170003"/>
                    <a:pt x="104034" y="170003"/>
                  </a:cubicBezTo>
                  <a:lnTo>
                    <a:pt x="104034" y="177697"/>
                  </a:lnTo>
                  <a:cubicBezTo>
                    <a:pt x="113144" y="176952"/>
                    <a:pt x="130858" y="176952"/>
                    <a:pt x="140473" y="176952"/>
                  </a:cubicBezTo>
                  <a:lnTo>
                    <a:pt x="173623" y="177697"/>
                  </a:lnTo>
                  <a:close/>
                  <a:moveTo>
                    <a:pt x="108083" y="113417"/>
                  </a:moveTo>
                  <a:lnTo>
                    <a:pt x="51146" y="113417"/>
                  </a:lnTo>
                  <a:lnTo>
                    <a:pt x="79488" y="32757"/>
                  </a:lnTo>
                  <a:lnTo>
                    <a:pt x="108083" y="113417"/>
                  </a:lnTo>
                  <a:close/>
                </a:path>
              </a:pathLst>
            </a:custGeom>
            <a:solidFill>
              <a:srgbClr val="000000"/>
            </a:solidFill>
            <a:ln w="3047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92" name="任意多边形: 形状 91">
              <a:extLst>
                <a:ext uri="{FF2B5EF4-FFF2-40B4-BE49-F238E27FC236}">
                  <a16:creationId xmlns:a16="http://schemas.microsoft.com/office/drawing/2014/main" id="{9CA1EFC6-C8F7-B337-F6BB-0AAC2E17DCA8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12214159" y="4446204"/>
              <a:ext cx="149047" cy="169510"/>
            </a:xfrm>
            <a:custGeom>
              <a:avLst/>
              <a:gdLst>
                <a:gd name="connsiteX0" fmla="*/ 149338 w 149047"/>
                <a:gd name="connsiteY0" fmla="*/ 46159 h 169510"/>
                <a:gd name="connsiteX1" fmla="*/ 89618 w 149047"/>
                <a:gd name="connsiteY1" fmla="*/ -3 h 169510"/>
                <a:gd name="connsiteX2" fmla="*/ 291 w 149047"/>
                <a:gd name="connsiteY2" fmla="*/ -3 h 169510"/>
                <a:gd name="connsiteX3" fmla="*/ 291 w 149047"/>
                <a:gd name="connsiteY3" fmla="*/ 7691 h 169510"/>
                <a:gd name="connsiteX4" fmla="*/ 6364 w 149047"/>
                <a:gd name="connsiteY4" fmla="*/ 7691 h 169510"/>
                <a:gd name="connsiteX5" fmla="*/ 26355 w 149047"/>
                <a:gd name="connsiteY5" fmla="*/ 19355 h 169510"/>
                <a:gd name="connsiteX6" fmla="*/ 26355 w 149047"/>
                <a:gd name="connsiteY6" fmla="*/ 150149 h 169510"/>
                <a:gd name="connsiteX7" fmla="*/ 6364 w 149047"/>
                <a:gd name="connsiteY7" fmla="*/ 161813 h 169510"/>
                <a:gd name="connsiteX8" fmla="*/ 291 w 149047"/>
                <a:gd name="connsiteY8" fmla="*/ 161813 h 169510"/>
                <a:gd name="connsiteX9" fmla="*/ 291 w 149047"/>
                <a:gd name="connsiteY9" fmla="*/ 169507 h 169510"/>
                <a:gd name="connsiteX10" fmla="*/ 37489 w 149047"/>
                <a:gd name="connsiteY10" fmla="*/ 168762 h 169510"/>
                <a:gd name="connsiteX11" fmla="*/ 74941 w 149047"/>
                <a:gd name="connsiteY11" fmla="*/ 169507 h 169510"/>
                <a:gd name="connsiteX12" fmla="*/ 74941 w 149047"/>
                <a:gd name="connsiteY12" fmla="*/ 161813 h 169510"/>
                <a:gd name="connsiteX13" fmla="*/ 68867 w 149047"/>
                <a:gd name="connsiteY13" fmla="*/ 161813 h 169510"/>
                <a:gd name="connsiteX14" fmla="*/ 48876 w 149047"/>
                <a:gd name="connsiteY14" fmla="*/ 150149 h 169510"/>
                <a:gd name="connsiteX15" fmla="*/ 48876 w 149047"/>
                <a:gd name="connsiteY15" fmla="*/ 91081 h 169510"/>
                <a:gd name="connsiteX16" fmla="*/ 91642 w 149047"/>
                <a:gd name="connsiteY16" fmla="*/ 91081 h 169510"/>
                <a:gd name="connsiteX17" fmla="*/ 149338 w 149047"/>
                <a:gd name="connsiteY17" fmla="*/ 46159 h 169510"/>
                <a:gd name="connsiteX18" fmla="*/ 123273 w 149047"/>
                <a:gd name="connsiteY18" fmla="*/ 46159 h 169510"/>
                <a:gd name="connsiteX19" fmla="*/ 83038 w 149047"/>
                <a:gd name="connsiteY19" fmla="*/ 84628 h 169510"/>
                <a:gd name="connsiteX20" fmla="*/ 48117 w 149047"/>
                <a:gd name="connsiteY20" fmla="*/ 84628 h 169510"/>
                <a:gd name="connsiteX21" fmla="*/ 48117 w 149047"/>
                <a:gd name="connsiteY21" fmla="*/ 17618 h 169510"/>
                <a:gd name="connsiteX22" fmla="*/ 60517 w 149047"/>
                <a:gd name="connsiteY22" fmla="*/ 7691 h 169510"/>
                <a:gd name="connsiteX23" fmla="*/ 83038 w 149047"/>
                <a:gd name="connsiteY23" fmla="*/ 7691 h 169510"/>
                <a:gd name="connsiteX24" fmla="*/ 123273 w 149047"/>
                <a:gd name="connsiteY24" fmla="*/ 46159 h 169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9047" h="169510">
                  <a:moveTo>
                    <a:pt x="149338" y="46159"/>
                  </a:moveTo>
                  <a:cubicBezTo>
                    <a:pt x="149338" y="21837"/>
                    <a:pt x="124286" y="-3"/>
                    <a:pt x="89618" y="-3"/>
                  </a:cubicBezTo>
                  <a:lnTo>
                    <a:pt x="291" y="-3"/>
                  </a:lnTo>
                  <a:lnTo>
                    <a:pt x="291" y="7691"/>
                  </a:lnTo>
                  <a:lnTo>
                    <a:pt x="6364" y="7691"/>
                  </a:lnTo>
                  <a:cubicBezTo>
                    <a:pt x="25849" y="7691"/>
                    <a:pt x="26355" y="10421"/>
                    <a:pt x="26355" y="19355"/>
                  </a:cubicBezTo>
                  <a:lnTo>
                    <a:pt x="26355" y="150149"/>
                  </a:lnTo>
                  <a:cubicBezTo>
                    <a:pt x="26355" y="159083"/>
                    <a:pt x="25849" y="161813"/>
                    <a:pt x="6364" y="161813"/>
                  </a:cubicBezTo>
                  <a:lnTo>
                    <a:pt x="291" y="161813"/>
                  </a:lnTo>
                  <a:lnTo>
                    <a:pt x="291" y="169507"/>
                  </a:lnTo>
                  <a:cubicBezTo>
                    <a:pt x="9147" y="168762"/>
                    <a:pt x="27873" y="168762"/>
                    <a:pt x="37489" y="168762"/>
                  </a:cubicBezTo>
                  <a:cubicBezTo>
                    <a:pt x="47105" y="168762"/>
                    <a:pt x="66084" y="168762"/>
                    <a:pt x="74941" y="169507"/>
                  </a:cubicBezTo>
                  <a:lnTo>
                    <a:pt x="74941" y="161813"/>
                  </a:lnTo>
                  <a:lnTo>
                    <a:pt x="68867" y="161813"/>
                  </a:lnTo>
                  <a:cubicBezTo>
                    <a:pt x="49383" y="161813"/>
                    <a:pt x="48876" y="159083"/>
                    <a:pt x="48876" y="150149"/>
                  </a:cubicBezTo>
                  <a:lnTo>
                    <a:pt x="48876" y="91081"/>
                  </a:lnTo>
                  <a:lnTo>
                    <a:pt x="91642" y="91081"/>
                  </a:lnTo>
                  <a:cubicBezTo>
                    <a:pt x="122008" y="91081"/>
                    <a:pt x="149338" y="70978"/>
                    <a:pt x="149338" y="46159"/>
                  </a:cubicBezTo>
                  <a:close/>
                  <a:moveTo>
                    <a:pt x="123273" y="46159"/>
                  </a:moveTo>
                  <a:cubicBezTo>
                    <a:pt x="123273" y="57824"/>
                    <a:pt x="123273" y="84628"/>
                    <a:pt x="83038" y="84628"/>
                  </a:cubicBezTo>
                  <a:lnTo>
                    <a:pt x="48117" y="84628"/>
                  </a:lnTo>
                  <a:lnTo>
                    <a:pt x="48117" y="17618"/>
                  </a:lnTo>
                  <a:cubicBezTo>
                    <a:pt x="48117" y="9428"/>
                    <a:pt x="48623" y="7691"/>
                    <a:pt x="60517" y="7691"/>
                  </a:cubicBezTo>
                  <a:lnTo>
                    <a:pt x="83038" y="7691"/>
                  </a:lnTo>
                  <a:cubicBezTo>
                    <a:pt x="123273" y="7691"/>
                    <a:pt x="123273" y="33998"/>
                    <a:pt x="123273" y="46159"/>
                  </a:cubicBezTo>
                  <a:close/>
                </a:path>
              </a:pathLst>
            </a:custGeom>
            <a:solidFill>
              <a:srgbClr val="000000"/>
            </a:solidFill>
            <a:ln w="3047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93" name="任意多边形: 形状 92">
              <a:extLst>
                <a:ext uri="{FF2B5EF4-FFF2-40B4-BE49-F238E27FC236}">
                  <a16:creationId xmlns:a16="http://schemas.microsoft.com/office/drawing/2014/main" id="{25D47A14-A7DE-FB85-A376-830580B6E269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12444856" y="4429575"/>
              <a:ext cx="58707" cy="248184"/>
            </a:xfrm>
            <a:custGeom>
              <a:avLst/>
              <a:gdLst>
                <a:gd name="connsiteX0" fmla="*/ 59007 w 58707"/>
                <a:gd name="connsiteY0" fmla="*/ 245700 h 248184"/>
                <a:gd name="connsiteX1" fmla="*/ 54705 w 58707"/>
                <a:gd name="connsiteY1" fmla="*/ 240240 h 248184"/>
                <a:gd name="connsiteX2" fmla="*/ 14976 w 58707"/>
                <a:gd name="connsiteY2" fmla="*/ 124089 h 248184"/>
                <a:gd name="connsiteX3" fmla="*/ 55717 w 58707"/>
                <a:gd name="connsiteY3" fmla="*/ 6698 h 248184"/>
                <a:gd name="connsiteX4" fmla="*/ 59007 w 58707"/>
                <a:gd name="connsiteY4" fmla="*/ 2479 h 248184"/>
                <a:gd name="connsiteX5" fmla="*/ 56476 w 58707"/>
                <a:gd name="connsiteY5" fmla="*/ -3 h 248184"/>
                <a:gd name="connsiteX6" fmla="*/ 16241 w 58707"/>
                <a:gd name="connsiteY6" fmla="*/ 48393 h 248184"/>
                <a:gd name="connsiteX7" fmla="*/ 299 w 58707"/>
                <a:gd name="connsiteY7" fmla="*/ 124089 h 248184"/>
                <a:gd name="connsiteX8" fmla="*/ 17000 w 58707"/>
                <a:gd name="connsiteY8" fmla="*/ 201523 h 248184"/>
                <a:gd name="connsiteX9" fmla="*/ 56476 w 58707"/>
                <a:gd name="connsiteY9" fmla="*/ 248182 h 248184"/>
                <a:gd name="connsiteX10" fmla="*/ 59007 w 58707"/>
                <a:gd name="connsiteY10" fmla="*/ 245700 h 248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48184">
                  <a:moveTo>
                    <a:pt x="59007" y="245700"/>
                  </a:moveTo>
                  <a:cubicBezTo>
                    <a:pt x="59007" y="244955"/>
                    <a:pt x="59007" y="244459"/>
                    <a:pt x="54705" y="240240"/>
                  </a:cubicBezTo>
                  <a:cubicBezTo>
                    <a:pt x="23074" y="208968"/>
                    <a:pt x="14976" y="162061"/>
                    <a:pt x="14976" y="124089"/>
                  </a:cubicBezTo>
                  <a:cubicBezTo>
                    <a:pt x="14976" y="80905"/>
                    <a:pt x="24592" y="37721"/>
                    <a:pt x="55717" y="6698"/>
                  </a:cubicBezTo>
                  <a:cubicBezTo>
                    <a:pt x="59007" y="3720"/>
                    <a:pt x="59007" y="3223"/>
                    <a:pt x="59007" y="2479"/>
                  </a:cubicBezTo>
                  <a:cubicBezTo>
                    <a:pt x="59007" y="741"/>
                    <a:pt x="57995" y="-3"/>
                    <a:pt x="56476" y="-3"/>
                  </a:cubicBezTo>
                  <a:cubicBezTo>
                    <a:pt x="53946" y="-3"/>
                    <a:pt x="31171" y="16873"/>
                    <a:pt x="16241" y="48393"/>
                  </a:cubicBezTo>
                  <a:cubicBezTo>
                    <a:pt x="3336" y="75693"/>
                    <a:pt x="299" y="103242"/>
                    <a:pt x="299" y="124089"/>
                  </a:cubicBezTo>
                  <a:cubicBezTo>
                    <a:pt x="299" y="143448"/>
                    <a:pt x="3083" y="173478"/>
                    <a:pt x="17000" y="201523"/>
                  </a:cubicBezTo>
                  <a:cubicBezTo>
                    <a:pt x="32183" y="232049"/>
                    <a:pt x="53946" y="248182"/>
                    <a:pt x="56476" y="248182"/>
                  </a:cubicBezTo>
                  <a:cubicBezTo>
                    <a:pt x="57995" y="248182"/>
                    <a:pt x="59007" y="247437"/>
                    <a:pt x="59007" y="245700"/>
                  </a:cubicBezTo>
                  <a:close/>
                </a:path>
              </a:pathLst>
            </a:custGeom>
            <a:solidFill>
              <a:srgbClr val="000000"/>
            </a:solidFill>
            <a:ln w="3047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94" name="任意多边形: 形状 93">
              <a:extLst>
                <a:ext uri="{FF2B5EF4-FFF2-40B4-BE49-F238E27FC236}">
                  <a16:creationId xmlns:a16="http://schemas.microsoft.com/office/drawing/2014/main" id="{1E6CD08D-EEE2-435C-BBE5-45B0B3FED067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12525045" y="4446204"/>
              <a:ext cx="208514" cy="169510"/>
            </a:xfrm>
            <a:custGeom>
              <a:avLst/>
              <a:gdLst>
                <a:gd name="connsiteX0" fmla="*/ 116200 w 208514"/>
                <a:gd name="connsiteY0" fmla="*/ 67503 h 169510"/>
                <a:gd name="connsiteX1" fmla="*/ 94944 w 208514"/>
                <a:gd name="connsiteY1" fmla="*/ 18114 h 169510"/>
                <a:gd name="connsiteX2" fmla="*/ 93679 w 208514"/>
                <a:gd name="connsiteY2" fmla="*/ 14888 h 169510"/>
                <a:gd name="connsiteX3" fmla="*/ 108609 w 208514"/>
                <a:gd name="connsiteY3" fmla="*/ 7691 h 169510"/>
                <a:gd name="connsiteX4" fmla="*/ 113670 w 208514"/>
                <a:gd name="connsiteY4" fmla="*/ 2975 h 169510"/>
                <a:gd name="connsiteX5" fmla="*/ 109874 w 208514"/>
                <a:gd name="connsiteY5" fmla="*/ -3 h 169510"/>
                <a:gd name="connsiteX6" fmla="*/ 77990 w 208514"/>
                <a:gd name="connsiteY6" fmla="*/ 741 h 169510"/>
                <a:gd name="connsiteX7" fmla="*/ 49648 w 208514"/>
                <a:gd name="connsiteY7" fmla="*/ -3 h 169510"/>
                <a:gd name="connsiteX8" fmla="*/ 45093 w 208514"/>
                <a:gd name="connsiteY8" fmla="*/ 4961 h 169510"/>
                <a:gd name="connsiteX9" fmla="*/ 50913 w 208514"/>
                <a:gd name="connsiteY9" fmla="*/ 7691 h 169510"/>
                <a:gd name="connsiteX10" fmla="*/ 69892 w 208514"/>
                <a:gd name="connsiteY10" fmla="*/ 15632 h 169510"/>
                <a:gd name="connsiteX11" fmla="*/ 99752 w 208514"/>
                <a:gd name="connsiteY11" fmla="*/ 84876 h 169510"/>
                <a:gd name="connsiteX12" fmla="*/ 46358 w 208514"/>
                <a:gd name="connsiteY12" fmla="*/ 141214 h 169510"/>
                <a:gd name="connsiteX13" fmla="*/ 43069 w 208514"/>
                <a:gd name="connsiteY13" fmla="*/ 143944 h 169510"/>
                <a:gd name="connsiteX14" fmla="*/ 5870 w 208514"/>
                <a:gd name="connsiteY14" fmla="*/ 161813 h 169510"/>
                <a:gd name="connsiteX15" fmla="*/ 303 w 208514"/>
                <a:gd name="connsiteY15" fmla="*/ 166777 h 169510"/>
                <a:gd name="connsiteX16" fmla="*/ 3593 w 208514"/>
                <a:gd name="connsiteY16" fmla="*/ 169507 h 169510"/>
                <a:gd name="connsiteX17" fmla="*/ 27379 w 208514"/>
                <a:gd name="connsiteY17" fmla="*/ 168762 h 169510"/>
                <a:gd name="connsiteX18" fmla="*/ 55721 w 208514"/>
                <a:gd name="connsiteY18" fmla="*/ 169507 h 169510"/>
                <a:gd name="connsiteX19" fmla="*/ 60276 w 208514"/>
                <a:gd name="connsiteY19" fmla="*/ 164543 h 169510"/>
                <a:gd name="connsiteX20" fmla="*/ 57239 w 208514"/>
                <a:gd name="connsiteY20" fmla="*/ 161813 h 169510"/>
                <a:gd name="connsiteX21" fmla="*/ 47117 w 208514"/>
                <a:gd name="connsiteY21" fmla="*/ 154119 h 169510"/>
                <a:gd name="connsiteX22" fmla="*/ 53950 w 208514"/>
                <a:gd name="connsiteY22" fmla="*/ 142951 h 169510"/>
                <a:gd name="connsiteX23" fmla="*/ 79761 w 208514"/>
                <a:gd name="connsiteY23" fmla="*/ 116147 h 169510"/>
                <a:gd name="connsiteX24" fmla="*/ 102536 w 208514"/>
                <a:gd name="connsiteY24" fmla="*/ 91825 h 169510"/>
                <a:gd name="connsiteX25" fmla="*/ 128094 w 208514"/>
                <a:gd name="connsiteY25" fmla="*/ 151141 h 169510"/>
                <a:gd name="connsiteX26" fmla="*/ 129359 w 208514"/>
                <a:gd name="connsiteY26" fmla="*/ 154616 h 169510"/>
                <a:gd name="connsiteX27" fmla="*/ 114682 w 208514"/>
                <a:gd name="connsiteY27" fmla="*/ 161813 h 169510"/>
                <a:gd name="connsiteX28" fmla="*/ 109621 w 208514"/>
                <a:gd name="connsiteY28" fmla="*/ 166529 h 169510"/>
                <a:gd name="connsiteX29" fmla="*/ 113417 w 208514"/>
                <a:gd name="connsiteY29" fmla="*/ 169507 h 169510"/>
                <a:gd name="connsiteX30" fmla="*/ 145301 w 208514"/>
                <a:gd name="connsiteY30" fmla="*/ 168762 h 169510"/>
                <a:gd name="connsiteX31" fmla="*/ 173390 w 208514"/>
                <a:gd name="connsiteY31" fmla="*/ 169507 h 169510"/>
                <a:gd name="connsiteX32" fmla="*/ 178198 w 208514"/>
                <a:gd name="connsiteY32" fmla="*/ 164791 h 169510"/>
                <a:gd name="connsiteX33" fmla="*/ 173643 w 208514"/>
                <a:gd name="connsiteY33" fmla="*/ 161813 h 169510"/>
                <a:gd name="connsiteX34" fmla="*/ 151881 w 208514"/>
                <a:gd name="connsiteY34" fmla="*/ 150893 h 169510"/>
                <a:gd name="connsiteX35" fmla="*/ 119237 w 208514"/>
                <a:gd name="connsiteY35" fmla="*/ 74204 h 169510"/>
                <a:gd name="connsiteX36" fmla="*/ 171112 w 208514"/>
                <a:gd name="connsiteY36" fmla="*/ 20348 h 169510"/>
                <a:gd name="connsiteX37" fmla="*/ 203250 w 208514"/>
                <a:gd name="connsiteY37" fmla="*/ 7691 h 169510"/>
                <a:gd name="connsiteX38" fmla="*/ 208817 w 208514"/>
                <a:gd name="connsiteY38" fmla="*/ 2727 h 169510"/>
                <a:gd name="connsiteX39" fmla="*/ 205527 w 208514"/>
                <a:gd name="connsiteY39" fmla="*/ -3 h 169510"/>
                <a:gd name="connsiteX40" fmla="*/ 181741 w 208514"/>
                <a:gd name="connsiteY40" fmla="*/ 741 h 169510"/>
                <a:gd name="connsiteX41" fmla="*/ 153652 w 208514"/>
                <a:gd name="connsiteY41" fmla="*/ -3 h 169510"/>
                <a:gd name="connsiteX42" fmla="*/ 148844 w 208514"/>
                <a:gd name="connsiteY42" fmla="*/ 4961 h 169510"/>
                <a:gd name="connsiteX43" fmla="*/ 151881 w 208514"/>
                <a:gd name="connsiteY43" fmla="*/ 7691 h 169510"/>
                <a:gd name="connsiteX44" fmla="*/ 162003 w 208514"/>
                <a:gd name="connsiteY44" fmla="*/ 15384 h 169510"/>
                <a:gd name="connsiteX45" fmla="*/ 157195 w 208514"/>
                <a:gd name="connsiteY45" fmla="*/ 24319 h 169510"/>
                <a:gd name="connsiteX46" fmla="*/ 116200 w 208514"/>
                <a:gd name="connsiteY46" fmla="*/ 67503 h 169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08514" h="169510">
                  <a:moveTo>
                    <a:pt x="116200" y="67503"/>
                  </a:moveTo>
                  <a:lnTo>
                    <a:pt x="94944" y="18114"/>
                  </a:lnTo>
                  <a:cubicBezTo>
                    <a:pt x="94185" y="16129"/>
                    <a:pt x="93679" y="15136"/>
                    <a:pt x="93679" y="14888"/>
                  </a:cubicBezTo>
                  <a:cubicBezTo>
                    <a:pt x="93679" y="13399"/>
                    <a:pt x="97981" y="8683"/>
                    <a:pt x="108609" y="7691"/>
                  </a:cubicBezTo>
                  <a:cubicBezTo>
                    <a:pt x="111139" y="7442"/>
                    <a:pt x="113670" y="7194"/>
                    <a:pt x="113670" y="2975"/>
                  </a:cubicBezTo>
                  <a:cubicBezTo>
                    <a:pt x="113670" y="-3"/>
                    <a:pt x="110633" y="-3"/>
                    <a:pt x="109874" y="-3"/>
                  </a:cubicBezTo>
                  <a:cubicBezTo>
                    <a:pt x="99499" y="-3"/>
                    <a:pt x="88618" y="741"/>
                    <a:pt x="77990" y="741"/>
                  </a:cubicBezTo>
                  <a:cubicBezTo>
                    <a:pt x="71663" y="741"/>
                    <a:pt x="55974" y="-3"/>
                    <a:pt x="49648" y="-3"/>
                  </a:cubicBezTo>
                  <a:cubicBezTo>
                    <a:pt x="48130" y="-3"/>
                    <a:pt x="45093" y="-3"/>
                    <a:pt x="45093" y="4961"/>
                  </a:cubicBezTo>
                  <a:cubicBezTo>
                    <a:pt x="45093" y="7691"/>
                    <a:pt x="47623" y="7691"/>
                    <a:pt x="50913" y="7691"/>
                  </a:cubicBezTo>
                  <a:cubicBezTo>
                    <a:pt x="66096" y="7691"/>
                    <a:pt x="67615" y="10172"/>
                    <a:pt x="69892" y="15632"/>
                  </a:cubicBezTo>
                  <a:lnTo>
                    <a:pt x="99752" y="84876"/>
                  </a:lnTo>
                  <a:lnTo>
                    <a:pt x="46358" y="141214"/>
                  </a:lnTo>
                  <a:lnTo>
                    <a:pt x="43069" y="143944"/>
                  </a:lnTo>
                  <a:cubicBezTo>
                    <a:pt x="30669" y="157098"/>
                    <a:pt x="18776" y="161069"/>
                    <a:pt x="5870" y="161813"/>
                  </a:cubicBezTo>
                  <a:cubicBezTo>
                    <a:pt x="2580" y="162061"/>
                    <a:pt x="303" y="162061"/>
                    <a:pt x="303" y="166777"/>
                  </a:cubicBezTo>
                  <a:cubicBezTo>
                    <a:pt x="303" y="167025"/>
                    <a:pt x="303" y="169507"/>
                    <a:pt x="3593" y="169507"/>
                  </a:cubicBezTo>
                  <a:cubicBezTo>
                    <a:pt x="11184" y="169507"/>
                    <a:pt x="19535" y="168762"/>
                    <a:pt x="27379" y="168762"/>
                  </a:cubicBezTo>
                  <a:cubicBezTo>
                    <a:pt x="36742" y="168762"/>
                    <a:pt x="46611" y="169507"/>
                    <a:pt x="55721" y="169507"/>
                  </a:cubicBezTo>
                  <a:cubicBezTo>
                    <a:pt x="57239" y="169507"/>
                    <a:pt x="60276" y="169507"/>
                    <a:pt x="60276" y="164543"/>
                  </a:cubicBezTo>
                  <a:cubicBezTo>
                    <a:pt x="60276" y="162061"/>
                    <a:pt x="57746" y="161813"/>
                    <a:pt x="57239" y="161813"/>
                  </a:cubicBezTo>
                  <a:cubicBezTo>
                    <a:pt x="54962" y="161565"/>
                    <a:pt x="47117" y="161069"/>
                    <a:pt x="47117" y="154119"/>
                  </a:cubicBezTo>
                  <a:cubicBezTo>
                    <a:pt x="47117" y="150149"/>
                    <a:pt x="50913" y="146178"/>
                    <a:pt x="53950" y="142951"/>
                  </a:cubicBezTo>
                  <a:lnTo>
                    <a:pt x="79761" y="116147"/>
                  </a:lnTo>
                  <a:lnTo>
                    <a:pt x="102536" y="91825"/>
                  </a:lnTo>
                  <a:lnTo>
                    <a:pt x="128094" y="151141"/>
                  </a:lnTo>
                  <a:cubicBezTo>
                    <a:pt x="129106" y="153871"/>
                    <a:pt x="129359" y="154119"/>
                    <a:pt x="129359" y="154616"/>
                  </a:cubicBezTo>
                  <a:cubicBezTo>
                    <a:pt x="129359" y="156601"/>
                    <a:pt x="124551" y="160820"/>
                    <a:pt x="114682" y="161813"/>
                  </a:cubicBezTo>
                  <a:cubicBezTo>
                    <a:pt x="111898" y="162061"/>
                    <a:pt x="109621" y="162310"/>
                    <a:pt x="109621" y="166529"/>
                  </a:cubicBezTo>
                  <a:cubicBezTo>
                    <a:pt x="109621" y="169507"/>
                    <a:pt x="112405" y="169507"/>
                    <a:pt x="113417" y="169507"/>
                  </a:cubicBezTo>
                  <a:cubicBezTo>
                    <a:pt x="120502" y="169507"/>
                    <a:pt x="138216" y="168762"/>
                    <a:pt x="145301" y="168762"/>
                  </a:cubicBezTo>
                  <a:cubicBezTo>
                    <a:pt x="151627" y="168762"/>
                    <a:pt x="167064" y="169507"/>
                    <a:pt x="173390" y="169507"/>
                  </a:cubicBezTo>
                  <a:cubicBezTo>
                    <a:pt x="175161" y="169507"/>
                    <a:pt x="178198" y="169507"/>
                    <a:pt x="178198" y="164791"/>
                  </a:cubicBezTo>
                  <a:cubicBezTo>
                    <a:pt x="178198" y="161813"/>
                    <a:pt x="175667" y="161813"/>
                    <a:pt x="173643" y="161813"/>
                  </a:cubicBezTo>
                  <a:cubicBezTo>
                    <a:pt x="156688" y="161565"/>
                    <a:pt x="156182" y="160820"/>
                    <a:pt x="151881" y="150893"/>
                  </a:cubicBezTo>
                  <a:cubicBezTo>
                    <a:pt x="142012" y="127812"/>
                    <a:pt x="125057" y="89095"/>
                    <a:pt x="119237" y="74204"/>
                  </a:cubicBezTo>
                  <a:cubicBezTo>
                    <a:pt x="136444" y="56831"/>
                    <a:pt x="163015" y="27297"/>
                    <a:pt x="171112" y="20348"/>
                  </a:cubicBezTo>
                  <a:cubicBezTo>
                    <a:pt x="178451" y="14392"/>
                    <a:pt x="188067" y="8435"/>
                    <a:pt x="203250" y="7691"/>
                  </a:cubicBezTo>
                  <a:cubicBezTo>
                    <a:pt x="206540" y="7442"/>
                    <a:pt x="208817" y="7442"/>
                    <a:pt x="208817" y="2727"/>
                  </a:cubicBezTo>
                  <a:cubicBezTo>
                    <a:pt x="208817" y="2479"/>
                    <a:pt x="208817" y="-3"/>
                    <a:pt x="205527" y="-3"/>
                  </a:cubicBezTo>
                  <a:cubicBezTo>
                    <a:pt x="197936" y="-3"/>
                    <a:pt x="189585" y="741"/>
                    <a:pt x="181741" y="741"/>
                  </a:cubicBezTo>
                  <a:cubicBezTo>
                    <a:pt x="172378" y="741"/>
                    <a:pt x="162762" y="-3"/>
                    <a:pt x="153652" y="-3"/>
                  </a:cubicBezTo>
                  <a:cubicBezTo>
                    <a:pt x="152134" y="-3"/>
                    <a:pt x="148844" y="-3"/>
                    <a:pt x="148844" y="4961"/>
                  </a:cubicBezTo>
                  <a:cubicBezTo>
                    <a:pt x="148844" y="6698"/>
                    <a:pt x="150109" y="7442"/>
                    <a:pt x="151881" y="7691"/>
                  </a:cubicBezTo>
                  <a:cubicBezTo>
                    <a:pt x="154158" y="7939"/>
                    <a:pt x="162003" y="8435"/>
                    <a:pt x="162003" y="15384"/>
                  </a:cubicBezTo>
                  <a:cubicBezTo>
                    <a:pt x="162003" y="18859"/>
                    <a:pt x="159219" y="22085"/>
                    <a:pt x="157195" y="24319"/>
                  </a:cubicBezTo>
                  <a:lnTo>
                    <a:pt x="116200" y="67503"/>
                  </a:lnTo>
                  <a:close/>
                </a:path>
              </a:pathLst>
            </a:custGeom>
            <a:solidFill>
              <a:srgbClr val="000000"/>
            </a:solidFill>
            <a:ln w="3047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95" name="任意多边形: 形状 94">
              <a:extLst>
                <a:ext uri="{FF2B5EF4-FFF2-40B4-BE49-F238E27FC236}">
                  <a16:creationId xmlns:a16="http://schemas.microsoft.com/office/drawing/2014/main" id="{71C6A642-A5B3-9534-C21A-CF751F0D1B49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12740259" y="4530809"/>
              <a:ext cx="133206" cy="125606"/>
            </a:xfrm>
            <a:custGeom>
              <a:avLst/>
              <a:gdLst>
                <a:gd name="connsiteX0" fmla="*/ 133517 w 133206"/>
                <a:gd name="connsiteY0" fmla="*/ 80435 h 125606"/>
                <a:gd name="connsiteX1" fmla="*/ 133517 w 133206"/>
                <a:gd name="connsiteY1" fmla="*/ 74181 h 125606"/>
                <a:gd name="connsiteX2" fmla="*/ 110667 w 133206"/>
                <a:gd name="connsiteY2" fmla="*/ 74876 h 125606"/>
                <a:gd name="connsiteX3" fmla="*/ 78605 w 133206"/>
                <a:gd name="connsiteY3" fmla="*/ 74181 h 125606"/>
                <a:gd name="connsiteX4" fmla="*/ 78605 w 133206"/>
                <a:gd name="connsiteY4" fmla="*/ 80435 h 125606"/>
                <a:gd name="connsiteX5" fmla="*/ 85336 w 133206"/>
                <a:gd name="connsiteY5" fmla="*/ 80435 h 125606"/>
                <a:gd name="connsiteX6" fmla="*/ 103050 w 133206"/>
                <a:gd name="connsiteY6" fmla="*/ 88426 h 125606"/>
                <a:gd name="connsiteX7" fmla="*/ 103050 w 133206"/>
                <a:gd name="connsiteY7" fmla="*/ 99545 h 125606"/>
                <a:gd name="connsiteX8" fmla="*/ 92953 w 133206"/>
                <a:gd name="connsiteY8" fmla="*/ 115007 h 125606"/>
                <a:gd name="connsiteX9" fmla="*/ 72051 w 133206"/>
                <a:gd name="connsiteY9" fmla="*/ 119350 h 125606"/>
                <a:gd name="connsiteX10" fmla="*/ 19265 w 133206"/>
                <a:gd name="connsiteY10" fmla="*/ 62715 h 125606"/>
                <a:gd name="connsiteX11" fmla="*/ 70457 w 133206"/>
                <a:gd name="connsiteY11" fmla="*/ 6253 h 125606"/>
                <a:gd name="connsiteX12" fmla="*/ 113501 w 133206"/>
                <a:gd name="connsiteY12" fmla="*/ 47600 h 125606"/>
                <a:gd name="connsiteX13" fmla="*/ 116689 w 133206"/>
                <a:gd name="connsiteY13" fmla="*/ 49685 h 125606"/>
                <a:gd name="connsiteX14" fmla="*/ 119878 w 133206"/>
                <a:gd name="connsiteY14" fmla="*/ 45168 h 125606"/>
                <a:gd name="connsiteX15" fmla="*/ 119878 w 133206"/>
                <a:gd name="connsiteY15" fmla="*/ 4515 h 125606"/>
                <a:gd name="connsiteX16" fmla="*/ 117398 w 133206"/>
                <a:gd name="connsiteY16" fmla="*/ -2 h 125606"/>
                <a:gd name="connsiteX17" fmla="*/ 114387 w 133206"/>
                <a:gd name="connsiteY17" fmla="*/ 2083 h 125606"/>
                <a:gd name="connsiteX18" fmla="*/ 104998 w 133206"/>
                <a:gd name="connsiteY18" fmla="*/ 15286 h 125606"/>
                <a:gd name="connsiteX19" fmla="*/ 68154 w 133206"/>
                <a:gd name="connsiteY19" fmla="*/ -2 h 125606"/>
                <a:gd name="connsiteX20" fmla="*/ 311 w 133206"/>
                <a:gd name="connsiteY20" fmla="*/ 62715 h 125606"/>
                <a:gd name="connsiteX21" fmla="*/ 68686 w 133206"/>
                <a:gd name="connsiteY21" fmla="*/ 125605 h 125606"/>
                <a:gd name="connsiteX22" fmla="*/ 106415 w 133206"/>
                <a:gd name="connsiteY22" fmla="*/ 111706 h 125606"/>
                <a:gd name="connsiteX23" fmla="*/ 117752 w 133206"/>
                <a:gd name="connsiteY23" fmla="*/ 122130 h 125606"/>
                <a:gd name="connsiteX24" fmla="*/ 119878 w 133206"/>
                <a:gd name="connsiteY24" fmla="*/ 117613 h 125606"/>
                <a:gd name="connsiteX25" fmla="*/ 119878 w 133206"/>
                <a:gd name="connsiteY25" fmla="*/ 88079 h 125606"/>
                <a:gd name="connsiteX26" fmla="*/ 133517 w 133206"/>
                <a:gd name="connsiteY26" fmla="*/ 80435 h 12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3206" h="125606">
                  <a:moveTo>
                    <a:pt x="133517" y="80435"/>
                  </a:moveTo>
                  <a:lnTo>
                    <a:pt x="133517" y="74181"/>
                  </a:lnTo>
                  <a:cubicBezTo>
                    <a:pt x="132277" y="74181"/>
                    <a:pt x="119346" y="74876"/>
                    <a:pt x="110667" y="74876"/>
                  </a:cubicBezTo>
                  <a:cubicBezTo>
                    <a:pt x="101279" y="74876"/>
                    <a:pt x="87816" y="74876"/>
                    <a:pt x="78605" y="74181"/>
                  </a:cubicBezTo>
                  <a:lnTo>
                    <a:pt x="78605" y="80435"/>
                  </a:lnTo>
                  <a:lnTo>
                    <a:pt x="85336" y="80435"/>
                  </a:lnTo>
                  <a:cubicBezTo>
                    <a:pt x="103050" y="80435"/>
                    <a:pt x="103050" y="82693"/>
                    <a:pt x="103050" y="88426"/>
                  </a:cubicBezTo>
                  <a:lnTo>
                    <a:pt x="103050" y="99545"/>
                  </a:lnTo>
                  <a:cubicBezTo>
                    <a:pt x="103050" y="103367"/>
                    <a:pt x="103050" y="110143"/>
                    <a:pt x="92953" y="115007"/>
                  </a:cubicBezTo>
                  <a:cubicBezTo>
                    <a:pt x="84274" y="119350"/>
                    <a:pt x="74354" y="119350"/>
                    <a:pt x="72051" y="119350"/>
                  </a:cubicBezTo>
                  <a:cubicBezTo>
                    <a:pt x="52035" y="119350"/>
                    <a:pt x="19265" y="108058"/>
                    <a:pt x="19265" y="62715"/>
                  </a:cubicBezTo>
                  <a:cubicBezTo>
                    <a:pt x="19265" y="16503"/>
                    <a:pt x="52920" y="6253"/>
                    <a:pt x="70457" y="6253"/>
                  </a:cubicBezTo>
                  <a:cubicBezTo>
                    <a:pt x="87639" y="6253"/>
                    <a:pt x="108895" y="17545"/>
                    <a:pt x="113501" y="47600"/>
                  </a:cubicBezTo>
                  <a:cubicBezTo>
                    <a:pt x="113855" y="49685"/>
                    <a:pt x="115449" y="49685"/>
                    <a:pt x="116689" y="49685"/>
                  </a:cubicBezTo>
                  <a:cubicBezTo>
                    <a:pt x="119878" y="49685"/>
                    <a:pt x="119878" y="48642"/>
                    <a:pt x="119878" y="45168"/>
                  </a:cubicBezTo>
                  <a:lnTo>
                    <a:pt x="119878" y="4515"/>
                  </a:lnTo>
                  <a:cubicBezTo>
                    <a:pt x="119878" y="1562"/>
                    <a:pt x="119878" y="-2"/>
                    <a:pt x="117398" y="-2"/>
                  </a:cubicBezTo>
                  <a:cubicBezTo>
                    <a:pt x="116689" y="-2"/>
                    <a:pt x="115804" y="-2"/>
                    <a:pt x="114387" y="2083"/>
                  </a:cubicBezTo>
                  <a:lnTo>
                    <a:pt x="104998" y="15286"/>
                  </a:lnTo>
                  <a:cubicBezTo>
                    <a:pt x="96319" y="6600"/>
                    <a:pt x="83742" y="-2"/>
                    <a:pt x="68154" y="-2"/>
                  </a:cubicBezTo>
                  <a:cubicBezTo>
                    <a:pt x="31310" y="-2"/>
                    <a:pt x="311" y="27969"/>
                    <a:pt x="311" y="62715"/>
                  </a:cubicBezTo>
                  <a:cubicBezTo>
                    <a:pt x="311" y="97113"/>
                    <a:pt x="30424" y="125605"/>
                    <a:pt x="68686" y="125605"/>
                  </a:cubicBezTo>
                  <a:cubicBezTo>
                    <a:pt x="78428" y="125605"/>
                    <a:pt x="98090" y="123867"/>
                    <a:pt x="106415" y="111706"/>
                  </a:cubicBezTo>
                  <a:cubicBezTo>
                    <a:pt x="109427" y="116223"/>
                    <a:pt x="115981" y="122130"/>
                    <a:pt x="117752" y="122130"/>
                  </a:cubicBezTo>
                  <a:cubicBezTo>
                    <a:pt x="119878" y="122130"/>
                    <a:pt x="119878" y="120219"/>
                    <a:pt x="119878" y="117613"/>
                  </a:cubicBezTo>
                  <a:lnTo>
                    <a:pt x="119878" y="88079"/>
                  </a:lnTo>
                  <a:cubicBezTo>
                    <a:pt x="119878" y="80435"/>
                    <a:pt x="121649" y="80435"/>
                    <a:pt x="133517" y="80435"/>
                  </a:cubicBezTo>
                  <a:close/>
                </a:path>
              </a:pathLst>
            </a:custGeom>
            <a:solidFill>
              <a:srgbClr val="000000"/>
            </a:solidFill>
            <a:ln w="3047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96" name="任意多边形: 形状 95">
              <a:extLst>
                <a:ext uri="{FF2B5EF4-FFF2-40B4-BE49-F238E27FC236}">
                  <a16:creationId xmlns:a16="http://schemas.microsoft.com/office/drawing/2014/main" id="{E31A50C2-2688-984B-83E1-75D492E4F289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12894367" y="4532373"/>
              <a:ext cx="39855" cy="120568"/>
            </a:xfrm>
            <a:custGeom>
              <a:avLst/>
              <a:gdLst>
                <a:gd name="connsiteX0" fmla="*/ 40173 w 39855"/>
                <a:gd name="connsiteY0" fmla="*/ 120566 h 120568"/>
                <a:gd name="connsiteX1" fmla="*/ 40173 w 39855"/>
                <a:gd name="connsiteY1" fmla="*/ 114312 h 120568"/>
                <a:gd name="connsiteX2" fmla="*/ 26888 w 39855"/>
                <a:gd name="connsiteY2" fmla="*/ 106842 h 120568"/>
                <a:gd name="connsiteX3" fmla="*/ 26888 w 39855"/>
                <a:gd name="connsiteY3" fmla="*/ -2 h 120568"/>
                <a:gd name="connsiteX4" fmla="*/ 317 w 39855"/>
                <a:gd name="connsiteY4" fmla="*/ 1909 h 120568"/>
                <a:gd name="connsiteX5" fmla="*/ 317 w 39855"/>
                <a:gd name="connsiteY5" fmla="*/ 8164 h 120568"/>
                <a:gd name="connsiteX6" fmla="*/ 13603 w 39855"/>
                <a:gd name="connsiteY6" fmla="*/ 17892 h 120568"/>
                <a:gd name="connsiteX7" fmla="*/ 13603 w 39855"/>
                <a:gd name="connsiteY7" fmla="*/ 106842 h 120568"/>
                <a:gd name="connsiteX8" fmla="*/ 317 w 39855"/>
                <a:gd name="connsiteY8" fmla="*/ 114312 h 120568"/>
                <a:gd name="connsiteX9" fmla="*/ 317 w 39855"/>
                <a:gd name="connsiteY9" fmla="*/ 120566 h 120568"/>
                <a:gd name="connsiteX10" fmla="*/ 20157 w 39855"/>
                <a:gd name="connsiteY10" fmla="*/ 119872 h 120568"/>
                <a:gd name="connsiteX11" fmla="*/ 40173 w 39855"/>
                <a:gd name="connsiteY11" fmla="*/ 120566 h 12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855" h="120568">
                  <a:moveTo>
                    <a:pt x="40173" y="120566"/>
                  </a:moveTo>
                  <a:lnTo>
                    <a:pt x="40173" y="114312"/>
                  </a:lnTo>
                  <a:cubicBezTo>
                    <a:pt x="28659" y="114312"/>
                    <a:pt x="26888" y="114312"/>
                    <a:pt x="26888" y="106842"/>
                  </a:cubicBezTo>
                  <a:lnTo>
                    <a:pt x="26888" y="-2"/>
                  </a:lnTo>
                  <a:lnTo>
                    <a:pt x="317" y="1909"/>
                  </a:lnTo>
                  <a:lnTo>
                    <a:pt x="317" y="8164"/>
                  </a:lnTo>
                  <a:cubicBezTo>
                    <a:pt x="12185" y="8164"/>
                    <a:pt x="13603" y="9380"/>
                    <a:pt x="13603" y="17892"/>
                  </a:cubicBezTo>
                  <a:lnTo>
                    <a:pt x="13603" y="106842"/>
                  </a:lnTo>
                  <a:cubicBezTo>
                    <a:pt x="13603" y="114312"/>
                    <a:pt x="11831" y="114312"/>
                    <a:pt x="317" y="114312"/>
                  </a:cubicBezTo>
                  <a:lnTo>
                    <a:pt x="317" y="120566"/>
                  </a:lnTo>
                  <a:cubicBezTo>
                    <a:pt x="317" y="120566"/>
                    <a:pt x="13071" y="119872"/>
                    <a:pt x="20157" y="119872"/>
                  </a:cubicBezTo>
                  <a:cubicBezTo>
                    <a:pt x="26888" y="119872"/>
                    <a:pt x="33442" y="120045"/>
                    <a:pt x="40173" y="120566"/>
                  </a:cubicBezTo>
                  <a:close/>
                </a:path>
              </a:pathLst>
            </a:custGeom>
            <a:solidFill>
              <a:srgbClr val="000000"/>
            </a:solidFill>
            <a:ln w="3047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97" name="任意多边形: 形状 96">
              <a:extLst>
                <a:ext uri="{FF2B5EF4-FFF2-40B4-BE49-F238E27FC236}">
                  <a16:creationId xmlns:a16="http://schemas.microsoft.com/office/drawing/2014/main" id="{3FB21C3F-A0AA-7F2F-4734-40DC07281045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12948571" y="4575458"/>
              <a:ext cx="86796" cy="79220"/>
            </a:xfrm>
            <a:custGeom>
              <a:avLst/>
              <a:gdLst>
                <a:gd name="connsiteX0" fmla="*/ 87116 w 86796"/>
                <a:gd name="connsiteY0" fmla="*/ 40477 h 79220"/>
                <a:gd name="connsiteX1" fmla="*/ 43718 w 86796"/>
                <a:gd name="connsiteY1" fmla="*/ -2 h 79220"/>
                <a:gd name="connsiteX2" fmla="*/ 320 w 86796"/>
                <a:gd name="connsiteY2" fmla="*/ 40477 h 79220"/>
                <a:gd name="connsiteX3" fmla="*/ 43718 w 86796"/>
                <a:gd name="connsiteY3" fmla="*/ 79219 h 79220"/>
                <a:gd name="connsiteX4" fmla="*/ 87116 w 86796"/>
                <a:gd name="connsiteY4" fmla="*/ 40477 h 79220"/>
                <a:gd name="connsiteX5" fmla="*/ 70997 w 86796"/>
                <a:gd name="connsiteY5" fmla="*/ 38914 h 79220"/>
                <a:gd name="connsiteX6" fmla="*/ 65328 w 86796"/>
                <a:gd name="connsiteY6" fmla="*/ 63583 h 79220"/>
                <a:gd name="connsiteX7" fmla="*/ 43718 w 86796"/>
                <a:gd name="connsiteY7" fmla="*/ 73660 h 79220"/>
                <a:gd name="connsiteX8" fmla="*/ 21753 w 86796"/>
                <a:gd name="connsiteY8" fmla="*/ 63062 h 79220"/>
                <a:gd name="connsiteX9" fmla="*/ 16439 w 86796"/>
                <a:gd name="connsiteY9" fmla="*/ 38914 h 79220"/>
                <a:gd name="connsiteX10" fmla="*/ 22816 w 86796"/>
                <a:gd name="connsiteY10" fmla="*/ 13723 h 79220"/>
                <a:gd name="connsiteX11" fmla="*/ 43718 w 86796"/>
                <a:gd name="connsiteY11" fmla="*/ 4863 h 79220"/>
                <a:gd name="connsiteX12" fmla="*/ 65506 w 86796"/>
                <a:gd name="connsiteY12" fmla="*/ 15113 h 79220"/>
                <a:gd name="connsiteX13" fmla="*/ 70997 w 86796"/>
                <a:gd name="connsiteY13" fmla="*/ 38914 h 79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6796" h="79220">
                  <a:moveTo>
                    <a:pt x="87116" y="40477"/>
                  </a:moveTo>
                  <a:cubicBezTo>
                    <a:pt x="87116" y="18761"/>
                    <a:pt x="68163" y="-2"/>
                    <a:pt x="43718" y="-2"/>
                  </a:cubicBezTo>
                  <a:cubicBezTo>
                    <a:pt x="19273" y="-2"/>
                    <a:pt x="320" y="18761"/>
                    <a:pt x="320" y="40477"/>
                  </a:cubicBezTo>
                  <a:cubicBezTo>
                    <a:pt x="320" y="62020"/>
                    <a:pt x="19805" y="79219"/>
                    <a:pt x="43718" y="79219"/>
                  </a:cubicBezTo>
                  <a:cubicBezTo>
                    <a:pt x="67631" y="79219"/>
                    <a:pt x="87116" y="62020"/>
                    <a:pt x="87116" y="40477"/>
                  </a:cubicBezTo>
                  <a:close/>
                  <a:moveTo>
                    <a:pt x="70997" y="38914"/>
                  </a:moveTo>
                  <a:cubicBezTo>
                    <a:pt x="70997" y="47253"/>
                    <a:pt x="70465" y="56460"/>
                    <a:pt x="65328" y="63583"/>
                  </a:cubicBezTo>
                  <a:cubicBezTo>
                    <a:pt x="60546" y="70185"/>
                    <a:pt x="52397" y="73660"/>
                    <a:pt x="43718" y="73660"/>
                  </a:cubicBezTo>
                  <a:cubicBezTo>
                    <a:pt x="37164" y="73660"/>
                    <a:pt x="27599" y="71575"/>
                    <a:pt x="21753" y="63062"/>
                  </a:cubicBezTo>
                  <a:cubicBezTo>
                    <a:pt x="16970" y="55939"/>
                    <a:pt x="16439" y="46905"/>
                    <a:pt x="16439" y="38914"/>
                  </a:cubicBezTo>
                  <a:cubicBezTo>
                    <a:pt x="16439" y="31443"/>
                    <a:pt x="16616" y="21193"/>
                    <a:pt x="22816" y="13723"/>
                  </a:cubicBezTo>
                  <a:cubicBezTo>
                    <a:pt x="27244" y="8685"/>
                    <a:pt x="34684" y="4863"/>
                    <a:pt x="43718" y="4863"/>
                  </a:cubicBezTo>
                  <a:cubicBezTo>
                    <a:pt x="54169" y="4863"/>
                    <a:pt x="61609" y="9727"/>
                    <a:pt x="65506" y="15113"/>
                  </a:cubicBezTo>
                  <a:cubicBezTo>
                    <a:pt x="70465" y="21888"/>
                    <a:pt x="70997" y="30575"/>
                    <a:pt x="70997" y="38914"/>
                  </a:cubicBezTo>
                  <a:close/>
                </a:path>
              </a:pathLst>
            </a:custGeom>
            <a:solidFill>
              <a:srgbClr val="000000"/>
            </a:solidFill>
            <a:ln w="3047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98" name="任意多边形: 形状 97">
              <a:extLst>
                <a:ext uri="{FF2B5EF4-FFF2-40B4-BE49-F238E27FC236}">
                  <a16:creationId xmlns:a16="http://schemas.microsoft.com/office/drawing/2014/main" id="{D67AD0DF-A976-3F32-31FA-56F0041FFD50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13051132" y="4532373"/>
              <a:ext cx="94767" cy="122305"/>
            </a:xfrm>
            <a:custGeom>
              <a:avLst/>
              <a:gdLst>
                <a:gd name="connsiteX0" fmla="*/ 95091 w 94767"/>
                <a:gd name="connsiteY0" fmla="*/ 83041 h 122305"/>
                <a:gd name="connsiteX1" fmla="*/ 53641 w 94767"/>
                <a:gd name="connsiteY1" fmla="*/ 43952 h 122305"/>
                <a:gd name="connsiteX2" fmla="*/ 26894 w 94767"/>
                <a:gd name="connsiteY2" fmla="*/ 54376 h 122305"/>
                <a:gd name="connsiteX3" fmla="*/ 26894 w 94767"/>
                <a:gd name="connsiteY3" fmla="*/ -2 h 122305"/>
                <a:gd name="connsiteX4" fmla="*/ 324 w 94767"/>
                <a:gd name="connsiteY4" fmla="*/ 1909 h 122305"/>
                <a:gd name="connsiteX5" fmla="*/ 324 w 94767"/>
                <a:gd name="connsiteY5" fmla="*/ 8164 h 122305"/>
                <a:gd name="connsiteX6" fmla="*/ 13609 w 94767"/>
                <a:gd name="connsiteY6" fmla="*/ 18240 h 122305"/>
                <a:gd name="connsiteX7" fmla="*/ 13609 w 94767"/>
                <a:gd name="connsiteY7" fmla="*/ 120566 h 122305"/>
                <a:gd name="connsiteX8" fmla="*/ 19631 w 94767"/>
                <a:gd name="connsiteY8" fmla="*/ 120566 h 122305"/>
                <a:gd name="connsiteX9" fmla="*/ 25831 w 94767"/>
                <a:gd name="connsiteY9" fmla="*/ 109969 h 122305"/>
                <a:gd name="connsiteX10" fmla="*/ 51693 w 94767"/>
                <a:gd name="connsiteY10" fmla="*/ 122304 h 122305"/>
                <a:gd name="connsiteX11" fmla="*/ 95091 w 94767"/>
                <a:gd name="connsiteY11" fmla="*/ 83041 h 122305"/>
                <a:gd name="connsiteX12" fmla="*/ 78972 w 94767"/>
                <a:gd name="connsiteY12" fmla="*/ 82867 h 122305"/>
                <a:gd name="connsiteX13" fmla="*/ 71709 w 94767"/>
                <a:gd name="connsiteY13" fmla="*/ 108058 h 122305"/>
                <a:gd name="connsiteX14" fmla="*/ 50807 w 94767"/>
                <a:gd name="connsiteY14" fmla="*/ 117439 h 122305"/>
                <a:gd name="connsiteX15" fmla="*/ 27602 w 94767"/>
                <a:gd name="connsiteY15" fmla="*/ 102846 h 122305"/>
                <a:gd name="connsiteX16" fmla="*/ 27602 w 94767"/>
                <a:gd name="connsiteY16" fmla="*/ 62367 h 122305"/>
                <a:gd name="connsiteX17" fmla="*/ 52756 w 94767"/>
                <a:gd name="connsiteY17" fmla="*/ 48816 h 122305"/>
                <a:gd name="connsiteX18" fmla="*/ 73303 w 94767"/>
                <a:gd name="connsiteY18" fmla="*/ 59587 h 122305"/>
                <a:gd name="connsiteX19" fmla="*/ 78972 w 94767"/>
                <a:gd name="connsiteY19" fmla="*/ 82867 h 122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4767" h="122305">
                  <a:moveTo>
                    <a:pt x="95091" y="83041"/>
                  </a:moveTo>
                  <a:cubicBezTo>
                    <a:pt x="95091" y="61846"/>
                    <a:pt x="76846" y="43952"/>
                    <a:pt x="53641" y="43952"/>
                  </a:cubicBezTo>
                  <a:cubicBezTo>
                    <a:pt x="43013" y="43952"/>
                    <a:pt x="33271" y="48121"/>
                    <a:pt x="26894" y="54376"/>
                  </a:cubicBezTo>
                  <a:lnTo>
                    <a:pt x="26894" y="-2"/>
                  </a:lnTo>
                  <a:lnTo>
                    <a:pt x="324" y="1909"/>
                  </a:lnTo>
                  <a:lnTo>
                    <a:pt x="324" y="8164"/>
                  </a:lnTo>
                  <a:cubicBezTo>
                    <a:pt x="12369" y="8164"/>
                    <a:pt x="13609" y="9553"/>
                    <a:pt x="13609" y="18240"/>
                  </a:cubicBezTo>
                  <a:lnTo>
                    <a:pt x="13609" y="120566"/>
                  </a:lnTo>
                  <a:lnTo>
                    <a:pt x="19631" y="120566"/>
                  </a:lnTo>
                  <a:lnTo>
                    <a:pt x="25831" y="109969"/>
                  </a:lnTo>
                  <a:cubicBezTo>
                    <a:pt x="32562" y="118655"/>
                    <a:pt x="42305" y="122304"/>
                    <a:pt x="51693" y="122304"/>
                  </a:cubicBezTo>
                  <a:cubicBezTo>
                    <a:pt x="75075" y="122304"/>
                    <a:pt x="95091" y="105105"/>
                    <a:pt x="95091" y="83041"/>
                  </a:cubicBezTo>
                  <a:close/>
                  <a:moveTo>
                    <a:pt x="78972" y="82867"/>
                  </a:moveTo>
                  <a:cubicBezTo>
                    <a:pt x="78972" y="86863"/>
                    <a:pt x="78972" y="99893"/>
                    <a:pt x="71709" y="108058"/>
                  </a:cubicBezTo>
                  <a:cubicBezTo>
                    <a:pt x="64624" y="115876"/>
                    <a:pt x="55944" y="117439"/>
                    <a:pt x="50807" y="117439"/>
                  </a:cubicBezTo>
                  <a:cubicBezTo>
                    <a:pt x="36636" y="117439"/>
                    <a:pt x="29551" y="106494"/>
                    <a:pt x="27602" y="102846"/>
                  </a:cubicBezTo>
                  <a:lnTo>
                    <a:pt x="27602" y="62367"/>
                  </a:lnTo>
                  <a:cubicBezTo>
                    <a:pt x="32562" y="54376"/>
                    <a:pt x="42128" y="48816"/>
                    <a:pt x="52756" y="48816"/>
                  </a:cubicBezTo>
                  <a:cubicBezTo>
                    <a:pt x="62675" y="48816"/>
                    <a:pt x="69761" y="54376"/>
                    <a:pt x="73303" y="59587"/>
                  </a:cubicBezTo>
                  <a:cubicBezTo>
                    <a:pt x="76846" y="64626"/>
                    <a:pt x="78972" y="71401"/>
                    <a:pt x="78972" y="82867"/>
                  </a:cubicBezTo>
                  <a:close/>
                </a:path>
              </a:pathLst>
            </a:custGeom>
            <a:solidFill>
              <a:srgbClr val="000000"/>
            </a:solidFill>
            <a:ln w="3047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99" name="任意多边形: 形状 98">
              <a:extLst>
                <a:ext uri="{FF2B5EF4-FFF2-40B4-BE49-F238E27FC236}">
                  <a16:creationId xmlns:a16="http://schemas.microsoft.com/office/drawing/2014/main" id="{3138717B-809A-0DDF-8A30-F793C09AB1F6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13162196" y="4575458"/>
              <a:ext cx="88390" cy="79220"/>
            </a:xfrm>
            <a:custGeom>
              <a:avLst/>
              <a:gdLst>
                <a:gd name="connsiteX0" fmla="*/ 88719 w 88390"/>
                <a:gd name="connsiteY0" fmla="*/ 61846 h 79220"/>
                <a:gd name="connsiteX1" fmla="*/ 88719 w 88390"/>
                <a:gd name="connsiteY1" fmla="*/ 52291 h 79220"/>
                <a:gd name="connsiteX2" fmla="*/ 82696 w 88390"/>
                <a:gd name="connsiteY2" fmla="*/ 52291 h 79220"/>
                <a:gd name="connsiteX3" fmla="*/ 82696 w 88390"/>
                <a:gd name="connsiteY3" fmla="*/ 61672 h 79220"/>
                <a:gd name="connsiteX4" fmla="*/ 76142 w 88390"/>
                <a:gd name="connsiteY4" fmla="*/ 71748 h 79220"/>
                <a:gd name="connsiteX5" fmla="*/ 69588 w 88390"/>
                <a:gd name="connsiteY5" fmla="*/ 61325 h 79220"/>
                <a:gd name="connsiteX6" fmla="*/ 69588 w 88390"/>
                <a:gd name="connsiteY6" fmla="*/ 30922 h 79220"/>
                <a:gd name="connsiteX7" fmla="*/ 61440 w 88390"/>
                <a:gd name="connsiteY7" fmla="*/ 8685 h 79220"/>
                <a:gd name="connsiteX8" fmla="*/ 35224 w 88390"/>
                <a:gd name="connsiteY8" fmla="*/ -2 h 79220"/>
                <a:gd name="connsiteX9" fmla="*/ 6528 w 88390"/>
                <a:gd name="connsiteY9" fmla="*/ 16850 h 79220"/>
                <a:gd name="connsiteX10" fmla="*/ 15030 w 88390"/>
                <a:gd name="connsiteY10" fmla="*/ 25363 h 79220"/>
                <a:gd name="connsiteX11" fmla="*/ 23356 w 88390"/>
                <a:gd name="connsiteY11" fmla="*/ 17198 h 79220"/>
                <a:gd name="connsiteX12" fmla="*/ 17156 w 88390"/>
                <a:gd name="connsiteY12" fmla="*/ 9206 h 79220"/>
                <a:gd name="connsiteX13" fmla="*/ 34869 w 88390"/>
                <a:gd name="connsiteY13" fmla="*/ 4863 h 79220"/>
                <a:gd name="connsiteX14" fmla="*/ 55594 w 88390"/>
                <a:gd name="connsiteY14" fmla="*/ 25884 h 79220"/>
                <a:gd name="connsiteX15" fmla="*/ 55594 w 88390"/>
                <a:gd name="connsiteY15" fmla="*/ 31270 h 79220"/>
                <a:gd name="connsiteX16" fmla="*/ 21230 w 88390"/>
                <a:gd name="connsiteY16" fmla="*/ 36829 h 79220"/>
                <a:gd name="connsiteX17" fmla="*/ 328 w 88390"/>
                <a:gd name="connsiteY17" fmla="*/ 59935 h 79220"/>
                <a:gd name="connsiteX18" fmla="*/ 31327 w 88390"/>
                <a:gd name="connsiteY18" fmla="*/ 79219 h 79220"/>
                <a:gd name="connsiteX19" fmla="*/ 57543 w 88390"/>
                <a:gd name="connsiteY19" fmla="*/ 64626 h 79220"/>
                <a:gd name="connsiteX20" fmla="*/ 71182 w 88390"/>
                <a:gd name="connsiteY20" fmla="*/ 78350 h 79220"/>
                <a:gd name="connsiteX21" fmla="*/ 88719 w 88390"/>
                <a:gd name="connsiteY21" fmla="*/ 61846 h 79220"/>
                <a:gd name="connsiteX22" fmla="*/ 55594 w 88390"/>
                <a:gd name="connsiteY22" fmla="*/ 52986 h 79220"/>
                <a:gd name="connsiteX23" fmla="*/ 32744 w 88390"/>
                <a:gd name="connsiteY23" fmla="*/ 74354 h 79220"/>
                <a:gd name="connsiteX24" fmla="*/ 15207 w 88390"/>
                <a:gd name="connsiteY24" fmla="*/ 59935 h 79220"/>
                <a:gd name="connsiteX25" fmla="*/ 55594 w 88390"/>
                <a:gd name="connsiteY25" fmla="*/ 35787 h 79220"/>
                <a:gd name="connsiteX26" fmla="*/ 55594 w 88390"/>
                <a:gd name="connsiteY26" fmla="*/ 52986 h 79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8390" h="79220">
                  <a:moveTo>
                    <a:pt x="88719" y="61846"/>
                  </a:moveTo>
                  <a:lnTo>
                    <a:pt x="88719" y="52291"/>
                  </a:lnTo>
                  <a:lnTo>
                    <a:pt x="82696" y="52291"/>
                  </a:lnTo>
                  <a:lnTo>
                    <a:pt x="82696" y="61672"/>
                  </a:lnTo>
                  <a:cubicBezTo>
                    <a:pt x="82696" y="63409"/>
                    <a:pt x="82696" y="71748"/>
                    <a:pt x="76142" y="71748"/>
                  </a:cubicBezTo>
                  <a:cubicBezTo>
                    <a:pt x="69588" y="71748"/>
                    <a:pt x="69588" y="63583"/>
                    <a:pt x="69588" y="61325"/>
                  </a:cubicBezTo>
                  <a:lnTo>
                    <a:pt x="69588" y="30922"/>
                  </a:lnTo>
                  <a:cubicBezTo>
                    <a:pt x="69588" y="21714"/>
                    <a:pt x="69588" y="15113"/>
                    <a:pt x="61440" y="8685"/>
                  </a:cubicBezTo>
                  <a:cubicBezTo>
                    <a:pt x="54177" y="2778"/>
                    <a:pt x="45675" y="-2"/>
                    <a:pt x="35224" y="-2"/>
                  </a:cubicBezTo>
                  <a:cubicBezTo>
                    <a:pt x="18396" y="-2"/>
                    <a:pt x="6528" y="6253"/>
                    <a:pt x="6528" y="16850"/>
                  </a:cubicBezTo>
                  <a:cubicBezTo>
                    <a:pt x="6528" y="22409"/>
                    <a:pt x="10425" y="25363"/>
                    <a:pt x="15030" y="25363"/>
                  </a:cubicBezTo>
                  <a:cubicBezTo>
                    <a:pt x="19813" y="25363"/>
                    <a:pt x="23356" y="21888"/>
                    <a:pt x="23356" y="17198"/>
                  </a:cubicBezTo>
                  <a:cubicBezTo>
                    <a:pt x="23356" y="14244"/>
                    <a:pt x="21939" y="10596"/>
                    <a:pt x="17156" y="9206"/>
                  </a:cubicBezTo>
                  <a:cubicBezTo>
                    <a:pt x="23533" y="4863"/>
                    <a:pt x="33807" y="4863"/>
                    <a:pt x="34869" y="4863"/>
                  </a:cubicBezTo>
                  <a:cubicBezTo>
                    <a:pt x="44789" y="4863"/>
                    <a:pt x="55594" y="11291"/>
                    <a:pt x="55594" y="25884"/>
                  </a:cubicBezTo>
                  <a:lnTo>
                    <a:pt x="55594" y="31270"/>
                  </a:lnTo>
                  <a:cubicBezTo>
                    <a:pt x="45852" y="31617"/>
                    <a:pt x="34161" y="32138"/>
                    <a:pt x="21230" y="36829"/>
                  </a:cubicBezTo>
                  <a:cubicBezTo>
                    <a:pt x="5288" y="42562"/>
                    <a:pt x="328" y="52117"/>
                    <a:pt x="328" y="59935"/>
                  </a:cubicBezTo>
                  <a:cubicBezTo>
                    <a:pt x="328" y="74876"/>
                    <a:pt x="18750" y="79219"/>
                    <a:pt x="31327" y="79219"/>
                  </a:cubicBezTo>
                  <a:cubicBezTo>
                    <a:pt x="45498" y="79219"/>
                    <a:pt x="53823" y="71401"/>
                    <a:pt x="57543" y="64626"/>
                  </a:cubicBezTo>
                  <a:cubicBezTo>
                    <a:pt x="58251" y="71748"/>
                    <a:pt x="63034" y="78350"/>
                    <a:pt x="71182" y="78350"/>
                  </a:cubicBezTo>
                  <a:cubicBezTo>
                    <a:pt x="71182" y="78350"/>
                    <a:pt x="88719" y="78350"/>
                    <a:pt x="88719" y="61846"/>
                  </a:cubicBezTo>
                  <a:close/>
                  <a:moveTo>
                    <a:pt x="55594" y="52986"/>
                  </a:moveTo>
                  <a:cubicBezTo>
                    <a:pt x="55594" y="69664"/>
                    <a:pt x="40715" y="74354"/>
                    <a:pt x="32744" y="74354"/>
                  </a:cubicBezTo>
                  <a:cubicBezTo>
                    <a:pt x="23710" y="74354"/>
                    <a:pt x="15207" y="68448"/>
                    <a:pt x="15207" y="59935"/>
                  </a:cubicBezTo>
                  <a:cubicBezTo>
                    <a:pt x="15207" y="50380"/>
                    <a:pt x="23710" y="37003"/>
                    <a:pt x="55594" y="35787"/>
                  </a:cubicBezTo>
                  <a:lnTo>
                    <a:pt x="55594" y="52986"/>
                  </a:lnTo>
                  <a:close/>
                </a:path>
              </a:pathLst>
            </a:custGeom>
            <a:solidFill>
              <a:srgbClr val="000000"/>
            </a:solidFill>
            <a:ln w="3047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00" name="任意多边形: 形状 99">
              <a:extLst>
                <a:ext uri="{FF2B5EF4-FFF2-40B4-BE49-F238E27FC236}">
                  <a16:creationId xmlns:a16="http://schemas.microsoft.com/office/drawing/2014/main" id="{B571FF2B-B6BF-0A88-7032-D29562258A8E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13264935" y="4532373"/>
              <a:ext cx="39855" cy="120568"/>
            </a:xfrm>
            <a:custGeom>
              <a:avLst/>
              <a:gdLst>
                <a:gd name="connsiteX0" fmla="*/ 40187 w 39855"/>
                <a:gd name="connsiteY0" fmla="*/ 120566 h 120568"/>
                <a:gd name="connsiteX1" fmla="*/ 40187 w 39855"/>
                <a:gd name="connsiteY1" fmla="*/ 114312 h 120568"/>
                <a:gd name="connsiteX2" fmla="*/ 26902 w 39855"/>
                <a:gd name="connsiteY2" fmla="*/ 106842 h 120568"/>
                <a:gd name="connsiteX3" fmla="*/ 26902 w 39855"/>
                <a:gd name="connsiteY3" fmla="*/ -2 h 120568"/>
                <a:gd name="connsiteX4" fmla="*/ 332 w 39855"/>
                <a:gd name="connsiteY4" fmla="*/ 1909 h 120568"/>
                <a:gd name="connsiteX5" fmla="*/ 332 w 39855"/>
                <a:gd name="connsiteY5" fmla="*/ 8164 h 120568"/>
                <a:gd name="connsiteX6" fmla="*/ 13617 w 39855"/>
                <a:gd name="connsiteY6" fmla="*/ 17892 h 120568"/>
                <a:gd name="connsiteX7" fmla="*/ 13617 w 39855"/>
                <a:gd name="connsiteY7" fmla="*/ 106842 h 120568"/>
                <a:gd name="connsiteX8" fmla="*/ 332 w 39855"/>
                <a:gd name="connsiteY8" fmla="*/ 114312 h 120568"/>
                <a:gd name="connsiteX9" fmla="*/ 332 w 39855"/>
                <a:gd name="connsiteY9" fmla="*/ 120566 h 120568"/>
                <a:gd name="connsiteX10" fmla="*/ 20171 w 39855"/>
                <a:gd name="connsiteY10" fmla="*/ 119872 h 120568"/>
                <a:gd name="connsiteX11" fmla="*/ 40187 w 39855"/>
                <a:gd name="connsiteY11" fmla="*/ 120566 h 12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855" h="120568">
                  <a:moveTo>
                    <a:pt x="40187" y="120566"/>
                  </a:moveTo>
                  <a:lnTo>
                    <a:pt x="40187" y="114312"/>
                  </a:lnTo>
                  <a:cubicBezTo>
                    <a:pt x="28674" y="114312"/>
                    <a:pt x="26902" y="114312"/>
                    <a:pt x="26902" y="106842"/>
                  </a:cubicBezTo>
                  <a:lnTo>
                    <a:pt x="26902" y="-2"/>
                  </a:lnTo>
                  <a:lnTo>
                    <a:pt x="332" y="1909"/>
                  </a:lnTo>
                  <a:lnTo>
                    <a:pt x="332" y="8164"/>
                  </a:lnTo>
                  <a:cubicBezTo>
                    <a:pt x="12200" y="8164"/>
                    <a:pt x="13617" y="9380"/>
                    <a:pt x="13617" y="17892"/>
                  </a:cubicBezTo>
                  <a:lnTo>
                    <a:pt x="13617" y="106842"/>
                  </a:lnTo>
                  <a:cubicBezTo>
                    <a:pt x="13617" y="114312"/>
                    <a:pt x="11846" y="114312"/>
                    <a:pt x="332" y="114312"/>
                  </a:cubicBezTo>
                  <a:lnTo>
                    <a:pt x="332" y="120566"/>
                  </a:lnTo>
                  <a:cubicBezTo>
                    <a:pt x="332" y="120566"/>
                    <a:pt x="13086" y="119872"/>
                    <a:pt x="20171" y="119872"/>
                  </a:cubicBezTo>
                  <a:cubicBezTo>
                    <a:pt x="26902" y="119872"/>
                    <a:pt x="33456" y="120045"/>
                    <a:pt x="40187" y="120566"/>
                  </a:cubicBezTo>
                  <a:close/>
                </a:path>
              </a:pathLst>
            </a:custGeom>
            <a:solidFill>
              <a:srgbClr val="000000"/>
            </a:solidFill>
            <a:ln w="3047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01" name="任意多边形: 形状 100">
              <a:extLst>
                <a:ext uri="{FF2B5EF4-FFF2-40B4-BE49-F238E27FC236}">
                  <a16:creationId xmlns:a16="http://schemas.microsoft.com/office/drawing/2014/main" id="{7D82F535-B6A4-F680-DAC2-8D856654ED67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13407504" y="4429575"/>
              <a:ext cx="58707" cy="248184"/>
            </a:xfrm>
            <a:custGeom>
              <a:avLst/>
              <a:gdLst>
                <a:gd name="connsiteX0" fmla="*/ 59045 w 58707"/>
                <a:gd name="connsiteY0" fmla="*/ 124089 h 248184"/>
                <a:gd name="connsiteX1" fmla="*/ 42344 w 58707"/>
                <a:gd name="connsiteY1" fmla="*/ 46656 h 248184"/>
                <a:gd name="connsiteX2" fmla="*/ 2868 w 58707"/>
                <a:gd name="connsiteY2" fmla="*/ -3 h 248184"/>
                <a:gd name="connsiteX3" fmla="*/ 337 w 58707"/>
                <a:gd name="connsiteY3" fmla="*/ 2479 h 248184"/>
                <a:gd name="connsiteX4" fmla="*/ 5145 w 58707"/>
                <a:gd name="connsiteY4" fmla="*/ 8187 h 248184"/>
                <a:gd name="connsiteX5" fmla="*/ 44368 w 58707"/>
                <a:gd name="connsiteY5" fmla="*/ 124089 h 248184"/>
                <a:gd name="connsiteX6" fmla="*/ 3627 w 58707"/>
                <a:gd name="connsiteY6" fmla="*/ 241481 h 248184"/>
                <a:gd name="connsiteX7" fmla="*/ 337 w 58707"/>
                <a:gd name="connsiteY7" fmla="*/ 245700 h 248184"/>
                <a:gd name="connsiteX8" fmla="*/ 2868 w 58707"/>
                <a:gd name="connsiteY8" fmla="*/ 248182 h 248184"/>
                <a:gd name="connsiteX9" fmla="*/ 43103 w 58707"/>
                <a:gd name="connsiteY9" fmla="*/ 199785 h 248184"/>
                <a:gd name="connsiteX10" fmla="*/ 59045 w 58707"/>
                <a:gd name="connsiteY10" fmla="*/ 124089 h 248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48184">
                  <a:moveTo>
                    <a:pt x="59045" y="124089"/>
                  </a:moveTo>
                  <a:cubicBezTo>
                    <a:pt x="59045" y="104731"/>
                    <a:pt x="56262" y="74700"/>
                    <a:pt x="42344" y="46656"/>
                  </a:cubicBezTo>
                  <a:cubicBezTo>
                    <a:pt x="27161" y="16129"/>
                    <a:pt x="5398" y="-3"/>
                    <a:pt x="2868" y="-3"/>
                  </a:cubicBezTo>
                  <a:cubicBezTo>
                    <a:pt x="1350" y="-3"/>
                    <a:pt x="337" y="990"/>
                    <a:pt x="337" y="2479"/>
                  </a:cubicBezTo>
                  <a:cubicBezTo>
                    <a:pt x="337" y="3223"/>
                    <a:pt x="337" y="3720"/>
                    <a:pt x="5145" y="8187"/>
                  </a:cubicBezTo>
                  <a:cubicBezTo>
                    <a:pt x="29944" y="32757"/>
                    <a:pt x="44368" y="72219"/>
                    <a:pt x="44368" y="124089"/>
                  </a:cubicBezTo>
                  <a:cubicBezTo>
                    <a:pt x="44368" y="166529"/>
                    <a:pt x="35005" y="210209"/>
                    <a:pt x="3627" y="241481"/>
                  </a:cubicBezTo>
                  <a:cubicBezTo>
                    <a:pt x="337" y="244459"/>
                    <a:pt x="337" y="244955"/>
                    <a:pt x="337" y="245700"/>
                  </a:cubicBezTo>
                  <a:cubicBezTo>
                    <a:pt x="337" y="247189"/>
                    <a:pt x="1350" y="248182"/>
                    <a:pt x="2868" y="248182"/>
                  </a:cubicBezTo>
                  <a:cubicBezTo>
                    <a:pt x="5398" y="248182"/>
                    <a:pt x="28173" y="231305"/>
                    <a:pt x="43103" y="199785"/>
                  </a:cubicBezTo>
                  <a:cubicBezTo>
                    <a:pt x="56009" y="172485"/>
                    <a:pt x="59045" y="144937"/>
                    <a:pt x="59045" y="124089"/>
                  </a:cubicBezTo>
                  <a:close/>
                </a:path>
              </a:pathLst>
            </a:custGeom>
            <a:solidFill>
              <a:srgbClr val="000000"/>
            </a:solidFill>
            <a:ln w="3047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02" name="任意多边形: 形状 101">
              <a:extLst>
                <a:ext uri="{FF2B5EF4-FFF2-40B4-BE49-F238E27FC236}">
                  <a16:creationId xmlns:a16="http://schemas.microsoft.com/office/drawing/2014/main" id="{30118551-1015-9A55-E645-F5923EE84AFF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3505913" y="4429575"/>
              <a:ext cx="58707" cy="248184"/>
            </a:xfrm>
            <a:custGeom>
              <a:avLst/>
              <a:gdLst>
                <a:gd name="connsiteX0" fmla="*/ 59049 w 58707"/>
                <a:gd name="connsiteY0" fmla="*/ 124089 h 248184"/>
                <a:gd name="connsiteX1" fmla="*/ 42348 w 58707"/>
                <a:gd name="connsiteY1" fmla="*/ 46656 h 248184"/>
                <a:gd name="connsiteX2" fmla="*/ 2872 w 58707"/>
                <a:gd name="connsiteY2" fmla="*/ -3 h 248184"/>
                <a:gd name="connsiteX3" fmla="*/ 341 w 58707"/>
                <a:gd name="connsiteY3" fmla="*/ 2479 h 248184"/>
                <a:gd name="connsiteX4" fmla="*/ 5149 w 58707"/>
                <a:gd name="connsiteY4" fmla="*/ 8187 h 248184"/>
                <a:gd name="connsiteX5" fmla="*/ 44372 w 58707"/>
                <a:gd name="connsiteY5" fmla="*/ 124089 h 248184"/>
                <a:gd name="connsiteX6" fmla="*/ 3631 w 58707"/>
                <a:gd name="connsiteY6" fmla="*/ 241481 h 248184"/>
                <a:gd name="connsiteX7" fmla="*/ 341 w 58707"/>
                <a:gd name="connsiteY7" fmla="*/ 245700 h 248184"/>
                <a:gd name="connsiteX8" fmla="*/ 2872 w 58707"/>
                <a:gd name="connsiteY8" fmla="*/ 248182 h 248184"/>
                <a:gd name="connsiteX9" fmla="*/ 43107 w 58707"/>
                <a:gd name="connsiteY9" fmla="*/ 199785 h 248184"/>
                <a:gd name="connsiteX10" fmla="*/ 59049 w 58707"/>
                <a:gd name="connsiteY10" fmla="*/ 124089 h 248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48184">
                  <a:moveTo>
                    <a:pt x="59049" y="124089"/>
                  </a:moveTo>
                  <a:cubicBezTo>
                    <a:pt x="59049" y="104731"/>
                    <a:pt x="56266" y="74700"/>
                    <a:pt x="42348" y="46656"/>
                  </a:cubicBezTo>
                  <a:cubicBezTo>
                    <a:pt x="27165" y="16129"/>
                    <a:pt x="5402" y="-3"/>
                    <a:pt x="2872" y="-3"/>
                  </a:cubicBezTo>
                  <a:cubicBezTo>
                    <a:pt x="1353" y="-3"/>
                    <a:pt x="341" y="990"/>
                    <a:pt x="341" y="2479"/>
                  </a:cubicBezTo>
                  <a:cubicBezTo>
                    <a:pt x="341" y="3223"/>
                    <a:pt x="341" y="3720"/>
                    <a:pt x="5149" y="8187"/>
                  </a:cubicBezTo>
                  <a:cubicBezTo>
                    <a:pt x="29948" y="32757"/>
                    <a:pt x="44372" y="72219"/>
                    <a:pt x="44372" y="124089"/>
                  </a:cubicBezTo>
                  <a:cubicBezTo>
                    <a:pt x="44372" y="166529"/>
                    <a:pt x="35009" y="210209"/>
                    <a:pt x="3631" y="241481"/>
                  </a:cubicBezTo>
                  <a:cubicBezTo>
                    <a:pt x="341" y="244459"/>
                    <a:pt x="341" y="244955"/>
                    <a:pt x="341" y="245700"/>
                  </a:cubicBezTo>
                  <a:cubicBezTo>
                    <a:pt x="341" y="247189"/>
                    <a:pt x="1353" y="248182"/>
                    <a:pt x="2872" y="248182"/>
                  </a:cubicBezTo>
                  <a:cubicBezTo>
                    <a:pt x="5402" y="248182"/>
                    <a:pt x="28177" y="231305"/>
                    <a:pt x="43107" y="199785"/>
                  </a:cubicBezTo>
                  <a:cubicBezTo>
                    <a:pt x="56012" y="172485"/>
                    <a:pt x="59049" y="144937"/>
                    <a:pt x="59049" y="124089"/>
                  </a:cubicBezTo>
                  <a:close/>
                </a:path>
              </a:pathLst>
            </a:custGeom>
            <a:solidFill>
              <a:srgbClr val="000000"/>
            </a:solidFill>
            <a:ln w="3047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03" name="任意多边形: 形状 102">
              <a:extLst>
                <a:ext uri="{FF2B5EF4-FFF2-40B4-BE49-F238E27FC236}">
                  <a16:creationId xmlns:a16="http://schemas.microsoft.com/office/drawing/2014/main" id="{556ABF4E-CC17-DCC7-8F9E-216607B9CA36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13601032" y="4404755"/>
              <a:ext cx="66046" cy="297573"/>
            </a:xfrm>
            <a:custGeom>
              <a:avLst/>
              <a:gdLst>
                <a:gd name="connsiteX0" fmla="*/ 66391 w 66046"/>
                <a:gd name="connsiteY0" fmla="*/ 148900 h 297573"/>
                <a:gd name="connsiteX1" fmla="*/ 26915 w 66046"/>
                <a:gd name="connsiteY1" fmla="*/ 21829 h 297573"/>
                <a:gd name="connsiteX2" fmla="*/ 3382 w 66046"/>
                <a:gd name="connsiteY2" fmla="*/ -11 h 297573"/>
                <a:gd name="connsiteX3" fmla="*/ 345 w 66046"/>
                <a:gd name="connsiteY3" fmla="*/ 2471 h 297573"/>
                <a:gd name="connsiteX4" fmla="*/ 1863 w 66046"/>
                <a:gd name="connsiteY4" fmla="*/ 4952 h 297573"/>
                <a:gd name="connsiteX5" fmla="*/ 40833 w 66046"/>
                <a:gd name="connsiteY5" fmla="*/ 77422 h 297573"/>
                <a:gd name="connsiteX6" fmla="*/ 48931 w 66046"/>
                <a:gd name="connsiteY6" fmla="*/ 148651 h 297573"/>
                <a:gd name="connsiteX7" fmla="*/ 40074 w 66046"/>
                <a:gd name="connsiteY7" fmla="*/ 223355 h 297573"/>
                <a:gd name="connsiteX8" fmla="*/ 2623 w 66046"/>
                <a:gd name="connsiteY8" fmla="*/ 291854 h 297573"/>
                <a:gd name="connsiteX9" fmla="*/ 345 w 66046"/>
                <a:gd name="connsiteY9" fmla="*/ 295080 h 297573"/>
                <a:gd name="connsiteX10" fmla="*/ 3382 w 66046"/>
                <a:gd name="connsiteY10" fmla="*/ 297562 h 297573"/>
                <a:gd name="connsiteX11" fmla="*/ 24132 w 66046"/>
                <a:gd name="connsiteY11" fmla="*/ 278948 h 297573"/>
                <a:gd name="connsiteX12" fmla="*/ 66391 w 66046"/>
                <a:gd name="connsiteY12" fmla="*/ 148900 h 29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046" h="297573">
                  <a:moveTo>
                    <a:pt x="66391" y="148900"/>
                  </a:moveTo>
                  <a:cubicBezTo>
                    <a:pt x="66391" y="113657"/>
                    <a:pt x="60065" y="63772"/>
                    <a:pt x="26915" y="21829"/>
                  </a:cubicBezTo>
                  <a:cubicBezTo>
                    <a:pt x="24385" y="18851"/>
                    <a:pt x="7937" y="-11"/>
                    <a:pt x="3382" y="-11"/>
                  </a:cubicBezTo>
                  <a:cubicBezTo>
                    <a:pt x="2116" y="-11"/>
                    <a:pt x="345" y="485"/>
                    <a:pt x="345" y="2471"/>
                  </a:cubicBezTo>
                  <a:cubicBezTo>
                    <a:pt x="345" y="3463"/>
                    <a:pt x="851" y="4208"/>
                    <a:pt x="1863" y="4952"/>
                  </a:cubicBezTo>
                  <a:cubicBezTo>
                    <a:pt x="14010" y="17858"/>
                    <a:pt x="30458" y="37961"/>
                    <a:pt x="40833" y="77422"/>
                  </a:cubicBezTo>
                  <a:cubicBezTo>
                    <a:pt x="46653" y="100007"/>
                    <a:pt x="48931" y="125570"/>
                    <a:pt x="48931" y="148651"/>
                  </a:cubicBezTo>
                  <a:cubicBezTo>
                    <a:pt x="48931" y="173718"/>
                    <a:pt x="46653" y="199033"/>
                    <a:pt x="40074" y="223355"/>
                  </a:cubicBezTo>
                  <a:cubicBezTo>
                    <a:pt x="30458" y="258101"/>
                    <a:pt x="15528" y="277956"/>
                    <a:pt x="2623" y="291854"/>
                  </a:cubicBezTo>
                  <a:cubicBezTo>
                    <a:pt x="345" y="294088"/>
                    <a:pt x="345" y="294584"/>
                    <a:pt x="345" y="295080"/>
                  </a:cubicBezTo>
                  <a:cubicBezTo>
                    <a:pt x="345" y="297066"/>
                    <a:pt x="2116" y="297562"/>
                    <a:pt x="3382" y="297562"/>
                  </a:cubicBezTo>
                  <a:cubicBezTo>
                    <a:pt x="7177" y="297562"/>
                    <a:pt x="21095" y="282423"/>
                    <a:pt x="24132" y="278948"/>
                  </a:cubicBezTo>
                  <a:cubicBezTo>
                    <a:pt x="49943" y="248918"/>
                    <a:pt x="66391" y="204245"/>
                    <a:pt x="66391" y="148900"/>
                  </a:cubicBezTo>
                  <a:close/>
                </a:path>
              </a:pathLst>
            </a:custGeom>
            <a:solidFill>
              <a:srgbClr val="000000"/>
            </a:solidFill>
            <a:ln w="3047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188" name="组合 187" descr="\documentclass[10pt]{article}&#10;%\usepackage[landscape]{geometry}&#10;\usepackage[width=10cm, height=25cm]{geometry}&#10;%\geometry{left=1.0cm,right=1.0cm,top=1.0cm,bottom=1.0cm}&#10;%\special{papersize=25cm,10cm}&#10;\usepackage{amsmath,amssymb}&#10;\usepackage{ctex}&#10;\pagestyle{empty}&#10;&#10;&#10;\begin{document}&#10;&#10;$$&#10;X_{\mathrm{FSAM}}=\mathcal{I F}\left(\mathcal{F}\left(W_{1 \times 1}^{1}\left(X_{\mathrm{DCAM}}\right)\right) \otimes W_{1 \times 1}^{2}\left(X_{\mathrm{DCAM}}\right)\right)$$&#10;&#10;\end{document}" title="IguanaTex Vector Display">
            <a:extLst>
              <a:ext uri="{FF2B5EF4-FFF2-40B4-BE49-F238E27FC236}">
                <a16:creationId xmlns:a16="http://schemas.microsoft.com/office/drawing/2014/main" id="{573A5E8C-A0B1-7BC2-192D-BD462909E388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5550059" y="6001410"/>
            <a:ext cx="5911825" cy="310414"/>
            <a:chOff x="5505396" y="2236681"/>
            <a:chExt cx="5911825" cy="310414"/>
          </a:xfrm>
        </p:grpSpPr>
        <p:sp>
          <p:nvSpPr>
            <p:cNvPr id="150" name="任意多边形: 形状 149">
              <a:extLst>
                <a:ext uri="{FF2B5EF4-FFF2-40B4-BE49-F238E27FC236}">
                  <a16:creationId xmlns:a16="http://schemas.microsoft.com/office/drawing/2014/main" id="{5BD438FB-78EC-2EC9-BC7D-5C48700FA93A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505396" y="2285948"/>
              <a:ext cx="208292" cy="172833"/>
            </a:xfrm>
            <a:custGeom>
              <a:avLst/>
              <a:gdLst>
                <a:gd name="connsiteX0" fmla="*/ 115891 w 208292"/>
                <a:gd name="connsiteY0" fmla="*/ 68827 h 172833"/>
                <a:gd name="connsiteX1" fmla="*/ 94657 w 208292"/>
                <a:gd name="connsiteY1" fmla="*/ 18470 h 172833"/>
                <a:gd name="connsiteX2" fmla="*/ 93393 w 208292"/>
                <a:gd name="connsiteY2" fmla="*/ 15180 h 172833"/>
                <a:gd name="connsiteX3" fmla="*/ 108307 w 208292"/>
                <a:gd name="connsiteY3" fmla="*/ 7841 h 172833"/>
                <a:gd name="connsiteX4" fmla="*/ 113363 w 208292"/>
                <a:gd name="connsiteY4" fmla="*/ 3033 h 172833"/>
                <a:gd name="connsiteX5" fmla="*/ 109571 w 208292"/>
                <a:gd name="connsiteY5" fmla="*/ -3 h 172833"/>
                <a:gd name="connsiteX6" fmla="*/ 77721 w 208292"/>
                <a:gd name="connsiteY6" fmla="*/ 756 h 172833"/>
                <a:gd name="connsiteX7" fmla="*/ 49409 w 208292"/>
                <a:gd name="connsiteY7" fmla="*/ -3 h 172833"/>
                <a:gd name="connsiteX8" fmla="*/ 44859 w 208292"/>
                <a:gd name="connsiteY8" fmla="*/ 5058 h 172833"/>
                <a:gd name="connsiteX9" fmla="*/ 50673 w 208292"/>
                <a:gd name="connsiteY9" fmla="*/ 7841 h 172833"/>
                <a:gd name="connsiteX10" fmla="*/ 69632 w 208292"/>
                <a:gd name="connsiteY10" fmla="*/ 15939 h 172833"/>
                <a:gd name="connsiteX11" fmla="*/ 99460 w 208292"/>
                <a:gd name="connsiteY11" fmla="*/ 86540 h 172833"/>
                <a:gd name="connsiteX12" fmla="*/ 46123 w 208292"/>
                <a:gd name="connsiteY12" fmla="*/ 143983 h 172833"/>
                <a:gd name="connsiteX13" fmla="*/ 42837 w 208292"/>
                <a:gd name="connsiteY13" fmla="*/ 146766 h 172833"/>
                <a:gd name="connsiteX14" fmla="*/ 5678 w 208292"/>
                <a:gd name="connsiteY14" fmla="*/ 164986 h 172833"/>
                <a:gd name="connsiteX15" fmla="*/ 117 w 208292"/>
                <a:gd name="connsiteY15" fmla="*/ 170047 h 172833"/>
                <a:gd name="connsiteX16" fmla="*/ 3403 w 208292"/>
                <a:gd name="connsiteY16" fmla="*/ 172831 h 172833"/>
                <a:gd name="connsiteX17" fmla="*/ 27164 w 208292"/>
                <a:gd name="connsiteY17" fmla="*/ 172072 h 172833"/>
                <a:gd name="connsiteX18" fmla="*/ 55476 w 208292"/>
                <a:gd name="connsiteY18" fmla="*/ 172831 h 172833"/>
                <a:gd name="connsiteX19" fmla="*/ 60026 w 208292"/>
                <a:gd name="connsiteY19" fmla="*/ 167770 h 172833"/>
                <a:gd name="connsiteX20" fmla="*/ 56993 w 208292"/>
                <a:gd name="connsiteY20" fmla="*/ 164986 h 172833"/>
                <a:gd name="connsiteX21" fmla="*/ 46881 w 208292"/>
                <a:gd name="connsiteY21" fmla="*/ 157142 h 172833"/>
                <a:gd name="connsiteX22" fmla="*/ 53706 w 208292"/>
                <a:gd name="connsiteY22" fmla="*/ 145754 h 172833"/>
                <a:gd name="connsiteX23" fmla="*/ 79490 w 208292"/>
                <a:gd name="connsiteY23" fmla="*/ 118425 h 172833"/>
                <a:gd name="connsiteX24" fmla="*/ 102240 w 208292"/>
                <a:gd name="connsiteY24" fmla="*/ 93626 h 172833"/>
                <a:gd name="connsiteX25" fmla="*/ 127771 w 208292"/>
                <a:gd name="connsiteY25" fmla="*/ 154105 h 172833"/>
                <a:gd name="connsiteX26" fmla="*/ 129035 w 208292"/>
                <a:gd name="connsiteY26" fmla="*/ 157648 h 172833"/>
                <a:gd name="connsiteX27" fmla="*/ 114374 w 208292"/>
                <a:gd name="connsiteY27" fmla="*/ 164986 h 172833"/>
                <a:gd name="connsiteX28" fmla="*/ 109318 w 208292"/>
                <a:gd name="connsiteY28" fmla="*/ 169794 h 172833"/>
                <a:gd name="connsiteX29" fmla="*/ 113110 w 208292"/>
                <a:gd name="connsiteY29" fmla="*/ 172831 h 172833"/>
                <a:gd name="connsiteX30" fmla="*/ 144961 w 208292"/>
                <a:gd name="connsiteY30" fmla="*/ 172072 h 172833"/>
                <a:gd name="connsiteX31" fmla="*/ 173019 w 208292"/>
                <a:gd name="connsiteY31" fmla="*/ 172831 h 172833"/>
                <a:gd name="connsiteX32" fmla="*/ 177822 w 208292"/>
                <a:gd name="connsiteY32" fmla="*/ 168023 h 172833"/>
                <a:gd name="connsiteX33" fmla="*/ 173272 w 208292"/>
                <a:gd name="connsiteY33" fmla="*/ 164986 h 172833"/>
                <a:gd name="connsiteX34" fmla="*/ 151533 w 208292"/>
                <a:gd name="connsiteY34" fmla="*/ 153852 h 172833"/>
                <a:gd name="connsiteX35" fmla="*/ 118924 w 208292"/>
                <a:gd name="connsiteY35" fmla="*/ 75659 h 172833"/>
                <a:gd name="connsiteX36" fmla="*/ 170744 w 208292"/>
                <a:gd name="connsiteY36" fmla="*/ 20747 h 172833"/>
                <a:gd name="connsiteX37" fmla="*/ 202848 w 208292"/>
                <a:gd name="connsiteY37" fmla="*/ 7841 h 172833"/>
                <a:gd name="connsiteX38" fmla="*/ 208409 w 208292"/>
                <a:gd name="connsiteY38" fmla="*/ 2780 h 172833"/>
                <a:gd name="connsiteX39" fmla="*/ 205123 w 208292"/>
                <a:gd name="connsiteY39" fmla="*/ -3 h 172833"/>
                <a:gd name="connsiteX40" fmla="*/ 181361 w 208292"/>
                <a:gd name="connsiteY40" fmla="*/ 756 h 172833"/>
                <a:gd name="connsiteX41" fmla="*/ 153302 w 208292"/>
                <a:gd name="connsiteY41" fmla="*/ -3 h 172833"/>
                <a:gd name="connsiteX42" fmla="*/ 148500 w 208292"/>
                <a:gd name="connsiteY42" fmla="*/ 5058 h 172833"/>
                <a:gd name="connsiteX43" fmla="*/ 151533 w 208292"/>
                <a:gd name="connsiteY43" fmla="*/ 7841 h 172833"/>
                <a:gd name="connsiteX44" fmla="*/ 161644 w 208292"/>
                <a:gd name="connsiteY44" fmla="*/ 15686 h 172833"/>
                <a:gd name="connsiteX45" fmla="*/ 156841 w 208292"/>
                <a:gd name="connsiteY45" fmla="*/ 24796 h 172833"/>
                <a:gd name="connsiteX46" fmla="*/ 115891 w 208292"/>
                <a:gd name="connsiteY46" fmla="*/ 68827 h 17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08292" h="172833">
                  <a:moveTo>
                    <a:pt x="115891" y="68827"/>
                  </a:moveTo>
                  <a:lnTo>
                    <a:pt x="94657" y="18470"/>
                  </a:lnTo>
                  <a:cubicBezTo>
                    <a:pt x="93899" y="16445"/>
                    <a:pt x="93393" y="15433"/>
                    <a:pt x="93393" y="15180"/>
                  </a:cubicBezTo>
                  <a:cubicBezTo>
                    <a:pt x="93393" y="13662"/>
                    <a:pt x="97690" y="8854"/>
                    <a:pt x="108307" y="7841"/>
                  </a:cubicBezTo>
                  <a:cubicBezTo>
                    <a:pt x="110835" y="7588"/>
                    <a:pt x="113363" y="7335"/>
                    <a:pt x="113363" y="3033"/>
                  </a:cubicBezTo>
                  <a:cubicBezTo>
                    <a:pt x="113363" y="-3"/>
                    <a:pt x="110329" y="-3"/>
                    <a:pt x="109571" y="-3"/>
                  </a:cubicBezTo>
                  <a:cubicBezTo>
                    <a:pt x="99207" y="-3"/>
                    <a:pt x="88337" y="756"/>
                    <a:pt x="77721" y="756"/>
                  </a:cubicBezTo>
                  <a:cubicBezTo>
                    <a:pt x="71401" y="756"/>
                    <a:pt x="55729" y="-3"/>
                    <a:pt x="49409" y="-3"/>
                  </a:cubicBezTo>
                  <a:cubicBezTo>
                    <a:pt x="47892" y="-3"/>
                    <a:pt x="44859" y="-3"/>
                    <a:pt x="44859" y="5058"/>
                  </a:cubicBezTo>
                  <a:cubicBezTo>
                    <a:pt x="44859" y="7841"/>
                    <a:pt x="47387" y="7841"/>
                    <a:pt x="50673" y="7841"/>
                  </a:cubicBezTo>
                  <a:cubicBezTo>
                    <a:pt x="65840" y="7841"/>
                    <a:pt x="67357" y="10372"/>
                    <a:pt x="69632" y="15939"/>
                  </a:cubicBezTo>
                  <a:lnTo>
                    <a:pt x="99460" y="86540"/>
                  </a:lnTo>
                  <a:lnTo>
                    <a:pt x="46123" y="143983"/>
                  </a:lnTo>
                  <a:lnTo>
                    <a:pt x="42837" y="146766"/>
                  </a:lnTo>
                  <a:cubicBezTo>
                    <a:pt x="30450" y="160178"/>
                    <a:pt x="18570" y="164227"/>
                    <a:pt x="5678" y="164986"/>
                  </a:cubicBezTo>
                  <a:cubicBezTo>
                    <a:pt x="2392" y="165239"/>
                    <a:pt x="117" y="165239"/>
                    <a:pt x="117" y="170047"/>
                  </a:cubicBezTo>
                  <a:cubicBezTo>
                    <a:pt x="117" y="170300"/>
                    <a:pt x="117" y="172831"/>
                    <a:pt x="3403" y="172831"/>
                  </a:cubicBezTo>
                  <a:cubicBezTo>
                    <a:pt x="10986" y="172831"/>
                    <a:pt x="19328" y="172072"/>
                    <a:pt x="27164" y="172072"/>
                  </a:cubicBezTo>
                  <a:cubicBezTo>
                    <a:pt x="36517" y="172072"/>
                    <a:pt x="46376" y="172831"/>
                    <a:pt x="55476" y="172831"/>
                  </a:cubicBezTo>
                  <a:cubicBezTo>
                    <a:pt x="56993" y="172831"/>
                    <a:pt x="60026" y="172831"/>
                    <a:pt x="60026" y="167770"/>
                  </a:cubicBezTo>
                  <a:cubicBezTo>
                    <a:pt x="60026" y="165239"/>
                    <a:pt x="57498" y="164986"/>
                    <a:pt x="56993" y="164986"/>
                  </a:cubicBezTo>
                  <a:cubicBezTo>
                    <a:pt x="54718" y="164733"/>
                    <a:pt x="46881" y="164227"/>
                    <a:pt x="46881" y="157142"/>
                  </a:cubicBezTo>
                  <a:cubicBezTo>
                    <a:pt x="46881" y="153093"/>
                    <a:pt x="50673" y="149044"/>
                    <a:pt x="53706" y="145754"/>
                  </a:cubicBezTo>
                  <a:lnTo>
                    <a:pt x="79490" y="118425"/>
                  </a:lnTo>
                  <a:lnTo>
                    <a:pt x="102240" y="93626"/>
                  </a:lnTo>
                  <a:lnTo>
                    <a:pt x="127771" y="154105"/>
                  </a:lnTo>
                  <a:cubicBezTo>
                    <a:pt x="128783" y="156888"/>
                    <a:pt x="129035" y="157142"/>
                    <a:pt x="129035" y="157648"/>
                  </a:cubicBezTo>
                  <a:cubicBezTo>
                    <a:pt x="129035" y="159672"/>
                    <a:pt x="124233" y="163974"/>
                    <a:pt x="114374" y="164986"/>
                  </a:cubicBezTo>
                  <a:cubicBezTo>
                    <a:pt x="111593" y="165239"/>
                    <a:pt x="109318" y="165492"/>
                    <a:pt x="109318" y="169794"/>
                  </a:cubicBezTo>
                  <a:cubicBezTo>
                    <a:pt x="109318" y="172831"/>
                    <a:pt x="112099" y="172831"/>
                    <a:pt x="113110" y="172831"/>
                  </a:cubicBezTo>
                  <a:cubicBezTo>
                    <a:pt x="120188" y="172831"/>
                    <a:pt x="137883" y="172072"/>
                    <a:pt x="144961" y="172072"/>
                  </a:cubicBezTo>
                  <a:cubicBezTo>
                    <a:pt x="151280" y="172072"/>
                    <a:pt x="166700" y="172831"/>
                    <a:pt x="173019" y="172831"/>
                  </a:cubicBezTo>
                  <a:cubicBezTo>
                    <a:pt x="174789" y="172831"/>
                    <a:pt x="177822" y="172831"/>
                    <a:pt x="177822" y="168023"/>
                  </a:cubicBezTo>
                  <a:cubicBezTo>
                    <a:pt x="177822" y="164986"/>
                    <a:pt x="175294" y="164986"/>
                    <a:pt x="173272" y="164986"/>
                  </a:cubicBezTo>
                  <a:cubicBezTo>
                    <a:pt x="156336" y="164733"/>
                    <a:pt x="155830" y="163974"/>
                    <a:pt x="151533" y="153852"/>
                  </a:cubicBezTo>
                  <a:cubicBezTo>
                    <a:pt x="141674" y="130318"/>
                    <a:pt x="124738" y="90842"/>
                    <a:pt x="118924" y="75659"/>
                  </a:cubicBezTo>
                  <a:cubicBezTo>
                    <a:pt x="136113" y="57945"/>
                    <a:pt x="162655" y="27832"/>
                    <a:pt x="170744" y="20747"/>
                  </a:cubicBezTo>
                  <a:cubicBezTo>
                    <a:pt x="178075" y="14674"/>
                    <a:pt x="187681" y="8601"/>
                    <a:pt x="202848" y="7841"/>
                  </a:cubicBezTo>
                  <a:cubicBezTo>
                    <a:pt x="206134" y="7588"/>
                    <a:pt x="208409" y="7588"/>
                    <a:pt x="208409" y="2780"/>
                  </a:cubicBezTo>
                  <a:cubicBezTo>
                    <a:pt x="208409" y="2527"/>
                    <a:pt x="208409" y="-3"/>
                    <a:pt x="205123" y="-3"/>
                  </a:cubicBezTo>
                  <a:cubicBezTo>
                    <a:pt x="197539" y="-3"/>
                    <a:pt x="189197" y="756"/>
                    <a:pt x="181361" y="756"/>
                  </a:cubicBezTo>
                  <a:cubicBezTo>
                    <a:pt x="172008" y="756"/>
                    <a:pt x="162403" y="-3"/>
                    <a:pt x="153302" y="-3"/>
                  </a:cubicBezTo>
                  <a:cubicBezTo>
                    <a:pt x="151786" y="-3"/>
                    <a:pt x="148500" y="-3"/>
                    <a:pt x="148500" y="5058"/>
                  </a:cubicBezTo>
                  <a:cubicBezTo>
                    <a:pt x="148500" y="6829"/>
                    <a:pt x="149763" y="7588"/>
                    <a:pt x="151533" y="7841"/>
                  </a:cubicBezTo>
                  <a:cubicBezTo>
                    <a:pt x="153808" y="8094"/>
                    <a:pt x="161644" y="8601"/>
                    <a:pt x="161644" y="15686"/>
                  </a:cubicBezTo>
                  <a:cubicBezTo>
                    <a:pt x="161644" y="19229"/>
                    <a:pt x="158864" y="22518"/>
                    <a:pt x="156841" y="24796"/>
                  </a:cubicBezTo>
                  <a:lnTo>
                    <a:pt x="115891" y="68827"/>
                  </a:ln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1" name="任意多边形: 形状 150">
              <a:extLst>
                <a:ext uri="{FF2B5EF4-FFF2-40B4-BE49-F238E27FC236}">
                  <a16:creationId xmlns:a16="http://schemas.microsoft.com/office/drawing/2014/main" id="{51EF4D9D-F071-81F6-3762-B3FA05316220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717903" y="2377643"/>
              <a:ext cx="110769" cy="120275"/>
            </a:xfrm>
            <a:custGeom>
              <a:avLst/>
              <a:gdLst>
                <a:gd name="connsiteX0" fmla="*/ 110894 w 110769"/>
                <a:gd name="connsiteY0" fmla="*/ 40740 h 120275"/>
                <a:gd name="connsiteX1" fmla="*/ 105585 w 110769"/>
                <a:gd name="connsiteY1" fmla="*/ -2 h 120275"/>
                <a:gd name="connsiteX2" fmla="*/ 125 w 110769"/>
                <a:gd name="connsiteY2" fmla="*/ -2 h 120275"/>
                <a:gd name="connsiteX3" fmla="*/ 125 w 110769"/>
                <a:gd name="connsiteY3" fmla="*/ 6375 h 120275"/>
                <a:gd name="connsiteX4" fmla="*/ 4372 w 110769"/>
                <a:gd name="connsiteY4" fmla="*/ 6375 h 120275"/>
                <a:gd name="connsiteX5" fmla="*/ 18350 w 110769"/>
                <a:gd name="connsiteY5" fmla="*/ 14346 h 120275"/>
                <a:gd name="connsiteX6" fmla="*/ 18350 w 110769"/>
                <a:gd name="connsiteY6" fmla="*/ 105926 h 120275"/>
                <a:gd name="connsiteX7" fmla="*/ 4372 w 110769"/>
                <a:gd name="connsiteY7" fmla="*/ 113897 h 120275"/>
                <a:gd name="connsiteX8" fmla="*/ 125 w 110769"/>
                <a:gd name="connsiteY8" fmla="*/ 113897 h 120275"/>
                <a:gd name="connsiteX9" fmla="*/ 125 w 110769"/>
                <a:gd name="connsiteY9" fmla="*/ 120274 h 120275"/>
                <a:gd name="connsiteX10" fmla="*/ 27021 w 110769"/>
                <a:gd name="connsiteY10" fmla="*/ 119565 h 120275"/>
                <a:gd name="connsiteX11" fmla="*/ 57987 w 110769"/>
                <a:gd name="connsiteY11" fmla="*/ 120274 h 120275"/>
                <a:gd name="connsiteX12" fmla="*/ 57987 w 110769"/>
                <a:gd name="connsiteY12" fmla="*/ 113897 h 120275"/>
                <a:gd name="connsiteX13" fmla="*/ 51793 w 110769"/>
                <a:gd name="connsiteY13" fmla="*/ 113897 h 120275"/>
                <a:gd name="connsiteX14" fmla="*/ 35160 w 110769"/>
                <a:gd name="connsiteY14" fmla="*/ 105748 h 120275"/>
                <a:gd name="connsiteX15" fmla="*/ 35160 w 110769"/>
                <a:gd name="connsiteY15" fmla="*/ 63236 h 120275"/>
                <a:gd name="connsiteX16" fmla="*/ 52324 w 110769"/>
                <a:gd name="connsiteY16" fmla="*/ 63236 h 120275"/>
                <a:gd name="connsiteX17" fmla="*/ 72496 w 110769"/>
                <a:gd name="connsiteY17" fmla="*/ 83961 h 120275"/>
                <a:gd name="connsiteX18" fmla="*/ 78513 w 110769"/>
                <a:gd name="connsiteY18" fmla="*/ 83961 h 120275"/>
                <a:gd name="connsiteX19" fmla="*/ 78513 w 110769"/>
                <a:gd name="connsiteY19" fmla="*/ 36134 h 120275"/>
                <a:gd name="connsiteX20" fmla="*/ 72496 w 110769"/>
                <a:gd name="connsiteY20" fmla="*/ 36134 h 120275"/>
                <a:gd name="connsiteX21" fmla="*/ 52324 w 110769"/>
                <a:gd name="connsiteY21" fmla="*/ 56859 h 120275"/>
                <a:gd name="connsiteX22" fmla="*/ 35160 w 110769"/>
                <a:gd name="connsiteY22" fmla="*/ 56859 h 120275"/>
                <a:gd name="connsiteX23" fmla="*/ 35160 w 110769"/>
                <a:gd name="connsiteY23" fmla="*/ 13284 h 120275"/>
                <a:gd name="connsiteX24" fmla="*/ 43654 w 110769"/>
                <a:gd name="connsiteY24" fmla="*/ 6375 h 120275"/>
                <a:gd name="connsiteX25" fmla="*/ 68427 w 110769"/>
                <a:gd name="connsiteY25" fmla="*/ 6375 h 120275"/>
                <a:gd name="connsiteX26" fmla="*/ 104878 w 110769"/>
                <a:gd name="connsiteY26" fmla="*/ 40740 h 120275"/>
                <a:gd name="connsiteX27" fmla="*/ 110894 w 110769"/>
                <a:gd name="connsiteY27" fmla="*/ 40740 h 12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0769" h="120275">
                  <a:moveTo>
                    <a:pt x="110894" y="40740"/>
                  </a:moveTo>
                  <a:lnTo>
                    <a:pt x="105585" y="-2"/>
                  </a:lnTo>
                  <a:lnTo>
                    <a:pt x="125" y="-2"/>
                  </a:lnTo>
                  <a:lnTo>
                    <a:pt x="125" y="6375"/>
                  </a:lnTo>
                  <a:lnTo>
                    <a:pt x="4372" y="6375"/>
                  </a:lnTo>
                  <a:cubicBezTo>
                    <a:pt x="17997" y="6375"/>
                    <a:pt x="18350" y="8147"/>
                    <a:pt x="18350" y="14346"/>
                  </a:cubicBezTo>
                  <a:lnTo>
                    <a:pt x="18350" y="105926"/>
                  </a:lnTo>
                  <a:cubicBezTo>
                    <a:pt x="18350" y="111948"/>
                    <a:pt x="17997" y="113897"/>
                    <a:pt x="4372" y="113897"/>
                  </a:cubicBezTo>
                  <a:lnTo>
                    <a:pt x="125" y="113897"/>
                  </a:lnTo>
                  <a:lnTo>
                    <a:pt x="125" y="120274"/>
                  </a:lnTo>
                  <a:lnTo>
                    <a:pt x="27021" y="119565"/>
                  </a:lnTo>
                  <a:lnTo>
                    <a:pt x="57987" y="120274"/>
                  </a:lnTo>
                  <a:lnTo>
                    <a:pt x="57987" y="113897"/>
                  </a:lnTo>
                  <a:lnTo>
                    <a:pt x="51793" y="113897"/>
                  </a:lnTo>
                  <a:cubicBezTo>
                    <a:pt x="35160" y="113897"/>
                    <a:pt x="35160" y="111594"/>
                    <a:pt x="35160" y="105748"/>
                  </a:cubicBezTo>
                  <a:lnTo>
                    <a:pt x="35160" y="63236"/>
                  </a:lnTo>
                  <a:lnTo>
                    <a:pt x="52324" y="63236"/>
                  </a:lnTo>
                  <a:cubicBezTo>
                    <a:pt x="70019" y="63236"/>
                    <a:pt x="72496" y="68550"/>
                    <a:pt x="72496" y="83961"/>
                  </a:cubicBezTo>
                  <a:lnTo>
                    <a:pt x="78513" y="83961"/>
                  </a:lnTo>
                  <a:lnTo>
                    <a:pt x="78513" y="36134"/>
                  </a:lnTo>
                  <a:lnTo>
                    <a:pt x="72496" y="36134"/>
                  </a:lnTo>
                  <a:cubicBezTo>
                    <a:pt x="72496" y="51368"/>
                    <a:pt x="70019" y="56859"/>
                    <a:pt x="52324" y="56859"/>
                  </a:cubicBezTo>
                  <a:lnTo>
                    <a:pt x="35160" y="56859"/>
                  </a:lnTo>
                  <a:lnTo>
                    <a:pt x="35160" y="13284"/>
                  </a:lnTo>
                  <a:cubicBezTo>
                    <a:pt x="35160" y="7792"/>
                    <a:pt x="35337" y="6375"/>
                    <a:pt x="43654" y="6375"/>
                  </a:cubicBezTo>
                  <a:lnTo>
                    <a:pt x="68427" y="6375"/>
                  </a:lnTo>
                  <a:cubicBezTo>
                    <a:pt x="96915" y="6375"/>
                    <a:pt x="101693" y="15941"/>
                    <a:pt x="104878" y="40740"/>
                  </a:cubicBezTo>
                  <a:lnTo>
                    <a:pt x="110894" y="40740"/>
                  </a:ln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2" name="任意多边形: 形状 151">
              <a:extLst>
                <a:ext uri="{FF2B5EF4-FFF2-40B4-BE49-F238E27FC236}">
                  <a16:creationId xmlns:a16="http://schemas.microsoft.com/office/drawing/2014/main" id="{B8E91190-02A5-1208-7B3A-F12BC5522C4C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850790" y="2373392"/>
              <a:ext cx="86704" cy="128069"/>
            </a:xfrm>
            <a:custGeom>
              <a:avLst/>
              <a:gdLst>
                <a:gd name="connsiteX0" fmla="*/ 86834 w 86704"/>
                <a:gd name="connsiteY0" fmla="*/ 91755 h 128069"/>
                <a:gd name="connsiteX1" fmla="*/ 57992 w 86704"/>
                <a:gd name="connsiteY1" fmla="*/ 56682 h 128069"/>
                <a:gd name="connsiteX2" fmla="*/ 31804 w 86704"/>
                <a:gd name="connsiteY2" fmla="*/ 50659 h 128069"/>
                <a:gd name="connsiteX3" fmla="*/ 11455 w 86704"/>
                <a:gd name="connsiteY3" fmla="*/ 28517 h 128069"/>
                <a:gd name="connsiteX4" fmla="*/ 38351 w 86704"/>
                <a:gd name="connsiteY4" fmla="*/ 5667 h 128069"/>
                <a:gd name="connsiteX5" fmla="*/ 75333 w 86704"/>
                <a:gd name="connsiteY5" fmla="*/ 40208 h 128069"/>
                <a:gd name="connsiteX6" fmla="*/ 78518 w 86704"/>
                <a:gd name="connsiteY6" fmla="*/ 43751 h 128069"/>
                <a:gd name="connsiteX7" fmla="*/ 81526 w 86704"/>
                <a:gd name="connsiteY7" fmla="*/ 39145 h 128069"/>
                <a:gd name="connsiteX8" fmla="*/ 81526 w 86704"/>
                <a:gd name="connsiteY8" fmla="*/ 4604 h 128069"/>
                <a:gd name="connsiteX9" fmla="*/ 79049 w 86704"/>
                <a:gd name="connsiteY9" fmla="*/ -2 h 128069"/>
                <a:gd name="connsiteX10" fmla="*/ 76040 w 86704"/>
                <a:gd name="connsiteY10" fmla="*/ 2478 h 128069"/>
                <a:gd name="connsiteX11" fmla="*/ 69670 w 86704"/>
                <a:gd name="connsiteY11" fmla="*/ 12398 h 128069"/>
                <a:gd name="connsiteX12" fmla="*/ 38351 w 86704"/>
                <a:gd name="connsiteY12" fmla="*/ -2 h 128069"/>
                <a:gd name="connsiteX13" fmla="*/ 130 w 86704"/>
                <a:gd name="connsiteY13" fmla="*/ 33831 h 128069"/>
                <a:gd name="connsiteX14" fmla="*/ 10924 w 86704"/>
                <a:gd name="connsiteY14" fmla="*/ 57390 h 128069"/>
                <a:gd name="connsiteX15" fmla="*/ 42951 w 86704"/>
                <a:gd name="connsiteY15" fmla="*/ 69790 h 128069"/>
                <a:gd name="connsiteX16" fmla="*/ 67724 w 86704"/>
                <a:gd name="connsiteY16" fmla="*/ 79001 h 128069"/>
                <a:gd name="connsiteX17" fmla="*/ 75510 w 86704"/>
                <a:gd name="connsiteY17" fmla="*/ 96714 h 128069"/>
                <a:gd name="connsiteX18" fmla="*/ 48260 w 86704"/>
                <a:gd name="connsiteY18" fmla="*/ 121691 h 128069"/>
                <a:gd name="connsiteX19" fmla="*/ 6146 w 86704"/>
                <a:gd name="connsiteY19" fmla="*/ 88212 h 128069"/>
                <a:gd name="connsiteX20" fmla="*/ 3138 w 86704"/>
                <a:gd name="connsiteY20" fmla="*/ 84315 h 128069"/>
                <a:gd name="connsiteX21" fmla="*/ 130 w 86704"/>
                <a:gd name="connsiteY21" fmla="*/ 89098 h 128069"/>
                <a:gd name="connsiteX22" fmla="*/ 130 w 86704"/>
                <a:gd name="connsiteY22" fmla="*/ 123462 h 128069"/>
                <a:gd name="connsiteX23" fmla="*/ 2607 w 86704"/>
                <a:gd name="connsiteY23" fmla="*/ 128067 h 128069"/>
                <a:gd name="connsiteX24" fmla="*/ 5438 w 86704"/>
                <a:gd name="connsiteY24" fmla="*/ 125942 h 128069"/>
                <a:gd name="connsiteX25" fmla="*/ 11985 w 86704"/>
                <a:gd name="connsiteY25" fmla="*/ 115845 h 128069"/>
                <a:gd name="connsiteX26" fmla="*/ 48260 w 86704"/>
                <a:gd name="connsiteY26" fmla="*/ 128067 h 128069"/>
                <a:gd name="connsiteX27" fmla="*/ 86834 w 86704"/>
                <a:gd name="connsiteY27" fmla="*/ 91755 h 12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6704" h="128069">
                  <a:moveTo>
                    <a:pt x="86834" y="91755"/>
                  </a:moveTo>
                  <a:cubicBezTo>
                    <a:pt x="86834" y="75812"/>
                    <a:pt x="75686" y="60756"/>
                    <a:pt x="57992" y="56682"/>
                  </a:cubicBezTo>
                  <a:lnTo>
                    <a:pt x="31804" y="50659"/>
                  </a:lnTo>
                  <a:cubicBezTo>
                    <a:pt x="16232" y="47116"/>
                    <a:pt x="11455" y="35957"/>
                    <a:pt x="11455" y="28517"/>
                  </a:cubicBezTo>
                  <a:cubicBezTo>
                    <a:pt x="11455" y="16826"/>
                    <a:pt x="22248" y="5667"/>
                    <a:pt x="38351" y="5667"/>
                  </a:cubicBezTo>
                  <a:cubicBezTo>
                    <a:pt x="62239" y="5667"/>
                    <a:pt x="72501" y="21609"/>
                    <a:pt x="75333" y="40208"/>
                  </a:cubicBezTo>
                  <a:cubicBezTo>
                    <a:pt x="75686" y="42865"/>
                    <a:pt x="75863" y="43751"/>
                    <a:pt x="78518" y="43751"/>
                  </a:cubicBezTo>
                  <a:cubicBezTo>
                    <a:pt x="81526" y="43751"/>
                    <a:pt x="81526" y="42511"/>
                    <a:pt x="81526" y="39145"/>
                  </a:cubicBezTo>
                  <a:lnTo>
                    <a:pt x="81526" y="4604"/>
                  </a:lnTo>
                  <a:cubicBezTo>
                    <a:pt x="81526" y="1593"/>
                    <a:pt x="81526" y="-2"/>
                    <a:pt x="79049" y="-2"/>
                  </a:cubicBezTo>
                  <a:cubicBezTo>
                    <a:pt x="77633" y="-2"/>
                    <a:pt x="77279" y="530"/>
                    <a:pt x="76040" y="2478"/>
                  </a:cubicBezTo>
                  <a:lnTo>
                    <a:pt x="69670" y="12398"/>
                  </a:lnTo>
                  <a:cubicBezTo>
                    <a:pt x="57992" y="530"/>
                    <a:pt x="43305" y="-2"/>
                    <a:pt x="38351" y="-2"/>
                  </a:cubicBezTo>
                  <a:cubicBezTo>
                    <a:pt x="16055" y="-2"/>
                    <a:pt x="130" y="15941"/>
                    <a:pt x="130" y="33831"/>
                  </a:cubicBezTo>
                  <a:cubicBezTo>
                    <a:pt x="130" y="43751"/>
                    <a:pt x="4554" y="51368"/>
                    <a:pt x="10924" y="57390"/>
                  </a:cubicBezTo>
                  <a:cubicBezTo>
                    <a:pt x="18002" y="64299"/>
                    <a:pt x="23841" y="65539"/>
                    <a:pt x="42951" y="69790"/>
                  </a:cubicBezTo>
                  <a:cubicBezTo>
                    <a:pt x="59053" y="73333"/>
                    <a:pt x="62592" y="74041"/>
                    <a:pt x="67724" y="79001"/>
                  </a:cubicBezTo>
                  <a:cubicBezTo>
                    <a:pt x="71794" y="83075"/>
                    <a:pt x="75510" y="88743"/>
                    <a:pt x="75510" y="96714"/>
                  </a:cubicBezTo>
                  <a:cubicBezTo>
                    <a:pt x="75510" y="109114"/>
                    <a:pt x="65247" y="121691"/>
                    <a:pt x="48260" y="121691"/>
                  </a:cubicBezTo>
                  <a:cubicBezTo>
                    <a:pt x="31096" y="121691"/>
                    <a:pt x="7385" y="114959"/>
                    <a:pt x="6146" y="88212"/>
                  </a:cubicBezTo>
                  <a:cubicBezTo>
                    <a:pt x="5969" y="85378"/>
                    <a:pt x="5969" y="84315"/>
                    <a:pt x="3138" y="84315"/>
                  </a:cubicBezTo>
                  <a:cubicBezTo>
                    <a:pt x="130" y="84315"/>
                    <a:pt x="130" y="85555"/>
                    <a:pt x="130" y="89098"/>
                  </a:cubicBezTo>
                  <a:lnTo>
                    <a:pt x="130" y="123462"/>
                  </a:lnTo>
                  <a:cubicBezTo>
                    <a:pt x="130" y="126473"/>
                    <a:pt x="130" y="128067"/>
                    <a:pt x="2607" y="128067"/>
                  </a:cubicBezTo>
                  <a:cubicBezTo>
                    <a:pt x="4023" y="128067"/>
                    <a:pt x="4377" y="127536"/>
                    <a:pt x="5438" y="125942"/>
                  </a:cubicBezTo>
                  <a:cubicBezTo>
                    <a:pt x="7031" y="123816"/>
                    <a:pt x="10570" y="118148"/>
                    <a:pt x="11985" y="115845"/>
                  </a:cubicBezTo>
                  <a:cubicBezTo>
                    <a:pt x="23133" y="125588"/>
                    <a:pt x="36758" y="128067"/>
                    <a:pt x="48260" y="128067"/>
                  </a:cubicBezTo>
                  <a:cubicBezTo>
                    <a:pt x="71617" y="128067"/>
                    <a:pt x="86834" y="110531"/>
                    <a:pt x="86834" y="91755"/>
                  </a:cubicBez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3" name="任意多边形: 形状 152">
              <a:extLst>
                <a:ext uri="{FF2B5EF4-FFF2-40B4-BE49-F238E27FC236}">
                  <a16:creationId xmlns:a16="http://schemas.microsoft.com/office/drawing/2014/main" id="{7CABAE6C-BCD4-A732-1215-8774B3673420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5958021" y="2371620"/>
              <a:ext cx="133064" cy="126297"/>
            </a:xfrm>
            <a:custGeom>
              <a:avLst/>
              <a:gdLst>
                <a:gd name="connsiteX0" fmla="*/ 133199 w 133064"/>
                <a:gd name="connsiteY0" fmla="*/ 126296 h 126297"/>
                <a:gd name="connsiteX1" fmla="*/ 133199 w 133064"/>
                <a:gd name="connsiteY1" fmla="*/ 119919 h 126297"/>
                <a:gd name="connsiteX2" fmla="*/ 129660 w 133064"/>
                <a:gd name="connsiteY2" fmla="*/ 119919 h 126297"/>
                <a:gd name="connsiteX3" fmla="*/ 114619 w 133064"/>
                <a:gd name="connsiteY3" fmla="*/ 113188 h 126297"/>
                <a:gd name="connsiteX4" fmla="*/ 71621 w 133064"/>
                <a:gd name="connsiteY4" fmla="*/ 4072 h 126297"/>
                <a:gd name="connsiteX5" fmla="*/ 66667 w 133064"/>
                <a:gd name="connsiteY5" fmla="*/ -2 h 126297"/>
                <a:gd name="connsiteX6" fmla="*/ 61712 w 133064"/>
                <a:gd name="connsiteY6" fmla="*/ 4072 h 126297"/>
                <a:gd name="connsiteX7" fmla="*/ 20837 w 133064"/>
                <a:gd name="connsiteY7" fmla="*/ 107697 h 126297"/>
                <a:gd name="connsiteX8" fmla="*/ 134 w 133064"/>
                <a:gd name="connsiteY8" fmla="*/ 119919 h 126297"/>
                <a:gd name="connsiteX9" fmla="*/ 134 w 133064"/>
                <a:gd name="connsiteY9" fmla="*/ 126296 h 126297"/>
                <a:gd name="connsiteX10" fmla="*/ 18360 w 133064"/>
                <a:gd name="connsiteY10" fmla="*/ 125588 h 126297"/>
                <a:gd name="connsiteX11" fmla="*/ 39594 w 133064"/>
                <a:gd name="connsiteY11" fmla="*/ 126296 h 126297"/>
                <a:gd name="connsiteX12" fmla="*/ 39594 w 133064"/>
                <a:gd name="connsiteY12" fmla="*/ 119919 h 126297"/>
                <a:gd name="connsiteX13" fmla="*/ 26853 w 133064"/>
                <a:gd name="connsiteY13" fmla="*/ 111417 h 126297"/>
                <a:gd name="connsiteX14" fmla="*/ 27738 w 133064"/>
                <a:gd name="connsiteY14" fmla="*/ 107874 h 126297"/>
                <a:gd name="connsiteX15" fmla="*/ 36232 w 133064"/>
                <a:gd name="connsiteY15" fmla="*/ 86086 h 126297"/>
                <a:gd name="connsiteX16" fmla="*/ 86485 w 133064"/>
                <a:gd name="connsiteY16" fmla="*/ 86086 h 126297"/>
                <a:gd name="connsiteX17" fmla="*/ 96748 w 133064"/>
                <a:gd name="connsiteY17" fmla="*/ 111948 h 126297"/>
                <a:gd name="connsiteX18" fmla="*/ 97632 w 133064"/>
                <a:gd name="connsiteY18" fmla="*/ 114959 h 126297"/>
                <a:gd name="connsiteX19" fmla="*/ 83300 w 133064"/>
                <a:gd name="connsiteY19" fmla="*/ 119919 h 126297"/>
                <a:gd name="connsiteX20" fmla="*/ 83300 w 133064"/>
                <a:gd name="connsiteY20" fmla="*/ 126296 h 126297"/>
                <a:gd name="connsiteX21" fmla="*/ 109665 w 133064"/>
                <a:gd name="connsiteY21" fmla="*/ 125588 h 126297"/>
                <a:gd name="connsiteX22" fmla="*/ 133199 w 133064"/>
                <a:gd name="connsiteY22" fmla="*/ 126296 h 126297"/>
                <a:gd name="connsiteX23" fmla="*/ 84007 w 133064"/>
                <a:gd name="connsiteY23" fmla="*/ 79709 h 126297"/>
                <a:gd name="connsiteX24" fmla="*/ 38709 w 133064"/>
                <a:gd name="connsiteY24" fmla="*/ 79709 h 126297"/>
                <a:gd name="connsiteX25" fmla="*/ 61358 w 133064"/>
                <a:gd name="connsiteY25" fmla="*/ 22140 h 126297"/>
                <a:gd name="connsiteX26" fmla="*/ 84007 w 133064"/>
                <a:gd name="connsiteY26" fmla="*/ 79709 h 12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3064" h="126297">
                  <a:moveTo>
                    <a:pt x="133199" y="126296"/>
                  </a:moveTo>
                  <a:lnTo>
                    <a:pt x="133199" y="119919"/>
                  </a:lnTo>
                  <a:lnTo>
                    <a:pt x="129660" y="119919"/>
                  </a:lnTo>
                  <a:cubicBezTo>
                    <a:pt x="117804" y="119919"/>
                    <a:pt x="116566" y="118148"/>
                    <a:pt x="114619" y="113188"/>
                  </a:cubicBezTo>
                  <a:lnTo>
                    <a:pt x="71621" y="4072"/>
                  </a:lnTo>
                  <a:cubicBezTo>
                    <a:pt x="70559" y="1238"/>
                    <a:pt x="70029" y="-2"/>
                    <a:pt x="66667" y="-2"/>
                  </a:cubicBezTo>
                  <a:cubicBezTo>
                    <a:pt x="63305" y="-2"/>
                    <a:pt x="62774" y="1238"/>
                    <a:pt x="61712" y="4072"/>
                  </a:cubicBezTo>
                  <a:lnTo>
                    <a:pt x="20837" y="107697"/>
                  </a:lnTo>
                  <a:cubicBezTo>
                    <a:pt x="19068" y="112125"/>
                    <a:pt x="16060" y="119919"/>
                    <a:pt x="134" y="119919"/>
                  </a:cubicBezTo>
                  <a:lnTo>
                    <a:pt x="134" y="126296"/>
                  </a:lnTo>
                  <a:cubicBezTo>
                    <a:pt x="6151" y="125765"/>
                    <a:pt x="12344" y="125588"/>
                    <a:pt x="18360" y="125588"/>
                  </a:cubicBezTo>
                  <a:cubicBezTo>
                    <a:pt x="25438" y="125588"/>
                    <a:pt x="38532" y="126296"/>
                    <a:pt x="39594" y="126296"/>
                  </a:cubicBezTo>
                  <a:lnTo>
                    <a:pt x="39594" y="119919"/>
                  </a:lnTo>
                  <a:cubicBezTo>
                    <a:pt x="31808" y="119919"/>
                    <a:pt x="26853" y="116377"/>
                    <a:pt x="26853" y="111417"/>
                  </a:cubicBezTo>
                  <a:cubicBezTo>
                    <a:pt x="26853" y="110000"/>
                    <a:pt x="27030" y="109645"/>
                    <a:pt x="27738" y="107874"/>
                  </a:cubicBezTo>
                  <a:lnTo>
                    <a:pt x="36232" y="86086"/>
                  </a:lnTo>
                  <a:lnTo>
                    <a:pt x="86485" y="86086"/>
                  </a:lnTo>
                  <a:lnTo>
                    <a:pt x="96748" y="111948"/>
                  </a:lnTo>
                  <a:cubicBezTo>
                    <a:pt x="97102" y="112834"/>
                    <a:pt x="97632" y="114074"/>
                    <a:pt x="97632" y="114959"/>
                  </a:cubicBezTo>
                  <a:cubicBezTo>
                    <a:pt x="97632" y="119919"/>
                    <a:pt x="88077" y="119919"/>
                    <a:pt x="83300" y="119919"/>
                  </a:cubicBezTo>
                  <a:lnTo>
                    <a:pt x="83300" y="126296"/>
                  </a:lnTo>
                  <a:lnTo>
                    <a:pt x="109665" y="125588"/>
                  </a:lnTo>
                  <a:cubicBezTo>
                    <a:pt x="117981" y="125588"/>
                    <a:pt x="131252" y="126119"/>
                    <a:pt x="133199" y="126296"/>
                  </a:cubicBezTo>
                  <a:close/>
                  <a:moveTo>
                    <a:pt x="84007" y="79709"/>
                  </a:moveTo>
                  <a:lnTo>
                    <a:pt x="38709" y="79709"/>
                  </a:lnTo>
                  <a:lnTo>
                    <a:pt x="61358" y="22140"/>
                  </a:lnTo>
                  <a:lnTo>
                    <a:pt x="84007" y="79709"/>
                  </a:ln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4" name="任意多边形: 形状 153">
              <a:extLst>
                <a:ext uri="{FF2B5EF4-FFF2-40B4-BE49-F238E27FC236}">
                  <a16:creationId xmlns:a16="http://schemas.microsoft.com/office/drawing/2014/main" id="{7B98C47B-5048-8D1E-DCEF-978D0DF8C965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110195" y="2376934"/>
              <a:ext cx="159783" cy="120983"/>
            </a:xfrm>
            <a:custGeom>
              <a:avLst/>
              <a:gdLst>
                <a:gd name="connsiteX0" fmla="*/ 159924 w 159783"/>
                <a:gd name="connsiteY0" fmla="*/ 120982 h 120983"/>
                <a:gd name="connsiteX1" fmla="*/ 159924 w 159783"/>
                <a:gd name="connsiteY1" fmla="*/ 114605 h 120983"/>
                <a:gd name="connsiteX2" fmla="*/ 155677 w 159783"/>
                <a:gd name="connsiteY2" fmla="*/ 114605 h 120983"/>
                <a:gd name="connsiteX3" fmla="*/ 141698 w 159783"/>
                <a:gd name="connsiteY3" fmla="*/ 106634 h 120983"/>
                <a:gd name="connsiteX4" fmla="*/ 141698 w 159783"/>
                <a:gd name="connsiteY4" fmla="*/ 14346 h 120983"/>
                <a:gd name="connsiteX5" fmla="*/ 155677 w 159783"/>
                <a:gd name="connsiteY5" fmla="*/ 6375 h 120983"/>
                <a:gd name="connsiteX6" fmla="*/ 159924 w 159783"/>
                <a:gd name="connsiteY6" fmla="*/ 6375 h 120983"/>
                <a:gd name="connsiteX7" fmla="*/ 159924 w 159783"/>
                <a:gd name="connsiteY7" fmla="*/ -2 h 120983"/>
                <a:gd name="connsiteX8" fmla="*/ 129135 w 159783"/>
                <a:gd name="connsiteY8" fmla="*/ -2 h 120983"/>
                <a:gd name="connsiteX9" fmla="*/ 122588 w 159783"/>
                <a:gd name="connsiteY9" fmla="*/ 3541 h 120983"/>
                <a:gd name="connsiteX10" fmla="*/ 80120 w 159783"/>
                <a:gd name="connsiteY10" fmla="*/ 103977 h 120983"/>
                <a:gd name="connsiteX11" fmla="*/ 37830 w 159783"/>
                <a:gd name="connsiteY11" fmla="*/ 3895 h 120983"/>
                <a:gd name="connsiteX12" fmla="*/ 31106 w 159783"/>
                <a:gd name="connsiteY12" fmla="*/ -2 h 120983"/>
                <a:gd name="connsiteX13" fmla="*/ 140 w 159783"/>
                <a:gd name="connsiteY13" fmla="*/ -2 h 120983"/>
                <a:gd name="connsiteX14" fmla="*/ 140 w 159783"/>
                <a:gd name="connsiteY14" fmla="*/ 6375 h 120983"/>
                <a:gd name="connsiteX15" fmla="*/ 4387 w 159783"/>
                <a:gd name="connsiteY15" fmla="*/ 6375 h 120983"/>
                <a:gd name="connsiteX16" fmla="*/ 18366 w 159783"/>
                <a:gd name="connsiteY16" fmla="*/ 14346 h 120983"/>
                <a:gd name="connsiteX17" fmla="*/ 18366 w 159783"/>
                <a:gd name="connsiteY17" fmla="*/ 101851 h 120983"/>
                <a:gd name="connsiteX18" fmla="*/ 140 w 159783"/>
                <a:gd name="connsiteY18" fmla="*/ 114605 h 120983"/>
                <a:gd name="connsiteX19" fmla="*/ 140 w 159783"/>
                <a:gd name="connsiteY19" fmla="*/ 120982 h 120983"/>
                <a:gd name="connsiteX20" fmla="*/ 21728 w 159783"/>
                <a:gd name="connsiteY20" fmla="*/ 120274 h 120983"/>
                <a:gd name="connsiteX21" fmla="*/ 43315 w 159783"/>
                <a:gd name="connsiteY21" fmla="*/ 120982 h 120983"/>
                <a:gd name="connsiteX22" fmla="*/ 43315 w 159783"/>
                <a:gd name="connsiteY22" fmla="*/ 114605 h 120983"/>
                <a:gd name="connsiteX23" fmla="*/ 25090 w 159783"/>
                <a:gd name="connsiteY23" fmla="*/ 101851 h 120983"/>
                <a:gd name="connsiteX24" fmla="*/ 25090 w 159783"/>
                <a:gd name="connsiteY24" fmla="*/ 8501 h 120983"/>
                <a:gd name="connsiteX25" fmla="*/ 25267 w 159783"/>
                <a:gd name="connsiteY25" fmla="*/ 8324 h 120983"/>
                <a:gd name="connsiteX26" fmla="*/ 71273 w 159783"/>
                <a:gd name="connsiteY26" fmla="*/ 116908 h 120983"/>
                <a:gd name="connsiteX27" fmla="*/ 75697 w 159783"/>
                <a:gd name="connsiteY27" fmla="*/ 120982 h 120983"/>
                <a:gd name="connsiteX28" fmla="*/ 79944 w 159783"/>
                <a:gd name="connsiteY28" fmla="*/ 117262 h 120983"/>
                <a:gd name="connsiteX29" fmla="*/ 126658 w 159783"/>
                <a:gd name="connsiteY29" fmla="*/ 6552 h 120983"/>
                <a:gd name="connsiteX30" fmla="*/ 126835 w 159783"/>
                <a:gd name="connsiteY30" fmla="*/ 6729 h 120983"/>
                <a:gd name="connsiteX31" fmla="*/ 126835 w 159783"/>
                <a:gd name="connsiteY31" fmla="*/ 106634 h 120983"/>
                <a:gd name="connsiteX32" fmla="*/ 112856 w 159783"/>
                <a:gd name="connsiteY32" fmla="*/ 114605 h 120983"/>
                <a:gd name="connsiteX33" fmla="*/ 108609 w 159783"/>
                <a:gd name="connsiteY33" fmla="*/ 114605 h 120983"/>
                <a:gd name="connsiteX34" fmla="*/ 108609 w 159783"/>
                <a:gd name="connsiteY34" fmla="*/ 120982 h 120983"/>
                <a:gd name="connsiteX35" fmla="*/ 134266 w 159783"/>
                <a:gd name="connsiteY35" fmla="*/ 120274 h 120983"/>
                <a:gd name="connsiteX36" fmla="*/ 159924 w 159783"/>
                <a:gd name="connsiteY36" fmla="*/ 120982 h 120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9783" h="120983">
                  <a:moveTo>
                    <a:pt x="159924" y="120982"/>
                  </a:moveTo>
                  <a:lnTo>
                    <a:pt x="159924" y="114605"/>
                  </a:lnTo>
                  <a:lnTo>
                    <a:pt x="155677" y="114605"/>
                  </a:lnTo>
                  <a:cubicBezTo>
                    <a:pt x="142052" y="114605"/>
                    <a:pt x="141698" y="112834"/>
                    <a:pt x="141698" y="106634"/>
                  </a:cubicBezTo>
                  <a:lnTo>
                    <a:pt x="141698" y="14346"/>
                  </a:lnTo>
                  <a:cubicBezTo>
                    <a:pt x="141698" y="8324"/>
                    <a:pt x="142052" y="6375"/>
                    <a:pt x="155677" y="6375"/>
                  </a:cubicBezTo>
                  <a:lnTo>
                    <a:pt x="159924" y="6375"/>
                  </a:lnTo>
                  <a:lnTo>
                    <a:pt x="159924" y="-2"/>
                  </a:lnTo>
                  <a:lnTo>
                    <a:pt x="129135" y="-2"/>
                  </a:lnTo>
                  <a:cubicBezTo>
                    <a:pt x="125596" y="-2"/>
                    <a:pt x="124003" y="-2"/>
                    <a:pt x="122588" y="3541"/>
                  </a:cubicBezTo>
                  <a:lnTo>
                    <a:pt x="80120" y="103977"/>
                  </a:lnTo>
                  <a:lnTo>
                    <a:pt x="37830" y="3895"/>
                  </a:lnTo>
                  <a:cubicBezTo>
                    <a:pt x="36238" y="-2"/>
                    <a:pt x="34822" y="-2"/>
                    <a:pt x="31106" y="-2"/>
                  </a:cubicBezTo>
                  <a:lnTo>
                    <a:pt x="140" y="-2"/>
                  </a:lnTo>
                  <a:lnTo>
                    <a:pt x="140" y="6375"/>
                  </a:lnTo>
                  <a:lnTo>
                    <a:pt x="4387" y="6375"/>
                  </a:lnTo>
                  <a:cubicBezTo>
                    <a:pt x="18012" y="6375"/>
                    <a:pt x="18366" y="8147"/>
                    <a:pt x="18366" y="14346"/>
                  </a:cubicBezTo>
                  <a:lnTo>
                    <a:pt x="18366" y="101851"/>
                  </a:lnTo>
                  <a:cubicBezTo>
                    <a:pt x="18366" y="106634"/>
                    <a:pt x="18366" y="114605"/>
                    <a:pt x="140" y="114605"/>
                  </a:cubicBezTo>
                  <a:lnTo>
                    <a:pt x="140" y="120982"/>
                  </a:lnTo>
                  <a:cubicBezTo>
                    <a:pt x="7395" y="120451"/>
                    <a:pt x="14473" y="120274"/>
                    <a:pt x="21728" y="120274"/>
                  </a:cubicBezTo>
                  <a:cubicBezTo>
                    <a:pt x="28983" y="120274"/>
                    <a:pt x="36061" y="120451"/>
                    <a:pt x="43315" y="120982"/>
                  </a:cubicBezTo>
                  <a:lnTo>
                    <a:pt x="43315" y="114605"/>
                  </a:lnTo>
                  <a:cubicBezTo>
                    <a:pt x="25090" y="114605"/>
                    <a:pt x="25090" y="106634"/>
                    <a:pt x="25090" y="101851"/>
                  </a:cubicBezTo>
                  <a:lnTo>
                    <a:pt x="25090" y="8501"/>
                  </a:lnTo>
                  <a:lnTo>
                    <a:pt x="25267" y="8324"/>
                  </a:lnTo>
                  <a:lnTo>
                    <a:pt x="71273" y="116908"/>
                  </a:lnTo>
                  <a:cubicBezTo>
                    <a:pt x="72158" y="119034"/>
                    <a:pt x="73043" y="120982"/>
                    <a:pt x="75697" y="120982"/>
                  </a:cubicBezTo>
                  <a:cubicBezTo>
                    <a:pt x="76935" y="120982"/>
                    <a:pt x="78528" y="120451"/>
                    <a:pt x="79944" y="117262"/>
                  </a:cubicBezTo>
                  <a:lnTo>
                    <a:pt x="126658" y="6552"/>
                  </a:lnTo>
                  <a:lnTo>
                    <a:pt x="126835" y="6729"/>
                  </a:lnTo>
                  <a:lnTo>
                    <a:pt x="126835" y="106634"/>
                  </a:lnTo>
                  <a:cubicBezTo>
                    <a:pt x="126835" y="112657"/>
                    <a:pt x="126481" y="114605"/>
                    <a:pt x="112856" y="114605"/>
                  </a:cubicBezTo>
                  <a:lnTo>
                    <a:pt x="108609" y="114605"/>
                  </a:lnTo>
                  <a:lnTo>
                    <a:pt x="108609" y="120982"/>
                  </a:lnTo>
                  <a:lnTo>
                    <a:pt x="134266" y="120274"/>
                  </a:lnTo>
                  <a:lnTo>
                    <a:pt x="159924" y="120982"/>
                  </a:ln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5" name="任意多边形: 形状 154">
              <a:extLst>
                <a:ext uri="{FF2B5EF4-FFF2-40B4-BE49-F238E27FC236}">
                  <a16:creationId xmlns:a16="http://schemas.microsoft.com/office/drawing/2014/main" id="{C49E16DF-AD60-3A0C-147F-C069EEC85493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378137" y="2365912"/>
              <a:ext cx="168099" cy="59213"/>
            </a:xfrm>
            <a:custGeom>
              <a:avLst/>
              <a:gdLst>
                <a:gd name="connsiteX0" fmla="*/ 159656 w 168099"/>
                <a:gd name="connsiteY0" fmla="*/ 10119 h 59213"/>
                <a:gd name="connsiteX1" fmla="*/ 168251 w 168099"/>
                <a:gd name="connsiteY1" fmla="*/ 5058 h 59213"/>
                <a:gd name="connsiteX2" fmla="*/ 159909 w 168099"/>
                <a:gd name="connsiteY2" fmla="*/ -3 h 59213"/>
                <a:gd name="connsiteX3" fmla="*/ 8493 w 168099"/>
                <a:gd name="connsiteY3" fmla="*/ -3 h 59213"/>
                <a:gd name="connsiteX4" fmla="*/ 151 w 168099"/>
                <a:gd name="connsiteY4" fmla="*/ 5058 h 59213"/>
                <a:gd name="connsiteX5" fmla="*/ 8745 w 168099"/>
                <a:gd name="connsiteY5" fmla="*/ 10119 h 59213"/>
                <a:gd name="connsiteX6" fmla="*/ 159656 w 168099"/>
                <a:gd name="connsiteY6" fmla="*/ 10119 h 59213"/>
                <a:gd name="connsiteX7" fmla="*/ 159909 w 168099"/>
                <a:gd name="connsiteY7" fmla="*/ 59211 h 59213"/>
                <a:gd name="connsiteX8" fmla="*/ 168251 w 168099"/>
                <a:gd name="connsiteY8" fmla="*/ 54150 h 59213"/>
                <a:gd name="connsiteX9" fmla="*/ 159656 w 168099"/>
                <a:gd name="connsiteY9" fmla="*/ 49089 h 59213"/>
                <a:gd name="connsiteX10" fmla="*/ 8745 w 168099"/>
                <a:gd name="connsiteY10" fmla="*/ 49089 h 59213"/>
                <a:gd name="connsiteX11" fmla="*/ 151 w 168099"/>
                <a:gd name="connsiteY11" fmla="*/ 54150 h 59213"/>
                <a:gd name="connsiteX12" fmla="*/ 8493 w 168099"/>
                <a:gd name="connsiteY12" fmla="*/ 59211 h 59213"/>
                <a:gd name="connsiteX13" fmla="*/ 159909 w 168099"/>
                <a:gd name="connsiteY13" fmla="*/ 59211 h 5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099" h="59213">
                  <a:moveTo>
                    <a:pt x="159656" y="10119"/>
                  </a:moveTo>
                  <a:cubicBezTo>
                    <a:pt x="163448" y="10119"/>
                    <a:pt x="168251" y="10119"/>
                    <a:pt x="168251" y="5058"/>
                  </a:cubicBezTo>
                  <a:cubicBezTo>
                    <a:pt x="168251" y="-3"/>
                    <a:pt x="163448" y="-3"/>
                    <a:pt x="159909" y="-3"/>
                  </a:cubicBezTo>
                  <a:lnTo>
                    <a:pt x="8493" y="-3"/>
                  </a:lnTo>
                  <a:cubicBezTo>
                    <a:pt x="4954" y="-3"/>
                    <a:pt x="151" y="-3"/>
                    <a:pt x="151" y="5058"/>
                  </a:cubicBezTo>
                  <a:cubicBezTo>
                    <a:pt x="151" y="10119"/>
                    <a:pt x="4954" y="10119"/>
                    <a:pt x="8745" y="10119"/>
                  </a:cubicBezTo>
                  <a:lnTo>
                    <a:pt x="159656" y="10119"/>
                  </a:lnTo>
                  <a:close/>
                  <a:moveTo>
                    <a:pt x="159909" y="59211"/>
                  </a:moveTo>
                  <a:cubicBezTo>
                    <a:pt x="163448" y="59211"/>
                    <a:pt x="168251" y="59211"/>
                    <a:pt x="168251" y="54150"/>
                  </a:cubicBezTo>
                  <a:cubicBezTo>
                    <a:pt x="168251" y="49089"/>
                    <a:pt x="163448" y="49089"/>
                    <a:pt x="159656" y="49089"/>
                  </a:cubicBezTo>
                  <a:lnTo>
                    <a:pt x="8745" y="49089"/>
                  </a:lnTo>
                  <a:cubicBezTo>
                    <a:pt x="4954" y="49089"/>
                    <a:pt x="151" y="49089"/>
                    <a:pt x="151" y="54150"/>
                  </a:cubicBezTo>
                  <a:cubicBezTo>
                    <a:pt x="151" y="59211"/>
                    <a:pt x="4954" y="59211"/>
                    <a:pt x="8493" y="59211"/>
                  </a:cubicBezTo>
                  <a:lnTo>
                    <a:pt x="159909" y="59211"/>
                  </a:ln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6" name="任意多边形: 形状 155">
              <a:extLst>
                <a:ext uri="{FF2B5EF4-FFF2-40B4-BE49-F238E27FC236}">
                  <a16:creationId xmlns:a16="http://schemas.microsoft.com/office/drawing/2014/main" id="{11CF67EF-502F-A794-BB0B-78F654C79370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6624738" y="2285948"/>
              <a:ext cx="166583" cy="172833"/>
            </a:xfrm>
            <a:custGeom>
              <a:avLst/>
              <a:gdLst>
                <a:gd name="connsiteX0" fmla="*/ 95966 w 166583"/>
                <a:gd name="connsiteY0" fmla="*/ -3 h 172833"/>
                <a:gd name="connsiteX1" fmla="*/ 44904 w 166583"/>
                <a:gd name="connsiteY1" fmla="*/ 8094 h 172833"/>
                <a:gd name="connsiteX2" fmla="*/ 13306 w 166583"/>
                <a:gd name="connsiteY2" fmla="*/ 39473 h 172833"/>
                <a:gd name="connsiteX3" fmla="*/ 16086 w 166583"/>
                <a:gd name="connsiteY3" fmla="*/ 41497 h 172833"/>
                <a:gd name="connsiteX4" fmla="*/ 34792 w 166583"/>
                <a:gd name="connsiteY4" fmla="*/ 29604 h 172833"/>
                <a:gd name="connsiteX5" fmla="*/ 55520 w 166583"/>
                <a:gd name="connsiteY5" fmla="*/ 15433 h 172833"/>
                <a:gd name="connsiteX6" fmla="*/ 81051 w 166583"/>
                <a:gd name="connsiteY6" fmla="*/ 13915 h 172833"/>
                <a:gd name="connsiteX7" fmla="*/ 104055 w 166583"/>
                <a:gd name="connsiteY7" fmla="*/ 13915 h 172833"/>
                <a:gd name="connsiteX8" fmla="*/ 71698 w 166583"/>
                <a:gd name="connsiteY8" fmla="*/ 92867 h 172833"/>
                <a:gd name="connsiteX9" fmla="*/ 48190 w 166583"/>
                <a:gd name="connsiteY9" fmla="*/ 155876 h 172833"/>
                <a:gd name="connsiteX10" fmla="*/ 38584 w 166583"/>
                <a:gd name="connsiteY10" fmla="*/ 158913 h 172833"/>
                <a:gd name="connsiteX11" fmla="*/ 22406 w 166583"/>
                <a:gd name="connsiteY11" fmla="*/ 158913 h 172833"/>
                <a:gd name="connsiteX12" fmla="*/ 8503 w 166583"/>
                <a:gd name="connsiteY12" fmla="*/ 162709 h 172833"/>
                <a:gd name="connsiteX13" fmla="*/ 161 w 166583"/>
                <a:gd name="connsiteY13" fmla="*/ 171059 h 172833"/>
                <a:gd name="connsiteX14" fmla="*/ 5975 w 166583"/>
                <a:gd name="connsiteY14" fmla="*/ 172831 h 172833"/>
                <a:gd name="connsiteX15" fmla="*/ 92427 w 166583"/>
                <a:gd name="connsiteY15" fmla="*/ 172831 h 172833"/>
                <a:gd name="connsiteX16" fmla="*/ 143994 w 166583"/>
                <a:gd name="connsiteY16" fmla="*/ 141705 h 172833"/>
                <a:gd name="connsiteX17" fmla="*/ 141213 w 166583"/>
                <a:gd name="connsiteY17" fmla="*/ 139934 h 172833"/>
                <a:gd name="connsiteX18" fmla="*/ 122508 w 166583"/>
                <a:gd name="connsiteY18" fmla="*/ 152081 h 172833"/>
                <a:gd name="connsiteX19" fmla="*/ 107341 w 166583"/>
                <a:gd name="connsiteY19" fmla="*/ 158913 h 172833"/>
                <a:gd name="connsiteX20" fmla="*/ 59059 w 166583"/>
                <a:gd name="connsiteY20" fmla="*/ 158913 h 172833"/>
                <a:gd name="connsiteX21" fmla="*/ 93185 w 166583"/>
                <a:gd name="connsiteY21" fmla="*/ 84010 h 172833"/>
                <a:gd name="connsiteX22" fmla="*/ 116441 w 166583"/>
                <a:gd name="connsiteY22" fmla="*/ 16445 h 172833"/>
                <a:gd name="connsiteX23" fmla="*/ 123266 w 166583"/>
                <a:gd name="connsiteY23" fmla="*/ 13915 h 172833"/>
                <a:gd name="connsiteX24" fmla="*/ 144752 w 166583"/>
                <a:gd name="connsiteY24" fmla="*/ 13915 h 172833"/>
                <a:gd name="connsiteX25" fmla="*/ 158655 w 166583"/>
                <a:gd name="connsiteY25" fmla="*/ 10119 h 172833"/>
                <a:gd name="connsiteX26" fmla="*/ 166744 w 166583"/>
                <a:gd name="connsiteY26" fmla="*/ 1768 h 172833"/>
                <a:gd name="connsiteX27" fmla="*/ 160930 w 166583"/>
                <a:gd name="connsiteY27" fmla="*/ -3 h 172833"/>
                <a:gd name="connsiteX28" fmla="*/ 95966 w 166583"/>
                <a:gd name="connsiteY28" fmla="*/ -3 h 17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6583" h="172833">
                  <a:moveTo>
                    <a:pt x="95966" y="-3"/>
                  </a:moveTo>
                  <a:cubicBezTo>
                    <a:pt x="64621" y="-3"/>
                    <a:pt x="50970" y="5817"/>
                    <a:pt x="44904" y="8094"/>
                  </a:cubicBezTo>
                  <a:cubicBezTo>
                    <a:pt x="19120" y="18976"/>
                    <a:pt x="13306" y="36183"/>
                    <a:pt x="13306" y="39473"/>
                  </a:cubicBezTo>
                  <a:cubicBezTo>
                    <a:pt x="13306" y="41244"/>
                    <a:pt x="14570" y="41497"/>
                    <a:pt x="16086" y="41497"/>
                  </a:cubicBezTo>
                  <a:cubicBezTo>
                    <a:pt x="20637" y="41497"/>
                    <a:pt x="32770" y="35171"/>
                    <a:pt x="34792" y="29604"/>
                  </a:cubicBezTo>
                  <a:cubicBezTo>
                    <a:pt x="37826" y="19988"/>
                    <a:pt x="38584" y="17710"/>
                    <a:pt x="55520" y="15433"/>
                  </a:cubicBezTo>
                  <a:cubicBezTo>
                    <a:pt x="64115" y="14421"/>
                    <a:pt x="72457" y="13915"/>
                    <a:pt x="81051" y="13915"/>
                  </a:cubicBezTo>
                  <a:lnTo>
                    <a:pt x="104055" y="13915"/>
                  </a:lnTo>
                  <a:cubicBezTo>
                    <a:pt x="88129" y="29351"/>
                    <a:pt x="80799" y="56427"/>
                    <a:pt x="71698" y="92867"/>
                  </a:cubicBezTo>
                  <a:cubicBezTo>
                    <a:pt x="64368" y="122727"/>
                    <a:pt x="58554" y="142465"/>
                    <a:pt x="48190" y="155876"/>
                  </a:cubicBezTo>
                  <a:cubicBezTo>
                    <a:pt x="45662" y="158660"/>
                    <a:pt x="45409" y="158913"/>
                    <a:pt x="38584" y="158913"/>
                  </a:cubicBezTo>
                  <a:lnTo>
                    <a:pt x="22406" y="158913"/>
                  </a:lnTo>
                  <a:cubicBezTo>
                    <a:pt x="17603" y="158913"/>
                    <a:pt x="14823" y="158913"/>
                    <a:pt x="8503" y="162709"/>
                  </a:cubicBezTo>
                  <a:cubicBezTo>
                    <a:pt x="5722" y="164227"/>
                    <a:pt x="161" y="168529"/>
                    <a:pt x="161" y="171059"/>
                  </a:cubicBezTo>
                  <a:cubicBezTo>
                    <a:pt x="161" y="172578"/>
                    <a:pt x="414" y="172831"/>
                    <a:pt x="5975" y="172831"/>
                  </a:cubicBezTo>
                  <a:lnTo>
                    <a:pt x="92427" y="172831"/>
                  </a:lnTo>
                  <a:cubicBezTo>
                    <a:pt x="122002" y="172831"/>
                    <a:pt x="143994" y="150815"/>
                    <a:pt x="143994" y="141705"/>
                  </a:cubicBezTo>
                  <a:cubicBezTo>
                    <a:pt x="143994" y="139934"/>
                    <a:pt x="141972" y="139934"/>
                    <a:pt x="141213" y="139934"/>
                  </a:cubicBezTo>
                  <a:cubicBezTo>
                    <a:pt x="136916" y="139934"/>
                    <a:pt x="125035" y="145754"/>
                    <a:pt x="122508" y="152081"/>
                  </a:cubicBezTo>
                  <a:cubicBezTo>
                    <a:pt x="120738" y="157395"/>
                    <a:pt x="119980" y="158913"/>
                    <a:pt x="107341" y="158913"/>
                  </a:cubicBezTo>
                  <a:lnTo>
                    <a:pt x="59059" y="158913"/>
                  </a:lnTo>
                  <a:cubicBezTo>
                    <a:pt x="77007" y="143477"/>
                    <a:pt x="84590" y="118425"/>
                    <a:pt x="93185" y="84010"/>
                  </a:cubicBezTo>
                  <a:cubicBezTo>
                    <a:pt x="100010" y="56427"/>
                    <a:pt x="106077" y="31881"/>
                    <a:pt x="116441" y="16445"/>
                  </a:cubicBezTo>
                  <a:cubicBezTo>
                    <a:pt x="117958" y="14168"/>
                    <a:pt x="118210" y="13915"/>
                    <a:pt x="123266" y="13915"/>
                  </a:cubicBezTo>
                  <a:lnTo>
                    <a:pt x="144752" y="13915"/>
                  </a:lnTo>
                  <a:cubicBezTo>
                    <a:pt x="149808" y="13915"/>
                    <a:pt x="152083" y="13915"/>
                    <a:pt x="158655" y="10119"/>
                  </a:cubicBezTo>
                  <a:cubicBezTo>
                    <a:pt x="160930" y="8854"/>
                    <a:pt x="166744" y="4805"/>
                    <a:pt x="166744" y="1768"/>
                  </a:cubicBezTo>
                  <a:cubicBezTo>
                    <a:pt x="166744" y="250"/>
                    <a:pt x="166492" y="-3"/>
                    <a:pt x="160930" y="-3"/>
                  </a:cubicBezTo>
                  <a:lnTo>
                    <a:pt x="95966" y="-3"/>
                  </a:ln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7" name="任意多边形: 形状 156">
              <a:extLst>
                <a:ext uri="{FF2B5EF4-FFF2-40B4-BE49-F238E27FC236}">
                  <a16:creationId xmlns:a16="http://schemas.microsoft.com/office/drawing/2014/main" id="{BC84F75F-05F4-4EE3-74C7-0D596FB250A7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6791407" y="2285599"/>
              <a:ext cx="205511" cy="181280"/>
            </a:xfrm>
            <a:custGeom>
              <a:avLst/>
              <a:gdLst>
                <a:gd name="connsiteX0" fmla="*/ 205679 w 205511"/>
                <a:gd name="connsiteY0" fmla="*/ 9962 h 181280"/>
                <a:gd name="connsiteX1" fmla="*/ 178379 w 205511"/>
                <a:gd name="connsiteY1" fmla="*/ 93 h 181280"/>
                <a:gd name="connsiteX2" fmla="*/ 83080 w 205511"/>
                <a:gd name="connsiteY2" fmla="*/ 93 h 181280"/>
                <a:gd name="connsiteX3" fmla="*/ 43899 w 205511"/>
                <a:gd name="connsiteY3" fmla="*/ 21096 h 181280"/>
                <a:gd name="connsiteX4" fmla="*/ 46426 w 205511"/>
                <a:gd name="connsiteY4" fmla="*/ 22868 h 181280"/>
                <a:gd name="connsiteX5" fmla="*/ 63110 w 205511"/>
                <a:gd name="connsiteY5" fmla="*/ 14517 h 181280"/>
                <a:gd name="connsiteX6" fmla="*/ 86366 w 205511"/>
                <a:gd name="connsiteY6" fmla="*/ 14011 h 181280"/>
                <a:gd name="connsiteX7" fmla="*/ 102038 w 205511"/>
                <a:gd name="connsiteY7" fmla="*/ 14011 h 181280"/>
                <a:gd name="connsiteX8" fmla="*/ 101027 w 205511"/>
                <a:gd name="connsiteY8" fmla="*/ 18819 h 181280"/>
                <a:gd name="connsiteX9" fmla="*/ 65132 w 205511"/>
                <a:gd name="connsiteY9" fmla="*/ 129149 h 181280"/>
                <a:gd name="connsiteX10" fmla="*/ 46426 w 205511"/>
                <a:gd name="connsiteY10" fmla="*/ 167107 h 181280"/>
                <a:gd name="connsiteX11" fmla="*/ 22412 w 205511"/>
                <a:gd name="connsiteY11" fmla="*/ 151165 h 181280"/>
                <a:gd name="connsiteX12" fmla="*/ 19884 w 205511"/>
                <a:gd name="connsiteY12" fmla="*/ 148634 h 181280"/>
                <a:gd name="connsiteX13" fmla="*/ 167 w 205511"/>
                <a:gd name="connsiteY13" fmla="*/ 161034 h 181280"/>
                <a:gd name="connsiteX14" fmla="*/ 673 w 205511"/>
                <a:gd name="connsiteY14" fmla="*/ 162552 h 181280"/>
                <a:gd name="connsiteX15" fmla="*/ 28985 w 205511"/>
                <a:gd name="connsiteY15" fmla="*/ 181278 h 181280"/>
                <a:gd name="connsiteX16" fmla="*/ 64880 w 205511"/>
                <a:gd name="connsiteY16" fmla="*/ 162552 h 181280"/>
                <a:gd name="connsiteX17" fmla="*/ 96477 w 205511"/>
                <a:gd name="connsiteY17" fmla="*/ 96253 h 181280"/>
                <a:gd name="connsiteX18" fmla="*/ 145264 w 205511"/>
                <a:gd name="connsiteY18" fmla="*/ 96253 h 181280"/>
                <a:gd name="connsiteX19" fmla="*/ 144759 w 205511"/>
                <a:gd name="connsiteY19" fmla="*/ 97012 h 181280"/>
                <a:gd name="connsiteX20" fmla="*/ 147286 w 205511"/>
                <a:gd name="connsiteY20" fmla="*/ 98783 h 181280"/>
                <a:gd name="connsiteX21" fmla="*/ 167256 w 205511"/>
                <a:gd name="connsiteY21" fmla="*/ 83853 h 181280"/>
                <a:gd name="connsiteX22" fmla="*/ 162453 w 205511"/>
                <a:gd name="connsiteY22" fmla="*/ 82335 h 181280"/>
                <a:gd name="connsiteX23" fmla="*/ 101786 w 205511"/>
                <a:gd name="connsiteY23" fmla="*/ 82335 h 181280"/>
                <a:gd name="connsiteX24" fmla="*/ 121503 w 205511"/>
                <a:gd name="connsiteY24" fmla="*/ 14011 h 181280"/>
                <a:gd name="connsiteX25" fmla="*/ 154870 w 205511"/>
                <a:gd name="connsiteY25" fmla="*/ 14011 h 181280"/>
                <a:gd name="connsiteX26" fmla="*/ 183434 w 205511"/>
                <a:gd name="connsiteY26" fmla="*/ 18313 h 181280"/>
                <a:gd name="connsiteX27" fmla="*/ 183940 w 205511"/>
                <a:gd name="connsiteY27" fmla="*/ 23627 h 181280"/>
                <a:gd name="connsiteX28" fmla="*/ 185962 w 205511"/>
                <a:gd name="connsiteY28" fmla="*/ 24386 h 181280"/>
                <a:gd name="connsiteX29" fmla="*/ 205679 w 205511"/>
                <a:gd name="connsiteY29" fmla="*/ 9962 h 18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5511" h="181280">
                  <a:moveTo>
                    <a:pt x="205679" y="9962"/>
                  </a:moveTo>
                  <a:cubicBezTo>
                    <a:pt x="205679" y="-1678"/>
                    <a:pt x="186215" y="93"/>
                    <a:pt x="178379" y="93"/>
                  </a:cubicBezTo>
                  <a:lnTo>
                    <a:pt x="83080" y="93"/>
                  </a:lnTo>
                  <a:cubicBezTo>
                    <a:pt x="70441" y="93"/>
                    <a:pt x="47943" y="7432"/>
                    <a:pt x="43899" y="21096"/>
                  </a:cubicBezTo>
                  <a:cubicBezTo>
                    <a:pt x="44404" y="22615"/>
                    <a:pt x="44910" y="22868"/>
                    <a:pt x="46426" y="22868"/>
                  </a:cubicBezTo>
                  <a:cubicBezTo>
                    <a:pt x="51988" y="22868"/>
                    <a:pt x="59571" y="18313"/>
                    <a:pt x="63110" y="14517"/>
                  </a:cubicBezTo>
                  <a:cubicBezTo>
                    <a:pt x="70946" y="14517"/>
                    <a:pt x="78530" y="14011"/>
                    <a:pt x="86366" y="14011"/>
                  </a:cubicBezTo>
                  <a:lnTo>
                    <a:pt x="102038" y="14011"/>
                  </a:lnTo>
                  <a:cubicBezTo>
                    <a:pt x="102038" y="14011"/>
                    <a:pt x="101027" y="18566"/>
                    <a:pt x="101027" y="18819"/>
                  </a:cubicBezTo>
                  <a:cubicBezTo>
                    <a:pt x="91169" y="65127"/>
                    <a:pt x="76255" y="104350"/>
                    <a:pt x="65132" y="129149"/>
                  </a:cubicBezTo>
                  <a:cubicBezTo>
                    <a:pt x="63616" y="132439"/>
                    <a:pt x="49965" y="164070"/>
                    <a:pt x="46426" y="167107"/>
                  </a:cubicBezTo>
                  <a:cubicBezTo>
                    <a:pt x="35304" y="167107"/>
                    <a:pt x="26962" y="161034"/>
                    <a:pt x="22412" y="151165"/>
                  </a:cubicBezTo>
                  <a:cubicBezTo>
                    <a:pt x="21654" y="149646"/>
                    <a:pt x="21654" y="148634"/>
                    <a:pt x="19884" y="148634"/>
                  </a:cubicBezTo>
                  <a:cubicBezTo>
                    <a:pt x="14070" y="148634"/>
                    <a:pt x="167" y="156732"/>
                    <a:pt x="167" y="161034"/>
                  </a:cubicBezTo>
                  <a:cubicBezTo>
                    <a:pt x="167" y="161540"/>
                    <a:pt x="420" y="162046"/>
                    <a:pt x="673" y="162552"/>
                  </a:cubicBezTo>
                  <a:cubicBezTo>
                    <a:pt x="5223" y="174445"/>
                    <a:pt x="16598" y="181278"/>
                    <a:pt x="28985" y="181278"/>
                  </a:cubicBezTo>
                  <a:cubicBezTo>
                    <a:pt x="41876" y="181278"/>
                    <a:pt x="56791" y="171915"/>
                    <a:pt x="64880" y="162552"/>
                  </a:cubicBezTo>
                  <a:cubicBezTo>
                    <a:pt x="73221" y="152936"/>
                    <a:pt x="89905" y="111436"/>
                    <a:pt x="96477" y="96253"/>
                  </a:cubicBezTo>
                  <a:lnTo>
                    <a:pt x="145264" y="96253"/>
                  </a:lnTo>
                  <a:cubicBezTo>
                    <a:pt x="145011" y="96506"/>
                    <a:pt x="144759" y="96759"/>
                    <a:pt x="144759" y="97012"/>
                  </a:cubicBezTo>
                  <a:cubicBezTo>
                    <a:pt x="144759" y="98024"/>
                    <a:pt x="146275" y="98783"/>
                    <a:pt x="147286" y="98783"/>
                  </a:cubicBezTo>
                  <a:cubicBezTo>
                    <a:pt x="152848" y="98783"/>
                    <a:pt x="167256" y="91698"/>
                    <a:pt x="167256" y="83853"/>
                  </a:cubicBezTo>
                  <a:cubicBezTo>
                    <a:pt x="167256" y="82082"/>
                    <a:pt x="165487" y="82335"/>
                    <a:pt x="162453" y="82335"/>
                  </a:cubicBezTo>
                  <a:lnTo>
                    <a:pt x="101786" y="82335"/>
                  </a:lnTo>
                  <a:cubicBezTo>
                    <a:pt x="108358" y="59560"/>
                    <a:pt x="116953" y="37292"/>
                    <a:pt x="121503" y="14011"/>
                  </a:cubicBezTo>
                  <a:lnTo>
                    <a:pt x="154870" y="14011"/>
                  </a:lnTo>
                  <a:cubicBezTo>
                    <a:pt x="161189" y="14011"/>
                    <a:pt x="178884" y="12746"/>
                    <a:pt x="183434" y="18313"/>
                  </a:cubicBezTo>
                  <a:cubicBezTo>
                    <a:pt x="183940" y="19831"/>
                    <a:pt x="183181" y="22362"/>
                    <a:pt x="183940" y="23627"/>
                  </a:cubicBezTo>
                  <a:cubicBezTo>
                    <a:pt x="184445" y="24133"/>
                    <a:pt x="185204" y="24386"/>
                    <a:pt x="185962" y="24386"/>
                  </a:cubicBezTo>
                  <a:cubicBezTo>
                    <a:pt x="192029" y="24386"/>
                    <a:pt x="205679" y="16795"/>
                    <a:pt x="205679" y="9962"/>
                  </a:cubicBez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8" name="任意多边形: 形状 157">
              <a:extLst>
                <a:ext uri="{FF2B5EF4-FFF2-40B4-BE49-F238E27FC236}">
                  <a16:creationId xmlns:a16="http://schemas.microsoft.com/office/drawing/2014/main" id="{C7968F5D-24BF-BE0E-372C-37A9823FE38D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074450" y="2243687"/>
              <a:ext cx="65976" cy="303408"/>
            </a:xfrm>
            <a:custGeom>
              <a:avLst/>
              <a:gdLst>
                <a:gd name="connsiteX0" fmla="*/ 66153 w 65976"/>
                <a:gd name="connsiteY0" fmla="*/ 300866 h 303408"/>
                <a:gd name="connsiteX1" fmla="*/ 65142 w 65976"/>
                <a:gd name="connsiteY1" fmla="*/ 298589 h 303408"/>
                <a:gd name="connsiteX2" fmla="*/ 25708 w 65976"/>
                <a:gd name="connsiteY2" fmla="*/ 224445 h 303408"/>
                <a:gd name="connsiteX3" fmla="*/ 17619 w 65976"/>
                <a:gd name="connsiteY3" fmla="*/ 151819 h 303408"/>
                <a:gd name="connsiteX4" fmla="*/ 63878 w 65976"/>
                <a:gd name="connsiteY4" fmla="*/ 5809 h 303408"/>
                <a:gd name="connsiteX5" fmla="*/ 66153 w 65976"/>
                <a:gd name="connsiteY5" fmla="*/ 2519 h 303408"/>
                <a:gd name="connsiteX6" fmla="*/ 63120 w 65976"/>
                <a:gd name="connsiteY6" fmla="*/ -11 h 303408"/>
                <a:gd name="connsiteX7" fmla="*/ 42392 w 65976"/>
                <a:gd name="connsiteY7" fmla="*/ 18968 h 303408"/>
                <a:gd name="connsiteX8" fmla="*/ 177 w 65976"/>
                <a:gd name="connsiteY8" fmla="*/ 151566 h 303408"/>
                <a:gd name="connsiteX9" fmla="*/ 39611 w 65976"/>
                <a:gd name="connsiteY9" fmla="*/ 281128 h 303408"/>
                <a:gd name="connsiteX10" fmla="*/ 63120 w 65976"/>
                <a:gd name="connsiteY10" fmla="*/ 303397 h 303408"/>
                <a:gd name="connsiteX11" fmla="*/ 66153 w 65976"/>
                <a:gd name="connsiteY11" fmla="*/ 300866 h 30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976" h="303408">
                  <a:moveTo>
                    <a:pt x="66153" y="300866"/>
                  </a:moveTo>
                  <a:cubicBezTo>
                    <a:pt x="66153" y="299854"/>
                    <a:pt x="65648" y="299348"/>
                    <a:pt x="65142" y="298589"/>
                  </a:cubicBezTo>
                  <a:cubicBezTo>
                    <a:pt x="53514" y="286189"/>
                    <a:pt x="36325" y="265692"/>
                    <a:pt x="25708" y="224445"/>
                  </a:cubicBezTo>
                  <a:cubicBezTo>
                    <a:pt x="19894" y="201417"/>
                    <a:pt x="17619" y="175353"/>
                    <a:pt x="17619" y="151819"/>
                  </a:cubicBezTo>
                  <a:cubicBezTo>
                    <a:pt x="17619" y="85267"/>
                    <a:pt x="33544" y="38706"/>
                    <a:pt x="63878" y="5809"/>
                  </a:cubicBezTo>
                  <a:cubicBezTo>
                    <a:pt x="66153" y="3531"/>
                    <a:pt x="66153" y="3025"/>
                    <a:pt x="66153" y="2519"/>
                  </a:cubicBezTo>
                  <a:cubicBezTo>
                    <a:pt x="66153" y="-11"/>
                    <a:pt x="64131" y="-11"/>
                    <a:pt x="63120" y="-11"/>
                  </a:cubicBezTo>
                  <a:cubicBezTo>
                    <a:pt x="59328" y="-11"/>
                    <a:pt x="45678" y="15172"/>
                    <a:pt x="42392" y="18968"/>
                  </a:cubicBezTo>
                  <a:cubicBezTo>
                    <a:pt x="16608" y="49587"/>
                    <a:pt x="177" y="95136"/>
                    <a:pt x="177" y="151566"/>
                  </a:cubicBezTo>
                  <a:cubicBezTo>
                    <a:pt x="177" y="187500"/>
                    <a:pt x="6497" y="238363"/>
                    <a:pt x="39611" y="281128"/>
                  </a:cubicBezTo>
                  <a:cubicBezTo>
                    <a:pt x="42139" y="284165"/>
                    <a:pt x="58570" y="303397"/>
                    <a:pt x="63120" y="303397"/>
                  </a:cubicBezTo>
                  <a:cubicBezTo>
                    <a:pt x="64131" y="303397"/>
                    <a:pt x="66153" y="303397"/>
                    <a:pt x="66153" y="300866"/>
                  </a:cubicBez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9" name="任意多边形: 形状 158">
              <a:extLst>
                <a:ext uri="{FF2B5EF4-FFF2-40B4-BE49-F238E27FC236}">
                  <a16:creationId xmlns:a16="http://schemas.microsoft.com/office/drawing/2014/main" id="{56822F4B-DC2A-5E2D-A9B2-F2E0C6AA980B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156184" y="2285599"/>
              <a:ext cx="205511" cy="181280"/>
            </a:xfrm>
            <a:custGeom>
              <a:avLst/>
              <a:gdLst>
                <a:gd name="connsiteX0" fmla="*/ 205693 w 205511"/>
                <a:gd name="connsiteY0" fmla="*/ 9962 h 181280"/>
                <a:gd name="connsiteX1" fmla="*/ 178393 w 205511"/>
                <a:gd name="connsiteY1" fmla="*/ 93 h 181280"/>
                <a:gd name="connsiteX2" fmla="*/ 83094 w 205511"/>
                <a:gd name="connsiteY2" fmla="*/ 93 h 181280"/>
                <a:gd name="connsiteX3" fmla="*/ 43913 w 205511"/>
                <a:gd name="connsiteY3" fmla="*/ 21096 h 181280"/>
                <a:gd name="connsiteX4" fmla="*/ 46441 w 205511"/>
                <a:gd name="connsiteY4" fmla="*/ 22868 h 181280"/>
                <a:gd name="connsiteX5" fmla="*/ 63124 w 205511"/>
                <a:gd name="connsiteY5" fmla="*/ 14517 h 181280"/>
                <a:gd name="connsiteX6" fmla="*/ 86380 w 205511"/>
                <a:gd name="connsiteY6" fmla="*/ 14011 h 181280"/>
                <a:gd name="connsiteX7" fmla="*/ 102053 w 205511"/>
                <a:gd name="connsiteY7" fmla="*/ 14011 h 181280"/>
                <a:gd name="connsiteX8" fmla="*/ 101042 w 205511"/>
                <a:gd name="connsiteY8" fmla="*/ 18819 h 181280"/>
                <a:gd name="connsiteX9" fmla="*/ 65147 w 205511"/>
                <a:gd name="connsiteY9" fmla="*/ 129149 h 181280"/>
                <a:gd name="connsiteX10" fmla="*/ 46441 w 205511"/>
                <a:gd name="connsiteY10" fmla="*/ 167107 h 181280"/>
                <a:gd name="connsiteX11" fmla="*/ 22427 w 205511"/>
                <a:gd name="connsiteY11" fmla="*/ 151165 h 181280"/>
                <a:gd name="connsiteX12" fmla="*/ 19899 w 205511"/>
                <a:gd name="connsiteY12" fmla="*/ 148634 h 181280"/>
                <a:gd name="connsiteX13" fmla="*/ 182 w 205511"/>
                <a:gd name="connsiteY13" fmla="*/ 161034 h 181280"/>
                <a:gd name="connsiteX14" fmla="*/ 687 w 205511"/>
                <a:gd name="connsiteY14" fmla="*/ 162552 h 181280"/>
                <a:gd name="connsiteX15" fmla="*/ 28999 w 205511"/>
                <a:gd name="connsiteY15" fmla="*/ 181278 h 181280"/>
                <a:gd name="connsiteX16" fmla="*/ 64894 w 205511"/>
                <a:gd name="connsiteY16" fmla="*/ 162552 h 181280"/>
                <a:gd name="connsiteX17" fmla="*/ 96492 w 205511"/>
                <a:gd name="connsiteY17" fmla="*/ 96253 h 181280"/>
                <a:gd name="connsiteX18" fmla="*/ 145279 w 205511"/>
                <a:gd name="connsiteY18" fmla="*/ 96253 h 181280"/>
                <a:gd name="connsiteX19" fmla="*/ 144773 w 205511"/>
                <a:gd name="connsiteY19" fmla="*/ 97012 h 181280"/>
                <a:gd name="connsiteX20" fmla="*/ 147301 w 205511"/>
                <a:gd name="connsiteY20" fmla="*/ 98783 h 181280"/>
                <a:gd name="connsiteX21" fmla="*/ 167271 w 205511"/>
                <a:gd name="connsiteY21" fmla="*/ 83853 h 181280"/>
                <a:gd name="connsiteX22" fmla="*/ 162468 w 205511"/>
                <a:gd name="connsiteY22" fmla="*/ 82335 h 181280"/>
                <a:gd name="connsiteX23" fmla="*/ 101800 w 205511"/>
                <a:gd name="connsiteY23" fmla="*/ 82335 h 181280"/>
                <a:gd name="connsiteX24" fmla="*/ 121517 w 205511"/>
                <a:gd name="connsiteY24" fmla="*/ 14011 h 181280"/>
                <a:gd name="connsiteX25" fmla="*/ 154884 w 205511"/>
                <a:gd name="connsiteY25" fmla="*/ 14011 h 181280"/>
                <a:gd name="connsiteX26" fmla="*/ 183449 w 205511"/>
                <a:gd name="connsiteY26" fmla="*/ 18313 h 181280"/>
                <a:gd name="connsiteX27" fmla="*/ 183954 w 205511"/>
                <a:gd name="connsiteY27" fmla="*/ 23627 h 181280"/>
                <a:gd name="connsiteX28" fmla="*/ 185976 w 205511"/>
                <a:gd name="connsiteY28" fmla="*/ 24386 h 181280"/>
                <a:gd name="connsiteX29" fmla="*/ 205693 w 205511"/>
                <a:gd name="connsiteY29" fmla="*/ 9962 h 18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5511" h="181280">
                  <a:moveTo>
                    <a:pt x="205693" y="9962"/>
                  </a:moveTo>
                  <a:cubicBezTo>
                    <a:pt x="205693" y="-1678"/>
                    <a:pt x="186229" y="93"/>
                    <a:pt x="178393" y="93"/>
                  </a:cubicBezTo>
                  <a:lnTo>
                    <a:pt x="83094" y="93"/>
                  </a:lnTo>
                  <a:cubicBezTo>
                    <a:pt x="70455" y="93"/>
                    <a:pt x="47958" y="7432"/>
                    <a:pt x="43913" y="21096"/>
                  </a:cubicBezTo>
                  <a:cubicBezTo>
                    <a:pt x="44419" y="22615"/>
                    <a:pt x="44924" y="22868"/>
                    <a:pt x="46441" y="22868"/>
                  </a:cubicBezTo>
                  <a:cubicBezTo>
                    <a:pt x="52002" y="22868"/>
                    <a:pt x="59585" y="18313"/>
                    <a:pt x="63124" y="14517"/>
                  </a:cubicBezTo>
                  <a:cubicBezTo>
                    <a:pt x="70961" y="14517"/>
                    <a:pt x="78544" y="14011"/>
                    <a:pt x="86380" y="14011"/>
                  </a:cubicBezTo>
                  <a:lnTo>
                    <a:pt x="102053" y="14011"/>
                  </a:lnTo>
                  <a:cubicBezTo>
                    <a:pt x="102053" y="14011"/>
                    <a:pt x="101042" y="18566"/>
                    <a:pt x="101042" y="18819"/>
                  </a:cubicBezTo>
                  <a:cubicBezTo>
                    <a:pt x="91183" y="65127"/>
                    <a:pt x="76269" y="104350"/>
                    <a:pt x="65147" y="129149"/>
                  </a:cubicBezTo>
                  <a:cubicBezTo>
                    <a:pt x="63630" y="132439"/>
                    <a:pt x="49980" y="164070"/>
                    <a:pt x="46441" y="167107"/>
                  </a:cubicBezTo>
                  <a:cubicBezTo>
                    <a:pt x="35318" y="167107"/>
                    <a:pt x="26977" y="161034"/>
                    <a:pt x="22427" y="151165"/>
                  </a:cubicBezTo>
                  <a:cubicBezTo>
                    <a:pt x="21668" y="149646"/>
                    <a:pt x="21668" y="148634"/>
                    <a:pt x="19899" y="148634"/>
                  </a:cubicBezTo>
                  <a:cubicBezTo>
                    <a:pt x="14085" y="148634"/>
                    <a:pt x="182" y="156732"/>
                    <a:pt x="182" y="161034"/>
                  </a:cubicBezTo>
                  <a:cubicBezTo>
                    <a:pt x="182" y="161540"/>
                    <a:pt x="435" y="162046"/>
                    <a:pt x="687" y="162552"/>
                  </a:cubicBezTo>
                  <a:cubicBezTo>
                    <a:pt x="5237" y="174445"/>
                    <a:pt x="16613" y="181278"/>
                    <a:pt x="28999" y="181278"/>
                  </a:cubicBezTo>
                  <a:cubicBezTo>
                    <a:pt x="41891" y="181278"/>
                    <a:pt x="56805" y="171915"/>
                    <a:pt x="64894" y="162552"/>
                  </a:cubicBezTo>
                  <a:cubicBezTo>
                    <a:pt x="73236" y="152936"/>
                    <a:pt x="89919" y="111436"/>
                    <a:pt x="96492" y="96253"/>
                  </a:cubicBezTo>
                  <a:lnTo>
                    <a:pt x="145279" y="96253"/>
                  </a:lnTo>
                  <a:cubicBezTo>
                    <a:pt x="145026" y="96506"/>
                    <a:pt x="144773" y="96759"/>
                    <a:pt x="144773" y="97012"/>
                  </a:cubicBezTo>
                  <a:cubicBezTo>
                    <a:pt x="144773" y="98024"/>
                    <a:pt x="146290" y="98783"/>
                    <a:pt x="147301" y="98783"/>
                  </a:cubicBezTo>
                  <a:cubicBezTo>
                    <a:pt x="152862" y="98783"/>
                    <a:pt x="167271" y="91698"/>
                    <a:pt x="167271" y="83853"/>
                  </a:cubicBezTo>
                  <a:cubicBezTo>
                    <a:pt x="167271" y="82082"/>
                    <a:pt x="165501" y="82335"/>
                    <a:pt x="162468" y="82335"/>
                  </a:cubicBezTo>
                  <a:lnTo>
                    <a:pt x="101800" y="82335"/>
                  </a:lnTo>
                  <a:cubicBezTo>
                    <a:pt x="108372" y="59560"/>
                    <a:pt x="116967" y="37292"/>
                    <a:pt x="121517" y="14011"/>
                  </a:cubicBezTo>
                  <a:lnTo>
                    <a:pt x="154884" y="14011"/>
                  </a:lnTo>
                  <a:cubicBezTo>
                    <a:pt x="161204" y="14011"/>
                    <a:pt x="178899" y="12746"/>
                    <a:pt x="183449" y="18313"/>
                  </a:cubicBezTo>
                  <a:cubicBezTo>
                    <a:pt x="183954" y="19831"/>
                    <a:pt x="183196" y="22362"/>
                    <a:pt x="183954" y="23627"/>
                  </a:cubicBezTo>
                  <a:cubicBezTo>
                    <a:pt x="184460" y="24133"/>
                    <a:pt x="185218" y="24386"/>
                    <a:pt x="185976" y="24386"/>
                  </a:cubicBezTo>
                  <a:cubicBezTo>
                    <a:pt x="192043" y="24386"/>
                    <a:pt x="205693" y="16795"/>
                    <a:pt x="205693" y="9962"/>
                  </a:cubicBez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0" name="任意多边形: 形状 159">
              <a:extLst>
                <a:ext uri="{FF2B5EF4-FFF2-40B4-BE49-F238E27FC236}">
                  <a16:creationId xmlns:a16="http://schemas.microsoft.com/office/drawing/2014/main" id="{52B8C7FE-4DDD-EA0C-4EDB-D0BEEEB3D9BD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439228" y="2243687"/>
              <a:ext cx="65976" cy="303408"/>
            </a:xfrm>
            <a:custGeom>
              <a:avLst/>
              <a:gdLst>
                <a:gd name="connsiteX0" fmla="*/ 66168 w 65976"/>
                <a:gd name="connsiteY0" fmla="*/ 300866 h 303408"/>
                <a:gd name="connsiteX1" fmla="*/ 65157 w 65976"/>
                <a:gd name="connsiteY1" fmla="*/ 298589 h 303408"/>
                <a:gd name="connsiteX2" fmla="*/ 25723 w 65976"/>
                <a:gd name="connsiteY2" fmla="*/ 224445 h 303408"/>
                <a:gd name="connsiteX3" fmla="*/ 17634 w 65976"/>
                <a:gd name="connsiteY3" fmla="*/ 151819 h 303408"/>
                <a:gd name="connsiteX4" fmla="*/ 63893 w 65976"/>
                <a:gd name="connsiteY4" fmla="*/ 5809 h 303408"/>
                <a:gd name="connsiteX5" fmla="*/ 66168 w 65976"/>
                <a:gd name="connsiteY5" fmla="*/ 2519 h 303408"/>
                <a:gd name="connsiteX6" fmla="*/ 63134 w 65976"/>
                <a:gd name="connsiteY6" fmla="*/ -11 h 303408"/>
                <a:gd name="connsiteX7" fmla="*/ 42406 w 65976"/>
                <a:gd name="connsiteY7" fmla="*/ 18968 h 303408"/>
                <a:gd name="connsiteX8" fmla="*/ 192 w 65976"/>
                <a:gd name="connsiteY8" fmla="*/ 151566 h 303408"/>
                <a:gd name="connsiteX9" fmla="*/ 39626 w 65976"/>
                <a:gd name="connsiteY9" fmla="*/ 281128 h 303408"/>
                <a:gd name="connsiteX10" fmla="*/ 63134 w 65976"/>
                <a:gd name="connsiteY10" fmla="*/ 303397 h 303408"/>
                <a:gd name="connsiteX11" fmla="*/ 66168 w 65976"/>
                <a:gd name="connsiteY11" fmla="*/ 300866 h 30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976" h="303408">
                  <a:moveTo>
                    <a:pt x="66168" y="300866"/>
                  </a:moveTo>
                  <a:cubicBezTo>
                    <a:pt x="66168" y="299854"/>
                    <a:pt x="65662" y="299348"/>
                    <a:pt x="65157" y="298589"/>
                  </a:cubicBezTo>
                  <a:cubicBezTo>
                    <a:pt x="53529" y="286189"/>
                    <a:pt x="36339" y="265692"/>
                    <a:pt x="25723" y="224445"/>
                  </a:cubicBezTo>
                  <a:cubicBezTo>
                    <a:pt x="19909" y="201417"/>
                    <a:pt x="17634" y="175353"/>
                    <a:pt x="17634" y="151819"/>
                  </a:cubicBezTo>
                  <a:cubicBezTo>
                    <a:pt x="17634" y="85267"/>
                    <a:pt x="33559" y="38706"/>
                    <a:pt x="63893" y="5809"/>
                  </a:cubicBezTo>
                  <a:cubicBezTo>
                    <a:pt x="66168" y="3531"/>
                    <a:pt x="66168" y="3025"/>
                    <a:pt x="66168" y="2519"/>
                  </a:cubicBezTo>
                  <a:cubicBezTo>
                    <a:pt x="66168" y="-11"/>
                    <a:pt x="64145" y="-11"/>
                    <a:pt x="63134" y="-11"/>
                  </a:cubicBezTo>
                  <a:cubicBezTo>
                    <a:pt x="59343" y="-11"/>
                    <a:pt x="45692" y="15172"/>
                    <a:pt x="42406" y="18968"/>
                  </a:cubicBezTo>
                  <a:cubicBezTo>
                    <a:pt x="16622" y="49587"/>
                    <a:pt x="192" y="95136"/>
                    <a:pt x="192" y="151566"/>
                  </a:cubicBezTo>
                  <a:cubicBezTo>
                    <a:pt x="192" y="187500"/>
                    <a:pt x="6511" y="238363"/>
                    <a:pt x="39626" y="281128"/>
                  </a:cubicBezTo>
                  <a:cubicBezTo>
                    <a:pt x="42153" y="284165"/>
                    <a:pt x="58584" y="303397"/>
                    <a:pt x="63134" y="303397"/>
                  </a:cubicBezTo>
                  <a:cubicBezTo>
                    <a:pt x="64145" y="303397"/>
                    <a:pt x="66168" y="303397"/>
                    <a:pt x="66168" y="300866"/>
                  </a:cubicBez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1" name="任意多边形: 形状 160">
              <a:extLst>
                <a:ext uri="{FF2B5EF4-FFF2-40B4-BE49-F238E27FC236}">
                  <a16:creationId xmlns:a16="http://schemas.microsoft.com/office/drawing/2014/main" id="{EA71ADDD-0348-BB6D-5466-A069D07E9B17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530567" y="2285948"/>
              <a:ext cx="251012" cy="178400"/>
            </a:xfrm>
            <a:custGeom>
              <a:avLst/>
              <a:gdLst>
                <a:gd name="connsiteX0" fmla="*/ 218094 w 251012"/>
                <a:gd name="connsiteY0" fmla="*/ 29351 h 178400"/>
                <a:gd name="connsiteX1" fmla="*/ 246406 w 251012"/>
                <a:gd name="connsiteY1" fmla="*/ 7841 h 178400"/>
                <a:gd name="connsiteX2" fmla="*/ 251209 w 251012"/>
                <a:gd name="connsiteY2" fmla="*/ 2780 h 178400"/>
                <a:gd name="connsiteX3" fmla="*/ 248175 w 251012"/>
                <a:gd name="connsiteY3" fmla="*/ -3 h 178400"/>
                <a:gd name="connsiteX4" fmla="*/ 228711 w 251012"/>
                <a:gd name="connsiteY4" fmla="*/ 756 h 178400"/>
                <a:gd name="connsiteX5" fmla="*/ 202422 w 251012"/>
                <a:gd name="connsiteY5" fmla="*/ -3 h 178400"/>
                <a:gd name="connsiteX6" fmla="*/ 197619 w 251012"/>
                <a:gd name="connsiteY6" fmla="*/ 4805 h 178400"/>
                <a:gd name="connsiteX7" fmla="*/ 201411 w 251012"/>
                <a:gd name="connsiteY7" fmla="*/ 7841 h 178400"/>
                <a:gd name="connsiteX8" fmla="*/ 216325 w 251012"/>
                <a:gd name="connsiteY8" fmla="*/ 17710 h 178400"/>
                <a:gd name="connsiteX9" fmla="*/ 213038 w 251012"/>
                <a:gd name="connsiteY9" fmla="*/ 26061 h 178400"/>
                <a:gd name="connsiteX10" fmla="*/ 144787 w 251012"/>
                <a:gd name="connsiteY10" fmla="*/ 145248 h 178400"/>
                <a:gd name="connsiteX11" fmla="*/ 135434 w 251012"/>
                <a:gd name="connsiteY11" fmla="*/ 19735 h 178400"/>
                <a:gd name="connsiteX12" fmla="*/ 153129 w 251012"/>
                <a:gd name="connsiteY12" fmla="*/ 7841 h 178400"/>
                <a:gd name="connsiteX13" fmla="*/ 159954 w 251012"/>
                <a:gd name="connsiteY13" fmla="*/ 2780 h 178400"/>
                <a:gd name="connsiteX14" fmla="*/ 156163 w 251012"/>
                <a:gd name="connsiteY14" fmla="*/ -3 h 178400"/>
                <a:gd name="connsiteX15" fmla="*/ 125323 w 251012"/>
                <a:gd name="connsiteY15" fmla="*/ 756 h 178400"/>
                <a:gd name="connsiteX16" fmla="*/ 98781 w 251012"/>
                <a:gd name="connsiteY16" fmla="*/ -3 h 178400"/>
                <a:gd name="connsiteX17" fmla="*/ 93978 w 251012"/>
                <a:gd name="connsiteY17" fmla="*/ 5058 h 178400"/>
                <a:gd name="connsiteX18" fmla="*/ 100045 w 251012"/>
                <a:gd name="connsiteY18" fmla="*/ 7841 h 178400"/>
                <a:gd name="connsiteX19" fmla="*/ 113442 w 251012"/>
                <a:gd name="connsiteY19" fmla="*/ 14168 h 178400"/>
                <a:gd name="connsiteX20" fmla="*/ 114959 w 251012"/>
                <a:gd name="connsiteY20" fmla="*/ 33653 h 178400"/>
                <a:gd name="connsiteX21" fmla="*/ 51005 w 251012"/>
                <a:gd name="connsiteY21" fmla="*/ 145248 h 178400"/>
                <a:gd name="connsiteX22" fmla="*/ 41400 w 251012"/>
                <a:gd name="connsiteY22" fmla="*/ 16951 h 178400"/>
                <a:gd name="connsiteX23" fmla="*/ 60611 w 251012"/>
                <a:gd name="connsiteY23" fmla="*/ 7841 h 178400"/>
                <a:gd name="connsiteX24" fmla="*/ 65919 w 251012"/>
                <a:gd name="connsiteY24" fmla="*/ 2780 h 178400"/>
                <a:gd name="connsiteX25" fmla="*/ 62380 w 251012"/>
                <a:gd name="connsiteY25" fmla="*/ -3 h 178400"/>
                <a:gd name="connsiteX26" fmla="*/ 31288 w 251012"/>
                <a:gd name="connsiteY26" fmla="*/ 756 h 178400"/>
                <a:gd name="connsiteX27" fmla="*/ 4746 w 251012"/>
                <a:gd name="connsiteY27" fmla="*/ -3 h 178400"/>
                <a:gd name="connsiteX28" fmla="*/ 196 w 251012"/>
                <a:gd name="connsiteY28" fmla="*/ 4805 h 178400"/>
                <a:gd name="connsiteX29" fmla="*/ 6516 w 251012"/>
                <a:gd name="connsiteY29" fmla="*/ 7841 h 178400"/>
                <a:gd name="connsiteX30" fmla="*/ 19913 w 251012"/>
                <a:gd name="connsiteY30" fmla="*/ 17204 h 178400"/>
                <a:gd name="connsiteX31" fmla="*/ 31288 w 251012"/>
                <a:gd name="connsiteY31" fmla="*/ 171818 h 178400"/>
                <a:gd name="connsiteX32" fmla="*/ 35333 w 251012"/>
                <a:gd name="connsiteY32" fmla="*/ 178398 h 178400"/>
                <a:gd name="connsiteX33" fmla="*/ 41400 w 251012"/>
                <a:gd name="connsiteY33" fmla="*/ 173084 h 178400"/>
                <a:gd name="connsiteX34" fmla="*/ 115717 w 251012"/>
                <a:gd name="connsiteY34" fmla="*/ 44028 h 178400"/>
                <a:gd name="connsiteX35" fmla="*/ 125070 w 251012"/>
                <a:gd name="connsiteY35" fmla="*/ 171818 h 178400"/>
                <a:gd name="connsiteX36" fmla="*/ 129115 w 251012"/>
                <a:gd name="connsiteY36" fmla="*/ 178398 h 178400"/>
                <a:gd name="connsiteX37" fmla="*/ 135182 w 251012"/>
                <a:gd name="connsiteY37" fmla="*/ 173590 h 178400"/>
                <a:gd name="connsiteX38" fmla="*/ 218094 w 251012"/>
                <a:gd name="connsiteY38" fmla="*/ 29351 h 17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51012" h="178400">
                  <a:moveTo>
                    <a:pt x="218094" y="29351"/>
                  </a:moveTo>
                  <a:cubicBezTo>
                    <a:pt x="224414" y="18216"/>
                    <a:pt x="230480" y="9107"/>
                    <a:pt x="246406" y="7841"/>
                  </a:cubicBezTo>
                  <a:cubicBezTo>
                    <a:pt x="248681" y="7588"/>
                    <a:pt x="251209" y="7588"/>
                    <a:pt x="251209" y="2780"/>
                  </a:cubicBezTo>
                  <a:cubicBezTo>
                    <a:pt x="251209" y="1768"/>
                    <a:pt x="250197" y="-3"/>
                    <a:pt x="248175" y="-3"/>
                  </a:cubicBezTo>
                  <a:cubicBezTo>
                    <a:pt x="242108" y="-3"/>
                    <a:pt x="235030" y="756"/>
                    <a:pt x="228711" y="756"/>
                  </a:cubicBezTo>
                  <a:cubicBezTo>
                    <a:pt x="220116" y="756"/>
                    <a:pt x="210763" y="-3"/>
                    <a:pt x="202422" y="-3"/>
                  </a:cubicBezTo>
                  <a:cubicBezTo>
                    <a:pt x="200905" y="-3"/>
                    <a:pt x="197619" y="-3"/>
                    <a:pt x="197619" y="4805"/>
                  </a:cubicBezTo>
                  <a:cubicBezTo>
                    <a:pt x="197619" y="7588"/>
                    <a:pt x="199894" y="7841"/>
                    <a:pt x="201411" y="7841"/>
                  </a:cubicBezTo>
                  <a:cubicBezTo>
                    <a:pt x="207477" y="8094"/>
                    <a:pt x="216325" y="10119"/>
                    <a:pt x="216325" y="17710"/>
                  </a:cubicBezTo>
                  <a:cubicBezTo>
                    <a:pt x="216325" y="20494"/>
                    <a:pt x="215061" y="22518"/>
                    <a:pt x="213038" y="26061"/>
                  </a:cubicBezTo>
                  <a:lnTo>
                    <a:pt x="144787" y="145248"/>
                  </a:lnTo>
                  <a:lnTo>
                    <a:pt x="135434" y="19735"/>
                  </a:lnTo>
                  <a:cubicBezTo>
                    <a:pt x="135182" y="14674"/>
                    <a:pt x="134676" y="8094"/>
                    <a:pt x="153129" y="7841"/>
                  </a:cubicBezTo>
                  <a:cubicBezTo>
                    <a:pt x="157426" y="7841"/>
                    <a:pt x="159954" y="7841"/>
                    <a:pt x="159954" y="2780"/>
                  </a:cubicBezTo>
                  <a:cubicBezTo>
                    <a:pt x="159954" y="250"/>
                    <a:pt x="157174" y="-3"/>
                    <a:pt x="156163" y="-3"/>
                  </a:cubicBezTo>
                  <a:cubicBezTo>
                    <a:pt x="146051" y="-3"/>
                    <a:pt x="135434" y="756"/>
                    <a:pt x="125323" y="756"/>
                  </a:cubicBezTo>
                  <a:cubicBezTo>
                    <a:pt x="119509" y="756"/>
                    <a:pt x="104595" y="-3"/>
                    <a:pt x="98781" y="-3"/>
                  </a:cubicBezTo>
                  <a:cubicBezTo>
                    <a:pt x="97264" y="-3"/>
                    <a:pt x="93978" y="-3"/>
                    <a:pt x="93978" y="5058"/>
                  </a:cubicBezTo>
                  <a:cubicBezTo>
                    <a:pt x="93978" y="7841"/>
                    <a:pt x="96506" y="7841"/>
                    <a:pt x="100045" y="7841"/>
                  </a:cubicBezTo>
                  <a:cubicBezTo>
                    <a:pt x="111167" y="7841"/>
                    <a:pt x="112937" y="9360"/>
                    <a:pt x="113442" y="14168"/>
                  </a:cubicBezTo>
                  <a:lnTo>
                    <a:pt x="114959" y="33653"/>
                  </a:lnTo>
                  <a:lnTo>
                    <a:pt x="51005" y="145248"/>
                  </a:lnTo>
                  <a:lnTo>
                    <a:pt x="41400" y="16951"/>
                  </a:lnTo>
                  <a:cubicBezTo>
                    <a:pt x="41400" y="13915"/>
                    <a:pt x="41400" y="8094"/>
                    <a:pt x="60611" y="7841"/>
                  </a:cubicBezTo>
                  <a:cubicBezTo>
                    <a:pt x="63139" y="7841"/>
                    <a:pt x="65919" y="7841"/>
                    <a:pt x="65919" y="2780"/>
                  </a:cubicBezTo>
                  <a:cubicBezTo>
                    <a:pt x="65919" y="-3"/>
                    <a:pt x="62886" y="-3"/>
                    <a:pt x="62380" y="-3"/>
                  </a:cubicBezTo>
                  <a:cubicBezTo>
                    <a:pt x="52269" y="-3"/>
                    <a:pt x="41652" y="756"/>
                    <a:pt x="31288" y="756"/>
                  </a:cubicBezTo>
                  <a:cubicBezTo>
                    <a:pt x="22441" y="756"/>
                    <a:pt x="13341" y="-3"/>
                    <a:pt x="4746" y="-3"/>
                  </a:cubicBezTo>
                  <a:cubicBezTo>
                    <a:pt x="3482" y="-3"/>
                    <a:pt x="196" y="-3"/>
                    <a:pt x="196" y="4805"/>
                  </a:cubicBezTo>
                  <a:cubicBezTo>
                    <a:pt x="196" y="7841"/>
                    <a:pt x="2471" y="7841"/>
                    <a:pt x="6516" y="7841"/>
                  </a:cubicBezTo>
                  <a:cubicBezTo>
                    <a:pt x="19155" y="7841"/>
                    <a:pt x="19408" y="10119"/>
                    <a:pt x="19913" y="17204"/>
                  </a:cubicBezTo>
                  <a:lnTo>
                    <a:pt x="31288" y="171818"/>
                  </a:lnTo>
                  <a:cubicBezTo>
                    <a:pt x="31541" y="176373"/>
                    <a:pt x="31794" y="178398"/>
                    <a:pt x="35333" y="178398"/>
                  </a:cubicBezTo>
                  <a:cubicBezTo>
                    <a:pt x="38366" y="178398"/>
                    <a:pt x="39125" y="176879"/>
                    <a:pt x="41400" y="173084"/>
                  </a:cubicBezTo>
                  <a:lnTo>
                    <a:pt x="115717" y="44028"/>
                  </a:lnTo>
                  <a:lnTo>
                    <a:pt x="125070" y="171818"/>
                  </a:lnTo>
                  <a:cubicBezTo>
                    <a:pt x="125576" y="177133"/>
                    <a:pt x="126082" y="178398"/>
                    <a:pt x="129115" y="178398"/>
                  </a:cubicBezTo>
                  <a:cubicBezTo>
                    <a:pt x="132401" y="178398"/>
                    <a:pt x="133918" y="175867"/>
                    <a:pt x="135182" y="173590"/>
                  </a:cubicBezTo>
                  <a:lnTo>
                    <a:pt x="218094" y="29351"/>
                  </a:ln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2" name="任意多边形: 形状 161">
              <a:extLst>
                <a:ext uri="{FF2B5EF4-FFF2-40B4-BE49-F238E27FC236}">
                  <a16:creationId xmlns:a16="http://schemas.microsoft.com/office/drawing/2014/main" id="{E6F5FA68-A7DF-97B9-473A-C0E4B94121D3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809799" y="2236681"/>
              <a:ext cx="64408" cy="117618"/>
            </a:xfrm>
            <a:custGeom>
              <a:avLst/>
              <a:gdLst>
                <a:gd name="connsiteX0" fmla="*/ 40197 w 64408"/>
                <a:gd name="connsiteY0" fmla="*/ 4952 h 117618"/>
                <a:gd name="connsiteX1" fmla="*/ 34889 w 64408"/>
                <a:gd name="connsiteY1" fmla="*/ -7 h 117618"/>
                <a:gd name="connsiteX2" fmla="*/ 207 w 64408"/>
                <a:gd name="connsiteY2" fmla="*/ 11329 h 117618"/>
                <a:gd name="connsiteX3" fmla="*/ 207 w 64408"/>
                <a:gd name="connsiteY3" fmla="*/ 17706 h 117618"/>
                <a:gd name="connsiteX4" fmla="*/ 25864 w 64408"/>
                <a:gd name="connsiteY4" fmla="*/ 12746 h 117618"/>
                <a:gd name="connsiteX5" fmla="*/ 25864 w 64408"/>
                <a:gd name="connsiteY5" fmla="*/ 103086 h 117618"/>
                <a:gd name="connsiteX6" fmla="*/ 8170 w 64408"/>
                <a:gd name="connsiteY6" fmla="*/ 111234 h 117618"/>
                <a:gd name="connsiteX7" fmla="*/ 1446 w 64408"/>
                <a:gd name="connsiteY7" fmla="*/ 111234 h 117618"/>
                <a:gd name="connsiteX8" fmla="*/ 1446 w 64408"/>
                <a:gd name="connsiteY8" fmla="*/ 117611 h 117618"/>
                <a:gd name="connsiteX9" fmla="*/ 32942 w 64408"/>
                <a:gd name="connsiteY9" fmla="*/ 116902 h 117618"/>
                <a:gd name="connsiteX10" fmla="*/ 64616 w 64408"/>
                <a:gd name="connsiteY10" fmla="*/ 117611 h 117618"/>
                <a:gd name="connsiteX11" fmla="*/ 64616 w 64408"/>
                <a:gd name="connsiteY11" fmla="*/ 111234 h 117618"/>
                <a:gd name="connsiteX12" fmla="*/ 57892 w 64408"/>
                <a:gd name="connsiteY12" fmla="*/ 111234 h 117618"/>
                <a:gd name="connsiteX13" fmla="*/ 40197 w 64408"/>
                <a:gd name="connsiteY13" fmla="*/ 103086 h 117618"/>
                <a:gd name="connsiteX14" fmla="*/ 40197 w 64408"/>
                <a:gd name="connsiteY14" fmla="*/ 4952 h 11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408" h="117618">
                  <a:moveTo>
                    <a:pt x="40197" y="4952"/>
                  </a:moveTo>
                  <a:cubicBezTo>
                    <a:pt x="40197" y="170"/>
                    <a:pt x="39843" y="-7"/>
                    <a:pt x="34889" y="-7"/>
                  </a:cubicBezTo>
                  <a:cubicBezTo>
                    <a:pt x="23564" y="11152"/>
                    <a:pt x="7462" y="11329"/>
                    <a:pt x="207" y="11329"/>
                  </a:cubicBezTo>
                  <a:lnTo>
                    <a:pt x="207" y="17706"/>
                  </a:lnTo>
                  <a:cubicBezTo>
                    <a:pt x="4454" y="17706"/>
                    <a:pt x="16132" y="17706"/>
                    <a:pt x="25864" y="12746"/>
                  </a:cubicBezTo>
                  <a:lnTo>
                    <a:pt x="25864" y="103086"/>
                  </a:lnTo>
                  <a:cubicBezTo>
                    <a:pt x="25864" y="108931"/>
                    <a:pt x="25864" y="111234"/>
                    <a:pt x="8170" y="111234"/>
                  </a:cubicBezTo>
                  <a:lnTo>
                    <a:pt x="1446" y="111234"/>
                  </a:lnTo>
                  <a:lnTo>
                    <a:pt x="1446" y="117611"/>
                  </a:lnTo>
                  <a:cubicBezTo>
                    <a:pt x="4631" y="117434"/>
                    <a:pt x="26395" y="116902"/>
                    <a:pt x="32942" y="116902"/>
                  </a:cubicBezTo>
                  <a:cubicBezTo>
                    <a:pt x="38428" y="116902"/>
                    <a:pt x="60723" y="117434"/>
                    <a:pt x="64616" y="117611"/>
                  </a:cubicBezTo>
                  <a:lnTo>
                    <a:pt x="64616" y="111234"/>
                  </a:lnTo>
                  <a:lnTo>
                    <a:pt x="57892" y="111234"/>
                  </a:lnTo>
                  <a:cubicBezTo>
                    <a:pt x="40197" y="111234"/>
                    <a:pt x="40197" y="108931"/>
                    <a:pt x="40197" y="103086"/>
                  </a:cubicBezTo>
                  <a:lnTo>
                    <a:pt x="40197" y="4952"/>
                  </a:ln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3" name="任意多边形: 形状 162">
              <a:extLst>
                <a:ext uri="{FF2B5EF4-FFF2-40B4-BE49-F238E27FC236}">
                  <a16:creationId xmlns:a16="http://schemas.microsoft.com/office/drawing/2014/main" id="{1B5EEBC6-E630-938A-A8C6-E406CCF10BA0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7774690" y="2403722"/>
              <a:ext cx="64408" cy="117618"/>
            </a:xfrm>
            <a:custGeom>
              <a:avLst/>
              <a:gdLst>
                <a:gd name="connsiteX0" fmla="*/ 40196 w 64408"/>
                <a:gd name="connsiteY0" fmla="*/ 4959 h 117618"/>
                <a:gd name="connsiteX1" fmla="*/ 34887 w 64408"/>
                <a:gd name="connsiteY1" fmla="*/ -1 h 117618"/>
                <a:gd name="connsiteX2" fmla="*/ 206 w 64408"/>
                <a:gd name="connsiteY2" fmla="*/ 11336 h 117618"/>
                <a:gd name="connsiteX3" fmla="*/ 206 w 64408"/>
                <a:gd name="connsiteY3" fmla="*/ 17713 h 117618"/>
                <a:gd name="connsiteX4" fmla="*/ 25863 w 64408"/>
                <a:gd name="connsiteY4" fmla="*/ 12753 h 117618"/>
                <a:gd name="connsiteX5" fmla="*/ 25863 w 64408"/>
                <a:gd name="connsiteY5" fmla="*/ 103092 h 117618"/>
                <a:gd name="connsiteX6" fmla="*/ 8168 w 64408"/>
                <a:gd name="connsiteY6" fmla="*/ 111240 h 117618"/>
                <a:gd name="connsiteX7" fmla="*/ 1444 w 64408"/>
                <a:gd name="connsiteY7" fmla="*/ 111240 h 117618"/>
                <a:gd name="connsiteX8" fmla="*/ 1444 w 64408"/>
                <a:gd name="connsiteY8" fmla="*/ 117617 h 117618"/>
                <a:gd name="connsiteX9" fmla="*/ 32941 w 64408"/>
                <a:gd name="connsiteY9" fmla="*/ 116909 h 117618"/>
                <a:gd name="connsiteX10" fmla="*/ 64614 w 64408"/>
                <a:gd name="connsiteY10" fmla="*/ 117617 h 117618"/>
                <a:gd name="connsiteX11" fmla="*/ 64614 w 64408"/>
                <a:gd name="connsiteY11" fmla="*/ 111240 h 117618"/>
                <a:gd name="connsiteX12" fmla="*/ 57890 w 64408"/>
                <a:gd name="connsiteY12" fmla="*/ 111240 h 117618"/>
                <a:gd name="connsiteX13" fmla="*/ 40196 w 64408"/>
                <a:gd name="connsiteY13" fmla="*/ 103092 h 117618"/>
                <a:gd name="connsiteX14" fmla="*/ 40196 w 64408"/>
                <a:gd name="connsiteY14" fmla="*/ 4959 h 11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408" h="117618">
                  <a:moveTo>
                    <a:pt x="40196" y="4959"/>
                  </a:moveTo>
                  <a:cubicBezTo>
                    <a:pt x="40196" y="176"/>
                    <a:pt x="39842" y="-1"/>
                    <a:pt x="34887" y="-1"/>
                  </a:cubicBezTo>
                  <a:cubicBezTo>
                    <a:pt x="23563" y="11159"/>
                    <a:pt x="7460" y="11336"/>
                    <a:pt x="206" y="11336"/>
                  </a:cubicBezTo>
                  <a:lnTo>
                    <a:pt x="206" y="17713"/>
                  </a:lnTo>
                  <a:cubicBezTo>
                    <a:pt x="4452" y="17713"/>
                    <a:pt x="16131" y="17713"/>
                    <a:pt x="25863" y="12753"/>
                  </a:cubicBezTo>
                  <a:lnTo>
                    <a:pt x="25863" y="103092"/>
                  </a:lnTo>
                  <a:cubicBezTo>
                    <a:pt x="25863" y="108938"/>
                    <a:pt x="25863" y="111240"/>
                    <a:pt x="8168" y="111240"/>
                  </a:cubicBezTo>
                  <a:lnTo>
                    <a:pt x="1444" y="111240"/>
                  </a:lnTo>
                  <a:lnTo>
                    <a:pt x="1444" y="117617"/>
                  </a:lnTo>
                  <a:cubicBezTo>
                    <a:pt x="4629" y="117440"/>
                    <a:pt x="26394" y="116909"/>
                    <a:pt x="32941" y="116909"/>
                  </a:cubicBezTo>
                  <a:cubicBezTo>
                    <a:pt x="38426" y="116909"/>
                    <a:pt x="60722" y="117440"/>
                    <a:pt x="64614" y="117617"/>
                  </a:cubicBezTo>
                  <a:lnTo>
                    <a:pt x="64614" y="111240"/>
                  </a:lnTo>
                  <a:lnTo>
                    <a:pt x="57890" y="111240"/>
                  </a:lnTo>
                  <a:cubicBezTo>
                    <a:pt x="40196" y="111240"/>
                    <a:pt x="40196" y="108938"/>
                    <a:pt x="40196" y="103092"/>
                  </a:cubicBezTo>
                  <a:lnTo>
                    <a:pt x="40196" y="4959"/>
                  </a:ln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4" name="任意多边形: 形状 163">
              <a:extLst>
                <a:ext uri="{FF2B5EF4-FFF2-40B4-BE49-F238E27FC236}">
                  <a16:creationId xmlns:a16="http://schemas.microsoft.com/office/drawing/2014/main" id="{6F71944F-D5FE-7A55-7EE5-2777DE7299E6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7887661" y="2429584"/>
              <a:ext cx="94843" cy="94767"/>
            </a:xfrm>
            <a:custGeom>
              <a:avLst/>
              <a:gdLst>
                <a:gd name="connsiteX0" fmla="*/ 92576 w 94843"/>
                <a:gd name="connsiteY0" fmla="*/ 8679 h 94767"/>
                <a:gd name="connsiteX1" fmla="*/ 95053 w 94843"/>
                <a:gd name="connsiteY1" fmla="*/ 4428 h 94767"/>
                <a:gd name="connsiteX2" fmla="*/ 90807 w 94843"/>
                <a:gd name="connsiteY2" fmla="*/ -1 h 94767"/>
                <a:gd name="connsiteX3" fmla="*/ 86383 w 94843"/>
                <a:gd name="connsiteY3" fmla="*/ 2656 h 94767"/>
                <a:gd name="connsiteX4" fmla="*/ 47631 w 94843"/>
                <a:gd name="connsiteY4" fmla="*/ 41272 h 94767"/>
                <a:gd name="connsiteX5" fmla="*/ 8703 w 94843"/>
                <a:gd name="connsiteY5" fmla="*/ 2479 h 94767"/>
                <a:gd name="connsiteX6" fmla="*/ 4633 w 94843"/>
                <a:gd name="connsiteY6" fmla="*/ -1 h 94767"/>
                <a:gd name="connsiteX7" fmla="*/ 210 w 94843"/>
                <a:gd name="connsiteY7" fmla="*/ 4428 h 94767"/>
                <a:gd name="connsiteX8" fmla="*/ 2864 w 94843"/>
                <a:gd name="connsiteY8" fmla="*/ 8679 h 94767"/>
                <a:gd name="connsiteX9" fmla="*/ 41438 w 94843"/>
                <a:gd name="connsiteY9" fmla="*/ 47295 h 94767"/>
                <a:gd name="connsiteX10" fmla="*/ 2864 w 94843"/>
                <a:gd name="connsiteY10" fmla="*/ 85910 h 94767"/>
                <a:gd name="connsiteX11" fmla="*/ 210 w 94843"/>
                <a:gd name="connsiteY11" fmla="*/ 90338 h 94767"/>
                <a:gd name="connsiteX12" fmla="*/ 4633 w 94843"/>
                <a:gd name="connsiteY12" fmla="*/ 94767 h 94767"/>
                <a:gd name="connsiteX13" fmla="*/ 8703 w 94843"/>
                <a:gd name="connsiteY13" fmla="*/ 92287 h 94767"/>
                <a:gd name="connsiteX14" fmla="*/ 47631 w 94843"/>
                <a:gd name="connsiteY14" fmla="*/ 53494 h 94767"/>
                <a:gd name="connsiteX15" fmla="*/ 87975 w 94843"/>
                <a:gd name="connsiteY15" fmla="*/ 93881 h 94767"/>
                <a:gd name="connsiteX16" fmla="*/ 90807 w 94843"/>
                <a:gd name="connsiteY16" fmla="*/ 94767 h 94767"/>
                <a:gd name="connsiteX17" fmla="*/ 95053 w 94843"/>
                <a:gd name="connsiteY17" fmla="*/ 90338 h 94767"/>
                <a:gd name="connsiteX18" fmla="*/ 94169 w 94843"/>
                <a:gd name="connsiteY18" fmla="*/ 88036 h 94767"/>
                <a:gd name="connsiteX19" fmla="*/ 53825 w 94843"/>
                <a:gd name="connsiteY19" fmla="*/ 47472 h 94767"/>
                <a:gd name="connsiteX20" fmla="*/ 92576 w 94843"/>
                <a:gd name="connsiteY20" fmla="*/ 8679 h 94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4843" h="94767">
                  <a:moveTo>
                    <a:pt x="92576" y="8679"/>
                  </a:moveTo>
                  <a:cubicBezTo>
                    <a:pt x="94522" y="6730"/>
                    <a:pt x="95053" y="5668"/>
                    <a:pt x="95053" y="4428"/>
                  </a:cubicBezTo>
                  <a:cubicBezTo>
                    <a:pt x="95053" y="1593"/>
                    <a:pt x="92753" y="-1"/>
                    <a:pt x="90807" y="-1"/>
                  </a:cubicBezTo>
                  <a:cubicBezTo>
                    <a:pt x="89037" y="-1"/>
                    <a:pt x="88506" y="531"/>
                    <a:pt x="86383" y="2656"/>
                  </a:cubicBezTo>
                  <a:lnTo>
                    <a:pt x="47631" y="41272"/>
                  </a:lnTo>
                  <a:lnTo>
                    <a:pt x="8703" y="2479"/>
                  </a:lnTo>
                  <a:cubicBezTo>
                    <a:pt x="6934" y="708"/>
                    <a:pt x="6226" y="-1"/>
                    <a:pt x="4633" y="-1"/>
                  </a:cubicBezTo>
                  <a:cubicBezTo>
                    <a:pt x="2156" y="-1"/>
                    <a:pt x="210" y="1948"/>
                    <a:pt x="210" y="4428"/>
                  </a:cubicBezTo>
                  <a:cubicBezTo>
                    <a:pt x="210" y="6022"/>
                    <a:pt x="740" y="6553"/>
                    <a:pt x="2864" y="8679"/>
                  </a:cubicBezTo>
                  <a:lnTo>
                    <a:pt x="41438" y="47295"/>
                  </a:lnTo>
                  <a:lnTo>
                    <a:pt x="2864" y="85910"/>
                  </a:lnTo>
                  <a:cubicBezTo>
                    <a:pt x="386" y="88390"/>
                    <a:pt x="210" y="89276"/>
                    <a:pt x="210" y="90338"/>
                  </a:cubicBezTo>
                  <a:cubicBezTo>
                    <a:pt x="210" y="92818"/>
                    <a:pt x="2156" y="94767"/>
                    <a:pt x="4633" y="94767"/>
                  </a:cubicBezTo>
                  <a:cubicBezTo>
                    <a:pt x="6226" y="94767"/>
                    <a:pt x="6757" y="94235"/>
                    <a:pt x="8703" y="92287"/>
                  </a:cubicBezTo>
                  <a:lnTo>
                    <a:pt x="47631" y="53494"/>
                  </a:lnTo>
                  <a:lnTo>
                    <a:pt x="87975" y="93881"/>
                  </a:lnTo>
                  <a:cubicBezTo>
                    <a:pt x="88860" y="94413"/>
                    <a:pt x="89745" y="94767"/>
                    <a:pt x="90807" y="94767"/>
                  </a:cubicBezTo>
                  <a:cubicBezTo>
                    <a:pt x="92753" y="94767"/>
                    <a:pt x="95053" y="93173"/>
                    <a:pt x="95053" y="90338"/>
                  </a:cubicBezTo>
                  <a:cubicBezTo>
                    <a:pt x="95053" y="88921"/>
                    <a:pt x="94699" y="88567"/>
                    <a:pt x="94169" y="88036"/>
                  </a:cubicBezTo>
                  <a:cubicBezTo>
                    <a:pt x="93815" y="87327"/>
                    <a:pt x="59487" y="52963"/>
                    <a:pt x="53825" y="47472"/>
                  </a:cubicBezTo>
                  <a:lnTo>
                    <a:pt x="92576" y="8679"/>
                  </a:ln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5" name="任意多边形: 形状 164">
              <a:extLst>
                <a:ext uri="{FF2B5EF4-FFF2-40B4-BE49-F238E27FC236}">
                  <a16:creationId xmlns:a16="http://schemas.microsoft.com/office/drawing/2014/main" id="{45460331-0872-7F3E-33B1-34A4BA88D59C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8033442" y="2403722"/>
              <a:ext cx="64408" cy="117618"/>
            </a:xfrm>
            <a:custGeom>
              <a:avLst/>
              <a:gdLst>
                <a:gd name="connsiteX0" fmla="*/ 40206 w 64408"/>
                <a:gd name="connsiteY0" fmla="*/ 4959 h 117618"/>
                <a:gd name="connsiteX1" fmla="*/ 34897 w 64408"/>
                <a:gd name="connsiteY1" fmla="*/ -1 h 117618"/>
                <a:gd name="connsiteX2" fmla="*/ 216 w 64408"/>
                <a:gd name="connsiteY2" fmla="*/ 11336 h 117618"/>
                <a:gd name="connsiteX3" fmla="*/ 216 w 64408"/>
                <a:gd name="connsiteY3" fmla="*/ 17713 h 117618"/>
                <a:gd name="connsiteX4" fmla="*/ 25873 w 64408"/>
                <a:gd name="connsiteY4" fmla="*/ 12753 h 117618"/>
                <a:gd name="connsiteX5" fmla="*/ 25873 w 64408"/>
                <a:gd name="connsiteY5" fmla="*/ 103092 h 117618"/>
                <a:gd name="connsiteX6" fmla="*/ 8178 w 64408"/>
                <a:gd name="connsiteY6" fmla="*/ 111240 h 117618"/>
                <a:gd name="connsiteX7" fmla="*/ 1454 w 64408"/>
                <a:gd name="connsiteY7" fmla="*/ 111240 h 117618"/>
                <a:gd name="connsiteX8" fmla="*/ 1454 w 64408"/>
                <a:gd name="connsiteY8" fmla="*/ 117617 h 117618"/>
                <a:gd name="connsiteX9" fmla="*/ 32951 w 64408"/>
                <a:gd name="connsiteY9" fmla="*/ 116909 h 117618"/>
                <a:gd name="connsiteX10" fmla="*/ 64625 w 64408"/>
                <a:gd name="connsiteY10" fmla="*/ 117617 h 117618"/>
                <a:gd name="connsiteX11" fmla="*/ 64625 w 64408"/>
                <a:gd name="connsiteY11" fmla="*/ 111240 h 117618"/>
                <a:gd name="connsiteX12" fmla="*/ 57901 w 64408"/>
                <a:gd name="connsiteY12" fmla="*/ 111240 h 117618"/>
                <a:gd name="connsiteX13" fmla="*/ 40206 w 64408"/>
                <a:gd name="connsiteY13" fmla="*/ 103092 h 117618"/>
                <a:gd name="connsiteX14" fmla="*/ 40206 w 64408"/>
                <a:gd name="connsiteY14" fmla="*/ 4959 h 11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408" h="117618">
                  <a:moveTo>
                    <a:pt x="40206" y="4959"/>
                  </a:moveTo>
                  <a:cubicBezTo>
                    <a:pt x="40206" y="176"/>
                    <a:pt x="39852" y="-1"/>
                    <a:pt x="34897" y="-1"/>
                  </a:cubicBezTo>
                  <a:cubicBezTo>
                    <a:pt x="23573" y="11159"/>
                    <a:pt x="7471" y="11336"/>
                    <a:pt x="216" y="11336"/>
                  </a:cubicBezTo>
                  <a:lnTo>
                    <a:pt x="216" y="17713"/>
                  </a:lnTo>
                  <a:cubicBezTo>
                    <a:pt x="4462" y="17713"/>
                    <a:pt x="16141" y="17713"/>
                    <a:pt x="25873" y="12753"/>
                  </a:cubicBezTo>
                  <a:lnTo>
                    <a:pt x="25873" y="103092"/>
                  </a:lnTo>
                  <a:cubicBezTo>
                    <a:pt x="25873" y="108938"/>
                    <a:pt x="25873" y="111240"/>
                    <a:pt x="8178" y="111240"/>
                  </a:cubicBezTo>
                  <a:lnTo>
                    <a:pt x="1454" y="111240"/>
                  </a:lnTo>
                  <a:lnTo>
                    <a:pt x="1454" y="117617"/>
                  </a:lnTo>
                  <a:cubicBezTo>
                    <a:pt x="4639" y="117440"/>
                    <a:pt x="26404" y="116909"/>
                    <a:pt x="32951" y="116909"/>
                  </a:cubicBezTo>
                  <a:cubicBezTo>
                    <a:pt x="38436" y="116909"/>
                    <a:pt x="60732" y="117440"/>
                    <a:pt x="64625" y="117617"/>
                  </a:cubicBezTo>
                  <a:lnTo>
                    <a:pt x="64625" y="111240"/>
                  </a:lnTo>
                  <a:lnTo>
                    <a:pt x="57901" y="111240"/>
                  </a:lnTo>
                  <a:cubicBezTo>
                    <a:pt x="40206" y="111240"/>
                    <a:pt x="40206" y="108938"/>
                    <a:pt x="40206" y="103092"/>
                  </a:cubicBezTo>
                  <a:lnTo>
                    <a:pt x="40206" y="4959"/>
                  </a:ln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6" name="任意多边形: 形状 165">
              <a:extLst>
                <a:ext uri="{FF2B5EF4-FFF2-40B4-BE49-F238E27FC236}">
                  <a16:creationId xmlns:a16="http://schemas.microsoft.com/office/drawing/2014/main" id="{BC8143BA-37E6-A691-1FF8-4E979BEE535B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8194710" y="2268994"/>
              <a:ext cx="58645" cy="253051"/>
            </a:xfrm>
            <a:custGeom>
              <a:avLst/>
              <a:gdLst>
                <a:gd name="connsiteX0" fmla="*/ 58867 w 58645"/>
                <a:gd name="connsiteY0" fmla="*/ 250517 h 253051"/>
                <a:gd name="connsiteX1" fmla="*/ 54570 w 58645"/>
                <a:gd name="connsiteY1" fmla="*/ 244950 h 253051"/>
                <a:gd name="connsiteX2" fmla="*/ 14883 w 58645"/>
                <a:gd name="connsiteY2" fmla="*/ 126522 h 253051"/>
                <a:gd name="connsiteX3" fmla="*/ 55581 w 58645"/>
                <a:gd name="connsiteY3" fmla="*/ 6829 h 253051"/>
                <a:gd name="connsiteX4" fmla="*/ 58867 w 58645"/>
                <a:gd name="connsiteY4" fmla="*/ 2527 h 253051"/>
                <a:gd name="connsiteX5" fmla="*/ 56339 w 58645"/>
                <a:gd name="connsiteY5" fmla="*/ -3 h 253051"/>
                <a:gd name="connsiteX6" fmla="*/ 16147 w 58645"/>
                <a:gd name="connsiteY6" fmla="*/ 49342 h 253051"/>
                <a:gd name="connsiteX7" fmla="*/ 222 w 58645"/>
                <a:gd name="connsiteY7" fmla="*/ 126522 h 253051"/>
                <a:gd name="connsiteX8" fmla="*/ 16906 w 58645"/>
                <a:gd name="connsiteY8" fmla="*/ 205474 h 253051"/>
                <a:gd name="connsiteX9" fmla="*/ 56339 w 58645"/>
                <a:gd name="connsiteY9" fmla="*/ 253048 h 253051"/>
                <a:gd name="connsiteX10" fmla="*/ 58867 w 58645"/>
                <a:gd name="connsiteY10" fmla="*/ 250517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645" h="253051">
                  <a:moveTo>
                    <a:pt x="58867" y="250517"/>
                  </a:moveTo>
                  <a:cubicBezTo>
                    <a:pt x="58867" y="249758"/>
                    <a:pt x="58867" y="249252"/>
                    <a:pt x="54570" y="244950"/>
                  </a:cubicBezTo>
                  <a:cubicBezTo>
                    <a:pt x="22972" y="213066"/>
                    <a:pt x="14883" y="165239"/>
                    <a:pt x="14883" y="126522"/>
                  </a:cubicBezTo>
                  <a:cubicBezTo>
                    <a:pt x="14883" y="82491"/>
                    <a:pt x="24489" y="38461"/>
                    <a:pt x="55581" y="6829"/>
                  </a:cubicBezTo>
                  <a:cubicBezTo>
                    <a:pt x="58867" y="3793"/>
                    <a:pt x="58867" y="3286"/>
                    <a:pt x="58867" y="2527"/>
                  </a:cubicBezTo>
                  <a:cubicBezTo>
                    <a:pt x="58867" y="756"/>
                    <a:pt x="57856" y="-3"/>
                    <a:pt x="56339" y="-3"/>
                  </a:cubicBezTo>
                  <a:cubicBezTo>
                    <a:pt x="53812" y="-3"/>
                    <a:pt x="31061" y="17204"/>
                    <a:pt x="16147" y="49342"/>
                  </a:cubicBezTo>
                  <a:cubicBezTo>
                    <a:pt x="3255" y="77177"/>
                    <a:pt x="222" y="105266"/>
                    <a:pt x="222" y="126522"/>
                  </a:cubicBezTo>
                  <a:cubicBezTo>
                    <a:pt x="222" y="146260"/>
                    <a:pt x="3002" y="176879"/>
                    <a:pt x="16906" y="205474"/>
                  </a:cubicBezTo>
                  <a:cubicBezTo>
                    <a:pt x="32072" y="236600"/>
                    <a:pt x="53812" y="253048"/>
                    <a:pt x="56339" y="253048"/>
                  </a:cubicBezTo>
                  <a:cubicBezTo>
                    <a:pt x="57856" y="253048"/>
                    <a:pt x="58867" y="252289"/>
                    <a:pt x="58867" y="250517"/>
                  </a:cubicBez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7" name="任意多边形: 形状 166">
              <a:extLst>
                <a:ext uri="{FF2B5EF4-FFF2-40B4-BE49-F238E27FC236}">
                  <a16:creationId xmlns:a16="http://schemas.microsoft.com/office/drawing/2014/main" id="{081C19B9-D6A4-C50F-FF09-676F50391A90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8274814" y="2285948"/>
              <a:ext cx="208292" cy="172833"/>
            </a:xfrm>
            <a:custGeom>
              <a:avLst/>
              <a:gdLst>
                <a:gd name="connsiteX0" fmla="*/ 116000 w 208292"/>
                <a:gd name="connsiteY0" fmla="*/ 68827 h 172833"/>
                <a:gd name="connsiteX1" fmla="*/ 94766 w 208292"/>
                <a:gd name="connsiteY1" fmla="*/ 18470 h 172833"/>
                <a:gd name="connsiteX2" fmla="*/ 93502 w 208292"/>
                <a:gd name="connsiteY2" fmla="*/ 15180 h 172833"/>
                <a:gd name="connsiteX3" fmla="*/ 108416 w 208292"/>
                <a:gd name="connsiteY3" fmla="*/ 7841 h 172833"/>
                <a:gd name="connsiteX4" fmla="*/ 113472 w 208292"/>
                <a:gd name="connsiteY4" fmla="*/ 3033 h 172833"/>
                <a:gd name="connsiteX5" fmla="*/ 109680 w 208292"/>
                <a:gd name="connsiteY5" fmla="*/ -3 h 172833"/>
                <a:gd name="connsiteX6" fmla="*/ 77830 w 208292"/>
                <a:gd name="connsiteY6" fmla="*/ 756 h 172833"/>
                <a:gd name="connsiteX7" fmla="*/ 49518 w 208292"/>
                <a:gd name="connsiteY7" fmla="*/ -3 h 172833"/>
                <a:gd name="connsiteX8" fmla="*/ 44968 w 208292"/>
                <a:gd name="connsiteY8" fmla="*/ 5058 h 172833"/>
                <a:gd name="connsiteX9" fmla="*/ 50782 w 208292"/>
                <a:gd name="connsiteY9" fmla="*/ 7841 h 172833"/>
                <a:gd name="connsiteX10" fmla="*/ 69741 w 208292"/>
                <a:gd name="connsiteY10" fmla="*/ 15939 h 172833"/>
                <a:gd name="connsiteX11" fmla="*/ 99569 w 208292"/>
                <a:gd name="connsiteY11" fmla="*/ 86540 h 172833"/>
                <a:gd name="connsiteX12" fmla="*/ 46232 w 208292"/>
                <a:gd name="connsiteY12" fmla="*/ 143983 h 172833"/>
                <a:gd name="connsiteX13" fmla="*/ 42946 w 208292"/>
                <a:gd name="connsiteY13" fmla="*/ 146766 h 172833"/>
                <a:gd name="connsiteX14" fmla="*/ 5787 w 208292"/>
                <a:gd name="connsiteY14" fmla="*/ 164986 h 172833"/>
                <a:gd name="connsiteX15" fmla="*/ 226 w 208292"/>
                <a:gd name="connsiteY15" fmla="*/ 170047 h 172833"/>
                <a:gd name="connsiteX16" fmla="*/ 3512 w 208292"/>
                <a:gd name="connsiteY16" fmla="*/ 172831 h 172833"/>
                <a:gd name="connsiteX17" fmla="*/ 27273 w 208292"/>
                <a:gd name="connsiteY17" fmla="*/ 172072 h 172833"/>
                <a:gd name="connsiteX18" fmla="*/ 55585 w 208292"/>
                <a:gd name="connsiteY18" fmla="*/ 172831 h 172833"/>
                <a:gd name="connsiteX19" fmla="*/ 60135 w 208292"/>
                <a:gd name="connsiteY19" fmla="*/ 167770 h 172833"/>
                <a:gd name="connsiteX20" fmla="*/ 57102 w 208292"/>
                <a:gd name="connsiteY20" fmla="*/ 164986 h 172833"/>
                <a:gd name="connsiteX21" fmla="*/ 46990 w 208292"/>
                <a:gd name="connsiteY21" fmla="*/ 157142 h 172833"/>
                <a:gd name="connsiteX22" fmla="*/ 53816 w 208292"/>
                <a:gd name="connsiteY22" fmla="*/ 145754 h 172833"/>
                <a:gd name="connsiteX23" fmla="*/ 79599 w 208292"/>
                <a:gd name="connsiteY23" fmla="*/ 118425 h 172833"/>
                <a:gd name="connsiteX24" fmla="*/ 102350 w 208292"/>
                <a:gd name="connsiteY24" fmla="*/ 93626 h 172833"/>
                <a:gd name="connsiteX25" fmla="*/ 127881 w 208292"/>
                <a:gd name="connsiteY25" fmla="*/ 154105 h 172833"/>
                <a:gd name="connsiteX26" fmla="*/ 129145 w 208292"/>
                <a:gd name="connsiteY26" fmla="*/ 157648 h 172833"/>
                <a:gd name="connsiteX27" fmla="*/ 114483 w 208292"/>
                <a:gd name="connsiteY27" fmla="*/ 164986 h 172833"/>
                <a:gd name="connsiteX28" fmla="*/ 109428 w 208292"/>
                <a:gd name="connsiteY28" fmla="*/ 169794 h 172833"/>
                <a:gd name="connsiteX29" fmla="*/ 113219 w 208292"/>
                <a:gd name="connsiteY29" fmla="*/ 172831 h 172833"/>
                <a:gd name="connsiteX30" fmla="*/ 145070 w 208292"/>
                <a:gd name="connsiteY30" fmla="*/ 172072 h 172833"/>
                <a:gd name="connsiteX31" fmla="*/ 173129 w 208292"/>
                <a:gd name="connsiteY31" fmla="*/ 172831 h 172833"/>
                <a:gd name="connsiteX32" fmla="*/ 177931 w 208292"/>
                <a:gd name="connsiteY32" fmla="*/ 168023 h 172833"/>
                <a:gd name="connsiteX33" fmla="*/ 173381 w 208292"/>
                <a:gd name="connsiteY33" fmla="*/ 164986 h 172833"/>
                <a:gd name="connsiteX34" fmla="*/ 151642 w 208292"/>
                <a:gd name="connsiteY34" fmla="*/ 153852 h 172833"/>
                <a:gd name="connsiteX35" fmla="*/ 119033 w 208292"/>
                <a:gd name="connsiteY35" fmla="*/ 75659 h 172833"/>
                <a:gd name="connsiteX36" fmla="*/ 170854 w 208292"/>
                <a:gd name="connsiteY36" fmla="*/ 20747 h 172833"/>
                <a:gd name="connsiteX37" fmla="*/ 202957 w 208292"/>
                <a:gd name="connsiteY37" fmla="*/ 7841 h 172833"/>
                <a:gd name="connsiteX38" fmla="*/ 208518 w 208292"/>
                <a:gd name="connsiteY38" fmla="*/ 2780 h 172833"/>
                <a:gd name="connsiteX39" fmla="*/ 205232 w 208292"/>
                <a:gd name="connsiteY39" fmla="*/ -3 h 172833"/>
                <a:gd name="connsiteX40" fmla="*/ 181470 w 208292"/>
                <a:gd name="connsiteY40" fmla="*/ 756 h 172833"/>
                <a:gd name="connsiteX41" fmla="*/ 153412 w 208292"/>
                <a:gd name="connsiteY41" fmla="*/ -3 h 172833"/>
                <a:gd name="connsiteX42" fmla="*/ 148609 w 208292"/>
                <a:gd name="connsiteY42" fmla="*/ 5058 h 172833"/>
                <a:gd name="connsiteX43" fmla="*/ 151642 w 208292"/>
                <a:gd name="connsiteY43" fmla="*/ 7841 h 172833"/>
                <a:gd name="connsiteX44" fmla="*/ 161753 w 208292"/>
                <a:gd name="connsiteY44" fmla="*/ 15686 h 172833"/>
                <a:gd name="connsiteX45" fmla="*/ 156951 w 208292"/>
                <a:gd name="connsiteY45" fmla="*/ 24796 h 172833"/>
                <a:gd name="connsiteX46" fmla="*/ 116000 w 208292"/>
                <a:gd name="connsiteY46" fmla="*/ 68827 h 17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08292" h="172833">
                  <a:moveTo>
                    <a:pt x="116000" y="68827"/>
                  </a:moveTo>
                  <a:lnTo>
                    <a:pt x="94766" y="18470"/>
                  </a:lnTo>
                  <a:cubicBezTo>
                    <a:pt x="94008" y="16445"/>
                    <a:pt x="93502" y="15433"/>
                    <a:pt x="93502" y="15180"/>
                  </a:cubicBezTo>
                  <a:cubicBezTo>
                    <a:pt x="93502" y="13662"/>
                    <a:pt x="97800" y="8854"/>
                    <a:pt x="108416" y="7841"/>
                  </a:cubicBezTo>
                  <a:cubicBezTo>
                    <a:pt x="110944" y="7588"/>
                    <a:pt x="113472" y="7335"/>
                    <a:pt x="113472" y="3033"/>
                  </a:cubicBezTo>
                  <a:cubicBezTo>
                    <a:pt x="113472" y="-3"/>
                    <a:pt x="110439" y="-3"/>
                    <a:pt x="109680" y="-3"/>
                  </a:cubicBezTo>
                  <a:cubicBezTo>
                    <a:pt x="99316" y="-3"/>
                    <a:pt x="88447" y="756"/>
                    <a:pt x="77830" y="756"/>
                  </a:cubicBezTo>
                  <a:cubicBezTo>
                    <a:pt x="71510" y="756"/>
                    <a:pt x="55838" y="-3"/>
                    <a:pt x="49518" y="-3"/>
                  </a:cubicBezTo>
                  <a:cubicBezTo>
                    <a:pt x="48002" y="-3"/>
                    <a:pt x="44968" y="-3"/>
                    <a:pt x="44968" y="5058"/>
                  </a:cubicBezTo>
                  <a:cubicBezTo>
                    <a:pt x="44968" y="7841"/>
                    <a:pt x="47496" y="7841"/>
                    <a:pt x="50782" y="7841"/>
                  </a:cubicBezTo>
                  <a:cubicBezTo>
                    <a:pt x="65949" y="7841"/>
                    <a:pt x="67466" y="10372"/>
                    <a:pt x="69741" y="15939"/>
                  </a:cubicBezTo>
                  <a:lnTo>
                    <a:pt x="99569" y="86540"/>
                  </a:lnTo>
                  <a:lnTo>
                    <a:pt x="46232" y="143983"/>
                  </a:lnTo>
                  <a:lnTo>
                    <a:pt x="42946" y="146766"/>
                  </a:lnTo>
                  <a:cubicBezTo>
                    <a:pt x="30560" y="160178"/>
                    <a:pt x="18679" y="164227"/>
                    <a:pt x="5787" y="164986"/>
                  </a:cubicBezTo>
                  <a:cubicBezTo>
                    <a:pt x="2501" y="165239"/>
                    <a:pt x="226" y="165239"/>
                    <a:pt x="226" y="170047"/>
                  </a:cubicBezTo>
                  <a:cubicBezTo>
                    <a:pt x="226" y="170300"/>
                    <a:pt x="226" y="172831"/>
                    <a:pt x="3512" y="172831"/>
                  </a:cubicBezTo>
                  <a:cubicBezTo>
                    <a:pt x="11095" y="172831"/>
                    <a:pt x="19437" y="172072"/>
                    <a:pt x="27273" y="172072"/>
                  </a:cubicBezTo>
                  <a:cubicBezTo>
                    <a:pt x="36626" y="172072"/>
                    <a:pt x="46485" y="172831"/>
                    <a:pt x="55585" y="172831"/>
                  </a:cubicBezTo>
                  <a:cubicBezTo>
                    <a:pt x="57102" y="172831"/>
                    <a:pt x="60135" y="172831"/>
                    <a:pt x="60135" y="167770"/>
                  </a:cubicBezTo>
                  <a:cubicBezTo>
                    <a:pt x="60135" y="165239"/>
                    <a:pt x="57607" y="164986"/>
                    <a:pt x="57102" y="164986"/>
                  </a:cubicBezTo>
                  <a:cubicBezTo>
                    <a:pt x="54827" y="164733"/>
                    <a:pt x="46990" y="164227"/>
                    <a:pt x="46990" y="157142"/>
                  </a:cubicBezTo>
                  <a:cubicBezTo>
                    <a:pt x="46990" y="153093"/>
                    <a:pt x="50782" y="149044"/>
                    <a:pt x="53816" y="145754"/>
                  </a:cubicBezTo>
                  <a:lnTo>
                    <a:pt x="79599" y="118425"/>
                  </a:lnTo>
                  <a:lnTo>
                    <a:pt x="102350" y="93626"/>
                  </a:lnTo>
                  <a:lnTo>
                    <a:pt x="127881" y="154105"/>
                  </a:lnTo>
                  <a:cubicBezTo>
                    <a:pt x="128892" y="156888"/>
                    <a:pt x="129145" y="157142"/>
                    <a:pt x="129145" y="157648"/>
                  </a:cubicBezTo>
                  <a:cubicBezTo>
                    <a:pt x="129145" y="159672"/>
                    <a:pt x="124342" y="163974"/>
                    <a:pt x="114483" y="164986"/>
                  </a:cubicBezTo>
                  <a:cubicBezTo>
                    <a:pt x="111703" y="165239"/>
                    <a:pt x="109428" y="165492"/>
                    <a:pt x="109428" y="169794"/>
                  </a:cubicBezTo>
                  <a:cubicBezTo>
                    <a:pt x="109428" y="172831"/>
                    <a:pt x="112208" y="172831"/>
                    <a:pt x="113219" y="172831"/>
                  </a:cubicBezTo>
                  <a:cubicBezTo>
                    <a:pt x="120297" y="172831"/>
                    <a:pt x="137992" y="172072"/>
                    <a:pt x="145070" y="172072"/>
                  </a:cubicBezTo>
                  <a:cubicBezTo>
                    <a:pt x="151389" y="172072"/>
                    <a:pt x="166809" y="172831"/>
                    <a:pt x="173129" y="172831"/>
                  </a:cubicBezTo>
                  <a:cubicBezTo>
                    <a:pt x="174898" y="172831"/>
                    <a:pt x="177931" y="172831"/>
                    <a:pt x="177931" y="168023"/>
                  </a:cubicBezTo>
                  <a:cubicBezTo>
                    <a:pt x="177931" y="164986"/>
                    <a:pt x="175404" y="164986"/>
                    <a:pt x="173381" y="164986"/>
                  </a:cubicBezTo>
                  <a:cubicBezTo>
                    <a:pt x="156445" y="164733"/>
                    <a:pt x="155939" y="163974"/>
                    <a:pt x="151642" y="153852"/>
                  </a:cubicBezTo>
                  <a:cubicBezTo>
                    <a:pt x="141784" y="130318"/>
                    <a:pt x="124847" y="90842"/>
                    <a:pt x="119033" y="75659"/>
                  </a:cubicBezTo>
                  <a:cubicBezTo>
                    <a:pt x="136222" y="57945"/>
                    <a:pt x="162765" y="27832"/>
                    <a:pt x="170854" y="20747"/>
                  </a:cubicBezTo>
                  <a:cubicBezTo>
                    <a:pt x="178184" y="14674"/>
                    <a:pt x="187790" y="8601"/>
                    <a:pt x="202957" y="7841"/>
                  </a:cubicBezTo>
                  <a:cubicBezTo>
                    <a:pt x="206243" y="7588"/>
                    <a:pt x="208518" y="7588"/>
                    <a:pt x="208518" y="2780"/>
                  </a:cubicBezTo>
                  <a:cubicBezTo>
                    <a:pt x="208518" y="2527"/>
                    <a:pt x="208518" y="-3"/>
                    <a:pt x="205232" y="-3"/>
                  </a:cubicBezTo>
                  <a:cubicBezTo>
                    <a:pt x="197648" y="-3"/>
                    <a:pt x="189307" y="756"/>
                    <a:pt x="181470" y="756"/>
                  </a:cubicBezTo>
                  <a:cubicBezTo>
                    <a:pt x="172117" y="756"/>
                    <a:pt x="162512" y="-3"/>
                    <a:pt x="153412" y="-3"/>
                  </a:cubicBezTo>
                  <a:cubicBezTo>
                    <a:pt x="151895" y="-3"/>
                    <a:pt x="148609" y="-3"/>
                    <a:pt x="148609" y="5058"/>
                  </a:cubicBezTo>
                  <a:cubicBezTo>
                    <a:pt x="148609" y="6829"/>
                    <a:pt x="149873" y="7588"/>
                    <a:pt x="151642" y="7841"/>
                  </a:cubicBezTo>
                  <a:cubicBezTo>
                    <a:pt x="153917" y="8094"/>
                    <a:pt x="161753" y="8601"/>
                    <a:pt x="161753" y="15686"/>
                  </a:cubicBezTo>
                  <a:cubicBezTo>
                    <a:pt x="161753" y="19229"/>
                    <a:pt x="158973" y="22518"/>
                    <a:pt x="156951" y="24796"/>
                  </a:cubicBezTo>
                  <a:lnTo>
                    <a:pt x="116000" y="68827"/>
                  </a:ln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8" name="任意多边形: 形状 167">
              <a:extLst>
                <a:ext uri="{FF2B5EF4-FFF2-40B4-BE49-F238E27FC236}">
                  <a16:creationId xmlns:a16="http://schemas.microsoft.com/office/drawing/2014/main" id="{E9B6007B-0C08-7A40-005A-73EBB69AEE98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8487675" y="2376934"/>
              <a:ext cx="129348" cy="120983"/>
            </a:xfrm>
            <a:custGeom>
              <a:avLst/>
              <a:gdLst>
                <a:gd name="connsiteX0" fmla="*/ 129582 w 129348"/>
                <a:gd name="connsiteY0" fmla="*/ 61464 h 120983"/>
                <a:gd name="connsiteX1" fmla="*/ 69951 w 129348"/>
                <a:gd name="connsiteY1" fmla="*/ -2 h 120983"/>
                <a:gd name="connsiteX2" fmla="*/ 234 w 129348"/>
                <a:gd name="connsiteY2" fmla="*/ -2 h 120983"/>
                <a:gd name="connsiteX3" fmla="*/ 234 w 129348"/>
                <a:gd name="connsiteY3" fmla="*/ 6375 h 120983"/>
                <a:gd name="connsiteX4" fmla="*/ 4481 w 129348"/>
                <a:gd name="connsiteY4" fmla="*/ 6375 h 120983"/>
                <a:gd name="connsiteX5" fmla="*/ 18460 w 129348"/>
                <a:gd name="connsiteY5" fmla="*/ 14346 h 120983"/>
                <a:gd name="connsiteX6" fmla="*/ 18460 w 129348"/>
                <a:gd name="connsiteY6" fmla="*/ 106634 h 120983"/>
                <a:gd name="connsiteX7" fmla="*/ 4481 w 129348"/>
                <a:gd name="connsiteY7" fmla="*/ 114605 h 120983"/>
                <a:gd name="connsiteX8" fmla="*/ 234 w 129348"/>
                <a:gd name="connsiteY8" fmla="*/ 114605 h 120983"/>
                <a:gd name="connsiteX9" fmla="*/ 234 w 129348"/>
                <a:gd name="connsiteY9" fmla="*/ 120982 h 120983"/>
                <a:gd name="connsiteX10" fmla="*/ 69951 w 129348"/>
                <a:gd name="connsiteY10" fmla="*/ 120982 h 120983"/>
                <a:gd name="connsiteX11" fmla="*/ 129582 w 129348"/>
                <a:gd name="connsiteY11" fmla="*/ 61464 h 120983"/>
                <a:gd name="connsiteX12" fmla="*/ 111357 w 129348"/>
                <a:gd name="connsiteY12" fmla="*/ 61464 h 120983"/>
                <a:gd name="connsiteX13" fmla="*/ 100032 w 129348"/>
                <a:gd name="connsiteY13" fmla="*/ 100080 h 120983"/>
                <a:gd name="connsiteX14" fmla="*/ 65174 w 129348"/>
                <a:gd name="connsiteY14" fmla="*/ 114605 h 120983"/>
                <a:gd name="connsiteX15" fmla="*/ 43055 w 129348"/>
                <a:gd name="connsiteY15" fmla="*/ 114605 h 120983"/>
                <a:gd name="connsiteX16" fmla="*/ 34562 w 129348"/>
                <a:gd name="connsiteY16" fmla="*/ 107697 h 120983"/>
                <a:gd name="connsiteX17" fmla="*/ 34562 w 129348"/>
                <a:gd name="connsiteY17" fmla="*/ 13284 h 120983"/>
                <a:gd name="connsiteX18" fmla="*/ 43055 w 129348"/>
                <a:gd name="connsiteY18" fmla="*/ 6375 h 120983"/>
                <a:gd name="connsiteX19" fmla="*/ 64997 w 129348"/>
                <a:gd name="connsiteY19" fmla="*/ 6375 h 120983"/>
                <a:gd name="connsiteX20" fmla="*/ 101271 w 129348"/>
                <a:gd name="connsiteY20" fmla="*/ 23026 h 120983"/>
                <a:gd name="connsiteX21" fmla="*/ 111357 w 129348"/>
                <a:gd name="connsiteY21" fmla="*/ 61464 h 120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9348" h="120983">
                  <a:moveTo>
                    <a:pt x="129582" y="61464"/>
                  </a:moveTo>
                  <a:cubicBezTo>
                    <a:pt x="129582" y="27809"/>
                    <a:pt x="102863" y="-2"/>
                    <a:pt x="69951" y="-2"/>
                  </a:cubicBezTo>
                  <a:lnTo>
                    <a:pt x="234" y="-2"/>
                  </a:lnTo>
                  <a:lnTo>
                    <a:pt x="234" y="6375"/>
                  </a:lnTo>
                  <a:lnTo>
                    <a:pt x="4481" y="6375"/>
                  </a:lnTo>
                  <a:cubicBezTo>
                    <a:pt x="18106" y="6375"/>
                    <a:pt x="18460" y="8147"/>
                    <a:pt x="18460" y="14346"/>
                  </a:cubicBezTo>
                  <a:lnTo>
                    <a:pt x="18460" y="106634"/>
                  </a:lnTo>
                  <a:cubicBezTo>
                    <a:pt x="18460" y="112657"/>
                    <a:pt x="18106" y="114605"/>
                    <a:pt x="4481" y="114605"/>
                  </a:cubicBezTo>
                  <a:lnTo>
                    <a:pt x="234" y="114605"/>
                  </a:lnTo>
                  <a:lnTo>
                    <a:pt x="234" y="120982"/>
                  </a:lnTo>
                  <a:lnTo>
                    <a:pt x="69951" y="120982"/>
                  </a:lnTo>
                  <a:cubicBezTo>
                    <a:pt x="102510" y="120982"/>
                    <a:pt x="129582" y="94766"/>
                    <a:pt x="129582" y="61464"/>
                  </a:cubicBezTo>
                  <a:close/>
                  <a:moveTo>
                    <a:pt x="111357" y="61464"/>
                  </a:moveTo>
                  <a:cubicBezTo>
                    <a:pt x="111357" y="82012"/>
                    <a:pt x="106225" y="92640"/>
                    <a:pt x="100032" y="100080"/>
                  </a:cubicBezTo>
                  <a:cubicBezTo>
                    <a:pt x="92070" y="109114"/>
                    <a:pt x="79329" y="114605"/>
                    <a:pt x="65174" y="114605"/>
                  </a:cubicBezTo>
                  <a:lnTo>
                    <a:pt x="43055" y="114605"/>
                  </a:lnTo>
                  <a:cubicBezTo>
                    <a:pt x="34739" y="114605"/>
                    <a:pt x="34562" y="113188"/>
                    <a:pt x="34562" y="107697"/>
                  </a:cubicBezTo>
                  <a:lnTo>
                    <a:pt x="34562" y="13284"/>
                  </a:lnTo>
                  <a:cubicBezTo>
                    <a:pt x="34562" y="7792"/>
                    <a:pt x="34739" y="6375"/>
                    <a:pt x="43055" y="6375"/>
                  </a:cubicBezTo>
                  <a:lnTo>
                    <a:pt x="64997" y="6375"/>
                  </a:lnTo>
                  <a:cubicBezTo>
                    <a:pt x="80037" y="6375"/>
                    <a:pt x="93131" y="12575"/>
                    <a:pt x="101271" y="23026"/>
                  </a:cubicBezTo>
                  <a:cubicBezTo>
                    <a:pt x="108526" y="32591"/>
                    <a:pt x="111357" y="46054"/>
                    <a:pt x="111357" y="61464"/>
                  </a:cubicBez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9" name="任意多边形: 形状 168">
              <a:extLst>
                <a:ext uri="{FF2B5EF4-FFF2-40B4-BE49-F238E27FC236}">
                  <a16:creationId xmlns:a16="http://schemas.microsoft.com/office/drawing/2014/main" id="{2F38AECD-082F-FB74-FE38-B875F02F752C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8641973" y="2373392"/>
              <a:ext cx="119262" cy="128069"/>
            </a:xfrm>
            <a:custGeom>
              <a:avLst/>
              <a:gdLst>
                <a:gd name="connsiteX0" fmla="*/ 119502 w 119262"/>
                <a:gd name="connsiteY0" fmla="*/ 83075 h 128069"/>
                <a:gd name="connsiteX1" fmla="*/ 116494 w 119262"/>
                <a:gd name="connsiteY1" fmla="*/ 79709 h 128069"/>
                <a:gd name="connsiteX2" fmla="*/ 113486 w 119262"/>
                <a:gd name="connsiteY2" fmla="*/ 82012 h 128069"/>
                <a:gd name="connsiteX3" fmla="*/ 70488 w 119262"/>
                <a:gd name="connsiteY3" fmla="*/ 121691 h 128069"/>
                <a:gd name="connsiteX4" fmla="*/ 19173 w 119262"/>
                <a:gd name="connsiteY4" fmla="*/ 64121 h 128069"/>
                <a:gd name="connsiteX5" fmla="*/ 70134 w 119262"/>
                <a:gd name="connsiteY5" fmla="*/ 6375 h 128069"/>
                <a:gd name="connsiteX6" fmla="*/ 113132 w 119262"/>
                <a:gd name="connsiteY6" fmla="*/ 48534 h 128069"/>
                <a:gd name="connsiteX7" fmla="*/ 116317 w 119262"/>
                <a:gd name="connsiteY7" fmla="*/ 50659 h 128069"/>
                <a:gd name="connsiteX8" fmla="*/ 119502 w 119262"/>
                <a:gd name="connsiteY8" fmla="*/ 46054 h 128069"/>
                <a:gd name="connsiteX9" fmla="*/ 119502 w 119262"/>
                <a:gd name="connsiteY9" fmla="*/ 4604 h 128069"/>
                <a:gd name="connsiteX10" fmla="*/ 117025 w 119262"/>
                <a:gd name="connsiteY10" fmla="*/ -2 h 128069"/>
                <a:gd name="connsiteX11" fmla="*/ 114017 w 119262"/>
                <a:gd name="connsiteY11" fmla="*/ 2124 h 128069"/>
                <a:gd name="connsiteX12" fmla="*/ 104639 w 119262"/>
                <a:gd name="connsiteY12" fmla="*/ 15586 h 128069"/>
                <a:gd name="connsiteX13" fmla="*/ 68011 w 119262"/>
                <a:gd name="connsiteY13" fmla="*/ -2 h 128069"/>
                <a:gd name="connsiteX14" fmla="*/ 240 w 119262"/>
                <a:gd name="connsiteY14" fmla="*/ 63944 h 128069"/>
                <a:gd name="connsiteX15" fmla="*/ 68011 w 119262"/>
                <a:gd name="connsiteY15" fmla="*/ 128067 h 128069"/>
                <a:gd name="connsiteX16" fmla="*/ 119502 w 119262"/>
                <a:gd name="connsiteY16" fmla="*/ 83075 h 12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9262" h="128069">
                  <a:moveTo>
                    <a:pt x="119502" y="83075"/>
                  </a:moveTo>
                  <a:cubicBezTo>
                    <a:pt x="119502" y="81127"/>
                    <a:pt x="119326" y="79709"/>
                    <a:pt x="116494" y="79709"/>
                  </a:cubicBezTo>
                  <a:cubicBezTo>
                    <a:pt x="115433" y="79709"/>
                    <a:pt x="113663" y="79709"/>
                    <a:pt x="113486" y="82012"/>
                  </a:cubicBezTo>
                  <a:cubicBezTo>
                    <a:pt x="112071" y="110531"/>
                    <a:pt x="88006" y="121691"/>
                    <a:pt x="70488" y="121691"/>
                  </a:cubicBezTo>
                  <a:cubicBezTo>
                    <a:pt x="51555" y="121691"/>
                    <a:pt x="19173" y="110177"/>
                    <a:pt x="19173" y="64121"/>
                  </a:cubicBezTo>
                  <a:cubicBezTo>
                    <a:pt x="19173" y="16118"/>
                    <a:pt x="53501" y="6375"/>
                    <a:pt x="70134" y="6375"/>
                  </a:cubicBezTo>
                  <a:cubicBezTo>
                    <a:pt x="87652" y="6375"/>
                    <a:pt x="108532" y="18066"/>
                    <a:pt x="113132" y="48534"/>
                  </a:cubicBezTo>
                  <a:cubicBezTo>
                    <a:pt x="113486" y="50659"/>
                    <a:pt x="115079" y="50659"/>
                    <a:pt x="116317" y="50659"/>
                  </a:cubicBezTo>
                  <a:cubicBezTo>
                    <a:pt x="119502" y="50659"/>
                    <a:pt x="119502" y="49596"/>
                    <a:pt x="119502" y="46054"/>
                  </a:cubicBezTo>
                  <a:lnTo>
                    <a:pt x="119502" y="4604"/>
                  </a:lnTo>
                  <a:cubicBezTo>
                    <a:pt x="119502" y="1593"/>
                    <a:pt x="119502" y="-2"/>
                    <a:pt x="117025" y="-2"/>
                  </a:cubicBezTo>
                  <a:cubicBezTo>
                    <a:pt x="116317" y="-2"/>
                    <a:pt x="115433" y="-2"/>
                    <a:pt x="114017" y="2124"/>
                  </a:cubicBezTo>
                  <a:lnTo>
                    <a:pt x="104639" y="15586"/>
                  </a:lnTo>
                  <a:cubicBezTo>
                    <a:pt x="97207" y="8147"/>
                    <a:pt x="84998" y="-2"/>
                    <a:pt x="68011" y="-2"/>
                  </a:cubicBezTo>
                  <a:cubicBezTo>
                    <a:pt x="30852" y="-2"/>
                    <a:pt x="240" y="28694"/>
                    <a:pt x="240" y="63944"/>
                  </a:cubicBezTo>
                  <a:cubicBezTo>
                    <a:pt x="240" y="99903"/>
                    <a:pt x="31383" y="128067"/>
                    <a:pt x="68011" y="128067"/>
                  </a:cubicBezTo>
                  <a:cubicBezTo>
                    <a:pt x="99331" y="128067"/>
                    <a:pt x="119502" y="104686"/>
                    <a:pt x="119502" y="83075"/>
                  </a:cubicBez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0" name="任意多边形: 形状 169">
              <a:extLst>
                <a:ext uri="{FF2B5EF4-FFF2-40B4-BE49-F238E27FC236}">
                  <a16:creationId xmlns:a16="http://schemas.microsoft.com/office/drawing/2014/main" id="{B719620F-D805-EA0C-7914-C680B264E13E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8781938" y="2371620"/>
              <a:ext cx="133064" cy="126297"/>
            </a:xfrm>
            <a:custGeom>
              <a:avLst/>
              <a:gdLst>
                <a:gd name="connsiteX0" fmla="*/ 133310 w 133064"/>
                <a:gd name="connsiteY0" fmla="*/ 126296 h 126297"/>
                <a:gd name="connsiteX1" fmla="*/ 133310 w 133064"/>
                <a:gd name="connsiteY1" fmla="*/ 119919 h 126297"/>
                <a:gd name="connsiteX2" fmla="*/ 129771 w 133064"/>
                <a:gd name="connsiteY2" fmla="*/ 119919 h 126297"/>
                <a:gd name="connsiteX3" fmla="*/ 114731 w 133064"/>
                <a:gd name="connsiteY3" fmla="*/ 113188 h 126297"/>
                <a:gd name="connsiteX4" fmla="*/ 71732 w 133064"/>
                <a:gd name="connsiteY4" fmla="*/ 4072 h 126297"/>
                <a:gd name="connsiteX5" fmla="*/ 66778 w 133064"/>
                <a:gd name="connsiteY5" fmla="*/ -2 h 126297"/>
                <a:gd name="connsiteX6" fmla="*/ 61823 w 133064"/>
                <a:gd name="connsiteY6" fmla="*/ 4072 h 126297"/>
                <a:gd name="connsiteX7" fmla="*/ 20949 w 133064"/>
                <a:gd name="connsiteY7" fmla="*/ 107697 h 126297"/>
                <a:gd name="connsiteX8" fmla="*/ 246 w 133064"/>
                <a:gd name="connsiteY8" fmla="*/ 119919 h 126297"/>
                <a:gd name="connsiteX9" fmla="*/ 246 w 133064"/>
                <a:gd name="connsiteY9" fmla="*/ 126296 h 126297"/>
                <a:gd name="connsiteX10" fmla="*/ 18471 w 133064"/>
                <a:gd name="connsiteY10" fmla="*/ 125588 h 126297"/>
                <a:gd name="connsiteX11" fmla="*/ 39705 w 133064"/>
                <a:gd name="connsiteY11" fmla="*/ 126296 h 126297"/>
                <a:gd name="connsiteX12" fmla="*/ 39705 w 133064"/>
                <a:gd name="connsiteY12" fmla="*/ 119919 h 126297"/>
                <a:gd name="connsiteX13" fmla="*/ 26965 w 133064"/>
                <a:gd name="connsiteY13" fmla="*/ 111417 h 126297"/>
                <a:gd name="connsiteX14" fmla="*/ 27849 w 133064"/>
                <a:gd name="connsiteY14" fmla="*/ 107874 h 126297"/>
                <a:gd name="connsiteX15" fmla="*/ 36343 w 133064"/>
                <a:gd name="connsiteY15" fmla="*/ 86086 h 126297"/>
                <a:gd name="connsiteX16" fmla="*/ 86596 w 133064"/>
                <a:gd name="connsiteY16" fmla="*/ 86086 h 126297"/>
                <a:gd name="connsiteX17" fmla="*/ 96859 w 133064"/>
                <a:gd name="connsiteY17" fmla="*/ 111948 h 126297"/>
                <a:gd name="connsiteX18" fmla="*/ 97744 w 133064"/>
                <a:gd name="connsiteY18" fmla="*/ 114959 h 126297"/>
                <a:gd name="connsiteX19" fmla="*/ 83411 w 133064"/>
                <a:gd name="connsiteY19" fmla="*/ 119919 h 126297"/>
                <a:gd name="connsiteX20" fmla="*/ 83411 w 133064"/>
                <a:gd name="connsiteY20" fmla="*/ 126296 h 126297"/>
                <a:gd name="connsiteX21" fmla="*/ 109776 w 133064"/>
                <a:gd name="connsiteY21" fmla="*/ 125588 h 126297"/>
                <a:gd name="connsiteX22" fmla="*/ 133310 w 133064"/>
                <a:gd name="connsiteY22" fmla="*/ 126296 h 126297"/>
                <a:gd name="connsiteX23" fmla="*/ 84119 w 133064"/>
                <a:gd name="connsiteY23" fmla="*/ 79709 h 126297"/>
                <a:gd name="connsiteX24" fmla="*/ 38820 w 133064"/>
                <a:gd name="connsiteY24" fmla="*/ 79709 h 126297"/>
                <a:gd name="connsiteX25" fmla="*/ 61469 w 133064"/>
                <a:gd name="connsiteY25" fmla="*/ 22140 h 126297"/>
                <a:gd name="connsiteX26" fmla="*/ 84119 w 133064"/>
                <a:gd name="connsiteY26" fmla="*/ 79709 h 12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3064" h="126297">
                  <a:moveTo>
                    <a:pt x="133310" y="126296"/>
                  </a:moveTo>
                  <a:lnTo>
                    <a:pt x="133310" y="119919"/>
                  </a:lnTo>
                  <a:lnTo>
                    <a:pt x="129771" y="119919"/>
                  </a:lnTo>
                  <a:cubicBezTo>
                    <a:pt x="117916" y="119919"/>
                    <a:pt x="116677" y="118148"/>
                    <a:pt x="114731" y="113188"/>
                  </a:cubicBezTo>
                  <a:lnTo>
                    <a:pt x="71732" y="4072"/>
                  </a:lnTo>
                  <a:cubicBezTo>
                    <a:pt x="70671" y="1238"/>
                    <a:pt x="70140" y="-2"/>
                    <a:pt x="66778" y="-2"/>
                  </a:cubicBezTo>
                  <a:cubicBezTo>
                    <a:pt x="63416" y="-2"/>
                    <a:pt x="62885" y="1238"/>
                    <a:pt x="61823" y="4072"/>
                  </a:cubicBezTo>
                  <a:lnTo>
                    <a:pt x="20949" y="107697"/>
                  </a:lnTo>
                  <a:cubicBezTo>
                    <a:pt x="19179" y="112125"/>
                    <a:pt x="16171" y="119919"/>
                    <a:pt x="246" y="119919"/>
                  </a:cubicBezTo>
                  <a:lnTo>
                    <a:pt x="246" y="126296"/>
                  </a:lnTo>
                  <a:cubicBezTo>
                    <a:pt x="6262" y="125765"/>
                    <a:pt x="12455" y="125588"/>
                    <a:pt x="18471" y="125588"/>
                  </a:cubicBezTo>
                  <a:cubicBezTo>
                    <a:pt x="25549" y="125588"/>
                    <a:pt x="38643" y="126296"/>
                    <a:pt x="39705" y="126296"/>
                  </a:cubicBezTo>
                  <a:lnTo>
                    <a:pt x="39705" y="119919"/>
                  </a:lnTo>
                  <a:cubicBezTo>
                    <a:pt x="31919" y="119919"/>
                    <a:pt x="26965" y="116377"/>
                    <a:pt x="26965" y="111417"/>
                  </a:cubicBezTo>
                  <a:cubicBezTo>
                    <a:pt x="26965" y="110000"/>
                    <a:pt x="27142" y="109645"/>
                    <a:pt x="27849" y="107874"/>
                  </a:cubicBezTo>
                  <a:lnTo>
                    <a:pt x="36343" y="86086"/>
                  </a:lnTo>
                  <a:lnTo>
                    <a:pt x="86596" y="86086"/>
                  </a:lnTo>
                  <a:lnTo>
                    <a:pt x="96859" y="111948"/>
                  </a:lnTo>
                  <a:cubicBezTo>
                    <a:pt x="97213" y="112834"/>
                    <a:pt x="97744" y="114074"/>
                    <a:pt x="97744" y="114959"/>
                  </a:cubicBezTo>
                  <a:cubicBezTo>
                    <a:pt x="97744" y="119919"/>
                    <a:pt x="88189" y="119919"/>
                    <a:pt x="83411" y="119919"/>
                  </a:cubicBezTo>
                  <a:lnTo>
                    <a:pt x="83411" y="126296"/>
                  </a:lnTo>
                  <a:lnTo>
                    <a:pt x="109776" y="125588"/>
                  </a:lnTo>
                  <a:cubicBezTo>
                    <a:pt x="118093" y="125588"/>
                    <a:pt x="131364" y="126119"/>
                    <a:pt x="133310" y="126296"/>
                  </a:cubicBezTo>
                  <a:close/>
                  <a:moveTo>
                    <a:pt x="84119" y="79709"/>
                  </a:moveTo>
                  <a:lnTo>
                    <a:pt x="38820" y="79709"/>
                  </a:lnTo>
                  <a:lnTo>
                    <a:pt x="61469" y="22140"/>
                  </a:lnTo>
                  <a:lnTo>
                    <a:pt x="84119" y="79709"/>
                  </a:ln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1" name="任意多边形: 形状 170">
              <a:extLst>
                <a:ext uri="{FF2B5EF4-FFF2-40B4-BE49-F238E27FC236}">
                  <a16:creationId xmlns:a16="http://schemas.microsoft.com/office/drawing/2014/main" id="{641EDA0E-AC20-6417-DB94-95B149C07BB5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8934113" y="2376934"/>
              <a:ext cx="159783" cy="120983"/>
            </a:xfrm>
            <a:custGeom>
              <a:avLst/>
              <a:gdLst>
                <a:gd name="connsiteX0" fmla="*/ 160035 w 159783"/>
                <a:gd name="connsiteY0" fmla="*/ 120982 h 120983"/>
                <a:gd name="connsiteX1" fmla="*/ 160035 w 159783"/>
                <a:gd name="connsiteY1" fmla="*/ 114605 h 120983"/>
                <a:gd name="connsiteX2" fmla="*/ 155788 w 159783"/>
                <a:gd name="connsiteY2" fmla="*/ 114605 h 120983"/>
                <a:gd name="connsiteX3" fmla="*/ 141809 w 159783"/>
                <a:gd name="connsiteY3" fmla="*/ 106634 h 120983"/>
                <a:gd name="connsiteX4" fmla="*/ 141809 w 159783"/>
                <a:gd name="connsiteY4" fmla="*/ 14346 h 120983"/>
                <a:gd name="connsiteX5" fmla="*/ 155788 w 159783"/>
                <a:gd name="connsiteY5" fmla="*/ 6375 h 120983"/>
                <a:gd name="connsiteX6" fmla="*/ 160035 w 159783"/>
                <a:gd name="connsiteY6" fmla="*/ 6375 h 120983"/>
                <a:gd name="connsiteX7" fmla="*/ 160035 w 159783"/>
                <a:gd name="connsiteY7" fmla="*/ -2 h 120983"/>
                <a:gd name="connsiteX8" fmla="*/ 129246 w 159783"/>
                <a:gd name="connsiteY8" fmla="*/ -2 h 120983"/>
                <a:gd name="connsiteX9" fmla="*/ 122699 w 159783"/>
                <a:gd name="connsiteY9" fmla="*/ 3541 h 120983"/>
                <a:gd name="connsiteX10" fmla="*/ 80232 w 159783"/>
                <a:gd name="connsiteY10" fmla="*/ 103977 h 120983"/>
                <a:gd name="connsiteX11" fmla="*/ 37941 w 159783"/>
                <a:gd name="connsiteY11" fmla="*/ 3895 h 120983"/>
                <a:gd name="connsiteX12" fmla="*/ 31217 w 159783"/>
                <a:gd name="connsiteY12" fmla="*/ -2 h 120983"/>
                <a:gd name="connsiteX13" fmla="*/ 252 w 159783"/>
                <a:gd name="connsiteY13" fmla="*/ -2 h 120983"/>
                <a:gd name="connsiteX14" fmla="*/ 252 w 159783"/>
                <a:gd name="connsiteY14" fmla="*/ 6375 h 120983"/>
                <a:gd name="connsiteX15" fmla="*/ 4498 w 159783"/>
                <a:gd name="connsiteY15" fmla="*/ 6375 h 120983"/>
                <a:gd name="connsiteX16" fmla="*/ 18477 w 159783"/>
                <a:gd name="connsiteY16" fmla="*/ 14346 h 120983"/>
                <a:gd name="connsiteX17" fmla="*/ 18477 w 159783"/>
                <a:gd name="connsiteY17" fmla="*/ 101851 h 120983"/>
                <a:gd name="connsiteX18" fmla="*/ 252 w 159783"/>
                <a:gd name="connsiteY18" fmla="*/ 114605 h 120983"/>
                <a:gd name="connsiteX19" fmla="*/ 252 w 159783"/>
                <a:gd name="connsiteY19" fmla="*/ 120982 h 120983"/>
                <a:gd name="connsiteX20" fmla="*/ 21839 w 159783"/>
                <a:gd name="connsiteY20" fmla="*/ 120274 h 120983"/>
                <a:gd name="connsiteX21" fmla="*/ 43427 w 159783"/>
                <a:gd name="connsiteY21" fmla="*/ 120982 h 120983"/>
                <a:gd name="connsiteX22" fmla="*/ 43427 w 159783"/>
                <a:gd name="connsiteY22" fmla="*/ 114605 h 120983"/>
                <a:gd name="connsiteX23" fmla="*/ 25201 w 159783"/>
                <a:gd name="connsiteY23" fmla="*/ 101851 h 120983"/>
                <a:gd name="connsiteX24" fmla="*/ 25201 w 159783"/>
                <a:gd name="connsiteY24" fmla="*/ 8501 h 120983"/>
                <a:gd name="connsiteX25" fmla="*/ 25378 w 159783"/>
                <a:gd name="connsiteY25" fmla="*/ 8324 h 120983"/>
                <a:gd name="connsiteX26" fmla="*/ 71384 w 159783"/>
                <a:gd name="connsiteY26" fmla="*/ 116908 h 120983"/>
                <a:gd name="connsiteX27" fmla="*/ 75808 w 159783"/>
                <a:gd name="connsiteY27" fmla="*/ 120982 h 120983"/>
                <a:gd name="connsiteX28" fmla="*/ 80055 w 159783"/>
                <a:gd name="connsiteY28" fmla="*/ 117262 h 120983"/>
                <a:gd name="connsiteX29" fmla="*/ 126769 w 159783"/>
                <a:gd name="connsiteY29" fmla="*/ 6552 h 120983"/>
                <a:gd name="connsiteX30" fmla="*/ 126946 w 159783"/>
                <a:gd name="connsiteY30" fmla="*/ 6729 h 120983"/>
                <a:gd name="connsiteX31" fmla="*/ 126946 w 159783"/>
                <a:gd name="connsiteY31" fmla="*/ 106634 h 120983"/>
                <a:gd name="connsiteX32" fmla="*/ 112967 w 159783"/>
                <a:gd name="connsiteY32" fmla="*/ 114605 h 120983"/>
                <a:gd name="connsiteX33" fmla="*/ 108720 w 159783"/>
                <a:gd name="connsiteY33" fmla="*/ 114605 h 120983"/>
                <a:gd name="connsiteX34" fmla="*/ 108720 w 159783"/>
                <a:gd name="connsiteY34" fmla="*/ 120982 h 120983"/>
                <a:gd name="connsiteX35" fmla="*/ 134378 w 159783"/>
                <a:gd name="connsiteY35" fmla="*/ 120274 h 120983"/>
                <a:gd name="connsiteX36" fmla="*/ 160035 w 159783"/>
                <a:gd name="connsiteY36" fmla="*/ 120982 h 120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9783" h="120983">
                  <a:moveTo>
                    <a:pt x="160035" y="120982"/>
                  </a:moveTo>
                  <a:lnTo>
                    <a:pt x="160035" y="114605"/>
                  </a:lnTo>
                  <a:lnTo>
                    <a:pt x="155788" y="114605"/>
                  </a:lnTo>
                  <a:cubicBezTo>
                    <a:pt x="142163" y="114605"/>
                    <a:pt x="141809" y="112834"/>
                    <a:pt x="141809" y="106634"/>
                  </a:cubicBezTo>
                  <a:lnTo>
                    <a:pt x="141809" y="14346"/>
                  </a:lnTo>
                  <a:cubicBezTo>
                    <a:pt x="141809" y="8324"/>
                    <a:pt x="142163" y="6375"/>
                    <a:pt x="155788" y="6375"/>
                  </a:cubicBezTo>
                  <a:lnTo>
                    <a:pt x="160035" y="6375"/>
                  </a:lnTo>
                  <a:lnTo>
                    <a:pt x="160035" y="-2"/>
                  </a:lnTo>
                  <a:lnTo>
                    <a:pt x="129246" y="-2"/>
                  </a:lnTo>
                  <a:cubicBezTo>
                    <a:pt x="125707" y="-2"/>
                    <a:pt x="124115" y="-2"/>
                    <a:pt x="122699" y="3541"/>
                  </a:cubicBezTo>
                  <a:lnTo>
                    <a:pt x="80232" y="103977"/>
                  </a:lnTo>
                  <a:lnTo>
                    <a:pt x="37941" y="3895"/>
                  </a:lnTo>
                  <a:cubicBezTo>
                    <a:pt x="36349" y="-2"/>
                    <a:pt x="34933" y="-2"/>
                    <a:pt x="31217" y="-2"/>
                  </a:cubicBezTo>
                  <a:lnTo>
                    <a:pt x="252" y="-2"/>
                  </a:lnTo>
                  <a:lnTo>
                    <a:pt x="252" y="6375"/>
                  </a:lnTo>
                  <a:lnTo>
                    <a:pt x="4498" y="6375"/>
                  </a:lnTo>
                  <a:cubicBezTo>
                    <a:pt x="18123" y="6375"/>
                    <a:pt x="18477" y="8147"/>
                    <a:pt x="18477" y="14346"/>
                  </a:cubicBezTo>
                  <a:lnTo>
                    <a:pt x="18477" y="101851"/>
                  </a:lnTo>
                  <a:cubicBezTo>
                    <a:pt x="18477" y="106634"/>
                    <a:pt x="18477" y="114605"/>
                    <a:pt x="252" y="114605"/>
                  </a:cubicBezTo>
                  <a:lnTo>
                    <a:pt x="252" y="120982"/>
                  </a:lnTo>
                  <a:cubicBezTo>
                    <a:pt x="7506" y="120451"/>
                    <a:pt x="14584" y="120274"/>
                    <a:pt x="21839" y="120274"/>
                  </a:cubicBezTo>
                  <a:cubicBezTo>
                    <a:pt x="29094" y="120274"/>
                    <a:pt x="36172" y="120451"/>
                    <a:pt x="43427" y="120982"/>
                  </a:cubicBezTo>
                  <a:lnTo>
                    <a:pt x="43427" y="114605"/>
                  </a:lnTo>
                  <a:cubicBezTo>
                    <a:pt x="25201" y="114605"/>
                    <a:pt x="25201" y="106634"/>
                    <a:pt x="25201" y="101851"/>
                  </a:cubicBezTo>
                  <a:lnTo>
                    <a:pt x="25201" y="8501"/>
                  </a:lnTo>
                  <a:lnTo>
                    <a:pt x="25378" y="8324"/>
                  </a:lnTo>
                  <a:lnTo>
                    <a:pt x="71384" y="116908"/>
                  </a:lnTo>
                  <a:cubicBezTo>
                    <a:pt x="72269" y="119034"/>
                    <a:pt x="73154" y="120982"/>
                    <a:pt x="75808" y="120982"/>
                  </a:cubicBezTo>
                  <a:cubicBezTo>
                    <a:pt x="77047" y="120982"/>
                    <a:pt x="78639" y="120451"/>
                    <a:pt x="80055" y="117262"/>
                  </a:cubicBezTo>
                  <a:lnTo>
                    <a:pt x="126769" y="6552"/>
                  </a:lnTo>
                  <a:lnTo>
                    <a:pt x="126946" y="6729"/>
                  </a:lnTo>
                  <a:lnTo>
                    <a:pt x="126946" y="106634"/>
                  </a:lnTo>
                  <a:cubicBezTo>
                    <a:pt x="126946" y="112657"/>
                    <a:pt x="126592" y="114605"/>
                    <a:pt x="112967" y="114605"/>
                  </a:cubicBezTo>
                  <a:lnTo>
                    <a:pt x="108720" y="114605"/>
                  </a:lnTo>
                  <a:lnTo>
                    <a:pt x="108720" y="120982"/>
                  </a:lnTo>
                  <a:lnTo>
                    <a:pt x="134378" y="120274"/>
                  </a:lnTo>
                  <a:lnTo>
                    <a:pt x="160035" y="120982"/>
                  </a:ln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2" name="任意多边形: 形状 171">
              <a:extLst>
                <a:ext uri="{FF2B5EF4-FFF2-40B4-BE49-F238E27FC236}">
                  <a16:creationId xmlns:a16="http://schemas.microsoft.com/office/drawing/2014/main" id="{8AB65273-2B4B-C058-752D-E7B5E6D19A73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9132092" y="2268994"/>
              <a:ext cx="58645" cy="253051"/>
            </a:xfrm>
            <a:custGeom>
              <a:avLst/>
              <a:gdLst>
                <a:gd name="connsiteX0" fmla="*/ 58905 w 58645"/>
                <a:gd name="connsiteY0" fmla="*/ 126522 h 253051"/>
                <a:gd name="connsiteX1" fmla="*/ 42221 w 58645"/>
                <a:gd name="connsiteY1" fmla="*/ 47570 h 253051"/>
                <a:gd name="connsiteX2" fmla="*/ 2787 w 58645"/>
                <a:gd name="connsiteY2" fmla="*/ -3 h 253051"/>
                <a:gd name="connsiteX3" fmla="*/ 259 w 58645"/>
                <a:gd name="connsiteY3" fmla="*/ 2527 h 253051"/>
                <a:gd name="connsiteX4" fmla="*/ 5062 w 58645"/>
                <a:gd name="connsiteY4" fmla="*/ 8347 h 253051"/>
                <a:gd name="connsiteX5" fmla="*/ 44243 w 58645"/>
                <a:gd name="connsiteY5" fmla="*/ 126522 h 253051"/>
                <a:gd name="connsiteX6" fmla="*/ 3545 w 58645"/>
                <a:gd name="connsiteY6" fmla="*/ 246215 h 253051"/>
                <a:gd name="connsiteX7" fmla="*/ 259 w 58645"/>
                <a:gd name="connsiteY7" fmla="*/ 250517 h 253051"/>
                <a:gd name="connsiteX8" fmla="*/ 2787 w 58645"/>
                <a:gd name="connsiteY8" fmla="*/ 253048 h 253051"/>
                <a:gd name="connsiteX9" fmla="*/ 42979 w 58645"/>
                <a:gd name="connsiteY9" fmla="*/ 203703 h 253051"/>
                <a:gd name="connsiteX10" fmla="*/ 58905 w 58645"/>
                <a:gd name="connsiteY10" fmla="*/ 126522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645" h="253051">
                  <a:moveTo>
                    <a:pt x="58905" y="126522"/>
                  </a:moveTo>
                  <a:cubicBezTo>
                    <a:pt x="58905" y="106784"/>
                    <a:pt x="56124" y="76165"/>
                    <a:pt x="42221" y="47570"/>
                  </a:cubicBezTo>
                  <a:cubicBezTo>
                    <a:pt x="27054" y="16445"/>
                    <a:pt x="5315" y="-3"/>
                    <a:pt x="2787" y="-3"/>
                  </a:cubicBezTo>
                  <a:cubicBezTo>
                    <a:pt x="1270" y="-3"/>
                    <a:pt x="259" y="1009"/>
                    <a:pt x="259" y="2527"/>
                  </a:cubicBezTo>
                  <a:cubicBezTo>
                    <a:pt x="259" y="3286"/>
                    <a:pt x="259" y="3793"/>
                    <a:pt x="5062" y="8347"/>
                  </a:cubicBezTo>
                  <a:cubicBezTo>
                    <a:pt x="29835" y="33400"/>
                    <a:pt x="44243" y="73635"/>
                    <a:pt x="44243" y="126522"/>
                  </a:cubicBezTo>
                  <a:cubicBezTo>
                    <a:pt x="44243" y="169794"/>
                    <a:pt x="34890" y="214331"/>
                    <a:pt x="3545" y="246215"/>
                  </a:cubicBezTo>
                  <a:cubicBezTo>
                    <a:pt x="259" y="249252"/>
                    <a:pt x="259" y="249758"/>
                    <a:pt x="259" y="250517"/>
                  </a:cubicBezTo>
                  <a:cubicBezTo>
                    <a:pt x="259" y="252036"/>
                    <a:pt x="1270" y="253048"/>
                    <a:pt x="2787" y="253048"/>
                  </a:cubicBezTo>
                  <a:cubicBezTo>
                    <a:pt x="5315" y="253048"/>
                    <a:pt x="28065" y="235840"/>
                    <a:pt x="42979" y="203703"/>
                  </a:cubicBezTo>
                  <a:cubicBezTo>
                    <a:pt x="55871" y="175867"/>
                    <a:pt x="58905" y="147779"/>
                    <a:pt x="58905" y="126522"/>
                  </a:cubicBez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3" name="任意多边形: 形状 172">
              <a:extLst>
                <a:ext uri="{FF2B5EF4-FFF2-40B4-BE49-F238E27FC236}">
                  <a16:creationId xmlns:a16="http://schemas.microsoft.com/office/drawing/2014/main" id="{B578542E-F0D1-B749-723B-43223CDB9F7E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9227110" y="2243687"/>
              <a:ext cx="65976" cy="303408"/>
            </a:xfrm>
            <a:custGeom>
              <a:avLst/>
              <a:gdLst>
                <a:gd name="connsiteX0" fmla="*/ 66239 w 65976"/>
                <a:gd name="connsiteY0" fmla="*/ 151819 h 303408"/>
                <a:gd name="connsiteX1" fmla="*/ 26805 w 65976"/>
                <a:gd name="connsiteY1" fmla="*/ 22257 h 303408"/>
                <a:gd name="connsiteX2" fmla="*/ 3297 w 65976"/>
                <a:gd name="connsiteY2" fmla="*/ -11 h 303408"/>
                <a:gd name="connsiteX3" fmla="*/ 263 w 65976"/>
                <a:gd name="connsiteY3" fmla="*/ 2519 h 303408"/>
                <a:gd name="connsiteX4" fmla="*/ 1780 w 65976"/>
                <a:gd name="connsiteY4" fmla="*/ 5050 h 303408"/>
                <a:gd name="connsiteX5" fmla="*/ 40708 w 65976"/>
                <a:gd name="connsiteY5" fmla="*/ 78941 h 303408"/>
                <a:gd name="connsiteX6" fmla="*/ 48797 w 65976"/>
                <a:gd name="connsiteY6" fmla="*/ 151566 h 303408"/>
                <a:gd name="connsiteX7" fmla="*/ 39950 w 65976"/>
                <a:gd name="connsiteY7" fmla="*/ 227735 h 303408"/>
                <a:gd name="connsiteX8" fmla="*/ 2538 w 65976"/>
                <a:gd name="connsiteY8" fmla="*/ 297577 h 303408"/>
                <a:gd name="connsiteX9" fmla="*/ 263 w 65976"/>
                <a:gd name="connsiteY9" fmla="*/ 300866 h 303408"/>
                <a:gd name="connsiteX10" fmla="*/ 3297 w 65976"/>
                <a:gd name="connsiteY10" fmla="*/ 303397 h 303408"/>
                <a:gd name="connsiteX11" fmla="*/ 24025 w 65976"/>
                <a:gd name="connsiteY11" fmla="*/ 284418 h 303408"/>
                <a:gd name="connsiteX12" fmla="*/ 66239 w 65976"/>
                <a:gd name="connsiteY12" fmla="*/ 151819 h 30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76" h="303408">
                  <a:moveTo>
                    <a:pt x="66239" y="151819"/>
                  </a:moveTo>
                  <a:cubicBezTo>
                    <a:pt x="66239" y="115886"/>
                    <a:pt x="59920" y="65023"/>
                    <a:pt x="26805" y="22257"/>
                  </a:cubicBezTo>
                  <a:cubicBezTo>
                    <a:pt x="24277" y="19221"/>
                    <a:pt x="7847" y="-11"/>
                    <a:pt x="3297" y="-11"/>
                  </a:cubicBezTo>
                  <a:cubicBezTo>
                    <a:pt x="2033" y="-11"/>
                    <a:pt x="263" y="495"/>
                    <a:pt x="263" y="2519"/>
                  </a:cubicBezTo>
                  <a:cubicBezTo>
                    <a:pt x="263" y="3531"/>
                    <a:pt x="769" y="4291"/>
                    <a:pt x="1780" y="5050"/>
                  </a:cubicBezTo>
                  <a:cubicBezTo>
                    <a:pt x="13913" y="18208"/>
                    <a:pt x="30344" y="38706"/>
                    <a:pt x="40708" y="78941"/>
                  </a:cubicBezTo>
                  <a:cubicBezTo>
                    <a:pt x="46522" y="101968"/>
                    <a:pt x="48797" y="128033"/>
                    <a:pt x="48797" y="151566"/>
                  </a:cubicBezTo>
                  <a:cubicBezTo>
                    <a:pt x="48797" y="177124"/>
                    <a:pt x="46522" y="202936"/>
                    <a:pt x="39950" y="227735"/>
                  </a:cubicBezTo>
                  <a:cubicBezTo>
                    <a:pt x="30344" y="263162"/>
                    <a:pt x="15430" y="283406"/>
                    <a:pt x="2538" y="297577"/>
                  </a:cubicBezTo>
                  <a:cubicBezTo>
                    <a:pt x="263" y="299854"/>
                    <a:pt x="263" y="300360"/>
                    <a:pt x="263" y="300866"/>
                  </a:cubicBezTo>
                  <a:cubicBezTo>
                    <a:pt x="263" y="302891"/>
                    <a:pt x="2033" y="303397"/>
                    <a:pt x="3297" y="303397"/>
                  </a:cubicBezTo>
                  <a:cubicBezTo>
                    <a:pt x="7088" y="303397"/>
                    <a:pt x="20991" y="287961"/>
                    <a:pt x="24025" y="284418"/>
                  </a:cubicBezTo>
                  <a:cubicBezTo>
                    <a:pt x="49808" y="253799"/>
                    <a:pt x="66239" y="208250"/>
                    <a:pt x="66239" y="151819"/>
                  </a:cubicBez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4" name="任意多边形: 形状 173">
              <a:extLst>
                <a:ext uri="{FF2B5EF4-FFF2-40B4-BE49-F238E27FC236}">
                  <a16:creationId xmlns:a16="http://schemas.microsoft.com/office/drawing/2014/main" id="{BBA3F399-4CAE-D30B-0CCD-0B95BC5E672F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9401921" y="2311253"/>
              <a:ext cx="168605" cy="168531"/>
            </a:xfrm>
            <a:custGeom>
              <a:avLst/>
              <a:gdLst>
                <a:gd name="connsiteX0" fmla="*/ 168875 w 168605"/>
                <a:gd name="connsiteY0" fmla="*/ 84263 h 168531"/>
                <a:gd name="connsiteX1" fmla="*/ 84699 w 168605"/>
                <a:gd name="connsiteY1" fmla="*/ -3 h 168531"/>
                <a:gd name="connsiteX2" fmla="*/ 270 w 168605"/>
                <a:gd name="connsiteY2" fmla="*/ 84263 h 168531"/>
                <a:gd name="connsiteX3" fmla="*/ 84446 w 168605"/>
                <a:gd name="connsiteY3" fmla="*/ 168529 h 168531"/>
                <a:gd name="connsiteX4" fmla="*/ 168875 w 168605"/>
                <a:gd name="connsiteY4" fmla="*/ 84263 h 168531"/>
                <a:gd name="connsiteX5" fmla="*/ 34395 w 168605"/>
                <a:gd name="connsiteY5" fmla="*/ 29857 h 168531"/>
                <a:gd name="connsiteX6" fmla="*/ 32120 w 168605"/>
                <a:gd name="connsiteY6" fmla="*/ 27073 h 168531"/>
                <a:gd name="connsiteX7" fmla="*/ 84446 w 168605"/>
                <a:gd name="connsiteY7" fmla="*/ 6323 h 168531"/>
                <a:gd name="connsiteX8" fmla="*/ 137278 w 168605"/>
                <a:gd name="connsiteY8" fmla="*/ 27073 h 168531"/>
                <a:gd name="connsiteX9" fmla="*/ 84699 w 168605"/>
                <a:gd name="connsiteY9" fmla="*/ 79961 h 168531"/>
                <a:gd name="connsiteX10" fmla="*/ 34395 w 168605"/>
                <a:gd name="connsiteY10" fmla="*/ 29857 h 168531"/>
                <a:gd name="connsiteX11" fmla="*/ 27065 w 168605"/>
                <a:gd name="connsiteY11" fmla="*/ 137150 h 168531"/>
                <a:gd name="connsiteX12" fmla="*/ 6589 w 168605"/>
                <a:gd name="connsiteY12" fmla="*/ 84263 h 168531"/>
                <a:gd name="connsiteX13" fmla="*/ 27065 w 168605"/>
                <a:gd name="connsiteY13" fmla="*/ 31375 h 168531"/>
                <a:gd name="connsiteX14" fmla="*/ 79896 w 168605"/>
                <a:gd name="connsiteY14" fmla="*/ 84263 h 168531"/>
                <a:gd name="connsiteX15" fmla="*/ 27065 w 168605"/>
                <a:gd name="connsiteY15" fmla="*/ 137150 h 168531"/>
                <a:gd name="connsiteX16" fmla="*/ 141828 w 168605"/>
                <a:gd name="connsiteY16" fmla="*/ 31375 h 168531"/>
                <a:gd name="connsiteX17" fmla="*/ 162556 w 168605"/>
                <a:gd name="connsiteY17" fmla="*/ 84263 h 168531"/>
                <a:gd name="connsiteX18" fmla="*/ 142081 w 168605"/>
                <a:gd name="connsiteY18" fmla="*/ 137150 h 168531"/>
                <a:gd name="connsiteX19" fmla="*/ 89249 w 168605"/>
                <a:gd name="connsiteY19" fmla="*/ 84263 h 168531"/>
                <a:gd name="connsiteX20" fmla="*/ 141828 w 168605"/>
                <a:gd name="connsiteY20" fmla="*/ 31375 h 168531"/>
                <a:gd name="connsiteX21" fmla="*/ 134750 w 168605"/>
                <a:gd name="connsiteY21" fmla="*/ 138669 h 168531"/>
                <a:gd name="connsiteX22" fmla="*/ 137025 w 168605"/>
                <a:gd name="connsiteY22" fmla="*/ 141452 h 168531"/>
                <a:gd name="connsiteX23" fmla="*/ 84699 w 168605"/>
                <a:gd name="connsiteY23" fmla="*/ 162203 h 168531"/>
                <a:gd name="connsiteX24" fmla="*/ 31868 w 168605"/>
                <a:gd name="connsiteY24" fmla="*/ 141452 h 168531"/>
                <a:gd name="connsiteX25" fmla="*/ 84446 w 168605"/>
                <a:gd name="connsiteY25" fmla="*/ 88565 h 168531"/>
                <a:gd name="connsiteX26" fmla="*/ 134750 w 168605"/>
                <a:gd name="connsiteY26" fmla="*/ 138669 h 168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8605" h="168531">
                  <a:moveTo>
                    <a:pt x="168875" y="84263"/>
                  </a:moveTo>
                  <a:cubicBezTo>
                    <a:pt x="168875" y="37701"/>
                    <a:pt x="130958" y="-3"/>
                    <a:pt x="84699" y="-3"/>
                  </a:cubicBezTo>
                  <a:cubicBezTo>
                    <a:pt x="37682" y="-3"/>
                    <a:pt x="270" y="38207"/>
                    <a:pt x="270" y="84263"/>
                  </a:cubicBezTo>
                  <a:cubicBezTo>
                    <a:pt x="270" y="130824"/>
                    <a:pt x="38187" y="168529"/>
                    <a:pt x="84446" y="168529"/>
                  </a:cubicBezTo>
                  <a:cubicBezTo>
                    <a:pt x="131464" y="168529"/>
                    <a:pt x="168875" y="130318"/>
                    <a:pt x="168875" y="84263"/>
                  </a:cubicBezTo>
                  <a:close/>
                  <a:moveTo>
                    <a:pt x="34395" y="29857"/>
                  </a:moveTo>
                  <a:cubicBezTo>
                    <a:pt x="33890" y="29351"/>
                    <a:pt x="32120" y="27579"/>
                    <a:pt x="32120" y="27073"/>
                  </a:cubicBezTo>
                  <a:cubicBezTo>
                    <a:pt x="32120" y="26061"/>
                    <a:pt x="52596" y="6323"/>
                    <a:pt x="84446" y="6323"/>
                  </a:cubicBezTo>
                  <a:cubicBezTo>
                    <a:pt x="93294" y="6323"/>
                    <a:pt x="116550" y="7588"/>
                    <a:pt x="137278" y="27073"/>
                  </a:cubicBezTo>
                  <a:lnTo>
                    <a:pt x="84699" y="79961"/>
                  </a:lnTo>
                  <a:lnTo>
                    <a:pt x="34395" y="29857"/>
                  </a:lnTo>
                  <a:close/>
                  <a:moveTo>
                    <a:pt x="27065" y="137150"/>
                  </a:moveTo>
                  <a:cubicBezTo>
                    <a:pt x="11645" y="119943"/>
                    <a:pt x="6589" y="100458"/>
                    <a:pt x="6589" y="84263"/>
                  </a:cubicBezTo>
                  <a:cubicBezTo>
                    <a:pt x="6589" y="64778"/>
                    <a:pt x="13920" y="46305"/>
                    <a:pt x="27065" y="31375"/>
                  </a:cubicBezTo>
                  <a:lnTo>
                    <a:pt x="79896" y="84263"/>
                  </a:lnTo>
                  <a:lnTo>
                    <a:pt x="27065" y="137150"/>
                  </a:lnTo>
                  <a:close/>
                  <a:moveTo>
                    <a:pt x="141828" y="31375"/>
                  </a:moveTo>
                  <a:cubicBezTo>
                    <a:pt x="153961" y="44281"/>
                    <a:pt x="162556" y="63513"/>
                    <a:pt x="162556" y="84263"/>
                  </a:cubicBezTo>
                  <a:cubicBezTo>
                    <a:pt x="162556" y="103748"/>
                    <a:pt x="155225" y="122220"/>
                    <a:pt x="142081" y="137150"/>
                  </a:cubicBezTo>
                  <a:lnTo>
                    <a:pt x="89249" y="84263"/>
                  </a:lnTo>
                  <a:lnTo>
                    <a:pt x="141828" y="31375"/>
                  </a:lnTo>
                  <a:close/>
                  <a:moveTo>
                    <a:pt x="134750" y="138669"/>
                  </a:moveTo>
                  <a:cubicBezTo>
                    <a:pt x="135255" y="139175"/>
                    <a:pt x="137025" y="140946"/>
                    <a:pt x="137025" y="141452"/>
                  </a:cubicBezTo>
                  <a:cubicBezTo>
                    <a:pt x="137025" y="142465"/>
                    <a:pt x="116550" y="162203"/>
                    <a:pt x="84699" y="162203"/>
                  </a:cubicBezTo>
                  <a:cubicBezTo>
                    <a:pt x="75852" y="162203"/>
                    <a:pt x="52596" y="160937"/>
                    <a:pt x="31868" y="141452"/>
                  </a:cubicBezTo>
                  <a:lnTo>
                    <a:pt x="84446" y="88565"/>
                  </a:lnTo>
                  <a:lnTo>
                    <a:pt x="134750" y="138669"/>
                  </a:ln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5" name="任意多边形: 形状 174">
              <a:extLst>
                <a:ext uri="{FF2B5EF4-FFF2-40B4-BE49-F238E27FC236}">
                  <a16:creationId xmlns:a16="http://schemas.microsoft.com/office/drawing/2014/main" id="{7C23FEC4-69F5-131C-430E-40CE8953F040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9654703" y="2285948"/>
              <a:ext cx="251012" cy="178400"/>
            </a:xfrm>
            <a:custGeom>
              <a:avLst/>
              <a:gdLst>
                <a:gd name="connsiteX0" fmla="*/ 218178 w 251012"/>
                <a:gd name="connsiteY0" fmla="*/ 29351 h 178400"/>
                <a:gd name="connsiteX1" fmla="*/ 246489 w 251012"/>
                <a:gd name="connsiteY1" fmla="*/ 7841 h 178400"/>
                <a:gd name="connsiteX2" fmla="*/ 251292 w 251012"/>
                <a:gd name="connsiteY2" fmla="*/ 2780 h 178400"/>
                <a:gd name="connsiteX3" fmla="*/ 248259 w 251012"/>
                <a:gd name="connsiteY3" fmla="*/ -3 h 178400"/>
                <a:gd name="connsiteX4" fmla="*/ 228795 w 251012"/>
                <a:gd name="connsiteY4" fmla="*/ 756 h 178400"/>
                <a:gd name="connsiteX5" fmla="*/ 202505 w 251012"/>
                <a:gd name="connsiteY5" fmla="*/ -3 h 178400"/>
                <a:gd name="connsiteX6" fmla="*/ 197702 w 251012"/>
                <a:gd name="connsiteY6" fmla="*/ 4805 h 178400"/>
                <a:gd name="connsiteX7" fmla="*/ 201494 w 251012"/>
                <a:gd name="connsiteY7" fmla="*/ 7841 h 178400"/>
                <a:gd name="connsiteX8" fmla="*/ 216408 w 251012"/>
                <a:gd name="connsiteY8" fmla="*/ 17710 h 178400"/>
                <a:gd name="connsiteX9" fmla="*/ 213122 w 251012"/>
                <a:gd name="connsiteY9" fmla="*/ 26061 h 178400"/>
                <a:gd name="connsiteX10" fmla="*/ 144871 w 251012"/>
                <a:gd name="connsiteY10" fmla="*/ 145248 h 178400"/>
                <a:gd name="connsiteX11" fmla="*/ 135518 w 251012"/>
                <a:gd name="connsiteY11" fmla="*/ 19735 h 178400"/>
                <a:gd name="connsiteX12" fmla="*/ 153213 w 251012"/>
                <a:gd name="connsiteY12" fmla="*/ 7841 h 178400"/>
                <a:gd name="connsiteX13" fmla="*/ 160038 w 251012"/>
                <a:gd name="connsiteY13" fmla="*/ 2780 h 178400"/>
                <a:gd name="connsiteX14" fmla="*/ 156246 w 251012"/>
                <a:gd name="connsiteY14" fmla="*/ -3 h 178400"/>
                <a:gd name="connsiteX15" fmla="*/ 125407 w 251012"/>
                <a:gd name="connsiteY15" fmla="*/ 756 h 178400"/>
                <a:gd name="connsiteX16" fmla="*/ 98865 w 251012"/>
                <a:gd name="connsiteY16" fmla="*/ -3 h 178400"/>
                <a:gd name="connsiteX17" fmla="*/ 94062 w 251012"/>
                <a:gd name="connsiteY17" fmla="*/ 5058 h 178400"/>
                <a:gd name="connsiteX18" fmla="*/ 100129 w 251012"/>
                <a:gd name="connsiteY18" fmla="*/ 7841 h 178400"/>
                <a:gd name="connsiteX19" fmla="*/ 113526 w 251012"/>
                <a:gd name="connsiteY19" fmla="*/ 14168 h 178400"/>
                <a:gd name="connsiteX20" fmla="*/ 115043 w 251012"/>
                <a:gd name="connsiteY20" fmla="*/ 33653 h 178400"/>
                <a:gd name="connsiteX21" fmla="*/ 51089 w 251012"/>
                <a:gd name="connsiteY21" fmla="*/ 145248 h 178400"/>
                <a:gd name="connsiteX22" fmla="*/ 41483 w 251012"/>
                <a:gd name="connsiteY22" fmla="*/ 16951 h 178400"/>
                <a:gd name="connsiteX23" fmla="*/ 60695 w 251012"/>
                <a:gd name="connsiteY23" fmla="*/ 7841 h 178400"/>
                <a:gd name="connsiteX24" fmla="*/ 66003 w 251012"/>
                <a:gd name="connsiteY24" fmla="*/ 2780 h 178400"/>
                <a:gd name="connsiteX25" fmla="*/ 62464 w 251012"/>
                <a:gd name="connsiteY25" fmla="*/ -3 h 178400"/>
                <a:gd name="connsiteX26" fmla="*/ 31372 w 251012"/>
                <a:gd name="connsiteY26" fmla="*/ 756 h 178400"/>
                <a:gd name="connsiteX27" fmla="*/ 4830 w 251012"/>
                <a:gd name="connsiteY27" fmla="*/ -3 h 178400"/>
                <a:gd name="connsiteX28" fmla="*/ 280 w 251012"/>
                <a:gd name="connsiteY28" fmla="*/ 4805 h 178400"/>
                <a:gd name="connsiteX29" fmla="*/ 6599 w 251012"/>
                <a:gd name="connsiteY29" fmla="*/ 7841 h 178400"/>
                <a:gd name="connsiteX30" fmla="*/ 19997 w 251012"/>
                <a:gd name="connsiteY30" fmla="*/ 17204 h 178400"/>
                <a:gd name="connsiteX31" fmla="*/ 31372 w 251012"/>
                <a:gd name="connsiteY31" fmla="*/ 171818 h 178400"/>
                <a:gd name="connsiteX32" fmla="*/ 35417 w 251012"/>
                <a:gd name="connsiteY32" fmla="*/ 178398 h 178400"/>
                <a:gd name="connsiteX33" fmla="*/ 41483 w 251012"/>
                <a:gd name="connsiteY33" fmla="*/ 173084 h 178400"/>
                <a:gd name="connsiteX34" fmla="*/ 115801 w 251012"/>
                <a:gd name="connsiteY34" fmla="*/ 44028 h 178400"/>
                <a:gd name="connsiteX35" fmla="*/ 125154 w 251012"/>
                <a:gd name="connsiteY35" fmla="*/ 171818 h 178400"/>
                <a:gd name="connsiteX36" fmla="*/ 129199 w 251012"/>
                <a:gd name="connsiteY36" fmla="*/ 178398 h 178400"/>
                <a:gd name="connsiteX37" fmla="*/ 135265 w 251012"/>
                <a:gd name="connsiteY37" fmla="*/ 173590 h 178400"/>
                <a:gd name="connsiteX38" fmla="*/ 218178 w 251012"/>
                <a:gd name="connsiteY38" fmla="*/ 29351 h 17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51012" h="178400">
                  <a:moveTo>
                    <a:pt x="218178" y="29351"/>
                  </a:moveTo>
                  <a:cubicBezTo>
                    <a:pt x="224497" y="18216"/>
                    <a:pt x="230564" y="9107"/>
                    <a:pt x="246489" y="7841"/>
                  </a:cubicBezTo>
                  <a:cubicBezTo>
                    <a:pt x="248764" y="7588"/>
                    <a:pt x="251292" y="7588"/>
                    <a:pt x="251292" y="2780"/>
                  </a:cubicBezTo>
                  <a:cubicBezTo>
                    <a:pt x="251292" y="1768"/>
                    <a:pt x="250281" y="-3"/>
                    <a:pt x="248259" y="-3"/>
                  </a:cubicBezTo>
                  <a:cubicBezTo>
                    <a:pt x="242192" y="-3"/>
                    <a:pt x="235114" y="756"/>
                    <a:pt x="228795" y="756"/>
                  </a:cubicBezTo>
                  <a:cubicBezTo>
                    <a:pt x="220200" y="756"/>
                    <a:pt x="210847" y="-3"/>
                    <a:pt x="202505" y="-3"/>
                  </a:cubicBezTo>
                  <a:cubicBezTo>
                    <a:pt x="200989" y="-3"/>
                    <a:pt x="197702" y="-3"/>
                    <a:pt x="197702" y="4805"/>
                  </a:cubicBezTo>
                  <a:cubicBezTo>
                    <a:pt x="197702" y="7588"/>
                    <a:pt x="199978" y="7841"/>
                    <a:pt x="201494" y="7841"/>
                  </a:cubicBezTo>
                  <a:cubicBezTo>
                    <a:pt x="207561" y="8094"/>
                    <a:pt x="216408" y="10119"/>
                    <a:pt x="216408" y="17710"/>
                  </a:cubicBezTo>
                  <a:cubicBezTo>
                    <a:pt x="216408" y="20494"/>
                    <a:pt x="215144" y="22518"/>
                    <a:pt x="213122" y="26061"/>
                  </a:cubicBezTo>
                  <a:lnTo>
                    <a:pt x="144871" y="145248"/>
                  </a:lnTo>
                  <a:lnTo>
                    <a:pt x="135518" y="19735"/>
                  </a:lnTo>
                  <a:cubicBezTo>
                    <a:pt x="135265" y="14674"/>
                    <a:pt x="134760" y="8094"/>
                    <a:pt x="153213" y="7841"/>
                  </a:cubicBezTo>
                  <a:cubicBezTo>
                    <a:pt x="157510" y="7841"/>
                    <a:pt x="160038" y="7841"/>
                    <a:pt x="160038" y="2780"/>
                  </a:cubicBezTo>
                  <a:cubicBezTo>
                    <a:pt x="160038" y="250"/>
                    <a:pt x="157257" y="-3"/>
                    <a:pt x="156246" y="-3"/>
                  </a:cubicBezTo>
                  <a:cubicBezTo>
                    <a:pt x="146135" y="-3"/>
                    <a:pt x="135518" y="756"/>
                    <a:pt x="125407" y="756"/>
                  </a:cubicBezTo>
                  <a:cubicBezTo>
                    <a:pt x="119593" y="756"/>
                    <a:pt x="104679" y="-3"/>
                    <a:pt x="98865" y="-3"/>
                  </a:cubicBezTo>
                  <a:cubicBezTo>
                    <a:pt x="97348" y="-3"/>
                    <a:pt x="94062" y="-3"/>
                    <a:pt x="94062" y="5058"/>
                  </a:cubicBezTo>
                  <a:cubicBezTo>
                    <a:pt x="94062" y="7841"/>
                    <a:pt x="96590" y="7841"/>
                    <a:pt x="100129" y="7841"/>
                  </a:cubicBezTo>
                  <a:cubicBezTo>
                    <a:pt x="111251" y="7841"/>
                    <a:pt x="113021" y="9360"/>
                    <a:pt x="113526" y="14168"/>
                  </a:cubicBezTo>
                  <a:lnTo>
                    <a:pt x="115043" y="33653"/>
                  </a:lnTo>
                  <a:lnTo>
                    <a:pt x="51089" y="145248"/>
                  </a:lnTo>
                  <a:lnTo>
                    <a:pt x="41483" y="16951"/>
                  </a:lnTo>
                  <a:cubicBezTo>
                    <a:pt x="41483" y="13915"/>
                    <a:pt x="41483" y="8094"/>
                    <a:pt x="60695" y="7841"/>
                  </a:cubicBezTo>
                  <a:cubicBezTo>
                    <a:pt x="63223" y="7841"/>
                    <a:pt x="66003" y="7841"/>
                    <a:pt x="66003" y="2780"/>
                  </a:cubicBezTo>
                  <a:cubicBezTo>
                    <a:pt x="66003" y="-3"/>
                    <a:pt x="62970" y="-3"/>
                    <a:pt x="62464" y="-3"/>
                  </a:cubicBezTo>
                  <a:cubicBezTo>
                    <a:pt x="52353" y="-3"/>
                    <a:pt x="41736" y="756"/>
                    <a:pt x="31372" y="756"/>
                  </a:cubicBezTo>
                  <a:cubicBezTo>
                    <a:pt x="22525" y="756"/>
                    <a:pt x="13425" y="-3"/>
                    <a:pt x="4830" y="-3"/>
                  </a:cubicBezTo>
                  <a:cubicBezTo>
                    <a:pt x="3566" y="-3"/>
                    <a:pt x="280" y="-3"/>
                    <a:pt x="280" y="4805"/>
                  </a:cubicBezTo>
                  <a:cubicBezTo>
                    <a:pt x="280" y="7841"/>
                    <a:pt x="2555" y="7841"/>
                    <a:pt x="6599" y="7841"/>
                  </a:cubicBezTo>
                  <a:cubicBezTo>
                    <a:pt x="19238" y="7841"/>
                    <a:pt x="19491" y="10119"/>
                    <a:pt x="19997" y="17204"/>
                  </a:cubicBezTo>
                  <a:lnTo>
                    <a:pt x="31372" y="171818"/>
                  </a:lnTo>
                  <a:cubicBezTo>
                    <a:pt x="31625" y="176373"/>
                    <a:pt x="31878" y="178398"/>
                    <a:pt x="35417" y="178398"/>
                  </a:cubicBezTo>
                  <a:cubicBezTo>
                    <a:pt x="38450" y="178398"/>
                    <a:pt x="39208" y="176879"/>
                    <a:pt x="41483" y="173084"/>
                  </a:cubicBezTo>
                  <a:lnTo>
                    <a:pt x="115801" y="44028"/>
                  </a:lnTo>
                  <a:lnTo>
                    <a:pt x="125154" y="171818"/>
                  </a:lnTo>
                  <a:cubicBezTo>
                    <a:pt x="125660" y="177133"/>
                    <a:pt x="126165" y="178398"/>
                    <a:pt x="129199" y="178398"/>
                  </a:cubicBezTo>
                  <a:cubicBezTo>
                    <a:pt x="132485" y="178398"/>
                    <a:pt x="134001" y="175867"/>
                    <a:pt x="135265" y="173590"/>
                  </a:cubicBezTo>
                  <a:lnTo>
                    <a:pt x="218178" y="29351"/>
                  </a:ln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6" name="任意多边形: 形状 175">
              <a:extLst>
                <a:ext uri="{FF2B5EF4-FFF2-40B4-BE49-F238E27FC236}">
                  <a16:creationId xmlns:a16="http://schemas.microsoft.com/office/drawing/2014/main" id="{AFB6D69A-8216-74C0-EF34-E8B7B993B3A6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9925795" y="2236681"/>
              <a:ext cx="78210" cy="117618"/>
            </a:xfrm>
            <a:custGeom>
              <a:avLst/>
              <a:gdLst>
                <a:gd name="connsiteX0" fmla="*/ 78501 w 78210"/>
                <a:gd name="connsiteY0" fmla="*/ 85372 h 117618"/>
                <a:gd name="connsiteX1" fmla="*/ 72485 w 78210"/>
                <a:gd name="connsiteY1" fmla="*/ 85372 h 117618"/>
                <a:gd name="connsiteX2" fmla="*/ 67885 w 78210"/>
                <a:gd name="connsiteY2" fmla="*/ 101491 h 117618"/>
                <a:gd name="connsiteX3" fmla="*/ 50367 w 78210"/>
                <a:gd name="connsiteY3" fmla="*/ 102554 h 117618"/>
                <a:gd name="connsiteX4" fmla="*/ 17808 w 78210"/>
                <a:gd name="connsiteY4" fmla="*/ 102554 h 117618"/>
                <a:gd name="connsiteX5" fmla="*/ 53198 w 78210"/>
                <a:gd name="connsiteY5" fmla="*/ 72795 h 117618"/>
                <a:gd name="connsiteX6" fmla="*/ 78501 w 78210"/>
                <a:gd name="connsiteY6" fmla="*/ 34534 h 117618"/>
                <a:gd name="connsiteX7" fmla="*/ 37096 w 78210"/>
                <a:gd name="connsiteY7" fmla="*/ -7 h 117618"/>
                <a:gd name="connsiteX8" fmla="*/ 291 w 78210"/>
                <a:gd name="connsiteY8" fmla="*/ 31700 h 117618"/>
                <a:gd name="connsiteX9" fmla="*/ 9669 w 78210"/>
                <a:gd name="connsiteY9" fmla="*/ 41620 h 117618"/>
                <a:gd name="connsiteX10" fmla="*/ 19047 w 78210"/>
                <a:gd name="connsiteY10" fmla="*/ 32231 h 117618"/>
                <a:gd name="connsiteX11" fmla="*/ 8607 w 78210"/>
                <a:gd name="connsiteY11" fmla="*/ 22843 h 117618"/>
                <a:gd name="connsiteX12" fmla="*/ 34441 w 78210"/>
                <a:gd name="connsiteY12" fmla="*/ 6370 h 117618"/>
                <a:gd name="connsiteX13" fmla="*/ 61337 w 78210"/>
                <a:gd name="connsiteY13" fmla="*/ 34534 h 117618"/>
                <a:gd name="connsiteX14" fmla="*/ 44704 w 78210"/>
                <a:gd name="connsiteY14" fmla="*/ 68544 h 117618"/>
                <a:gd name="connsiteX15" fmla="*/ 2060 w 78210"/>
                <a:gd name="connsiteY15" fmla="*/ 110703 h 117618"/>
                <a:gd name="connsiteX16" fmla="*/ 291 w 78210"/>
                <a:gd name="connsiteY16" fmla="*/ 117611 h 117618"/>
                <a:gd name="connsiteX17" fmla="*/ 73193 w 78210"/>
                <a:gd name="connsiteY17" fmla="*/ 117611 h 117618"/>
                <a:gd name="connsiteX18" fmla="*/ 78501 w 78210"/>
                <a:gd name="connsiteY18" fmla="*/ 85372 h 11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210" h="117618">
                  <a:moveTo>
                    <a:pt x="78501" y="85372"/>
                  </a:moveTo>
                  <a:lnTo>
                    <a:pt x="72485" y="85372"/>
                  </a:lnTo>
                  <a:cubicBezTo>
                    <a:pt x="71954" y="89269"/>
                    <a:pt x="70185" y="99720"/>
                    <a:pt x="67885" y="101491"/>
                  </a:cubicBezTo>
                  <a:cubicBezTo>
                    <a:pt x="66469" y="102554"/>
                    <a:pt x="52844" y="102554"/>
                    <a:pt x="50367" y="102554"/>
                  </a:cubicBezTo>
                  <a:lnTo>
                    <a:pt x="17808" y="102554"/>
                  </a:lnTo>
                  <a:cubicBezTo>
                    <a:pt x="36388" y="86081"/>
                    <a:pt x="42581" y="81121"/>
                    <a:pt x="53198" y="72795"/>
                  </a:cubicBezTo>
                  <a:cubicBezTo>
                    <a:pt x="66292" y="62344"/>
                    <a:pt x="78501" y="51362"/>
                    <a:pt x="78501" y="34534"/>
                  </a:cubicBezTo>
                  <a:cubicBezTo>
                    <a:pt x="78501" y="13101"/>
                    <a:pt x="59745" y="-7"/>
                    <a:pt x="37096" y="-7"/>
                  </a:cubicBezTo>
                  <a:cubicBezTo>
                    <a:pt x="15154" y="-7"/>
                    <a:pt x="291" y="15403"/>
                    <a:pt x="291" y="31700"/>
                  </a:cubicBezTo>
                  <a:cubicBezTo>
                    <a:pt x="291" y="40734"/>
                    <a:pt x="7899" y="41620"/>
                    <a:pt x="9669" y="41620"/>
                  </a:cubicBezTo>
                  <a:cubicBezTo>
                    <a:pt x="13916" y="41620"/>
                    <a:pt x="19047" y="38608"/>
                    <a:pt x="19047" y="32231"/>
                  </a:cubicBezTo>
                  <a:cubicBezTo>
                    <a:pt x="19047" y="29043"/>
                    <a:pt x="17808" y="22843"/>
                    <a:pt x="8607" y="22843"/>
                  </a:cubicBezTo>
                  <a:cubicBezTo>
                    <a:pt x="14093" y="10267"/>
                    <a:pt x="26125" y="6370"/>
                    <a:pt x="34441" y="6370"/>
                  </a:cubicBezTo>
                  <a:cubicBezTo>
                    <a:pt x="52136" y="6370"/>
                    <a:pt x="61337" y="20186"/>
                    <a:pt x="61337" y="34534"/>
                  </a:cubicBezTo>
                  <a:cubicBezTo>
                    <a:pt x="61337" y="49945"/>
                    <a:pt x="50367" y="62167"/>
                    <a:pt x="44704" y="68544"/>
                  </a:cubicBezTo>
                  <a:lnTo>
                    <a:pt x="2060" y="110703"/>
                  </a:lnTo>
                  <a:cubicBezTo>
                    <a:pt x="291" y="112297"/>
                    <a:pt x="291" y="112651"/>
                    <a:pt x="291" y="117611"/>
                  </a:cubicBezTo>
                  <a:lnTo>
                    <a:pt x="73193" y="117611"/>
                  </a:lnTo>
                  <a:lnTo>
                    <a:pt x="78501" y="85372"/>
                  </a:ln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7" name="任意多边形: 形状 176">
              <a:extLst>
                <a:ext uri="{FF2B5EF4-FFF2-40B4-BE49-F238E27FC236}">
                  <a16:creationId xmlns:a16="http://schemas.microsoft.com/office/drawing/2014/main" id="{5969AFE5-9342-D548-9C6B-71A49D1AB6EB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9898826" y="2403722"/>
              <a:ext cx="64408" cy="117618"/>
            </a:xfrm>
            <a:custGeom>
              <a:avLst/>
              <a:gdLst>
                <a:gd name="connsiteX0" fmla="*/ 40279 w 64408"/>
                <a:gd name="connsiteY0" fmla="*/ 4959 h 117618"/>
                <a:gd name="connsiteX1" fmla="*/ 34971 w 64408"/>
                <a:gd name="connsiteY1" fmla="*/ -1 h 117618"/>
                <a:gd name="connsiteX2" fmla="*/ 289 w 64408"/>
                <a:gd name="connsiteY2" fmla="*/ 11336 h 117618"/>
                <a:gd name="connsiteX3" fmla="*/ 289 w 64408"/>
                <a:gd name="connsiteY3" fmla="*/ 17713 h 117618"/>
                <a:gd name="connsiteX4" fmla="*/ 25947 w 64408"/>
                <a:gd name="connsiteY4" fmla="*/ 12753 h 117618"/>
                <a:gd name="connsiteX5" fmla="*/ 25947 w 64408"/>
                <a:gd name="connsiteY5" fmla="*/ 103092 h 117618"/>
                <a:gd name="connsiteX6" fmla="*/ 8252 w 64408"/>
                <a:gd name="connsiteY6" fmla="*/ 111240 h 117618"/>
                <a:gd name="connsiteX7" fmla="*/ 1528 w 64408"/>
                <a:gd name="connsiteY7" fmla="*/ 111240 h 117618"/>
                <a:gd name="connsiteX8" fmla="*/ 1528 w 64408"/>
                <a:gd name="connsiteY8" fmla="*/ 117617 h 117618"/>
                <a:gd name="connsiteX9" fmla="*/ 33025 w 64408"/>
                <a:gd name="connsiteY9" fmla="*/ 116909 h 117618"/>
                <a:gd name="connsiteX10" fmla="*/ 64698 w 64408"/>
                <a:gd name="connsiteY10" fmla="*/ 117617 h 117618"/>
                <a:gd name="connsiteX11" fmla="*/ 64698 w 64408"/>
                <a:gd name="connsiteY11" fmla="*/ 111240 h 117618"/>
                <a:gd name="connsiteX12" fmla="*/ 57974 w 64408"/>
                <a:gd name="connsiteY12" fmla="*/ 111240 h 117618"/>
                <a:gd name="connsiteX13" fmla="*/ 40279 w 64408"/>
                <a:gd name="connsiteY13" fmla="*/ 103092 h 117618"/>
                <a:gd name="connsiteX14" fmla="*/ 40279 w 64408"/>
                <a:gd name="connsiteY14" fmla="*/ 4959 h 11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408" h="117618">
                  <a:moveTo>
                    <a:pt x="40279" y="4959"/>
                  </a:moveTo>
                  <a:cubicBezTo>
                    <a:pt x="40279" y="176"/>
                    <a:pt x="39925" y="-1"/>
                    <a:pt x="34971" y="-1"/>
                  </a:cubicBezTo>
                  <a:cubicBezTo>
                    <a:pt x="23646" y="11159"/>
                    <a:pt x="7544" y="11336"/>
                    <a:pt x="289" y="11336"/>
                  </a:cubicBezTo>
                  <a:lnTo>
                    <a:pt x="289" y="17713"/>
                  </a:lnTo>
                  <a:cubicBezTo>
                    <a:pt x="4536" y="17713"/>
                    <a:pt x="16215" y="17713"/>
                    <a:pt x="25947" y="12753"/>
                  </a:cubicBezTo>
                  <a:lnTo>
                    <a:pt x="25947" y="103092"/>
                  </a:lnTo>
                  <a:cubicBezTo>
                    <a:pt x="25947" y="108938"/>
                    <a:pt x="25947" y="111240"/>
                    <a:pt x="8252" y="111240"/>
                  </a:cubicBezTo>
                  <a:lnTo>
                    <a:pt x="1528" y="111240"/>
                  </a:lnTo>
                  <a:lnTo>
                    <a:pt x="1528" y="117617"/>
                  </a:lnTo>
                  <a:cubicBezTo>
                    <a:pt x="4713" y="117440"/>
                    <a:pt x="26477" y="116909"/>
                    <a:pt x="33025" y="116909"/>
                  </a:cubicBezTo>
                  <a:cubicBezTo>
                    <a:pt x="38510" y="116909"/>
                    <a:pt x="60805" y="117440"/>
                    <a:pt x="64698" y="117617"/>
                  </a:cubicBezTo>
                  <a:lnTo>
                    <a:pt x="64698" y="111240"/>
                  </a:lnTo>
                  <a:lnTo>
                    <a:pt x="57974" y="111240"/>
                  </a:lnTo>
                  <a:cubicBezTo>
                    <a:pt x="40279" y="111240"/>
                    <a:pt x="40279" y="108938"/>
                    <a:pt x="40279" y="103092"/>
                  </a:cubicBezTo>
                  <a:lnTo>
                    <a:pt x="40279" y="4959"/>
                  </a:ln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8" name="任意多边形: 形状 177">
              <a:extLst>
                <a:ext uri="{FF2B5EF4-FFF2-40B4-BE49-F238E27FC236}">
                  <a16:creationId xmlns:a16="http://schemas.microsoft.com/office/drawing/2014/main" id="{C7B8CE04-90CE-3D7C-9588-686D8F321283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0011797" y="2429584"/>
              <a:ext cx="94843" cy="94767"/>
            </a:xfrm>
            <a:custGeom>
              <a:avLst/>
              <a:gdLst>
                <a:gd name="connsiteX0" fmla="*/ 92660 w 94843"/>
                <a:gd name="connsiteY0" fmla="*/ 8679 h 94767"/>
                <a:gd name="connsiteX1" fmla="*/ 95137 w 94843"/>
                <a:gd name="connsiteY1" fmla="*/ 4428 h 94767"/>
                <a:gd name="connsiteX2" fmla="*/ 90890 w 94843"/>
                <a:gd name="connsiteY2" fmla="*/ -1 h 94767"/>
                <a:gd name="connsiteX3" fmla="*/ 86467 w 94843"/>
                <a:gd name="connsiteY3" fmla="*/ 2656 h 94767"/>
                <a:gd name="connsiteX4" fmla="*/ 47715 w 94843"/>
                <a:gd name="connsiteY4" fmla="*/ 41272 h 94767"/>
                <a:gd name="connsiteX5" fmla="*/ 8787 w 94843"/>
                <a:gd name="connsiteY5" fmla="*/ 2479 h 94767"/>
                <a:gd name="connsiteX6" fmla="*/ 4717 w 94843"/>
                <a:gd name="connsiteY6" fmla="*/ -1 h 94767"/>
                <a:gd name="connsiteX7" fmla="*/ 293 w 94843"/>
                <a:gd name="connsiteY7" fmla="*/ 4428 h 94767"/>
                <a:gd name="connsiteX8" fmla="*/ 2947 w 94843"/>
                <a:gd name="connsiteY8" fmla="*/ 8679 h 94767"/>
                <a:gd name="connsiteX9" fmla="*/ 41522 w 94843"/>
                <a:gd name="connsiteY9" fmla="*/ 47295 h 94767"/>
                <a:gd name="connsiteX10" fmla="*/ 2947 w 94843"/>
                <a:gd name="connsiteY10" fmla="*/ 85910 h 94767"/>
                <a:gd name="connsiteX11" fmla="*/ 293 w 94843"/>
                <a:gd name="connsiteY11" fmla="*/ 90338 h 94767"/>
                <a:gd name="connsiteX12" fmla="*/ 4717 w 94843"/>
                <a:gd name="connsiteY12" fmla="*/ 94767 h 94767"/>
                <a:gd name="connsiteX13" fmla="*/ 8787 w 94843"/>
                <a:gd name="connsiteY13" fmla="*/ 92287 h 94767"/>
                <a:gd name="connsiteX14" fmla="*/ 47715 w 94843"/>
                <a:gd name="connsiteY14" fmla="*/ 53494 h 94767"/>
                <a:gd name="connsiteX15" fmla="*/ 88059 w 94843"/>
                <a:gd name="connsiteY15" fmla="*/ 93881 h 94767"/>
                <a:gd name="connsiteX16" fmla="*/ 90890 w 94843"/>
                <a:gd name="connsiteY16" fmla="*/ 94767 h 94767"/>
                <a:gd name="connsiteX17" fmla="*/ 95137 w 94843"/>
                <a:gd name="connsiteY17" fmla="*/ 90338 h 94767"/>
                <a:gd name="connsiteX18" fmla="*/ 94252 w 94843"/>
                <a:gd name="connsiteY18" fmla="*/ 88036 h 94767"/>
                <a:gd name="connsiteX19" fmla="*/ 53908 w 94843"/>
                <a:gd name="connsiteY19" fmla="*/ 47472 h 94767"/>
                <a:gd name="connsiteX20" fmla="*/ 92660 w 94843"/>
                <a:gd name="connsiteY20" fmla="*/ 8679 h 94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4843" h="94767">
                  <a:moveTo>
                    <a:pt x="92660" y="8679"/>
                  </a:moveTo>
                  <a:cubicBezTo>
                    <a:pt x="94606" y="6730"/>
                    <a:pt x="95137" y="5668"/>
                    <a:pt x="95137" y="4428"/>
                  </a:cubicBezTo>
                  <a:cubicBezTo>
                    <a:pt x="95137" y="1593"/>
                    <a:pt x="92837" y="-1"/>
                    <a:pt x="90890" y="-1"/>
                  </a:cubicBezTo>
                  <a:cubicBezTo>
                    <a:pt x="89121" y="-1"/>
                    <a:pt x="88590" y="531"/>
                    <a:pt x="86467" y="2656"/>
                  </a:cubicBezTo>
                  <a:lnTo>
                    <a:pt x="47715" y="41272"/>
                  </a:lnTo>
                  <a:lnTo>
                    <a:pt x="8787" y="2479"/>
                  </a:lnTo>
                  <a:cubicBezTo>
                    <a:pt x="7017" y="708"/>
                    <a:pt x="6309" y="-1"/>
                    <a:pt x="4717" y="-1"/>
                  </a:cubicBezTo>
                  <a:cubicBezTo>
                    <a:pt x="2240" y="-1"/>
                    <a:pt x="293" y="1948"/>
                    <a:pt x="293" y="4428"/>
                  </a:cubicBezTo>
                  <a:cubicBezTo>
                    <a:pt x="293" y="6022"/>
                    <a:pt x="824" y="6553"/>
                    <a:pt x="2947" y="8679"/>
                  </a:cubicBezTo>
                  <a:lnTo>
                    <a:pt x="41522" y="47295"/>
                  </a:lnTo>
                  <a:lnTo>
                    <a:pt x="2947" y="85910"/>
                  </a:lnTo>
                  <a:cubicBezTo>
                    <a:pt x="470" y="88390"/>
                    <a:pt x="293" y="89276"/>
                    <a:pt x="293" y="90338"/>
                  </a:cubicBezTo>
                  <a:cubicBezTo>
                    <a:pt x="293" y="92818"/>
                    <a:pt x="2240" y="94767"/>
                    <a:pt x="4717" y="94767"/>
                  </a:cubicBezTo>
                  <a:cubicBezTo>
                    <a:pt x="6309" y="94767"/>
                    <a:pt x="6840" y="94235"/>
                    <a:pt x="8787" y="92287"/>
                  </a:cubicBezTo>
                  <a:lnTo>
                    <a:pt x="47715" y="53494"/>
                  </a:lnTo>
                  <a:lnTo>
                    <a:pt x="88059" y="93881"/>
                  </a:lnTo>
                  <a:cubicBezTo>
                    <a:pt x="88944" y="94413"/>
                    <a:pt x="89829" y="94767"/>
                    <a:pt x="90890" y="94767"/>
                  </a:cubicBezTo>
                  <a:cubicBezTo>
                    <a:pt x="92837" y="94767"/>
                    <a:pt x="95137" y="93173"/>
                    <a:pt x="95137" y="90338"/>
                  </a:cubicBezTo>
                  <a:cubicBezTo>
                    <a:pt x="95137" y="88921"/>
                    <a:pt x="94783" y="88567"/>
                    <a:pt x="94252" y="88036"/>
                  </a:cubicBezTo>
                  <a:cubicBezTo>
                    <a:pt x="93898" y="87327"/>
                    <a:pt x="59571" y="52963"/>
                    <a:pt x="53908" y="47472"/>
                  </a:cubicBezTo>
                  <a:lnTo>
                    <a:pt x="92660" y="8679"/>
                  </a:ln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9" name="任意多边形: 形状 178">
              <a:extLst>
                <a:ext uri="{FF2B5EF4-FFF2-40B4-BE49-F238E27FC236}">
                  <a16:creationId xmlns:a16="http://schemas.microsoft.com/office/drawing/2014/main" id="{5D21137A-ACBF-BC84-EF28-94C0892DAC19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0157577" y="2403722"/>
              <a:ext cx="64408" cy="117618"/>
            </a:xfrm>
            <a:custGeom>
              <a:avLst/>
              <a:gdLst>
                <a:gd name="connsiteX0" fmla="*/ 40290 w 64408"/>
                <a:gd name="connsiteY0" fmla="*/ 4959 h 117618"/>
                <a:gd name="connsiteX1" fmla="*/ 34981 w 64408"/>
                <a:gd name="connsiteY1" fmla="*/ -1 h 117618"/>
                <a:gd name="connsiteX2" fmla="*/ 299 w 64408"/>
                <a:gd name="connsiteY2" fmla="*/ 11336 h 117618"/>
                <a:gd name="connsiteX3" fmla="*/ 299 w 64408"/>
                <a:gd name="connsiteY3" fmla="*/ 17713 h 117618"/>
                <a:gd name="connsiteX4" fmla="*/ 25957 w 64408"/>
                <a:gd name="connsiteY4" fmla="*/ 12753 h 117618"/>
                <a:gd name="connsiteX5" fmla="*/ 25957 w 64408"/>
                <a:gd name="connsiteY5" fmla="*/ 103092 h 117618"/>
                <a:gd name="connsiteX6" fmla="*/ 8262 w 64408"/>
                <a:gd name="connsiteY6" fmla="*/ 111240 h 117618"/>
                <a:gd name="connsiteX7" fmla="*/ 1538 w 64408"/>
                <a:gd name="connsiteY7" fmla="*/ 111240 h 117618"/>
                <a:gd name="connsiteX8" fmla="*/ 1538 w 64408"/>
                <a:gd name="connsiteY8" fmla="*/ 117617 h 117618"/>
                <a:gd name="connsiteX9" fmla="*/ 33035 w 64408"/>
                <a:gd name="connsiteY9" fmla="*/ 116909 h 117618"/>
                <a:gd name="connsiteX10" fmla="*/ 64708 w 64408"/>
                <a:gd name="connsiteY10" fmla="*/ 117617 h 117618"/>
                <a:gd name="connsiteX11" fmla="*/ 64708 w 64408"/>
                <a:gd name="connsiteY11" fmla="*/ 111240 h 117618"/>
                <a:gd name="connsiteX12" fmla="*/ 57984 w 64408"/>
                <a:gd name="connsiteY12" fmla="*/ 111240 h 117618"/>
                <a:gd name="connsiteX13" fmla="*/ 40290 w 64408"/>
                <a:gd name="connsiteY13" fmla="*/ 103092 h 117618"/>
                <a:gd name="connsiteX14" fmla="*/ 40290 w 64408"/>
                <a:gd name="connsiteY14" fmla="*/ 4959 h 11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408" h="117618">
                  <a:moveTo>
                    <a:pt x="40290" y="4959"/>
                  </a:moveTo>
                  <a:cubicBezTo>
                    <a:pt x="40290" y="176"/>
                    <a:pt x="39936" y="-1"/>
                    <a:pt x="34981" y="-1"/>
                  </a:cubicBezTo>
                  <a:cubicBezTo>
                    <a:pt x="23657" y="11159"/>
                    <a:pt x="7554" y="11336"/>
                    <a:pt x="299" y="11336"/>
                  </a:cubicBezTo>
                  <a:lnTo>
                    <a:pt x="299" y="17713"/>
                  </a:lnTo>
                  <a:cubicBezTo>
                    <a:pt x="4546" y="17713"/>
                    <a:pt x="16225" y="17713"/>
                    <a:pt x="25957" y="12753"/>
                  </a:cubicBezTo>
                  <a:lnTo>
                    <a:pt x="25957" y="103092"/>
                  </a:lnTo>
                  <a:cubicBezTo>
                    <a:pt x="25957" y="108938"/>
                    <a:pt x="25957" y="111240"/>
                    <a:pt x="8262" y="111240"/>
                  </a:cubicBezTo>
                  <a:lnTo>
                    <a:pt x="1538" y="111240"/>
                  </a:lnTo>
                  <a:lnTo>
                    <a:pt x="1538" y="117617"/>
                  </a:lnTo>
                  <a:cubicBezTo>
                    <a:pt x="4723" y="117440"/>
                    <a:pt x="26488" y="116909"/>
                    <a:pt x="33035" y="116909"/>
                  </a:cubicBezTo>
                  <a:cubicBezTo>
                    <a:pt x="38520" y="116909"/>
                    <a:pt x="60815" y="117440"/>
                    <a:pt x="64708" y="117617"/>
                  </a:cubicBezTo>
                  <a:lnTo>
                    <a:pt x="64708" y="111240"/>
                  </a:lnTo>
                  <a:lnTo>
                    <a:pt x="57984" y="111240"/>
                  </a:lnTo>
                  <a:cubicBezTo>
                    <a:pt x="40290" y="111240"/>
                    <a:pt x="40290" y="108938"/>
                    <a:pt x="40290" y="103092"/>
                  </a:cubicBezTo>
                  <a:lnTo>
                    <a:pt x="40290" y="4959"/>
                  </a:ln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0" name="任意多边形: 形状 179">
              <a:extLst>
                <a:ext uri="{FF2B5EF4-FFF2-40B4-BE49-F238E27FC236}">
                  <a16:creationId xmlns:a16="http://schemas.microsoft.com/office/drawing/2014/main" id="{90CB9A47-EB03-2B99-641D-BB3E58345725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0318845" y="2268994"/>
              <a:ext cx="58645" cy="253051"/>
            </a:xfrm>
            <a:custGeom>
              <a:avLst/>
              <a:gdLst>
                <a:gd name="connsiteX0" fmla="*/ 58951 w 58645"/>
                <a:gd name="connsiteY0" fmla="*/ 250517 h 253051"/>
                <a:gd name="connsiteX1" fmla="*/ 54654 w 58645"/>
                <a:gd name="connsiteY1" fmla="*/ 244950 h 253051"/>
                <a:gd name="connsiteX2" fmla="*/ 14967 w 58645"/>
                <a:gd name="connsiteY2" fmla="*/ 126522 h 253051"/>
                <a:gd name="connsiteX3" fmla="*/ 55665 w 58645"/>
                <a:gd name="connsiteY3" fmla="*/ 6829 h 253051"/>
                <a:gd name="connsiteX4" fmla="*/ 58951 w 58645"/>
                <a:gd name="connsiteY4" fmla="*/ 2527 h 253051"/>
                <a:gd name="connsiteX5" fmla="*/ 56423 w 58645"/>
                <a:gd name="connsiteY5" fmla="*/ -3 h 253051"/>
                <a:gd name="connsiteX6" fmla="*/ 16231 w 58645"/>
                <a:gd name="connsiteY6" fmla="*/ 49342 h 253051"/>
                <a:gd name="connsiteX7" fmla="*/ 306 w 58645"/>
                <a:gd name="connsiteY7" fmla="*/ 126522 h 253051"/>
                <a:gd name="connsiteX8" fmla="*/ 16989 w 58645"/>
                <a:gd name="connsiteY8" fmla="*/ 205474 h 253051"/>
                <a:gd name="connsiteX9" fmla="*/ 56423 w 58645"/>
                <a:gd name="connsiteY9" fmla="*/ 253048 h 253051"/>
                <a:gd name="connsiteX10" fmla="*/ 58951 w 58645"/>
                <a:gd name="connsiteY10" fmla="*/ 250517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645" h="253051">
                  <a:moveTo>
                    <a:pt x="58951" y="250517"/>
                  </a:moveTo>
                  <a:cubicBezTo>
                    <a:pt x="58951" y="249758"/>
                    <a:pt x="58951" y="249252"/>
                    <a:pt x="54654" y="244950"/>
                  </a:cubicBezTo>
                  <a:cubicBezTo>
                    <a:pt x="23056" y="213066"/>
                    <a:pt x="14967" y="165239"/>
                    <a:pt x="14967" y="126522"/>
                  </a:cubicBezTo>
                  <a:cubicBezTo>
                    <a:pt x="14967" y="82491"/>
                    <a:pt x="24573" y="38461"/>
                    <a:pt x="55665" y="6829"/>
                  </a:cubicBezTo>
                  <a:cubicBezTo>
                    <a:pt x="58951" y="3793"/>
                    <a:pt x="58951" y="3286"/>
                    <a:pt x="58951" y="2527"/>
                  </a:cubicBezTo>
                  <a:cubicBezTo>
                    <a:pt x="58951" y="756"/>
                    <a:pt x="57940" y="-3"/>
                    <a:pt x="56423" y="-3"/>
                  </a:cubicBezTo>
                  <a:cubicBezTo>
                    <a:pt x="53895" y="-3"/>
                    <a:pt x="31145" y="17204"/>
                    <a:pt x="16231" y="49342"/>
                  </a:cubicBezTo>
                  <a:cubicBezTo>
                    <a:pt x="3339" y="77177"/>
                    <a:pt x="306" y="105266"/>
                    <a:pt x="306" y="126522"/>
                  </a:cubicBezTo>
                  <a:cubicBezTo>
                    <a:pt x="306" y="146260"/>
                    <a:pt x="3086" y="176879"/>
                    <a:pt x="16989" y="205474"/>
                  </a:cubicBezTo>
                  <a:cubicBezTo>
                    <a:pt x="32156" y="236600"/>
                    <a:pt x="53895" y="253048"/>
                    <a:pt x="56423" y="253048"/>
                  </a:cubicBezTo>
                  <a:cubicBezTo>
                    <a:pt x="57940" y="253048"/>
                    <a:pt x="58951" y="252289"/>
                    <a:pt x="58951" y="250517"/>
                  </a:cubicBez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1" name="任意多边形: 形状 180">
              <a:extLst>
                <a:ext uri="{FF2B5EF4-FFF2-40B4-BE49-F238E27FC236}">
                  <a16:creationId xmlns:a16="http://schemas.microsoft.com/office/drawing/2014/main" id="{0E5EE395-3CC5-8EEE-B5BD-9887A44A5C55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0398949" y="2285948"/>
              <a:ext cx="208292" cy="172833"/>
            </a:xfrm>
            <a:custGeom>
              <a:avLst/>
              <a:gdLst>
                <a:gd name="connsiteX0" fmla="*/ 116084 w 208292"/>
                <a:gd name="connsiteY0" fmla="*/ 68827 h 172833"/>
                <a:gd name="connsiteX1" fmla="*/ 94850 w 208292"/>
                <a:gd name="connsiteY1" fmla="*/ 18470 h 172833"/>
                <a:gd name="connsiteX2" fmla="*/ 93586 w 208292"/>
                <a:gd name="connsiteY2" fmla="*/ 15180 h 172833"/>
                <a:gd name="connsiteX3" fmla="*/ 108500 w 208292"/>
                <a:gd name="connsiteY3" fmla="*/ 7841 h 172833"/>
                <a:gd name="connsiteX4" fmla="*/ 113556 w 208292"/>
                <a:gd name="connsiteY4" fmla="*/ 3033 h 172833"/>
                <a:gd name="connsiteX5" fmla="*/ 109764 w 208292"/>
                <a:gd name="connsiteY5" fmla="*/ -3 h 172833"/>
                <a:gd name="connsiteX6" fmla="*/ 77914 w 208292"/>
                <a:gd name="connsiteY6" fmla="*/ 756 h 172833"/>
                <a:gd name="connsiteX7" fmla="*/ 49602 w 208292"/>
                <a:gd name="connsiteY7" fmla="*/ -3 h 172833"/>
                <a:gd name="connsiteX8" fmla="*/ 45052 w 208292"/>
                <a:gd name="connsiteY8" fmla="*/ 5058 h 172833"/>
                <a:gd name="connsiteX9" fmla="*/ 50866 w 208292"/>
                <a:gd name="connsiteY9" fmla="*/ 7841 h 172833"/>
                <a:gd name="connsiteX10" fmla="*/ 69824 w 208292"/>
                <a:gd name="connsiteY10" fmla="*/ 15939 h 172833"/>
                <a:gd name="connsiteX11" fmla="*/ 99653 w 208292"/>
                <a:gd name="connsiteY11" fmla="*/ 86540 h 172833"/>
                <a:gd name="connsiteX12" fmla="*/ 46316 w 208292"/>
                <a:gd name="connsiteY12" fmla="*/ 143983 h 172833"/>
                <a:gd name="connsiteX13" fmla="*/ 43030 w 208292"/>
                <a:gd name="connsiteY13" fmla="*/ 146766 h 172833"/>
                <a:gd name="connsiteX14" fmla="*/ 5871 w 208292"/>
                <a:gd name="connsiteY14" fmla="*/ 164986 h 172833"/>
                <a:gd name="connsiteX15" fmla="*/ 309 w 208292"/>
                <a:gd name="connsiteY15" fmla="*/ 170047 h 172833"/>
                <a:gd name="connsiteX16" fmla="*/ 3596 w 208292"/>
                <a:gd name="connsiteY16" fmla="*/ 172831 h 172833"/>
                <a:gd name="connsiteX17" fmla="*/ 27357 w 208292"/>
                <a:gd name="connsiteY17" fmla="*/ 172072 h 172833"/>
                <a:gd name="connsiteX18" fmla="*/ 55669 w 208292"/>
                <a:gd name="connsiteY18" fmla="*/ 172831 h 172833"/>
                <a:gd name="connsiteX19" fmla="*/ 60219 w 208292"/>
                <a:gd name="connsiteY19" fmla="*/ 167770 h 172833"/>
                <a:gd name="connsiteX20" fmla="*/ 57185 w 208292"/>
                <a:gd name="connsiteY20" fmla="*/ 164986 h 172833"/>
                <a:gd name="connsiteX21" fmla="*/ 47074 w 208292"/>
                <a:gd name="connsiteY21" fmla="*/ 157142 h 172833"/>
                <a:gd name="connsiteX22" fmla="*/ 53899 w 208292"/>
                <a:gd name="connsiteY22" fmla="*/ 145754 h 172833"/>
                <a:gd name="connsiteX23" fmla="*/ 79683 w 208292"/>
                <a:gd name="connsiteY23" fmla="*/ 118425 h 172833"/>
                <a:gd name="connsiteX24" fmla="*/ 102433 w 208292"/>
                <a:gd name="connsiteY24" fmla="*/ 93626 h 172833"/>
                <a:gd name="connsiteX25" fmla="*/ 127964 w 208292"/>
                <a:gd name="connsiteY25" fmla="*/ 154105 h 172833"/>
                <a:gd name="connsiteX26" fmla="*/ 129228 w 208292"/>
                <a:gd name="connsiteY26" fmla="*/ 157648 h 172833"/>
                <a:gd name="connsiteX27" fmla="*/ 114567 w 208292"/>
                <a:gd name="connsiteY27" fmla="*/ 164986 h 172833"/>
                <a:gd name="connsiteX28" fmla="*/ 109511 w 208292"/>
                <a:gd name="connsiteY28" fmla="*/ 169794 h 172833"/>
                <a:gd name="connsiteX29" fmla="*/ 113303 w 208292"/>
                <a:gd name="connsiteY29" fmla="*/ 172831 h 172833"/>
                <a:gd name="connsiteX30" fmla="*/ 145153 w 208292"/>
                <a:gd name="connsiteY30" fmla="*/ 172072 h 172833"/>
                <a:gd name="connsiteX31" fmla="*/ 173212 w 208292"/>
                <a:gd name="connsiteY31" fmla="*/ 172831 h 172833"/>
                <a:gd name="connsiteX32" fmla="*/ 178015 w 208292"/>
                <a:gd name="connsiteY32" fmla="*/ 168023 h 172833"/>
                <a:gd name="connsiteX33" fmla="*/ 173465 w 208292"/>
                <a:gd name="connsiteY33" fmla="*/ 164986 h 172833"/>
                <a:gd name="connsiteX34" fmla="*/ 151726 w 208292"/>
                <a:gd name="connsiteY34" fmla="*/ 153852 h 172833"/>
                <a:gd name="connsiteX35" fmla="*/ 119117 w 208292"/>
                <a:gd name="connsiteY35" fmla="*/ 75659 h 172833"/>
                <a:gd name="connsiteX36" fmla="*/ 170937 w 208292"/>
                <a:gd name="connsiteY36" fmla="*/ 20747 h 172833"/>
                <a:gd name="connsiteX37" fmla="*/ 203041 w 208292"/>
                <a:gd name="connsiteY37" fmla="*/ 7841 h 172833"/>
                <a:gd name="connsiteX38" fmla="*/ 208602 w 208292"/>
                <a:gd name="connsiteY38" fmla="*/ 2780 h 172833"/>
                <a:gd name="connsiteX39" fmla="*/ 205316 w 208292"/>
                <a:gd name="connsiteY39" fmla="*/ -3 h 172833"/>
                <a:gd name="connsiteX40" fmla="*/ 181554 w 208292"/>
                <a:gd name="connsiteY40" fmla="*/ 756 h 172833"/>
                <a:gd name="connsiteX41" fmla="*/ 153495 w 208292"/>
                <a:gd name="connsiteY41" fmla="*/ -3 h 172833"/>
                <a:gd name="connsiteX42" fmla="*/ 148692 w 208292"/>
                <a:gd name="connsiteY42" fmla="*/ 5058 h 172833"/>
                <a:gd name="connsiteX43" fmla="*/ 151726 w 208292"/>
                <a:gd name="connsiteY43" fmla="*/ 7841 h 172833"/>
                <a:gd name="connsiteX44" fmla="*/ 161837 w 208292"/>
                <a:gd name="connsiteY44" fmla="*/ 15686 h 172833"/>
                <a:gd name="connsiteX45" fmla="*/ 157034 w 208292"/>
                <a:gd name="connsiteY45" fmla="*/ 24796 h 172833"/>
                <a:gd name="connsiteX46" fmla="*/ 116084 w 208292"/>
                <a:gd name="connsiteY46" fmla="*/ 68827 h 17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08292" h="172833">
                  <a:moveTo>
                    <a:pt x="116084" y="68827"/>
                  </a:moveTo>
                  <a:lnTo>
                    <a:pt x="94850" y="18470"/>
                  </a:lnTo>
                  <a:cubicBezTo>
                    <a:pt x="94092" y="16445"/>
                    <a:pt x="93586" y="15433"/>
                    <a:pt x="93586" y="15180"/>
                  </a:cubicBezTo>
                  <a:cubicBezTo>
                    <a:pt x="93586" y="13662"/>
                    <a:pt x="97883" y="8854"/>
                    <a:pt x="108500" y="7841"/>
                  </a:cubicBezTo>
                  <a:cubicBezTo>
                    <a:pt x="111028" y="7588"/>
                    <a:pt x="113556" y="7335"/>
                    <a:pt x="113556" y="3033"/>
                  </a:cubicBezTo>
                  <a:cubicBezTo>
                    <a:pt x="113556" y="-3"/>
                    <a:pt x="110522" y="-3"/>
                    <a:pt x="109764" y="-3"/>
                  </a:cubicBezTo>
                  <a:cubicBezTo>
                    <a:pt x="99400" y="-3"/>
                    <a:pt x="88530" y="756"/>
                    <a:pt x="77914" y="756"/>
                  </a:cubicBezTo>
                  <a:cubicBezTo>
                    <a:pt x="71594" y="756"/>
                    <a:pt x="55921" y="-3"/>
                    <a:pt x="49602" y="-3"/>
                  </a:cubicBezTo>
                  <a:cubicBezTo>
                    <a:pt x="48085" y="-3"/>
                    <a:pt x="45052" y="-3"/>
                    <a:pt x="45052" y="5058"/>
                  </a:cubicBezTo>
                  <a:cubicBezTo>
                    <a:pt x="45052" y="7841"/>
                    <a:pt x="47580" y="7841"/>
                    <a:pt x="50866" y="7841"/>
                  </a:cubicBezTo>
                  <a:cubicBezTo>
                    <a:pt x="66033" y="7841"/>
                    <a:pt x="67549" y="10372"/>
                    <a:pt x="69824" y="15939"/>
                  </a:cubicBezTo>
                  <a:lnTo>
                    <a:pt x="99653" y="86540"/>
                  </a:lnTo>
                  <a:lnTo>
                    <a:pt x="46316" y="143983"/>
                  </a:lnTo>
                  <a:lnTo>
                    <a:pt x="43030" y="146766"/>
                  </a:lnTo>
                  <a:cubicBezTo>
                    <a:pt x="30643" y="160178"/>
                    <a:pt x="18763" y="164227"/>
                    <a:pt x="5871" y="164986"/>
                  </a:cubicBezTo>
                  <a:cubicBezTo>
                    <a:pt x="2585" y="165239"/>
                    <a:pt x="309" y="165239"/>
                    <a:pt x="309" y="170047"/>
                  </a:cubicBezTo>
                  <a:cubicBezTo>
                    <a:pt x="309" y="170300"/>
                    <a:pt x="309" y="172831"/>
                    <a:pt x="3596" y="172831"/>
                  </a:cubicBezTo>
                  <a:cubicBezTo>
                    <a:pt x="11179" y="172831"/>
                    <a:pt x="19521" y="172072"/>
                    <a:pt x="27357" y="172072"/>
                  </a:cubicBezTo>
                  <a:cubicBezTo>
                    <a:pt x="36710" y="172072"/>
                    <a:pt x="46569" y="172831"/>
                    <a:pt x="55669" y="172831"/>
                  </a:cubicBezTo>
                  <a:cubicBezTo>
                    <a:pt x="57185" y="172831"/>
                    <a:pt x="60219" y="172831"/>
                    <a:pt x="60219" y="167770"/>
                  </a:cubicBezTo>
                  <a:cubicBezTo>
                    <a:pt x="60219" y="165239"/>
                    <a:pt x="57691" y="164986"/>
                    <a:pt x="57185" y="164986"/>
                  </a:cubicBezTo>
                  <a:cubicBezTo>
                    <a:pt x="54910" y="164733"/>
                    <a:pt x="47074" y="164227"/>
                    <a:pt x="47074" y="157142"/>
                  </a:cubicBezTo>
                  <a:cubicBezTo>
                    <a:pt x="47074" y="153093"/>
                    <a:pt x="50866" y="149044"/>
                    <a:pt x="53899" y="145754"/>
                  </a:cubicBezTo>
                  <a:lnTo>
                    <a:pt x="79683" y="118425"/>
                  </a:lnTo>
                  <a:lnTo>
                    <a:pt x="102433" y="93626"/>
                  </a:lnTo>
                  <a:lnTo>
                    <a:pt x="127964" y="154105"/>
                  </a:lnTo>
                  <a:cubicBezTo>
                    <a:pt x="128975" y="156888"/>
                    <a:pt x="129228" y="157142"/>
                    <a:pt x="129228" y="157648"/>
                  </a:cubicBezTo>
                  <a:cubicBezTo>
                    <a:pt x="129228" y="159672"/>
                    <a:pt x="124425" y="163974"/>
                    <a:pt x="114567" y="164986"/>
                  </a:cubicBezTo>
                  <a:cubicBezTo>
                    <a:pt x="111786" y="165239"/>
                    <a:pt x="109511" y="165492"/>
                    <a:pt x="109511" y="169794"/>
                  </a:cubicBezTo>
                  <a:cubicBezTo>
                    <a:pt x="109511" y="172831"/>
                    <a:pt x="112292" y="172831"/>
                    <a:pt x="113303" y="172831"/>
                  </a:cubicBezTo>
                  <a:cubicBezTo>
                    <a:pt x="120381" y="172831"/>
                    <a:pt x="138076" y="172072"/>
                    <a:pt x="145153" y="172072"/>
                  </a:cubicBezTo>
                  <a:cubicBezTo>
                    <a:pt x="151473" y="172072"/>
                    <a:pt x="166893" y="172831"/>
                    <a:pt x="173212" y="172831"/>
                  </a:cubicBezTo>
                  <a:cubicBezTo>
                    <a:pt x="174982" y="172831"/>
                    <a:pt x="178015" y="172831"/>
                    <a:pt x="178015" y="168023"/>
                  </a:cubicBezTo>
                  <a:cubicBezTo>
                    <a:pt x="178015" y="164986"/>
                    <a:pt x="175487" y="164986"/>
                    <a:pt x="173465" y="164986"/>
                  </a:cubicBezTo>
                  <a:cubicBezTo>
                    <a:pt x="156529" y="164733"/>
                    <a:pt x="156023" y="163974"/>
                    <a:pt x="151726" y="153852"/>
                  </a:cubicBezTo>
                  <a:cubicBezTo>
                    <a:pt x="141867" y="130318"/>
                    <a:pt x="124931" y="90842"/>
                    <a:pt x="119117" y="75659"/>
                  </a:cubicBezTo>
                  <a:cubicBezTo>
                    <a:pt x="136306" y="57945"/>
                    <a:pt x="162848" y="27832"/>
                    <a:pt x="170937" y="20747"/>
                  </a:cubicBezTo>
                  <a:cubicBezTo>
                    <a:pt x="178268" y="14674"/>
                    <a:pt x="187874" y="8601"/>
                    <a:pt x="203041" y="7841"/>
                  </a:cubicBezTo>
                  <a:cubicBezTo>
                    <a:pt x="206327" y="7588"/>
                    <a:pt x="208602" y="7588"/>
                    <a:pt x="208602" y="2780"/>
                  </a:cubicBezTo>
                  <a:cubicBezTo>
                    <a:pt x="208602" y="2527"/>
                    <a:pt x="208602" y="-3"/>
                    <a:pt x="205316" y="-3"/>
                  </a:cubicBezTo>
                  <a:cubicBezTo>
                    <a:pt x="197732" y="-3"/>
                    <a:pt x="189390" y="756"/>
                    <a:pt x="181554" y="756"/>
                  </a:cubicBezTo>
                  <a:cubicBezTo>
                    <a:pt x="172201" y="756"/>
                    <a:pt x="162595" y="-3"/>
                    <a:pt x="153495" y="-3"/>
                  </a:cubicBezTo>
                  <a:cubicBezTo>
                    <a:pt x="151979" y="-3"/>
                    <a:pt x="148692" y="-3"/>
                    <a:pt x="148692" y="5058"/>
                  </a:cubicBezTo>
                  <a:cubicBezTo>
                    <a:pt x="148692" y="6829"/>
                    <a:pt x="149956" y="7588"/>
                    <a:pt x="151726" y="7841"/>
                  </a:cubicBezTo>
                  <a:cubicBezTo>
                    <a:pt x="154001" y="8094"/>
                    <a:pt x="161837" y="8601"/>
                    <a:pt x="161837" y="15686"/>
                  </a:cubicBezTo>
                  <a:cubicBezTo>
                    <a:pt x="161837" y="19229"/>
                    <a:pt x="159056" y="22518"/>
                    <a:pt x="157034" y="24796"/>
                  </a:cubicBezTo>
                  <a:lnTo>
                    <a:pt x="116084" y="68827"/>
                  </a:ln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2" name="任意多边形: 形状 181">
              <a:extLst>
                <a:ext uri="{FF2B5EF4-FFF2-40B4-BE49-F238E27FC236}">
                  <a16:creationId xmlns:a16="http://schemas.microsoft.com/office/drawing/2014/main" id="{7418C1BA-B8DA-318B-A8EE-A4F5864F4041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0611810" y="2376934"/>
              <a:ext cx="129348" cy="120983"/>
            </a:xfrm>
            <a:custGeom>
              <a:avLst/>
              <a:gdLst>
                <a:gd name="connsiteX0" fmla="*/ 129666 w 129348"/>
                <a:gd name="connsiteY0" fmla="*/ 61464 h 120983"/>
                <a:gd name="connsiteX1" fmla="*/ 70035 w 129348"/>
                <a:gd name="connsiteY1" fmla="*/ -2 h 120983"/>
                <a:gd name="connsiteX2" fmla="*/ 318 w 129348"/>
                <a:gd name="connsiteY2" fmla="*/ -2 h 120983"/>
                <a:gd name="connsiteX3" fmla="*/ 318 w 129348"/>
                <a:gd name="connsiteY3" fmla="*/ 6375 h 120983"/>
                <a:gd name="connsiteX4" fmla="*/ 4564 w 129348"/>
                <a:gd name="connsiteY4" fmla="*/ 6375 h 120983"/>
                <a:gd name="connsiteX5" fmla="*/ 18543 w 129348"/>
                <a:gd name="connsiteY5" fmla="*/ 14346 h 120983"/>
                <a:gd name="connsiteX6" fmla="*/ 18543 w 129348"/>
                <a:gd name="connsiteY6" fmla="*/ 106634 h 120983"/>
                <a:gd name="connsiteX7" fmla="*/ 4564 w 129348"/>
                <a:gd name="connsiteY7" fmla="*/ 114605 h 120983"/>
                <a:gd name="connsiteX8" fmla="*/ 318 w 129348"/>
                <a:gd name="connsiteY8" fmla="*/ 114605 h 120983"/>
                <a:gd name="connsiteX9" fmla="*/ 318 w 129348"/>
                <a:gd name="connsiteY9" fmla="*/ 120982 h 120983"/>
                <a:gd name="connsiteX10" fmla="*/ 70035 w 129348"/>
                <a:gd name="connsiteY10" fmla="*/ 120982 h 120983"/>
                <a:gd name="connsiteX11" fmla="*/ 129666 w 129348"/>
                <a:gd name="connsiteY11" fmla="*/ 61464 h 120983"/>
                <a:gd name="connsiteX12" fmla="*/ 111441 w 129348"/>
                <a:gd name="connsiteY12" fmla="*/ 61464 h 120983"/>
                <a:gd name="connsiteX13" fmla="*/ 100116 w 129348"/>
                <a:gd name="connsiteY13" fmla="*/ 100080 h 120983"/>
                <a:gd name="connsiteX14" fmla="*/ 65257 w 129348"/>
                <a:gd name="connsiteY14" fmla="*/ 114605 h 120983"/>
                <a:gd name="connsiteX15" fmla="*/ 43139 w 129348"/>
                <a:gd name="connsiteY15" fmla="*/ 114605 h 120983"/>
                <a:gd name="connsiteX16" fmla="*/ 34646 w 129348"/>
                <a:gd name="connsiteY16" fmla="*/ 107697 h 120983"/>
                <a:gd name="connsiteX17" fmla="*/ 34646 w 129348"/>
                <a:gd name="connsiteY17" fmla="*/ 13284 h 120983"/>
                <a:gd name="connsiteX18" fmla="*/ 43139 w 129348"/>
                <a:gd name="connsiteY18" fmla="*/ 6375 h 120983"/>
                <a:gd name="connsiteX19" fmla="*/ 65080 w 129348"/>
                <a:gd name="connsiteY19" fmla="*/ 6375 h 120983"/>
                <a:gd name="connsiteX20" fmla="*/ 101355 w 129348"/>
                <a:gd name="connsiteY20" fmla="*/ 23026 h 120983"/>
                <a:gd name="connsiteX21" fmla="*/ 111441 w 129348"/>
                <a:gd name="connsiteY21" fmla="*/ 61464 h 120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9348" h="120983">
                  <a:moveTo>
                    <a:pt x="129666" y="61464"/>
                  </a:moveTo>
                  <a:cubicBezTo>
                    <a:pt x="129666" y="27809"/>
                    <a:pt x="102947" y="-2"/>
                    <a:pt x="70035" y="-2"/>
                  </a:cubicBezTo>
                  <a:lnTo>
                    <a:pt x="318" y="-2"/>
                  </a:lnTo>
                  <a:lnTo>
                    <a:pt x="318" y="6375"/>
                  </a:lnTo>
                  <a:lnTo>
                    <a:pt x="4564" y="6375"/>
                  </a:lnTo>
                  <a:cubicBezTo>
                    <a:pt x="18189" y="6375"/>
                    <a:pt x="18543" y="8147"/>
                    <a:pt x="18543" y="14346"/>
                  </a:cubicBezTo>
                  <a:lnTo>
                    <a:pt x="18543" y="106634"/>
                  </a:lnTo>
                  <a:cubicBezTo>
                    <a:pt x="18543" y="112657"/>
                    <a:pt x="18189" y="114605"/>
                    <a:pt x="4564" y="114605"/>
                  </a:cubicBezTo>
                  <a:lnTo>
                    <a:pt x="318" y="114605"/>
                  </a:lnTo>
                  <a:lnTo>
                    <a:pt x="318" y="120982"/>
                  </a:lnTo>
                  <a:lnTo>
                    <a:pt x="70035" y="120982"/>
                  </a:lnTo>
                  <a:cubicBezTo>
                    <a:pt x="102593" y="120982"/>
                    <a:pt x="129666" y="94766"/>
                    <a:pt x="129666" y="61464"/>
                  </a:cubicBezTo>
                  <a:close/>
                  <a:moveTo>
                    <a:pt x="111441" y="61464"/>
                  </a:moveTo>
                  <a:cubicBezTo>
                    <a:pt x="111441" y="82012"/>
                    <a:pt x="106309" y="92640"/>
                    <a:pt x="100116" y="100080"/>
                  </a:cubicBezTo>
                  <a:cubicBezTo>
                    <a:pt x="92153" y="109114"/>
                    <a:pt x="79413" y="114605"/>
                    <a:pt x="65257" y="114605"/>
                  </a:cubicBezTo>
                  <a:lnTo>
                    <a:pt x="43139" y="114605"/>
                  </a:lnTo>
                  <a:cubicBezTo>
                    <a:pt x="34822" y="114605"/>
                    <a:pt x="34646" y="113188"/>
                    <a:pt x="34646" y="107697"/>
                  </a:cubicBezTo>
                  <a:lnTo>
                    <a:pt x="34646" y="13284"/>
                  </a:lnTo>
                  <a:cubicBezTo>
                    <a:pt x="34646" y="7792"/>
                    <a:pt x="34822" y="6375"/>
                    <a:pt x="43139" y="6375"/>
                  </a:cubicBezTo>
                  <a:lnTo>
                    <a:pt x="65080" y="6375"/>
                  </a:lnTo>
                  <a:cubicBezTo>
                    <a:pt x="80121" y="6375"/>
                    <a:pt x="93215" y="12575"/>
                    <a:pt x="101355" y="23026"/>
                  </a:cubicBezTo>
                  <a:cubicBezTo>
                    <a:pt x="108609" y="32591"/>
                    <a:pt x="111441" y="46054"/>
                    <a:pt x="111441" y="61464"/>
                  </a:cubicBez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3" name="任意多边形: 形状 182">
              <a:extLst>
                <a:ext uri="{FF2B5EF4-FFF2-40B4-BE49-F238E27FC236}">
                  <a16:creationId xmlns:a16="http://schemas.microsoft.com/office/drawing/2014/main" id="{CF3DD4C2-3EC3-FD87-C238-17E222B40C6D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0766109" y="2373392"/>
              <a:ext cx="119262" cy="128069"/>
            </a:xfrm>
            <a:custGeom>
              <a:avLst/>
              <a:gdLst>
                <a:gd name="connsiteX0" fmla="*/ 119586 w 119262"/>
                <a:gd name="connsiteY0" fmla="*/ 83075 h 128069"/>
                <a:gd name="connsiteX1" fmla="*/ 116578 w 119262"/>
                <a:gd name="connsiteY1" fmla="*/ 79709 h 128069"/>
                <a:gd name="connsiteX2" fmla="*/ 113570 w 119262"/>
                <a:gd name="connsiteY2" fmla="*/ 82012 h 128069"/>
                <a:gd name="connsiteX3" fmla="*/ 70572 w 119262"/>
                <a:gd name="connsiteY3" fmla="*/ 121691 h 128069"/>
                <a:gd name="connsiteX4" fmla="*/ 19257 w 119262"/>
                <a:gd name="connsiteY4" fmla="*/ 64121 h 128069"/>
                <a:gd name="connsiteX5" fmla="*/ 70218 w 119262"/>
                <a:gd name="connsiteY5" fmla="*/ 6375 h 128069"/>
                <a:gd name="connsiteX6" fmla="*/ 113216 w 119262"/>
                <a:gd name="connsiteY6" fmla="*/ 48534 h 128069"/>
                <a:gd name="connsiteX7" fmla="*/ 116401 w 119262"/>
                <a:gd name="connsiteY7" fmla="*/ 50659 h 128069"/>
                <a:gd name="connsiteX8" fmla="*/ 119586 w 119262"/>
                <a:gd name="connsiteY8" fmla="*/ 46054 h 128069"/>
                <a:gd name="connsiteX9" fmla="*/ 119586 w 119262"/>
                <a:gd name="connsiteY9" fmla="*/ 4604 h 128069"/>
                <a:gd name="connsiteX10" fmla="*/ 117109 w 119262"/>
                <a:gd name="connsiteY10" fmla="*/ -2 h 128069"/>
                <a:gd name="connsiteX11" fmla="*/ 114101 w 119262"/>
                <a:gd name="connsiteY11" fmla="*/ 2124 h 128069"/>
                <a:gd name="connsiteX12" fmla="*/ 104723 w 119262"/>
                <a:gd name="connsiteY12" fmla="*/ 15586 h 128069"/>
                <a:gd name="connsiteX13" fmla="*/ 68095 w 119262"/>
                <a:gd name="connsiteY13" fmla="*/ -2 h 128069"/>
                <a:gd name="connsiteX14" fmla="*/ 324 w 119262"/>
                <a:gd name="connsiteY14" fmla="*/ 63944 h 128069"/>
                <a:gd name="connsiteX15" fmla="*/ 68095 w 119262"/>
                <a:gd name="connsiteY15" fmla="*/ 128067 h 128069"/>
                <a:gd name="connsiteX16" fmla="*/ 119586 w 119262"/>
                <a:gd name="connsiteY16" fmla="*/ 83075 h 12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9262" h="128069">
                  <a:moveTo>
                    <a:pt x="119586" y="83075"/>
                  </a:moveTo>
                  <a:cubicBezTo>
                    <a:pt x="119586" y="81127"/>
                    <a:pt x="119409" y="79709"/>
                    <a:pt x="116578" y="79709"/>
                  </a:cubicBezTo>
                  <a:cubicBezTo>
                    <a:pt x="115516" y="79709"/>
                    <a:pt x="113747" y="79709"/>
                    <a:pt x="113570" y="82012"/>
                  </a:cubicBezTo>
                  <a:cubicBezTo>
                    <a:pt x="112154" y="110531"/>
                    <a:pt x="88090" y="121691"/>
                    <a:pt x="70572" y="121691"/>
                  </a:cubicBezTo>
                  <a:cubicBezTo>
                    <a:pt x="51638" y="121691"/>
                    <a:pt x="19257" y="110177"/>
                    <a:pt x="19257" y="64121"/>
                  </a:cubicBezTo>
                  <a:cubicBezTo>
                    <a:pt x="19257" y="16118"/>
                    <a:pt x="53585" y="6375"/>
                    <a:pt x="70218" y="6375"/>
                  </a:cubicBezTo>
                  <a:cubicBezTo>
                    <a:pt x="87736" y="6375"/>
                    <a:pt x="108615" y="18066"/>
                    <a:pt x="113216" y="48534"/>
                  </a:cubicBezTo>
                  <a:cubicBezTo>
                    <a:pt x="113570" y="50659"/>
                    <a:pt x="115163" y="50659"/>
                    <a:pt x="116401" y="50659"/>
                  </a:cubicBezTo>
                  <a:cubicBezTo>
                    <a:pt x="119586" y="50659"/>
                    <a:pt x="119586" y="49596"/>
                    <a:pt x="119586" y="46054"/>
                  </a:cubicBezTo>
                  <a:lnTo>
                    <a:pt x="119586" y="4604"/>
                  </a:lnTo>
                  <a:cubicBezTo>
                    <a:pt x="119586" y="1593"/>
                    <a:pt x="119586" y="-2"/>
                    <a:pt x="117109" y="-2"/>
                  </a:cubicBezTo>
                  <a:cubicBezTo>
                    <a:pt x="116401" y="-2"/>
                    <a:pt x="115516" y="-2"/>
                    <a:pt x="114101" y="2124"/>
                  </a:cubicBezTo>
                  <a:lnTo>
                    <a:pt x="104723" y="15586"/>
                  </a:lnTo>
                  <a:cubicBezTo>
                    <a:pt x="97291" y="8147"/>
                    <a:pt x="85082" y="-2"/>
                    <a:pt x="68095" y="-2"/>
                  </a:cubicBezTo>
                  <a:cubicBezTo>
                    <a:pt x="30936" y="-2"/>
                    <a:pt x="324" y="28694"/>
                    <a:pt x="324" y="63944"/>
                  </a:cubicBezTo>
                  <a:cubicBezTo>
                    <a:pt x="324" y="99903"/>
                    <a:pt x="31466" y="128067"/>
                    <a:pt x="68095" y="128067"/>
                  </a:cubicBezTo>
                  <a:cubicBezTo>
                    <a:pt x="99414" y="128067"/>
                    <a:pt x="119586" y="104686"/>
                    <a:pt x="119586" y="83075"/>
                  </a:cubicBez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4" name="任意多边形: 形状 183">
              <a:extLst>
                <a:ext uri="{FF2B5EF4-FFF2-40B4-BE49-F238E27FC236}">
                  <a16:creationId xmlns:a16="http://schemas.microsoft.com/office/drawing/2014/main" id="{2923A714-6404-B1CF-8B8A-B2ADA6C94E3F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0906074" y="2371620"/>
              <a:ext cx="133064" cy="126297"/>
            </a:xfrm>
            <a:custGeom>
              <a:avLst/>
              <a:gdLst>
                <a:gd name="connsiteX0" fmla="*/ 133394 w 133064"/>
                <a:gd name="connsiteY0" fmla="*/ 126296 h 126297"/>
                <a:gd name="connsiteX1" fmla="*/ 133394 w 133064"/>
                <a:gd name="connsiteY1" fmla="*/ 119919 h 126297"/>
                <a:gd name="connsiteX2" fmla="*/ 129855 w 133064"/>
                <a:gd name="connsiteY2" fmla="*/ 119919 h 126297"/>
                <a:gd name="connsiteX3" fmla="*/ 114814 w 133064"/>
                <a:gd name="connsiteY3" fmla="*/ 113188 h 126297"/>
                <a:gd name="connsiteX4" fmla="*/ 71816 w 133064"/>
                <a:gd name="connsiteY4" fmla="*/ 4072 h 126297"/>
                <a:gd name="connsiteX5" fmla="*/ 66862 w 133064"/>
                <a:gd name="connsiteY5" fmla="*/ -2 h 126297"/>
                <a:gd name="connsiteX6" fmla="*/ 61907 w 133064"/>
                <a:gd name="connsiteY6" fmla="*/ 4072 h 126297"/>
                <a:gd name="connsiteX7" fmla="*/ 21032 w 133064"/>
                <a:gd name="connsiteY7" fmla="*/ 107697 h 126297"/>
                <a:gd name="connsiteX8" fmla="*/ 329 w 133064"/>
                <a:gd name="connsiteY8" fmla="*/ 119919 h 126297"/>
                <a:gd name="connsiteX9" fmla="*/ 329 w 133064"/>
                <a:gd name="connsiteY9" fmla="*/ 126296 h 126297"/>
                <a:gd name="connsiteX10" fmla="*/ 18555 w 133064"/>
                <a:gd name="connsiteY10" fmla="*/ 125588 h 126297"/>
                <a:gd name="connsiteX11" fmla="*/ 39789 w 133064"/>
                <a:gd name="connsiteY11" fmla="*/ 126296 h 126297"/>
                <a:gd name="connsiteX12" fmla="*/ 39789 w 133064"/>
                <a:gd name="connsiteY12" fmla="*/ 119919 h 126297"/>
                <a:gd name="connsiteX13" fmla="*/ 27048 w 133064"/>
                <a:gd name="connsiteY13" fmla="*/ 111417 h 126297"/>
                <a:gd name="connsiteX14" fmla="*/ 27933 w 133064"/>
                <a:gd name="connsiteY14" fmla="*/ 107874 h 126297"/>
                <a:gd name="connsiteX15" fmla="*/ 36427 w 133064"/>
                <a:gd name="connsiteY15" fmla="*/ 86086 h 126297"/>
                <a:gd name="connsiteX16" fmla="*/ 86680 w 133064"/>
                <a:gd name="connsiteY16" fmla="*/ 86086 h 126297"/>
                <a:gd name="connsiteX17" fmla="*/ 96943 w 133064"/>
                <a:gd name="connsiteY17" fmla="*/ 111948 h 126297"/>
                <a:gd name="connsiteX18" fmla="*/ 97827 w 133064"/>
                <a:gd name="connsiteY18" fmla="*/ 114959 h 126297"/>
                <a:gd name="connsiteX19" fmla="*/ 83495 w 133064"/>
                <a:gd name="connsiteY19" fmla="*/ 119919 h 126297"/>
                <a:gd name="connsiteX20" fmla="*/ 83495 w 133064"/>
                <a:gd name="connsiteY20" fmla="*/ 126296 h 126297"/>
                <a:gd name="connsiteX21" fmla="*/ 109860 w 133064"/>
                <a:gd name="connsiteY21" fmla="*/ 125588 h 126297"/>
                <a:gd name="connsiteX22" fmla="*/ 133394 w 133064"/>
                <a:gd name="connsiteY22" fmla="*/ 126296 h 126297"/>
                <a:gd name="connsiteX23" fmla="*/ 84202 w 133064"/>
                <a:gd name="connsiteY23" fmla="*/ 79709 h 126297"/>
                <a:gd name="connsiteX24" fmla="*/ 38904 w 133064"/>
                <a:gd name="connsiteY24" fmla="*/ 79709 h 126297"/>
                <a:gd name="connsiteX25" fmla="*/ 61553 w 133064"/>
                <a:gd name="connsiteY25" fmla="*/ 22140 h 126297"/>
                <a:gd name="connsiteX26" fmla="*/ 84202 w 133064"/>
                <a:gd name="connsiteY26" fmla="*/ 79709 h 12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3064" h="126297">
                  <a:moveTo>
                    <a:pt x="133394" y="126296"/>
                  </a:moveTo>
                  <a:lnTo>
                    <a:pt x="133394" y="119919"/>
                  </a:lnTo>
                  <a:lnTo>
                    <a:pt x="129855" y="119919"/>
                  </a:lnTo>
                  <a:cubicBezTo>
                    <a:pt x="117999" y="119919"/>
                    <a:pt x="116761" y="118148"/>
                    <a:pt x="114814" y="113188"/>
                  </a:cubicBezTo>
                  <a:lnTo>
                    <a:pt x="71816" y="4072"/>
                  </a:lnTo>
                  <a:cubicBezTo>
                    <a:pt x="70754" y="1238"/>
                    <a:pt x="70224" y="-2"/>
                    <a:pt x="66862" y="-2"/>
                  </a:cubicBezTo>
                  <a:cubicBezTo>
                    <a:pt x="63500" y="-2"/>
                    <a:pt x="62969" y="1238"/>
                    <a:pt x="61907" y="4072"/>
                  </a:cubicBezTo>
                  <a:lnTo>
                    <a:pt x="21032" y="107697"/>
                  </a:lnTo>
                  <a:cubicBezTo>
                    <a:pt x="19263" y="112125"/>
                    <a:pt x="16255" y="119919"/>
                    <a:pt x="329" y="119919"/>
                  </a:cubicBezTo>
                  <a:lnTo>
                    <a:pt x="329" y="126296"/>
                  </a:lnTo>
                  <a:cubicBezTo>
                    <a:pt x="6346" y="125765"/>
                    <a:pt x="12539" y="125588"/>
                    <a:pt x="18555" y="125588"/>
                  </a:cubicBezTo>
                  <a:cubicBezTo>
                    <a:pt x="25633" y="125588"/>
                    <a:pt x="38727" y="126296"/>
                    <a:pt x="39789" y="126296"/>
                  </a:cubicBezTo>
                  <a:lnTo>
                    <a:pt x="39789" y="119919"/>
                  </a:lnTo>
                  <a:cubicBezTo>
                    <a:pt x="32003" y="119919"/>
                    <a:pt x="27048" y="116377"/>
                    <a:pt x="27048" y="111417"/>
                  </a:cubicBezTo>
                  <a:cubicBezTo>
                    <a:pt x="27048" y="110000"/>
                    <a:pt x="27225" y="109645"/>
                    <a:pt x="27933" y="107874"/>
                  </a:cubicBezTo>
                  <a:lnTo>
                    <a:pt x="36427" y="86086"/>
                  </a:lnTo>
                  <a:lnTo>
                    <a:pt x="86680" y="86086"/>
                  </a:lnTo>
                  <a:lnTo>
                    <a:pt x="96943" y="111948"/>
                  </a:lnTo>
                  <a:cubicBezTo>
                    <a:pt x="97297" y="112834"/>
                    <a:pt x="97827" y="114074"/>
                    <a:pt x="97827" y="114959"/>
                  </a:cubicBezTo>
                  <a:cubicBezTo>
                    <a:pt x="97827" y="119919"/>
                    <a:pt x="88272" y="119919"/>
                    <a:pt x="83495" y="119919"/>
                  </a:cubicBezTo>
                  <a:lnTo>
                    <a:pt x="83495" y="126296"/>
                  </a:lnTo>
                  <a:lnTo>
                    <a:pt x="109860" y="125588"/>
                  </a:lnTo>
                  <a:cubicBezTo>
                    <a:pt x="118176" y="125588"/>
                    <a:pt x="131447" y="126119"/>
                    <a:pt x="133394" y="126296"/>
                  </a:cubicBezTo>
                  <a:close/>
                  <a:moveTo>
                    <a:pt x="84202" y="79709"/>
                  </a:moveTo>
                  <a:lnTo>
                    <a:pt x="38904" y="79709"/>
                  </a:lnTo>
                  <a:lnTo>
                    <a:pt x="61553" y="22140"/>
                  </a:lnTo>
                  <a:lnTo>
                    <a:pt x="84202" y="79709"/>
                  </a:ln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5" name="任意多边形: 形状 184">
              <a:extLst>
                <a:ext uri="{FF2B5EF4-FFF2-40B4-BE49-F238E27FC236}">
                  <a16:creationId xmlns:a16="http://schemas.microsoft.com/office/drawing/2014/main" id="{CD9B403D-9564-43B4-EF56-BB0475545211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1058249" y="2376934"/>
              <a:ext cx="159783" cy="120983"/>
            </a:xfrm>
            <a:custGeom>
              <a:avLst/>
              <a:gdLst>
                <a:gd name="connsiteX0" fmla="*/ 160119 w 159783"/>
                <a:gd name="connsiteY0" fmla="*/ 120982 h 120983"/>
                <a:gd name="connsiteX1" fmla="*/ 160119 w 159783"/>
                <a:gd name="connsiteY1" fmla="*/ 114605 h 120983"/>
                <a:gd name="connsiteX2" fmla="*/ 155872 w 159783"/>
                <a:gd name="connsiteY2" fmla="*/ 114605 h 120983"/>
                <a:gd name="connsiteX3" fmla="*/ 141893 w 159783"/>
                <a:gd name="connsiteY3" fmla="*/ 106634 h 120983"/>
                <a:gd name="connsiteX4" fmla="*/ 141893 w 159783"/>
                <a:gd name="connsiteY4" fmla="*/ 14346 h 120983"/>
                <a:gd name="connsiteX5" fmla="*/ 155872 w 159783"/>
                <a:gd name="connsiteY5" fmla="*/ 6375 h 120983"/>
                <a:gd name="connsiteX6" fmla="*/ 160119 w 159783"/>
                <a:gd name="connsiteY6" fmla="*/ 6375 h 120983"/>
                <a:gd name="connsiteX7" fmla="*/ 160119 w 159783"/>
                <a:gd name="connsiteY7" fmla="*/ -2 h 120983"/>
                <a:gd name="connsiteX8" fmla="*/ 129330 w 159783"/>
                <a:gd name="connsiteY8" fmla="*/ -2 h 120983"/>
                <a:gd name="connsiteX9" fmla="*/ 122783 w 159783"/>
                <a:gd name="connsiteY9" fmla="*/ 3541 h 120983"/>
                <a:gd name="connsiteX10" fmla="*/ 80315 w 159783"/>
                <a:gd name="connsiteY10" fmla="*/ 103977 h 120983"/>
                <a:gd name="connsiteX11" fmla="*/ 38025 w 159783"/>
                <a:gd name="connsiteY11" fmla="*/ 3895 h 120983"/>
                <a:gd name="connsiteX12" fmla="*/ 31301 w 159783"/>
                <a:gd name="connsiteY12" fmla="*/ -2 h 120983"/>
                <a:gd name="connsiteX13" fmla="*/ 335 w 159783"/>
                <a:gd name="connsiteY13" fmla="*/ -2 h 120983"/>
                <a:gd name="connsiteX14" fmla="*/ 335 w 159783"/>
                <a:gd name="connsiteY14" fmla="*/ 6375 h 120983"/>
                <a:gd name="connsiteX15" fmla="*/ 4582 w 159783"/>
                <a:gd name="connsiteY15" fmla="*/ 6375 h 120983"/>
                <a:gd name="connsiteX16" fmla="*/ 18561 w 159783"/>
                <a:gd name="connsiteY16" fmla="*/ 14346 h 120983"/>
                <a:gd name="connsiteX17" fmla="*/ 18561 w 159783"/>
                <a:gd name="connsiteY17" fmla="*/ 101851 h 120983"/>
                <a:gd name="connsiteX18" fmla="*/ 335 w 159783"/>
                <a:gd name="connsiteY18" fmla="*/ 114605 h 120983"/>
                <a:gd name="connsiteX19" fmla="*/ 335 w 159783"/>
                <a:gd name="connsiteY19" fmla="*/ 120982 h 120983"/>
                <a:gd name="connsiteX20" fmla="*/ 21923 w 159783"/>
                <a:gd name="connsiteY20" fmla="*/ 120274 h 120983"/>
                <a:gd name="connsiteX21" fmla="*/ 43510 w 159783"/>
                <a:gd name="connsiteY21" fmla="*/ 120982 h 120983"/>
                <a:gd name="connsiteX22" fmla="*/ 43510 w 159783"/>
                <a:gd name="connsiteY22" fmla="*/ 114605 h 120983"/>
                <a:gd name="connsiteX23" fmla="*/ 25285 w 159783"/>
                <a:gd name="connsiteY23" fmla="*/ 101851 h 120983"/>
                <a:gd name="connsiteX24" fmla="*/ 25285 w 159783"/>
                <a:gd name="connsiteY24" fmla="*/ 8501 h 120983"/>
                <a:gd name="connsiteX25" fmla="*/ 25462 w 159783"/>
                <a:gd name="connsiteY25" fmla="*/ 8324 h 120983"/>
                <a:gd name="connsiteX26" fmla="*/ 71468 w 159783"/>
                <a:gd name="connsiteY26" fmla="*/ 116908 h 120983"/>
                <a:gd name="connsiteX27" fmla="*/ 75892 w 159783"/>
                <a:gd name="connsiteY27" fmla="*/ 120982 h 120983"/>
                <a:gd name="connsiteX28" fmla="*/ 80139 w 159783"/>
                <a:gd name="connsiteY28" fmla="*/ 117262 h 120983"/>
                <a:gd name="connsiteX29" fmla="*/ 126853 w 159783"/>
                <a:gd name="connsiteY29" fmla="*/ 6552 h 120983"/>
                <a:gd name="connsiteX30" fmla="*/ 127030 w 159783"/>
                <a:gd name="connsiteY30" fmla="*/ 6729 h 120983"/>
                <a:gd name="connsiteX31" fmla="*/ 127030 w 159783"/>
                <a:gd name="connsiteY31" fmla="*/ 106634 h 120983"/>
                <a:gd name="connsiteX32" fmla="*/ 113051 w 159783"/>
                <a:gd name="connsiteY32" fmla="*/ 114605 h 120983"/>
                <a:gd name="connsiteX33" fmla="*/ 108804 w 159783"/>
                <a:gd name="connsiteY33" fmla="*/ 114605 h 120983"/>
                <a:gd name="connsiteX34" fmla="*/ 108804 w 159783"/>
                <a:gd name="connsiteY34" fmla="*/ 120982 h 120983"/>
                <a:gd name="connsiteX35" fmla="*/ 134461 w 159783"/>
                <a:gd name="connsiteY35" fmla="*/ 120274 h 120983"/>
                <a:gd name="connsiteX36" fmla="*/ 160119 w 159783"/>
                <a:gd name="connsiteY36" fmla="*/ 120982 h 120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9783" h="120983">
                  <a:moveTo>
                    <a:pt x="160119" y="120982"/>
                  </a:moveTo>
                  <a:lnTo>
                    <a:pt x="160119" y="114605"/>
                  </a:lnTo>
                  <a:lnTo>
                    <a:pt x="155872" y="114605"/>
                  </a:lnTo>
                  <a:cubicBezTo>
                    <a:pt x="142247" y="114605"/>
                    <a:pt x="141893" y="112834"/>
                    <a:pt x="141893" y="106634"/>
                  </a:cubicBezTo>
                  <a:lnTo>
                    <a:pt x="141893" y="14346"/>
                  </a:lnTo>
                  <a:cubicBezTo>
                    <a:pt x="141893" y="8324"/>
                    <a:pt x="142247" y="6375"/>
                    <a:pt x="155872" y="6375"/>
                  </a:cubicBezTo>
                  <a:lnTo>
                    <a:pt x="160119" y="6375"/>
                  </a:lnTo>
                  <a:lnTo>
                    <a:pt x="160119" y="-2"/>
                  </a:lnTo>
                  <a:lnTo>
                    <a:pt x="129330" y="-2"/>
                  </a:lnTo>
                  <a:cubicBezTo>
                    <a:pt x="125791" y="-2"/>
                    <a:pt x="124198" y="-2"/>
                    <a:pt x="122783" y="3541"/>
                  </a:cubicBezTo>
                  <a:lnTo>
                    <a:pt x="80315" y="103977"/>
                  </a:lnTo>
                  <a:lnTo>
                    <a:pt x="38025" y="3895"/>
                  </a:lnTo>
                  <a:cubicBezTo>
                    <a:pt x="36433" y="-2"/>
                    <a:pt x="35017" y="-2"/>
                    <a:pt x="31301" y="-2"/>
                  </a:cubicBezTo>
                  <a:lnTo>
                    <a:pt x="335" y="-2"/>
                  </a:lnTo>
                  <a:lnTo>
                    <a:pt x="335" y="6375"/>
                  </a:lnTo>
                  <a:lnTo>
                    <a:pt x="4582" y="6375"/>
                  </a:lnTo>
                  <a:cubicBezTo>
                    <a:pt x="18207" y="6375"/>
                    <a:pt x="18561" y="8147"/>
                    <a:pt x="18561" y="14346"/>
                  </a:cubicBezTo>
                  <a:lnTo>
                    <a:pt x="18561" y="101851"/>
                  </a:lnTo>
                  <a:cubicBezTo>
                    <a:pt x="18561" y="106634"/>
                    <a:pt x="18561" y="114605"/>
                    <a:pt x="335" y="114605"/>
                  </a:cubicBezTo>
                  <a:lnTo>
                    <a:pt x="335" y="120982"/>
                  </a:lnTo>
                  <a:cubicBezTo>
                    <a:pt x="7590" y="120451"/>
                    <a:pt x="14668" y="120274"/>
                    <a:pt x="21923" y="120274"/>
                  </a:cubicBezTo>
                  <a:cubicBezTo>
                    <a:pt x="29178" y="120274"/>
                    <a:pt x="36256" y="120451"/>
                    <a:pt x="43510" y="120982"/>
                  </a:cubicBezTo>
                  <a:lnTo>
                    <a:pt x="43510" y="114605"/>
                  </a:lnTo>
                  <a:cubicBezTo>
                    <a:pt x="25285" y="114605"/>
                    <a:pt x="25285" y="106634"/>
                    <a:pt x="25285" y="101851"/>
                  </a:cubicBezTo>
                  <a:lnTo>
                    <a:pt x="25285" y="8501"/>
                  </a:lnTo>
                  <a:lnTo>
                    <a:pt x="25462" y="8324"/>
                  </a:lnTo>
                  <a:lnTo>
                    <a:pt x="71468" y="116908"/>
                  </a:lnTo>
                  <a:cubicBezTo>
                    <a:pt x="72353" y="119034"/>
                    <a:pt x="73238" y="120982"/>
                    <a:pt x="75892" y="120982"/>
                  </a:cubicBezTo>
                  <a:cubicBezTo>
                    <a:pt x="77130" y="120982"/>
                    <a:pt x="78723" y="120451"/>
                    <a:pt x="80139" y="117262"/>
                  </a:cubicBezTo>
                  <a:lnTo>
                    <a:pt x="126853" y="6552"/>
                  </a:lnTo>
                  <a:lnTo>
                    <a:pt x="127030" y="6729"/>
                  </a:lnTo>
                  <a:lnTo>
                    <a:pt x="127030" y="106634"/>
                  </a:lnTo>
                  <a:cubicBezTo>
                    <a:pt x="127030" y="112657"/>
                    <a:pt x="126676" y="114605"/>
                    <a:pt x="113051" y="114605"/>
                  </a:cubicBezTo>
                  <a:lnTo>
                    <a:pt x="108804" y="114605"/>
                  </a:lnTo>
                  <a:lnTo>
                    <a:pt x="108804" y="120982"/>
                  </a:lnTo>
                  <a:lnTo>
                    <a:pt x="134461" y="120274"/>
                  </a:lnTo>
                  <a:lnTo>
                    <a:pt x="160119" y="120982"/>
                  </a:ln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6" name="任意多边形: 形状 185">
              <a:extLst>
                <a:ext uri="{FF2B5EF4-FFF2-40B4-BE49-F238E27FC236}">
                  <a16:creationId xmlns:a16="http://schemas.microsoft.com/office/drawing/2014/main" id="{64CC80A9-FD4B-66E4-F0DB-F2AC2DE65E61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1256227" y="2268994"/>
              <a:ext cx="58645" cy="253051"/>
            </a:xfrm>
            <a:custGeom>
              <a:avLst/>
              <a:gdLst>
                <a:gd name="connsiteX0" fmla="*/ 58988 w 58645"/>
                <a:gd name="connsiteY0" fmla="*/ 126522 h 253051"/>
                <a:gd name="connsiteX1" fmla="*/ 42305 w 58645"/>
                <a:gd name="connsiteY1" fmla="*/ 47570 h 253051"/>
                <a:gd name="connsiteX2" fmla="*/ 2871 w 58645"/>
                <a:gd name="connsiteY2" fmla="*/ -3 h 253051"/>
                <a:gd name="connsiteX3" fmla="*/ 343 w 58645"/>
                <a:gd name="connsiteY3" fmla="*/ 2527 h 253051"/>
                <a:gd name="connsiteX4" fmla="*/ 5146 w 58645"/>
                <a:gd name="connsiteY4" fmla="*/ 8347 h 253051"/>
                <a:gd name="connsiteX5" fmla="*/ 44327 w 58645"/>
                <a:gd name="connsiteY5" fmla="*/ 126522 h 253051"/>
                <a:gd name="connsiteX6" fmla="*/ 3629 w 58645"/>
                <a:gd name="connsiteY6" fmla="*/ 246215 h 253051"/>
                <a:gd name="connsiteX7" fmla="*/ 343 w 58645"/>
                <a:gd name="connsiteY7" fmla="*/ 250517 h 253051"/>
                <a:gd name="connsiteX8" fmla="*/ 2871 w 58645"/>
                <a:gd name="connsiteY8" fmla="*/ 253048 h 253051"/>
                <a:gd name="connsiteX9" fmla="*/ 43063 w 58645"/>
                <a:gd name="connsiteY9" fmla="*/ 203703 h 253051"/>
                <a:gd name="connsiteX10" fmla="*/ 58988 w 58645"/>
                <a:gd name="connsiteY10" fmla="*/ 126522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645" h="253051">
                  <a:moveTo>
                    <a:pt x="58988" y="126522"/>
                  </a:moveTo>
                  <a:cubicBezTo>
                    <a:pt x="58988" y="106784"/>
                    <a:pt x="56208" y="76165"/>
                    <a:pt x="42305" y="47570"/>
                  </a:cubicBezTo>
                  <a:cubicBezTo>
                    <a:pt x="27138" y="16445"/>
                    <a:pt x="5399" y="-3"/>
                    <a:pt x="2871" y="-3"/>
                  </a:cubicBezTo>
                  <a:cubicBezTo>
                    <a:pt x="1354" y="-3"/>
                    <a:pt x="343" y="1009"/>
                    <a:pt x="343" y="2527"/>
                  </a:cubicBezTo>
                  <a:cubicBezTo>
                    <a:pt x="343" y="3286"/>
                    <a:pt x="343" y="3793"/>
                    <a:pt x="5146" y="8347"/>
                  </a:cubicBezTo>
                  <a:cubicBezTo>
                    <a:pt x="29918" y="33400"/>
                    <a:pt x="44327" y="73635"/>
                    <a:pt x="44327" y="126522"/>
                  </a:cubicBezTo>
                  <a:cubicBezTo>
                    <a:pt x="44327" y="169794"/>
                    <a:pt x="34974" y="214331"/>
                    <a:pt x="3629" y="246215"/>
                  </a:cubicBezTo>
                  <a:cubicBezTo>
                    <a:pt x="343" y="249252"/>
                    <a:pt x="343" y="249758"/>
                    <a:pt x="343" y="250517"/>
                  </a:cubicBezTo>
                  <a:cubicBezTo>
                    <a:pt x="343" y="252036"/>
                    <a:pt x="1354" y="253048"/>
                    <a:pt x="2871" y="253048"/>
                  </a:cubicBezTo>
                  <a:cubicBezTo>
                    <a:pt x="5399" y="253048"/>
                    <a:pt x="28149" y="235840"/>
                    <a:pt x="43063" y="203703"/>
                  </a:cubicBezTo>
                  <a:cubicBezTo>
                    <a:pt x="55955" y="175867"/>
                    <a:pt x="58988" y="147779"/>
                    <a:pt x="58988" y="126522"/>
                  </a:cubicBez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7" name="任意多边形: 形状 186">
              <a:extLst>
                <a:ext uri="{FF2B5EF4-FFF2-40B4-BE49-F238E27FC236}">
                  <a16:creationId xmlns:a16="http://schemas.microsoft.com/office/drawing/2014/main" id="{BE2F8426-FADA-9A4D-0407-220744D7B234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1351245" y="2243687"/>
              <a:ext cx="65976" cy="303408"/>
            </a:xfrm>
            <a:custGeom>
              <a:avLst/>
              <a:gdLst>
                <a:gd name="connsiteX0" fmla="*/ 66323 w 65976"/>
                <a:gd name="connsiteY0" fmla="*/ 151819 h 303408"/>
                <a:gd name="connsiteX1" fmla="*/ 26889 w 65976"/>
                <a:gd name="connsiteY1" fmla="*/ 22257 h 303408"/>
                <a:gd name="connsiteX2" fmla="*/ 3380 w 65976"/>
                <a:gd name="connsiteY2" fmla="*/ -11 h 303408"/>
                <a:gd name="connsiteX3" fmla="*/ 347 w 65976"/>
                <a:gd name="connsiteY3" fmla="*/ 2519 h 303408"/>
                <a:gd name="connsiteX4" fmla="*/ 1864 w 65976"/>
                <a:gd name="connsiteY4" fmla="*/ 5050 h 303408"/>
                <a:gd name="connsiteX5" fmla="*/ 40792 w 65976"/>
                <a:gd name="connsiteY5" fmla="*/ 78941 h 303408"/>
                <a:gd name="connsiteX6" fmla="*/ 48881 w 65976"/>
                <a:gd name="connsiteY6" fmla="*/ 151566 h 303408"/>
                <a:gd name="connsiteX7" fmla="*/ 40034 w 65976"/>
                <a:gd name="connsiteY7" fmla="*/ 227735 h 303408"/>
                <a:gd name="connsiteX8" fmla="*/ 2622 w 65976"/>
                <a:gd name="connsiteY8" fmla="*/ 297577 h 303408"/>
                <a:gd name="connsiteX9" fmla="*/ 347 w 65976"/>
                <a:gd name="connsiteY9" fmla="*/ 300866 h 303408"/>
                <a:gd name="connsiteX10" fmla="*/ 3380 w 65976"/>
                <a:gd name="connsiteY10" fmla="*/ 303397 h 303408"/>
                <a:gd name="connsiteX11" fmla="*/ 24108 w 65976"/>
                <a:gd name="connsiteY11" fmla="*/ 284418 h 303408"/>
                <a:gd name="connsiteX12" fmla="*/ 66323 w 65976"/>
                <a:gd name="connsiteY12" fmla="*/ 151819 h 30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76" h="303408">
                  <a:moveTo>
                    <a:pt x="66323" y="151819"/>
                  </a:moveTo>
                  <a:cubicBezTo>
                    <a:pt x="66323" y="115886"/>
                    <a:pt x="60003" y="65023"/>
                    <a:pt x="26889" y="22257"/>
                  </a:cubicBezTo>
                  <a:cubicBezTo>
                    <a:pt x="24361" y="19221"/>
                    <a:pt x="7930" y="-11"/>
                    <a:pt x="3380" y="-11"/>
                  </a:cubicBezTo>
                  <a:cubicBezTo>
                    <a:pt x="2116" y="-11"/>
                    <a:pt x="347" y="495"/>
                    <a:pt x="347" y="2519"/>
                  </a:cubicBezTo>
                  <a:cubicBezTo>
                    <a:pt x="347" y="3531"/>
                    <a:pt x="852" y="4291"/>
                    <a:pt x="1864" y="5050"/>
                  </a:cubicBezTo>
                  <a:cubicBezTo>
                    <a:pt x="13997" y="18208"/>
                    <a:pt x="30428" y="38706"/>
                    <a:pt x="40792" y="78941"/>
                  </a:cubicBezTo>
                  <a:cubicBezTo>
                    <a:pt x="46606" y="101968"/>
                    <a:pt x="48881" y="128033"/>
                    <a:pt x="48881" y="151566"/>
                  </a:cubicBezTo>
                  <a:cubicBezTo>
                    <a:pt x="48881" y="177124"/>
                    <a:pt x="46606" y="202936"/>
                    <a:pt x="40034" y="227735"/>
                  </a:cubicBezTo>
                  <a:cubicBezTo>
                    <a:pt x="30428" y="263162"/>
                    <a:pt x="15514" y="283406"/>
                    <a:pt x="2622" y="297577"/>
                  </a:cubicBezTo>
                  <a:cubicBezTo>
                    <a:pt x="347" y="299854"/>
                    <a:pt x="347" y="300360"/>
                    <a:pt x="347" y="300866"/>
                  </a:cubicBezTo>
                  <a:cubicBezTo>
                    <a:pt x="347" y="302891"/>
                    <a:pt x="2116" y="303397"/>
                    <a:pt x="3380" y="303397"/>
                  </a:cubicBezTo>
                  <a:cubicBezTo>
                    <a:pt x="7172" y="303397"/>
                    <a:pt x="21075" y="287961"/>
                    <a:pt x="24108" y="284418"/>
                  </a:cubicBezTo>
                  <a:cubicBezTo>
                    <a:pt x="49892" y="253799"/>
                    <a:pt x="66323" y="208250"/>
                    <a:pt x="66323" y="151819"/>
                  </a:cubicBez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21" name="组合 220" descr="\documentclass[10pt]{article}&#10;%\usepackage[landscape]{geometry}&#10;\usepackage[width=10cm, height=25cm]{geometry}&#10;%\geometry{left=1.0cm,right=1.0cm,top=1.0cm,bottom=1.0cm}&#10;%\special{papersize=25cm,10cm}&#10;\usepackage{amsmath,amssymb}&#10;\usepackage{ctex}&#10;\pagestyle{empty}&#10;&#10;&#10;\begin{document}&#10;&#10;$$&#10;X_{\mathrm{DCAM}}=X_{\mathrm{FCA}} \otimes W_{1 \times 1}^{\mathrm{SCA}}\left(\operatorname{GAP}\left(X_{\mathrm{FCA}}\right)\right)$$&#10;&#10;\end{document}" title="IguanaTex Vector Display">
            <a:extLst>
              <a:ext uri="{FF2B5EF4-FFF2-40B4-BE49-F238E27FC236}">
                <a16:creationId xmlns:a16="http://schemas.microsoft.com/office/drawing/2014/main" id="{964331D5-35A8-2169-C132-FD042A64F0DE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6264233" y="5421654"/>
            <a:ext cx="4483476" cy="314871"/>
            <a:chOff x="6224304" y="1939634"/>
            <a:chExt cx="4483476" cy="314871"/>
          </a:xfrm>
        </p:grpSpPr>
        <p:sp>
          <p:nvSpPr>
            <p:cNvPr id="192" name="任意多边形: 形状 191">
              <a:extLst>
                <a:ext uri="{FF2B5EF4-FFF2-40B4-BE49-F238E27FC236}">
                  <a16:creationId xmlns:a16="http://schemas.microsoft.com/office/drawing/2014/main" id="{B5C1430D-C31B-30FB-F8B5-3B7ECD687E87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224304" y="2001202"/>
              <a:ext cx="208221" cy="183635"/>
            </a:xfrm>
            <a:custGeom>
              <a:avLst/>
              <a:gdLst>
                <a:gd name="connsiteX0" fmla="*/ 115880 w 208221"/>
                <a:gd name="connsiteY0" fmla="*/ 73119 h 183635"/>
                <a:gd name="connsiteX1" fmla="*/ 94653 w 208221"/>
                <a:gd name="connsiteY1" fmla="*/ 19614 h 183635"/>
                <a:gd name="connsiteX2" fmla="*/ 93390 w 208221"/>
                <a:gd name="connsiteY2" fmla="*/ 16119 h 183635"/>
                <a:gd name="connsiteX3" fmla="*/ 108299 w 208221"/>
                <a:gd name="connsiteY3" fmla="*/ 8322 h 183635"/>
                <a:gd name="connsiteX4" fmla="*/ 113353 w 208221"/>
                <a:gd name="connsiteY4" fmla="*/ 3213 h 183635"/>
                <a:gd name="connsiteX5" fmla="*/ 109562 w 208221"/>
                <a:gd name="connsiteY5" fmla="*/ -13 h 183635"/>
                <a:gd name="connsiteX6" fmla="*/ 77723 w 208221"/>
                <a:gd name="connsiteY6" fmla="*/ 793 h 183635"/>
                <a:gd name="connsiteX7" fmla="*/ 49421 w 208221"/>
                <a:gd name="connsiteY7" fmla="*/ -13 h 183635"/>
                <a:gd name="connsiteX8" fmla="*/ 44872 w 208221"/>
                <a:gd name="connsiteY8" fmla="*/ 5364 h 183635"/>
                <a:gd name="connsiteX9" fmla="*/ 50684 w 208221"/>
                <a:gd name="connsiteY9" fmla="*/ 8322 h 183635"/>
                <a:gd name="connsiteX10" fmla="*/ 69636 w 208221"/>
                <a:gd name="connsiteY10" fmla="*/ 16925 h 183635"/>
                <a:gd name="connsiteX11" fmla="*/ 99454 w 208221"/>
                <a:gd name="connsiteY11" fmla="*/ 91939 h 183635"/>
                <a:gd name="connsiteX12" fmla="*/ 46136 w 208221"/>
                <a:gd name="connsiteY12" fmla="*/ 152972 h 183635"/>
                <a:gd name="connsiteX13" fmla="*/ 42851 w 208221"/>
                <a:gd name="connsiteY13" fmla="*/ 155930 h 183635"/>
                <a:gd name="connsiteX14" fmla="*/ 5704 w 208221"/>
                <a:gd name="connsiteY14" fmla="*/ 175288 h 183635"/>
                <a:gd name="connsiteX15" fmla="*/ 145 w 208221"/>
                <a:gd name="connsiteY15" fmla="*/ 180665 h 183635"/>
                <a:gd name="connsiteX16" fmla="*/ 3430 w 208221"/>
                <a:gd name="connsiteY16" fmla="*/ 183623 h 183635"/>
                <a:gd name="connsiteX17" fmla="*/ 27183 w 208221"/>
                <a:gd name="connsiteY17" fmla="*/ 182816 h 183635"/>
                <a:gd name="connsiteX18" fmla="*/ 55485 w 208221"/>
                <a:gd name="connsiteY18" fmla="*/ 183623 h 183635"/>
                <a:gd name="connsiteX19" fmla="*/ 60034 w 208221"/>
                <a:gd name="connsiteY19" fmla="*/ 178245 h 183635"/>
                <a:gd name="connsiteX20" fmla="*/ 57002 w 208221"/>
                <a:gd name="connsiteY20" fmla="*/ 175288 h 183635"/>
                <a:gd name="connsiteX21" fmla="*/ 46894 w 208221"/>
                <a:gd name="connsiteY21" fmla="*/ 166953 h 183635"/>
                <a:gd name="connsiteX22" fmla="*/ 53716 w 208221"/>
                <a:gd name="connsiteY22" fmla="*/ 154854 h 183635"/>
                <a:gd name="connsiteX23" fmla="*/ 79491 w 208221"/>
                <a:gd name="connsiteY23" fmla="*/ 125816 h 183635"/>
                <a:gd name="connsiteX24" fmla="*/ 102234 w 208221"/>
                <a:gd name="connsiteY24" fmla="*/ 99468 h 183635"/>
                <a:gd name="connsiteX25" fmla="*/ 127756 w 208221"/>
                <a:gd name="connsiteY25" fmla="*/ 163727 h 183635"/>
                <a:gd name="connsiteX26" fmla="*/ 129020 w 208221"/>
                <a:gd name="connsiteY26" fmla="*/ 167491 h 183635"/>
                <a:gd name="connsiteX27" fmla="*/ 114363 w 208221"/>
                <a:gd name="connsiteY27" fmla="*/ 175288 h 183635"/>
                <a:gd name="connsiteX28" fmla="*/ 109310 w 208221"/>
                <a:gd name="connsiteY28" fmla="*/ 180396 h 183635"/>
                <a:gd name="connsiteX29" fmla="*/ 113100 w 208221"/>
                <a:gd name="connsiteY29" fmla="*/ 183623 h 183635"/>
                <a:gd name="connsiteX30" fmla="*/ 144940 w 208221"/>
                <a:gd name="connsiteY30" fmla="*/ 182816 h 183635"/>
                <a:gd name="connsiteX31" fmla="*/ 172989 w 208221"/>
                <a:gd name="connsiteY31" fmla="*/ 183623 h 183635"/>
                <a:gd name="connsiteX32" fmla="*/ 177790 w 208221"/>
                <a:gd name="connsiteY32" fmla="*/ 178514 h 183635"/>
                <a:gd name="connsiteX33" fmla="*/ 173242 w 208221"/>
                <a:gd name="connsiteY33" fmla="*/ 175288 h 183635"/>
                <a:gd name="connsiteX34" fmla="*/ 151510 w 208221"/>
                <a:gd name="connsiteY34" fmla="*/ 163458 h 183635"/>
                <a:gd name="connsiteX35" fmla="*/ 118912 w 208221"/>
                <a:gd name="connsiteY35" fmla="*/ 80378 h 183635"/>
                <a:gd name="connsiteX36" fmla="*/ 170715 w 208221"/>
                <a:gd name="connsiteY36" fmla="*/ 22034 h 183635"/>
                <a:gd name="connsiteX37" fmla="*/ 202807 w 208221"/>
                <a:gd name="connsiteY37" fmla="*/ 8322 h 183635"/>
                <a:gd name="connsiteX38" fmla="*/ 208366 w 208221"/>
                <a:gd name="connsiteY38" fmla="*/ 2944 h 183635"/>
                <a:gd name="connsiteX39" fmla="*/ 205081 w 208221"/>
                <a:gd name="connsiteY39" fmla="*/ -13 h 183635"/>
                <a:gd name="connsiteX40" fmla="*/ 181328 w 208221"/>
                <a:gd name="connsiteY40" fmla="*/ 793 h 183635"/>
                <a:gd name="connsiteX41" fmla="*/ 153279 w 208221"/>
                <a:gd name="connsiteY41" fmla="*/ -13 h 183635"/>
                <a:gd name="connsiteX42" fmla="*/ 148477 w 208221"/>
                <a:gd name="connsiteY42" fmla="*/ 5364 h 183635"/>
                <a:gd name="connsiteX43" fmla="*/ 151510 w 208221"/>
                <a:gd name="connsiteY43" fmla="*/ 8322 h 183635"/>
                <a:gd name="connsiteX44" fmla="*/ 161618 w 208221"/>
                <a:gd name="connsiteY44" fmla="*/ 16657 h 183635"/>
                <a:gd name="connsiteX45" fmla="*/ 156816 w 208221"/>
                <a:gd name="connsiteY45" fmla="*/ 26336 h 183635"/>
                <a:gd name="connsiteX46" fmla="*/ 115880 w 208221"/>
                <a:gd name="connsiteY46" fmla="*/ 73119 h 183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08221" h="183635">
                  <a:moveTo>
                    <a:pt x="115880" y="73119"/>
                  </a:moveTo>
                  <a:lnTo>
                    <a:pt x="94653" y="19614"/>
                  </a:lnTo>
                  <a:cubicBezTo>
                    <a:pt x="93895" y="17463"/>
                    <a:pt x="93390" y="16388"/>
                    <a:pt x="93390" y="16119"/>
                  </a:cubicBezTo>
                  <a:cubicBezTo>
                    <a:pt x="93390" y="14506"/>
                    <a:pt x="97686" y="9397"/>
                    <a:pt x="108299" y="8322"/>
                  </a:cubicBezTo>
                  <a:cubicBezTo>
                    <a:pt x="110826" y="8053"/>
                    <a:pt x="113353" y="7784"/>
                    <a:pt x="113353" y="3213"/>
                  </a:cubicBezTo>
                  <a:cubicBezTo>
                    <a:pt x="113353" y="-13"/>
                    <a:pt x="110320" y="-13"/>
                    <a:pt x="109562" y="-13"/>
                  </a:cubicBezTo>
                  <a:cubicBezTo>
                    <a:pt x="99202" y="-13"/>
                    <a:pt x="88336" y="793"/>
                    <a:pt x="77723" y="793"/>
                  </a:cubicBezTo>
                  <a:cubicBezTo>
                    <a:pt x="71405" y="793"/>
                    <a:pt x="55738" y="-13"/>
                    <a:pt x="49421" y="-13"/>
                  </a:cubicBezTo>
                  <a:cubicBezTo>
                    <a:pt x="47904" y="-13"/>
                    <a:pt x="44872" y="-13"/>
                    <a:pt x="44872" y="5364"/>
                  </a:cubicBezTo>
                  <a:cubicBezTo>
                    <a:pt x="44872" y="8322"/>
                    <a:pt x="47399" y="8322"/>
                    <a:pt x="50684" y="8322"/>
                  </a:cubicBezTo>
                  <a:cubicBezTo>
                    <a:pt x="65846" y="8322"/>
                    <a:pt x="67362" y="11010"/>
                    <a:pt x="69636" y="16925"/>
                  </a:cubicBezTo>
                  <a:lnTo>
                    <a:pt x="99454" y="91939"/>
                  </a:lnTo>
                  <a:lnTo>
                    <a:pt x="46136" y="152972"/>
                  </a:lnTo>
                  <a:lnTo>
                    <a:pt x="42851" y="155930"/>
                  </a:lnTo>
                  <a:cubicBezTo>
                    <a:pt x="30468" y="170179"/>
                    <a:pt x="18592" y="174481"/>
                    <a:pt x="5704" y="175288"/>
                  </a:cubicBezTo>
                  <a:cubicBezTo>
                    <a:pt x="2419" y="175557"/>
                    <a:pt x="145" y="175557"/>
                    <a:pt x="145" y="180665"/>
                  </a:cubicBezTo>
                  <a:cubicBezTo>
                    <a:pt x="145" y="180934"/>
                    <a:pt x="145" y="183623"/>
                    <a:pt x="3430" y="183623"/>
                  </a:cubicBezTo>
                  <a:cubicBezTo>
                    <a:pt x="11011" y="183623"/>
                    <a:pt x="19350" y="182816"/>
                    <a:pt x="27183" y="182816"/>
                  </a:cubicBezTo>
                  <a:cubicBezTo>
                    <a:pt x="36533" y="182816"/>
                    <a:pt x="46388" y="183623"/>
                    <a:pt x="55485" y="183623"/>
                  </a:cubicBezTo>
                  <a:cubicBezTo>
                    <a:pt x="57002" y="183623"/>
                    <a:pt x="60034" y="183623"/>
                    <a:pt x="60034" y="178245"/>
                  </a:cubicBezTo>
                  <a:cubicBezTo>
                    <a:pt x="60034" y="175557"/>
                    <a:pt x="57507" y="175288"/>
                    <a:pt x="57002" y="175288"/>
                  </a:cubicBezTo>
                  <a:cubicBezTo>
                    <a:pt x="54727" y="175019"/>
                    <a:pt x="46894" y="174481"/>
                    <a:pt x="46894" y="166953"/>
                  </a:cubicBezTo>
                  <a:cubicBezTo>
                    <a:pt x="46894" y="162651"/>
                    <a:pt x="50684" y="158349"/>
                    <a:pt x="53716" y="154854"/>
                  </a:cubicBezTo>
                  <a:lnTo>
                    <a:pt x="79491" y="125816"/>
                  </a:lnTo>
                  <a:lnTo>
                    <a:pt x="102234" y="99468"/>
                  </a:lnTo>
                  <a:lnTo>
                    <a:pt x="127756" y="163727"/>
                  </a:lnTo>
                  <a:cubicBezTo>
                    <a:pt x="128767" y="166684"/>
                    <a:pt x="129020" y="166953"/>
                    <a:pt x="129020" y="167491"/>
                  </a:cubicBezTo>
                  <a:cubicBezTo>
                    <a:pt x="129020" y="169642"/>
                    <a:pt x="124219" y="174213"/>
                    <a:pt x="114363" y="175288"/>
                  </a:cubicBezTo>
                  <a:cubicBezTo>
                    <a:pt x="111584" y="175557"/>
                    <a:pt x="109310" y="175826"/>
                    <a:pt x="109310" y="180396"/>
                  </a:cubicBezTo>
                  <a:cubicBezTo>
                    <a:pt x="109310" y="183623"/>
                    <a:pt x="112089" y="183623"/>
                    <a:pt x="113100" y="183623"/>
                  </a:cubicBezTo>
                  <a:cubicBezTo>
                    <a:pt x="120175" y="183623"/>
                    <a:pt x="137864" y="182816"/>
                    <a:pt x="144940" y="182816"/>
                  </a:cubicBezTo>
                  <a:cubicBezTo>
                    <a:pt x="151257" y="182816"/>
                    <a:pt x="166671" y="183623"/>
                    <a:pt x="172989" y="183623"/>
                  </a:cubicBezTo>
                  <a:cubicBezTo>
                    <a:pt x="174758" y="183623"/>
                    <a:pt x="177790" y="183623"/>
                    <a:pt x="177790" y="178514"/>
                  </a:cubicBezTo>
                  <a:cubicBezTo>
                    <a:pt x="177790" y="175288"/>
                    <a:pt x="175263" y="175288"/>
                    <a:pt x="173242" y="175288"/>
                  </a:cubicBezTo>
                  <a:cubicBezTo>
                    <a:pt x="156311" y="175019"/>
                    <a:pt x="155806" y="174213"/>
                    <a:pt x="151510" y="163458"/>
                  </a:cubicBezTo>
                  <a:cubicBezTo>
                    <a:pt x="141655" y="138453"/>
                    <a:pt x="124724" y="96510"/>
                    <a:pt x="118912" y="80378"/>
                  </a:cubicBezTo>
                  <a:cubicBezTo>
                    <a:pt x="136095" y="61557"/>
                    <a:pt x="162628" y="29562"/>
                    <a:pt x="170715" y="22034"/>
                  </a:cubicBezTo>
                  <a:cubicBezTo>
                    <a:pt x="178043" y="15581"/>
                    <a:pt x="187645" y="9128"/>
                    <a:pt x="202807" y="8322"/>
                  </a:cubicBezTo>
                  <a:cubicBezTo>
                    <a:pt x="206092" y="8053"/>
                    <a:pt x="208366" y="8053"/>
                    <a:pt x="208366" y="2944"/>
                  </a:cubicBezTo>
                  <a:cubicBezTo>
                    <a:pt x="208366" y="2675"/>
                    <a:pt x="208366" y="-13"/>
                    <a:pt x="205081" y="-13"/>
                  </a:cubicBezTo>
                  <a:cubicBezTo>
                    <a:pt x="197500" y="-13"/>
                    <a:pt x="189161" y="793"/>
                    <a:pt x="181328" y="793"/>
                  </a:cubicBezTo>
                  <a:cubicBezTo>
                    <a:pt x="171978" y="793"/>
                    <a:pt x="162376" y="-13"/>
                    <a:pt x="153279" y="-13"/>
                  </a:cubicBezTo>
                  <a:cubicBezTo>
                    <a:pt x="151762" y="-13"/>
                    <a:pt x="148477" y="-13"/>
                    <a:pt x="148477" y="5364"/>
                  </a:cubicBezTo>
                  <a:cubicBezTo>
                    <a:pt x="148477" y="7246"/>
                    <a:pt x="149741" y="8053"/>
                    <a:pt x="151510" y="8322"/>
                  </a:cubicBezTo>
                  <a:cubicBezTo>
                    <a:pt x="153784" y="8591"/>
                    <a:pt x="161618" y="9128"/>
                    <a:pt x="161618" y="16657"/>
                  </a:cubicBezTo>
                  <a:cubicBezTo>
                    <a:pt x="161618" y="20421"/>
                    <a:pt x="158838" y="23916"/>
                    <a:pt x="156816" y="26336"/>
                  </a:cubicBezTo>
                  <a:lnTo>
                    <a:pt x="115880" y="73119"/>
                  </a:lnTo>
                  <a:close/>
                </a:path>
              </a:pathLst>
            </a:custGeom>
            <a:solidFill>
              <a:srgbClr val="000000"/>
            </a:solidFill>
            <a:ln w="25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3" name="任意多边形: 形状 192">
              <a:extLst>
                <a:ext uri="{FF2B5EF4-FFF2-40B4-BE49-F238E27FC236}">
                  <a16:creationId xmlns:a16="http://schemas.microsoft.com/office/drawing/2014/main" id="{043C832F-621C-DED1-86F0-8BC28CA61CE3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437093" y="2097875"/>
              <a:ext cx="129304" cy="128545"/>
            </a:xfrm>
            <a:custGeom>
              <a:avLst/>
              <a:gdLst>
                <a:gd name="connsiteX0" fmla="*/ 129458 w 129304"/>
                <a:gd name="connsiteY0" fmla="*/ 65296 h 128545"/>
                <a:gd name="connsiteX1" fmla="*/ 69847 w 129304"/>
                <a:gd name="connsiteY1" fmla="*/ -12 h 128545"/>
                <a:gd name="connsiteX2" fmla="*/ 153 w 129304"/>
                <a:gd name="connsiteY2" fmla="*/ -12 h 128545"/>
                <a:gd name="connsiteX3" fmla="*/ 153 w 129304"/>
                <a:gd name="connsiteY3" fmla="*/ 6764 h 128545"/>
                <a:gd name="connsiteX4" fmla="*/ 4399 w 129304"/>
                <a:gd name="connsiteY4" fmla="*/ 6764 h 128545"/>
                <a:gd name="connsiteX5" fmla="*/ 18373 w 129304"/>
                <a:gd name="connsiteY5" fmla="*/ 15233 h 128545"/>
                <a:gd name="connsiteX6" fmla="*/ 18373 w 129304"/>
                <a:gd name="connsiteY6" fmla="*/ 113289 h 128545"/>
                <a:gd name="connsiteX7" fmla="*/ 4399 w 129304"/>
                <a:gd name="connsiteY7" fmla="*/ 121758 h 128545"/>
                <a:gd name="connsiteX8" fmla="*/ 153 w 129304"/>
                <a:gd name="connsiteY8" fmla="*/ 121758 h 128545"/>
                <a:gd name="connsiteX9" fmla="*/ 153 w 129304"/>
                <a:gd name="connsiteY9" fmla="*/ 128534 h 128545"/>
                <a:gd name="connsiteX10" fmla="*/ 69847 w 129304"/>
                <a:gd name="connsiteY10" fmla="*/ 128534 h 128545"/>
                <a:gd name="connsiteX11" fmla="*/ 129458 w 129304"/>
                <a:gd name="connsiteY11" fmla="*/ 65296 h 128545"/>
                <a:gd name="connsiteX12" fmla="*/ 111238 w 129304"/>
                <a:gd name="connsiteY12" fmla="*/ 65296 h 128545"/>
                <a:gd name="connsiteX13" fmla="*/ 99917 w 129304"/>
                <a:gd name="connsiteY13" fmla="*/ 106325 h 128545"/>
                <a:gd name="connsiteX14" fmla="*/ 65071 w 129304"/>
                <a:gd name="connsiteY14" fmla="*/ 121758 h 128545"/>
                <a:gd name="connsiteX15" fmla="*/ 42960 w 129304"/>
                <a:gd name="connsiteY15" fmla="*/ 121758 h 128545"/>
                <a:gd name="connsiteX16" fmla="*/ 34469 w 129304"/>
                <a:gd name="connsiteY16" fmla="*/ 114418 h 128545"/>
                <a:gd name="connsiteX17" fmla="*/ 34469 w 129304"/>
                <a:gd name="connsiteY17" fmla="*/ 14104 h 128545"/>
                <a:gd name="connsiteX18" fmla="*/ 42960 w 129304"/>
                <a:gd name="connsiteY18" fmla="*/ 6764 h 128545"/>
                <a:gd name="connsiteX19" fmla="*/ 64894 w 129304"/>
                <a:gd name="connsiteY19" fmla="*/ 6764 h 128545"/>
                <a:gd name="connsiteX20" fmla="*/ 101156 w 129304"/>
                <a:gd name="connsiteY20" fmla="*/ 24455 h 128545"/>
                <a:gd name="connsiteX21" fmla="*/ 111238 w 129304"/>
                <a:gd name="connsiteY21" fmla="*/ 65296 h 128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9304" h="128545">
                  <a:moveTo>
                    <a:pt x="129458" y="65296"/>
                  </a:moveTo>
                  <a:cubicBezTo>
                    <a:pt x="129458" y="29537"/>
                    <a:pt x="102748" y="-12"/>
                    <a:pt x="69847" y="-12"/>
                  </a:cubicBezTo>
                  <a:lnTo>
                    <a:pt x="153" y="-12"/>
                  </a:lnTo>
                  <a:lnTo>
                    <a:pt x="153" y="6764"/>
                  </a:lnTo>
                  <a:lnTo>
                    <a:pt x="4399" y="6764"/>
                  </a:lnTo>
                  <a:cubicBezTo>
                    <a:pt x="18019" y="6764"/>
                    <a:pt x="18373" y="8646"/>
                    <a:pt x="18373" y="15233"/>
                  </a:cubicBezTo>
                  <a:lnTo>
                    <a:pt x="18373" y="113289"/>
                  </a:lnTo>
                  <a:cubicBezTo>
                    <a:pt x="18373" y="119688"/>
                    <a:pt x="18019" y="121758"/>
                    <a:pt x="4399" y="121758"/>
                  </a:cubicBezTo>
                  <a:lnTo>
                    <a:pt x="153" y="121758"/>
                  </a:lnTo>
                  <a:lnTo>
                    <a:pt x="153" y="128534"/>
                  </a:lnTo>
                  <a:lnTo>
                    <a:pt x="69847" y="128534"/>
                  </a:lnTo>
                  <a:cubicBezTo>
                    <a:pt x="102394" y="128534"/>
                    <a:pt x="129458" y="100679"/>
                    <a:pt x="129458" y="65296"/>
                  </a:cubicBezTo>
                  <a:close/>
                  <a:moveTo>
                    <a:pt x="111238" y="65296"/>
                  </a:moveTo>
                  <a:cubicBezTo>
                    <a:pt x="111238" y="87128"/>
                    <a:pt x="106109" y="98420"/>
                    <a:pt x="99917" y="106325"/>
                  </a:cubicBezTo>
                  <a:cubicBezTo>
                    <a:pt x="91958" y="115924"/>
                    <a:pt x="79222" y="121758"/>
                    <a:pt x="65071" y="121758"/>
                  </a:cubicBezTo>
                  <a:lnTo>
                    <a:pt x="42960" y="121758"/>
                  </a:lnTo>
                  <a:cubicBezTo>
                    <a:pt x="34646" y="121758"/>
                    <a:pt x="34469" y="120252"/>
                    <a:pt x="34469" y="114418"/>
                  </a:cubicBezTo>
                  <a:lnTo>
                    <a:pt x="34469" y="14104"/>
                  </a:lnTo>
                  <a:cubicBezTo>
                    <a:pt x="34469" y="8269"/>
                    <a:pt x="34646" y="6764"/>
                    <a:pt x="42960" y="6764"/>
                  </a:cubicBezTo>
                  <a:lnTo>
                    <a:pt x="64894" y="6764"/>
                  </a:lnTo>
                  <a:cubicBezTo>
                    <a:pt x="79929" y="6764"/>
                    <a:pt x="93019" y="13351"/>
                    <a:pt x="101156" y="24455"/>
                  </a:cubicBezTo>
                  <a:cubicBezTo>
                    <a:pt x="108408" y="34618"/>
                    <a:pt x="111238" y="48922"/>
                    <a:pt x="111238" y="65296"/>
                  </a:cubicBezTo>
                  <a:close/>
                </a:path>
              </a:pathLst>
            </a:custGeom>
            <a:solidFill>
              <a:srgbClr val="000000"/>
            </a:solidFill>
            <a:ln w="25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4" name="任意多边形: 形状 193">
              <a:extLst>
                <a:ext uri="{FF2B5EF4-FFF2-40B4-BE49-F238E27FC236}">
                  <a16:creationId xmlns:a16="http://schemas.microsoft.com/office/drawing/2014/main" id="{E98D7917-CF82-8595-7B81-7360FEE61B8A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591338" y="2094111"/>
              <a:ext cx="119221" cy="136073"/>
            </a:xfrm>
            <a:custGeom>
              <a:avLst/>
              <a:gdLst>
                <a:gd name="connsiteX0" fmla="*/ 119381 w 119221"/>
                <a:gd name="connsiteY0" fmla="*/ 88257 h 136073"/>
                <a:gd name="connsiteX1" fmla="*/ 116374 w 119221"/>
                <a:gd name="connsiteY1" fmla="*/ 84681 h 136073"/>
                <a:gd name="connsiteX2" fmla="*/ 113367 w 119221"/>
                <a:gd name="connsiteY2" fmla="*/ 87128 h 136073"/>
                <a:gd name="connsiteX3" fmla="*/ 70383 w 119221"/>
                <a:gd name="connsiteY3" fmla="*/ 129286 h 136073"/>
                <a:gd name="connsiteX4" fmla="*/ 19086 w 119221"/>
                <a:gd name="connsiteY4" fmla="*/ 68119 h 136073"/>
                <a:gd name="connsiteX5" fmla="*/ 70030 w 119221"/>
                <a:gd name="connsiteY5" fmla="*/ 6764 h 136073"/>
                <a:gd name="connsiteX6" fmla="*/ 113013 w 119221"/>
                <a:gd name="connsiteY6" fmla="*/ 51557 h 136073"/>
                <a:gd name="connsiteX7" fmla="*/ 116197 w 119221"/>
                <a:gd name="connsiteY7" fmla="*/ 53815 h 136073"/>
                <a:gd name="connsiteX8" fmla="*/ 119381 w 119221"/>
                <a:gd name="connsiteY8" fmla="*/ 48922 h 136073"/>
                <a:gd name="connsiteX9" fmla="*/ 119381 w 119221"/>
                <a:gd name="connsiteY9" fmla="*/ 4882 h 136073"/>
                <a:gd name="connsiteX10" fmla="*/ 116905 w 119221"/>
                <a:gd name="connsiteY10" fmla="*/ -12 h 136073"/>
                <a:gd name="connsiteX11" fmla="*/ 113898 w 119221"/>
                <a:gd name="connsiteY11" fmla="*/ 2247 h 136073"/>
                <a:gd name="connsiteX12" fmla="*/ 104523 w 119221"/>
                <a:gd name="connsiteY12" fmla="*/ 16551 h 136073"/>
                <a:gd name="connsiteX13" fmla="*/ 67907 w 119221"/>
                <a:gd name="connsiteY13" fmla="*/ -12 h 136073"/>
                <a:gd name="connsiteX14" fmla="*/ 159 w 119221"/>
                <a:gd name="connsiteY14" fmla="*/ 67931 h 136073"/>
                <a:gd name="connsiteX15" fmla="*/ 67907 w 119221"/>
                <a:gd name="connsiteY15" fmla="*/ 136062 h 136073"/>
                <a:gd name="connsiteX16" fmla="*/ 119381 w 119221"/>
                <a:gd name="connsiteY16" fmla="*/ 88257 h 136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9221" h="136073">
                  <a:moveTo>
                    <a:pt x="119381" y="88257"/>
                  </a:moveTo>
                  <a:cubicBezTo>
                    <a:pt x="119381" y="86187"/>
                    <a:pt x="119204" y="84681"/>
                    <a:pt x="116374" y="84681"/>
                  </a:cubicBezTo>
                  <a:cubicBezTo>
                    <a:pt x="115313" y="84681"/>
                    <a:pt x="113544" y="84681"/>
                    <a:pt x="113367" y="87128"/>
                  </a:cubicBezTo>
                  <a:cubicBezTo>
                    <a:pt x="111952" y="117429"/>
                    <a:pt x="87895" y="129286"/>
                    <a:pt x="70383" y="129286"/>
                  </a:cubicBezTo>
                  <a:cubicBezTo>
                    <a:pt x="51456" y="129286"/>
                    <a:pt x="19086" y="117053"/>
                    <a:pt x="19086" y="68119"/>
                  </a:cubicBezTo>
                  <a:cubicBezTo>
                    <a:pt x="19086" y="17115"/>
                    <a:pt x="53402" y="6764"/>
                    <a:pt x="70030" y="6764"/>
                  </a:cubicBezTo>
                  <a:cubicBezTo>
                    <a:pt x="87541" y="6764"/>
                    <a:pt x="108414" y="19185"/>
                    <a:pt x="113013" y="51557"/>
                  </a:cubicBezTo>
                  <a:cubicBezTo>
                    <a:pt x="113367" y="53815"/>
                    <a:pt x="114959" y="53815"/>
                    <a:pt x="116197" y="53815"/>
                  </a:cubicBezTo>
                  <a:cubicBezTo>
                    <a:pt x="119381" y="53815"/>
                    <a:pt x="119381" y="52686"/>
                    <a:pt x="119381" y="48922"/>
                  </a:cubicBezTo>
                  <a:lnTo>
                    <a:pt x="119381" y="4882"/>
                  </a:lnTo>
                  <a:cubicBezTo>
                    <a:pt x="119381" y="1682"/>
                    <a:pt x="119381" y="-12"/>
                    <a:pt x="116905" y="-12"/>
                  </a:cubicBezTo>
                  <a:cubicBezTo>
                    <a:pt x="116197" y="-12"/>
                    <a:pt x="115313" y="-12"/>
                    <a:pt x="113898" y="2247"/>
                  </a:cubicBezTo>
                  <a:lnTo>
                    <a:pt x="104523" y="16551"/>
                  </a:lnTo>
                  <a:cubicBezTo>
                    <a:pt x="97093" y="8646"/>
                    <a:pt x="84888" y="-12"/>
                    <a:pt x="67907" y="-12"/>
                  </a:cubicBezTo>
                  <a:cubicBezTo>
                    <a:pt x="30761" y="-12"/>
                    <a:pt x="159" y="30478"/>
                    <a:pt x="159" y="67931"/>
                  </a:cubicBezTo>
                  <a:cubicBezTo>
                    <a:pt x="159" y="106137"/>
                    <a:pt x="31291" y="136062"/>
                    <a:pt x="67907" y="136062"/>
                  </a:cubicBezTo>
                  <a:cubicBezTo>
                    <a:pt x="99216" y="136062"/>
                    <a:pt x="119381" y="111219"/>
                    <a:pt x="119381" y="88257"/>
                  </a:cubicBezTo>
                  <a:close/>
                </a:path>
              </a:pathLst>
            </a:custGeom>
            <a:solidFill>
              <a:srgbClr val="000000"/>
            </a:solidFill>
            <a:ln w="25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5" name="任意多边形: 形状 194">
              <a:extLst>
                <a:ext uri="{FF2B5EF4-FFF2-40B4-BE49-F238E27FC236}">
                  <a16:creationId xmlns:a16="http://schemas.microsoft.com/office/drawing/2014/main" id="{4F8B3D9D-8672-ACC6-285E-EA380B2824A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731256" y="2092229"/>
              <a:ext cx="133018" cy="134191"/>
            </a:xfrm>
            <a:custGeom>
              <a:avLst/>
              <a:gdLst>
                <a:gd name="connsiteX0" fmla="*/ 133184 w 133018"/>
                <a:gd name="connsiteY0" fmla="*/ 134180 h 134191"/>
                <a:gd name="connsiteX1" fmla="*/ 133184 w 133018"/>
                <a:gd name="connsiteY1" fmla="*/ 127404 h 134191"/>
                <a:gd name="connsiteX2" fmla="*/ 129646 w 133018"/>
                <a:gd name="connsiteY2" fmla="*/ 127404 h 134191"/>
                <a:gd name="connsiteX3" fmla="*/ 114611 w 133018"/>
                <a:gd name="connsiteY3" fmla="*/ 120252 h 134191"/>
                <a:gd name="connsiteX4" fmla="*/ 71627 w 133018"/>
                <a:gd name="connsiteY4" fmla="*/ 4317 h 134191"/>
                <a:gd name="connsiteX5" fmla="*/ 66674 w 133018"/>
                <a:gd name="connsiteY5" fmla="*/ -12 h 134191"/>
                <a:gd name="connsiteX6" fmla="*/ 61722 w 133018"/>
                <a:gd name="connsiteY6" fmla="*/ 4317 h 134191"/>
                <a:gd name="connsiteX7" fmla="*/ 20861 w 133018"/>
                <a:gd name="connsiteY7" fmla="*/ 114418 h 134191"/>
                <a:gd name="connsiteX8" fmla="*/ 165 w 133018"/>
                <a:gd name="connsiteY8" fmla="*/ 127404 h 134191"/>
                <a:gd name="connsiteX9" fmla="*/ 165 w 133018"/>
                <a:gd name="connsiteY9" fmla="*/ 134180 h 134191"/>
                <a:gd name="connsiteX10" fmla="*/ 18384 w 133018"/>
                <a:gd name="connsiteY10" fmla="*/ 133427 h 134191"/>
                <a:gd name="connsiteX11" fmla="*/ 39611 w 133018"/>
                <a:gd name="connsiteY11" fmla="*/ 134180 h 134191"/>
                <a:gd name="connsiteX12" fmla="*/ 39611 w 133018"/>
                <a:gd name="connsiteY12" fmla="*/ 127404 h 134191"/>
                <a:gd name="connsiteX13" fmla="*/ 26875 w 133018"/>
                <a:gd name="connsiteY13" fmla="*/ 118370 h 134191"/>
                <a:gd name="connsiteX14" fmla="*/ 27759 w 133018"/>
                <a:gd name="connsiteY14" fmla="*/ 114606 h 134191"/>
                <a:gd name="connsiteX15" fmla="*/ 36250 w 133018"/>
                <a:gd name="connsiteY15" fmla="*/ 91457 h 134191"/>
                <a:gd name="connsiteX16" fmla="*/ 86486 w 133018"/>
                <a:gd name="connsiteY16" fmla="*/ 91457 h 134191"/>
                <a:gd name="connsiteX17" fmla="*/ 96745 w 133018"/>
                <a:gd name="connsiteY17" fmla="*/ 118935 h 134191"/>
                <a:gd name="connsiteX18" fmla="*/ 97630 w 133018"/>
                <a:gd name="connsiteY18" fmla="*/ 122135 h 134191"/>
                <a:gd name="connsiteX19" fmla="*/ 83302 w 133018"/>
                <a:gd name="connsiteY19" fmla="*/ 127404 h 134191"/>
                <a:gd name="connsiteX20" fmla="*/ 83302 w 133018"/>
                <a:gd name="connsiteY20" fmla="*/ 134180 h 134191"/>
                <a:gd name="connsiteX21" fmla="*/ 109658 w 133018"/>
                <a:gd name="connsiteY21" fmla="*/ 133427 h 134191"/>
                <a:gd name="connsiteX22" fmla="*/ 133184 w 133018"/>
                <a:gd name="connsiteY22" fmla="*/ 134180 h 134191"/>
                <a:gd name="connsiteX23" fmla="*/ 84009 w 133018"/>
                <a:gd name="connsiteY23" fmla="*/ 84681 h 134191"/>
                <a:gd name="connsiteX24" fmla="*/ 38726 w 133018"/>
                <a:gd name="connsiteY24" fmla="*/ 84681 h 134191"/>
                <a:gd name="connsiteX25" fmla="*/ 61368 w 133018"/>
                <a:gd name="connsiteY25" fmla="*/ 23514 h 134191"/>
                <a:gd name="connsiteX26" fmla="*/ 84009 w 133018"/>
                <a:gd name="connsiteY26" fmla="*/ 84681 h 1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3018" h="134191">
                  <a:moveTo>
                    <a:pt x="133184" y="134180"/>
                  </a:moveTo>
                  <a:lnTo>
                    <a:pt x="133184" y="127404"/>
                  </a:lnTo>
                  <a:lnTo>
                    <a:pt x="129646" y="127404"/>
                  </a:lnTo>
                  <a:cubicBezTo>
                    <a:pt x="117795" y="127404"/>
                    <a:pt x="116557" y="125522"/>
                    <a:pt x="114611" y="120252"/>
                  </a:cubicBezTo>
                  <a:lnTo>
                    <a:pt x="71627" y="4317"/>
                  </a:lnTo>
                  <a:cubicBezTo>
                    <a:pt x="70566" y="1306"/>
                    <a:pt x="70035" y="-12"/>
                    <a:pt x="66674" y="-12"/>
                  </a:cubicBezTo>
                  <a:cubicBezTo>
                    <a:pt x="63314" y="-12"/>
                    <a:pt x="62783" y="1306"/>
                    <a:pt x="61722" y="4317"/>
                  </a:cubicBezTo>
                  <a:lnTo>
                    <a:pt x="20861" y="114418"/>
                  </a:lnTo>
                  <a:cubicBezTo>
                    <a:pt x="19092" y="119123"/>
                    <a:pt x="16085" y="127404"/>
                    <a:pt x="165" y="127404"/>
                  </a:cubicBezTo>
                  <a:lnTo>
                    <a:pt x="165" y="134180"/>
                  </a:lnTo>
                  <a:cubicBezTo>
                    <a:pt x="6179" y="133615"/>
                    <a:pt x="12370" y="133427"/>
                    <a:pt x="18384" y="133427"/>
                  </a:cubicBezTo>
                  <a:cubicBezTo>
                    <a:pt x="25460" y="133427"/>
                    <a:pt x="38549" y="134180"/>
                    <a:pt x="39611" y="134180"/>
                  </a:cubicBezTo>
                  <a:lnTo>
                    <a:pt x="39611" y="127404"/>
                  </a:lnTo>
                  <a:cubicBezTo>
                    <a:pt x="31828" y="127404"/>
                    <a:pt x="26875" y="123640"/>
                    <a:pt x="26875" y="118370"/>
                  </a:cubicBezTo>
                  <a:cubicBezTo>
                    <a:pt x="26875" y="116865"/>
                    <a:pt x="27052" y="116488"/>
                    <a:pt x="27759" y="114606"/>
                  </a:cubicBezTo>
                  <a:lnTo>
                    <a:pt x="36250" y="91457"/>
                  </a:lnTo>
                  <a:lnTo>
                    <a:pt x="86486" y="91457"/>
                  </a:lnTo>
                  <a:lnTo>
                    <a:pt x="96745" y="118935"/>
                  </a:lnTo>
                  <a:cubicBezTo>
                    <a:pt x="97099" y="119876"/>
                    <a:pt x="97630" y="121194"/>
                    <a:pt x="97630" y="122135"/>
                  </a:cubicBezTo>
                  <a:cubicBezTo>
                    <a:pt x="97630" y="127404"/>
                    <a:pt x="88078" y="127404"/>
                    <a:pt x="83302" y="127404"/>
                  </a:cubicBezTo>
                  <a:lnTo>
                    <a:pt x="83302" y="134180"/>
                  </a:lnTo>
                  <a:lnTo>
                    <a:pt x="109658" y="133427"/>
                  </a:lnTo>
                  <a:cubicBezTo>
                    <a:pt x="117972" y="133427"/>
                    <a:pt x="131238" y="133992"/>
                    <a:pt x="133184" y="134180"/>
                  </a:cubicBezTo>
                  <a:close/>
                  <a:moveTo>
                    <a:pt x="84009" y="84681"/>
                  </a:moveTo>
                  <a:lnTo>
                    <a:pt x="38726" y="84681"/>
                  </a:lnTo>
                  <a:lnTo>
                    <a:pt x="61368" y="23514"/>
                  </a:lnTo>
                  <a:lnTo>
                    <a:pt x="84009" y="84681"/>
                  </a:lnTo>
                  <a:close/>
                </a:path>
              </a:pathLst>
            </a:custGeom>
            <a:solidFill>
              <a:srgbClr val="000000"/>
            </a:solidFill>
            <a:ln w="25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6" name="任意多边形: 形状 195">
              <a:extLst>
                <a:ext uri="{FF2B5EF4-FFF2-40B4-BE49-F238E27FC236}">
                  <a16:creationId xmlns:a16="http://schemas.microsoft.com/office/drawing/2014/main" id="{174F0471-2CE8-E1DD-7F62-3CFF76F7A2A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883379" y="2097875"/>
              <a:ext cx="159728" cy="128545"/>
            </a:xfrm>
            <a:custGeom>
              <a:avLst/>
              <a:gdLst>
                <a:gd name="connsiteX0" fmla="*/ 159900 w 159728"/>
                <a:gd name="connsiteY0" fmla="*/ 128534 h 128545"/>
                <a:gd name="connsiteX1" fmla="*/ 159900 w 159728"/>
                <a:gd name="connsiteY1" fmla="*/ 121758 h 128545"/>
                <a:gd name="connsiteX2" fmla="*/ 155654 w 159728"/>
                <a:gd name="connsiteY2" fmla="*/ 121758 h 128545"/>
                <a:gd name="connsiteX3" fmla="*/ 141680 w 159728"/>
                <a:gd name="connsiteY3" fmla="*/ 113289 h 128545"/>
                <a:gd name="connsiteX4" fmla="*/ 141680 w 159728"/>
                <a:gd name="connsiteY4" fmla="*/ 15233 h 128545"/>
                <a:gd name="connsiteX5" fmla="*/ 155654 w 159728"/>
                <a:gd name="connsiteY5" fmla="*/ 6764 h 128545"/>
                <a:gd name="connsiteX6" fmla="*/ 159900 w 159728"/>
                <a:gd name="connsiteY6" fmla="*/ 6764 h 128545"/>
                <a:gd name="connsiteX7" fmla="*/ 159900 w 159728"/>
                <a:gd name="connsiteY7" fmla="*/ -12 h 128545"/>
                <a:gd name="connsiteX8" fmla="*/ 129121 w 159728"/>
                <a:gd name="connsiteY8" fmla="*/ -12 h 128545"/>
                <a:gd name="connsiteX9" fmla="*/ 122577 w 159728"/>
                <a:gd name="connsiteY9" fmla="*/ 3753 h 128545"/>
                <a:gd name="connsiteX10" fmla="*/ 80124 w 159728"/>
                <a:gd name="connsiteY10" fmla="*/ 110466 h 128545"/>
                <a:gd name="connsiteX11" fmla="*/ 37848 w 159728"/>
                <a:gd name="connsiteY11" fmla="*/ 4129 h 128545"/>
                <a:gd name="connsiteX12" fmla="*/ 31126 w 159728"/>
                <a:gd name="connsiteY12" fmla="*/ -12 h 128545"/>
                <a:gd name="connsiteX13" fmla="*/ 171 w 159728"/>
                <a:gd name="connsiteY13" fmla="*/ -12 h 128545"/>
                <a:gd name="connsiteX14" fmla="*/ 171 w 159728"/>
                <a:gd name="connsiteY14" fmla="*/ 6764 h 128545"/>
                <a:gd name="connsiteX15" fmla="*/ 4416 w 159728"/>
                <a:gd name="connsiteY15" fmla="*/ 6764 h 128545"/>
                <a:gd name="connsiteX16" fmla="*/ 18390 w 159728"/>
                <a:gd name="connsiteY16" fmla="*/ 15233 h 128545"/>
                <a:gd name="connsiteX17" fmla="*/ 18390 w 159728"/>
                <a:gd name="connsiteY17" fmla="*/ 108207 h 128545"/>
                <a:gd name="connsiteX18" fmla="*/ 171 w 159728"/>
                <a:gd name="connsiteY18" fmla="*/ 121758 h 128545"/>
                <a:gd name="connsiteX19" fmla="*/ 171 w 159728"/>
                <a:gd name="connsiteY19" fmla="*/ 128534 h 128545"/>
                <a:gd name="connsiteX20" fmla="*/ 21751 w 159728"/>
                <a:gd name="connsiteY20" fmla="*/ 127781 h 128545"/>
                <a:gd name="connsiteX21" fmla="*/ 43331 w 159728"/>
                <a:gd name="connsiteY21" fmla="*/ 128534 h 128545"/>
                <a:gd name="connsiteX22" fmla="*/ 43331 w 159728"/>
                <a:gd name="connsiteY22" fmla="*/ 121758 h 128545"/>
                <a:gd name="connsiteX23" fmla="*/ 25112 w 159728"/>
                <a:gd name="connsiteY23" fmla="*/ 108207 h 128545"/>
                <a:gd name="connsiteX24" fmla="*/ 25112 w 159728"/>
                <a:gd name="connsiteY24" fmla="*/ 9022 h 128545"/>
                <a:gd name="connsiteX25" fmla="*/ 25289 w 159728"/>
                <a:gd name="connsiteY25" fmla="*/ 8834 h 128545"/>
                <a:gd name="connsiteX26" fmla="*/ 71279 w 159728"/>
                <a:gd name="connsiteY26" fmla="*/ 124205 h 128545"/>
                <a:gd name="connsiteX27" fmla="*/ 75702 w 159728"/>
                <a:gd name="connsiteY27" fmla="*/ 128534 h 128545"/>
                <a:gd name="connsiteX28" fmla="*/ 79947 w 159728"/>
                <a:gd name="connsiteY28" fmla="*/ 124581 h 128545"/>
                <a:gd name="connsiteX29" fmla="*/ 126645 w 159728"/>
                <a:gd name="connsiteY29" fmla="*/ 6952 h 128545"/>
                <a:gd name="connsiteX30" fmla="*/ 126822 w 159728"/>
                <a:gd name="connsiteY30" fmla="*/ 7140 h 128545"/>
                <a:gd name="connsiteX31" fmla="*/ 126822 w 159728"/>
                <a:gd name="connsiteY31" fmla="*/ 113289 h 128545"/>
                <a:gd name="connsiteX32" fmla="*/ 112848 w 159728"/>
                <a:gd name="connsiteY32" fmla="*/ 121758 h 128545"/>
                <a:gd name="connsiteX33" fmla="*/ 108602 w 159728"/>
                <a:gd name="connsiteY33" fmla="*/ 121758 h 128545"/>
                <a:gd name="connsiteX34" fmla="*/ 108602 w 159728"/>
                <a:gd name="connsiteY34" fmla="*/ 128534 h 128545"/>
                <a:gd name="connsiteX35" fmla="*/ 134251 w 159728"/>
                <a:gd name="connsiteY35" fmla="*/ 127781 h 128545"/>
                <a:gd name="connsiteX36" fmla="*/ 159900 w 159728"/>
                <a:gd name="connsiteY36" fmla="*/ 128534 h 128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9728" h="128545">
                  <a:moveTo>
                    <a:pt x="159900" y="128534"/>
                  </a:moveTo>
                  <a:lnTo>
                    <a:pt x="159900" y="121758"/>
                  </a:lnTo>
                  <a:lnTo>
                    <a:pt x="155654" y="121758"/>
                  </a:lnTo>
                  <a:cubicBezTo>
                    <a:pt x="142034" y="121758"/>
                    <a:pt x="141680" y="119876"/>
                    <a:pt x="141680" y="113289"/>
                  </a:cubicBezTo>
                  <a:lnTo>
                    <a:pt x="141680" y="15233"/>
                  </a:lnTo>
                  <a:cubicBezTo>
                    <a:pt x="141680" y="8834"/>
                    <a:pt x="142034" y="6764"/>
                    <a:pt x="155654" y="6764"/>
                  </a:cubicBezTo>
                  <a:lnTo>
                    <a:pt x="159900" y="6764"/>
                  </a:lnTo>
                  <a:lnTo>
                    <a:pt x="159900" y="-12"/>
                  </a:lnTo>
                  <a:lnTo>
                    <a:pt x="129121" y="-12"/>
                  </a:lnTo>
                  <a:cubicBezTo>
                    <a:pt x="125584" y="-12"/>
                    <a:pt x="123992" y="-12"/>
                    <a:pt x="122577" y="3753"/>
                  </a:cubicBezTo>
                  <a:lnTo>
                    <a:pt x="80124" y="110466"/>
                  </a:lnTo>
                  <a:lnTo>
                    <a:pt x="37848" y="4129"/>
                  </a:lnTo>
                  <a:cubicBezTo>
                    <a:pt x="36256" y="-12"/>
                    <a:pt x="34841" y="-12"/>
                    <a:pt x="31126" y="-12"/>
                  </a:cubicBezTo>
                  <a:lnTo>
                    <a:pt x="171" y="-12"/>
                  </a:lnTo>
                  <a:lnTo>
                    <a:pt x="171" y="6764"/>
                  </a:lnTo>
                  <a:lnTo>
                    <a:pt x="4416" y="6764"/>
                  </a:lnTo>
                  <a:cubicBezTo>
                    <a:pt x="18036" y="6764"/>
                    <a:pt x="18390" y="8646"/>
                    <a:pt x="18390" y="15233"/>
                  </a:cubicBezTo>
                  <a:lnTo>
                    <a:pt x="18390" y="108207"/>
                  </a:lnTo>
                  <a:cubicBezTo>
                    <a:pt x="18390" y="113289"/>
                    <a:pt x="18390" y="121758"/>
                    <a:pt x="171" y="121758"/>
                  </a:cubicBezTo>
                  <a:lnTo>
                    <a:pt x="171" y="128534"/>
                  </a:lnTo>
                  <a:cubicBezTo>
                    <a:pt x="7423" y="127969"/>
                    <a:pt x="14499" y="127781"/>
                    <a:pt x="21751" y="127781"/>
                  </a:cubicBezTo>
                  <a:cubicBezTo>
                    <a:pt x="29003" y="127781"/>
                    <a:pt x="36079" y="127969"/>
                    <a:pt x="43331" y="128534"/>
                  </a:cubicBezTo>
                  <a:lnTo>
                    <a:pt x="43331" y="121758"/>
                  </a:lnTo>
                  <a:cubicBezTo>
                    <a:pt x="25112" y="121758"/>
                    <a:pt x="25112" y="113289"/>
                    <a:pt x="25112" y="108207"/>
                  </a:cubicBezTo>
                  <a:lnTo>
                    <a:pt x="25112" y="9022"/>
                  </a:lnTo>
                  <a:lnTo>
                    <a:pt x="25289" y="8834"/>
                  </a:lnTo>
                  <a:lnTo>
                    <a:pt x="71279" y="124205"/>
                  </a:lnTo>
                  <a:cubicBezTo>
                    <a:pt x="72164" y="126463"/>
                    <a:pt x="73048" y="128534"/>
                    <a:pt x="75702" y="128534"/>
                  </a:cubicBezTo>
                  <a:cubicBezTo>
                    <a:pt x="76940" y="128534"/>
                    <a:pt x="78532" y="127969"/>
                    <a:pt x="79947" y="124581"/>
                  </a:cubicBezTo>
                  <a:lnTo>
                    <a:pt x="126645" y="6952"/>
                  </a:lnTo>
                  <a:lnTo>
                    <a:pt x="126822" y="7140"/>
                  </a:lnTo>
                  <a:lnTo>
                    <a:pt x="126822" y="113289"/>
                  </a:lnTo>
                  <a:cubicBezTo>
                    <a:pt x="126822" y="119688"/>
                    <a:pt x="126468" y="121758"/>
                    <a:pt x="112848" y="121758"/>
                  </a:cubicBezTo>
                  <a:lnTo>
                    <a:pt x="108602" y="121758"/>
                  </a:lnTo>
                  <a:lnTo>
                    <a:pt x="108602" y="128534"/>
                  </a:lnTo>
                  <a:lnTo>
                    <a:pt x="134251" y="127781"/>
                  </a:lnTo>
                  <a:lnTo>
                    <a:pt x="159900" y="128534"/>
                  </a:lnTo>
                  <a:close/>
                </a:path>
              </a:pathLst>
            </a:custGeom>
            <a:solidFill>
              <a:srgbClr val="000000"/>
            </a:solidFill>
            <a:ln w="25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7" name="任意多边形: 形状 196">
              <a:extLst>
                <a:ext uri="{FF2B5EF4-FFF2-40B4-BE49-F238E27FC236}">
                  <a16:creationId xmlns:a16="http://schemas.microsoft.com/office/drawing/2014/main" id="{04B0161B-1DDA-E7BE-FC2C-5703913C1BBA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151229" y="2086164"/>
              <a:ext cx="168042" cy="62914"/>
            </a:xfrm>
            <a:custGeom>
              <a:avLst/>
              <a:gdLst>
                <a:gd name="connsiteX0" fmla="*/ 159632 w 168042"/>
                <a:gd name="connsiteY0" fmla="*/ 10742 h 62914"/>
                <a:gd name="connsiteX1" fmla="*/ 168224 w 168042"/>
                <a:gd name="connsiteY1" fmla="*/ 5364 h 62914"/>
                <a:gd name="connsiteX2" fmla="*/ 159885 w 168042"/>
                <a:gd name="connsiteY2" fmla="*/ -13 h 62914"/>
                <a:gd name="connsiteX3" fmla="*/ 8520 w 168042"/>
                <a:gd name="connsiteY3" fmla="*/ -13 h 62914"/>
                <a:gd name="connsiteX4" fmla="*/ 181 w 168042"/>
                <a:gd name="connsiteY4" fmla="*/ 5364 h 62914"/>
                <a:gd name="connsiteX5" fmla="*/ 8773 w 168042"/>
                <a:gd name="connsiteY5" fmla="*/ 10742 h 62914"/>
                <a:gd name="connsiteX6" fmla="*/ 159632 w 168042"/>
                <a:gd name="connsiteY6" fmla="*/ 10742 h 62914"/>
                <a:gd name="connsiteX7" fmla="*/ 159885 w 168042"/>
                <a:gd name="connsiteY7" fmla="*/ 62902 h 62914"/>
                <a:gd name="connsiteX8" fmla="*/ 168224 w 168042"/>
                <a:gd name="connsiteY8" fmla="*/ 57524 h 62914"/>
                <a:gd name="connsiteX9" fmla="*/ 159632 w 168042"/>
                <a:gd name="connsiteY9" fmla="*/ 52147 h 62914"/>
                <a:gd name="connsiteX10" fmla="*/ 8773 w 168042"/>
                <a:gd name="connsiteY10" fmla="*/ 52147 h 62914"/>
                <a:gd name="connsiteX11" fmla="*/ 181 w 168042"/>
                <a:gd name="connsiteY11" fmla="*/ 57524 h 62914"/>
                <a:gd name="connsiteX12" fmla="*/ 8520 w 168042"/>
                <a:gd name="connsiteY12" fmla="*/ 62902 h 62914"/>
                <a:gd name="connsiteX13" fmla="*/ 159885 w 168042"/>
                <a:gd name="connsiteY13" fmla="*/ 62902 h 62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042" h="62914">
                  <a:moveTo>
                    <a:pt x="159632" y="10742"/>
                  </a:moveTo>
                  <a:cubicBezTo>
                    <a:pt x="163423" y="10742"/>
                    <a:pt x="168224" y="10742"/>
                    <a:pt x="168224" y="5364"/>
                  </a:cubicBezTo>
                  <a:cubicBezTo>
                    <a:pt x="168224" y="-13"/>
                    <a:pt x="163423" y="-13"/>
                    <a:pt x="159885" y="-13"/>
                  </a:cubicBezTo>
                  <a:lnTo>
                    <a:pt x="8520" y="-13"/>
                  </a:lnTo>
                  <a:cubicBezTo>
                    <a:pt x="4982" y="-13"/>
                    <a:pt x="181" y="-13"/>
                    <a:pt x="181" y="5364"/>
                  </a:cubicBezTo>
                  <a:cubicBezTo>
                    <a:pt x="181" y="10742"/>
                    <a:pt x="4982" y="10742"/>
                    <a:pt x="8773" y="10742"/>
                  </a:cubicBezTo>
                  <a:lnTo>
                    <a:pt x="159632" y="10742"/>
                  </a:lnTo>
                  <a:close/>
                  <a:moveTo>
                    <a:pt x="159885" y="62902"/>
                  </a:moveTo>
                  <a:cubicBezTo>
                    <a:pt x="163423" y="62902"/>
                    <a:pt x="168224" y="62902"/>
                    <a:pt x="168224" y="57524"/>
                  </a:cubicBezTo>
                  <a:cubicBezTo>
                    <a:pt x="168224" y="52147"/>
                    <a:pt x="163423" y="52147"/>
                    <a:pt x="159632" y="52147"/>
                  </a:cubicBezTo>
                  <a:lnTo>
                    <a:pt x="8773" y="52147"/>
                  </a:lnTo>
                  <a:cubicBezTo>
                    <a:pt x="4982" y="52147"/>
                    <a:pt x="181" y="52147"/>
                    <a:pt x="181" y="57524"/>
                  </a:cubicBezTo>
                  <a:cubicBezTo>
                    <a:pt x="181" y="62902"/>
                    <a:pt x="4982" y="62902"/>
                    <a:pt x="8520" y="62902"/>
                  </a:cubicBezTo>
                  <a:lnTo>
                    <a:pt x="159885" y="62902"/>
                  </a:lnTo>
                  <a:close/>
                </a:path>
              </a:pathLst>
            </a:custGeom>
            <a:solidFill>
              <a:srgbClr val="000000"/>
            </a:solidFill>
            <a:ln w="25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8" name="任意多边形: 形状 197">
              <a:extLst>
                <a:ext uri="{FF2B5EF4-FFF2-40B4-BE49-F238E27FC236}">
                  <a16:creationId xmlns:a16="http://schemas.microsoft.com/office/drawing/2014/main" id="{1B73B46D-1E6A-456F-C3AA-41E3DE82F414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410634" y="2001202"/>
              <a:ext cx="208221" cy="183635"/>
            </a:xfrm>
            <a:custGeom>
              <a:avLst/>
              <a:gdLst>
                <a:gd name="connsiteX0" fmla="*/ 115926 w 208221"/>
                <a:gd name="connsiteY0" fmla="*/ 73119 h 183635"/>
                <a:gd name="connsiteX1" fmla="*/ 94700 w 208221"/>
                <a:gd name="connsiteY1" fmla="*/ 19614 h 183635"/>
                <a:gd name="connsiteX2" fmla="*/ 93436 w 208221"/>
                <a:gd name="connsiteY2" fmla="*/ 16119 h 183635"/>
                <a:gd name="connsiteX3" fmla="*/ 108345 w 208221"/>
                <a:gd name="connsiteY3" fmla="*/ 8322 h 183635"/>
                <a:gd name="connsiteX4" fmla="*/ 113399 w 208221"/>
                <a:gd name="connsiteY4" fmla="*/ 3213 h 183635"/>
                <a:gd name="connsiteX5" fmla="*/ 109609 w 208221"/>
                <a:gd name="connsiteY5" fmla="*/ -13 h 183635"/>
                <a:gd name="connsiteX6" fmla="*/ 77769 w 208221"/>
                <a:gd name="connsiteY6" fmla="*/ 793 h 183635"/>
                <a:gd name="connsiteX7" fmla="*/ 49467 w 208221"/>
                <a:gd name="connsiteY7" fmla="*/ -13 h 183635"/>
                <a:gd name="connsiteX8" fmla="*/ 44919 w 208221"/>
                <a:gd name="connsiteY8" fmla="*/ 5364 h 183635"/>
                <a:gd name="connsiteX9" fmla="*/ 50731 w 208221"/>
                <a:gd name="connsiteY9" fmla="*/ 8322 h 183635"/>
                <a:gd name="connsiteX10" fmla="*/ 69683 w 208221"/>
                <a:gd name="connsiteY10" fmla="*/ 16925 h 183635"/>
                <a:gd name="connsiteX11" fmla="*/ 99501 w 208221"/>
                <a:gd name="connsiteY11" fmla="*/ 91939 h 183635"/>
                <a:gd name="connsiteX12" fmla="*/ 46182 w 208221"/>
                <a:gd name="connsiteY12" fmla="*/ 152972 h 183635"/>
                <a:gd name="connsiteX13" fmla="*/ 42897 w 208221"/>
                <a:gd name="connsiteY13" fmla="*/ 155930 h 183635"/>
                <a:gd name="connsiteX14" fmla="*/ 5751 w 208221"/>
                <a:gd name="connsiteY14" fmla="*/ 175288 h 183635"/>
                <a:gd name="connsiteX15" fmla="*/ 192 w 208221"/>
                <a:gd name="connsiteY15" fmla="*/ 180665 h 183635"/>
                <a:gd name="connsiteX16" fmla="*/ 3477 w 208221"/>
                <a:gd name="connsiteY16" fmla="*/ 183623 h 183635"/>
                <a:gd name="connsiteX17" fmla="*/ 27230 w 208221"/>
                <a:gd name="connsiteY17" fmla="*/ 182816 h 183635"/>
                <a:gd name="connsiteX18" fmla="*/ 55532 w 208221"/>
                <a:gd name="connsiteY18" fmla="*/ 183623 h 183635"/>
                <a:gd name="connsiteX19" fmla="*/ 60081 w 208221"/>
                <a:gd name="connsiteY19" fmla="*/ 178245 h 183635"/>
                <a:gd name="connsiteX20" fmla="*/ 57048 w 208221"/>
                <a:gd name="connsiteY20" fmla="*/ 175288 h 183635"/>
                <a:gd name="connsiteX21" fmla="*/ 46940 w 208221"/>
                <a:gd name="connsiteY21" fmla="*/ 166953 h 183635"/>
                <a:gd name="connsiteX22" fmla="*/ 53763 w 208221"/>
                <a:gd name="connsiteY22" fmla="*/ 154854 h 183635"/>
                <a:gd name="connsiteX23" fmla="*/ 79538 w 208221"/>
                <a:gd name="connsiteY23" fmla="*/ 125816 h 183635"/>
                <a:gd name="connsiteX24" fmla="*/ 102281 w 208221"/>
                <a:gd name="connsiteY24" fmla="*/ 99468 h 183635"/>
                <a:gd name="connsiteX25" fmla="*/ 127803 w 208221"/>
                <a:gd name="connsiteY25" fmla="*/ 163727 h 183635"/>
                <a:gd name="connsiteX26" fmla="*/ 129067 w 208221"/>
                <a:gd name="connsiteY26" fmla="*/ 167491 h 183635"/>
                <a:gd name="connsiteX27" fmla="*/ 114410 w 208221"/>
                <a:gd name="connsiteY27" fmla="*/ 175288 h 183635"/>
                <a:gd name="connsiteX28" fmla="*/ 109356 w 208221"/>
                <a:gd name="connsiteY28" fmla="*/ 180396 h 183635"/>
                <a:gd name="connsiteX29" fmla="*/ 113147 w 208221"/>
                <a:gd name="connsiteY29" fmla="*/ 183623 h 183635"/>
                <a:gd name="connsiteX30" fmla="*/ 144986 w 208221"/>
                <a:gd name="connsiteY30" fmla="*/ 182816 h 183635"/>
                <a:gd name="connsiteX31" fmla="*/ 173036 w 208221"/>
                <a:gd name="connsiteY31" fmla="*/ 183623 h 183635"/>
                <a:gd name="connsiteX32" fmla="*/ 177837 w 208221"/>
                <a:gd name="connsiteY32" fmla="*/ 178514 h 183635"/>
                <a:gd name="connsiteX33" fmla="*/ 173288 w 208221"/>
                <a:gd name="connsiteY33" fmla="*/ 175288 h 183635"/>
                <a:gd name="connsiteX34" fmla="*/ 151556 w 208221"/>
                <a:gd name="connsiteY34" fmla="*/ 163458 h 183635"/>
                <a:gd name="connsiteX35" fmla="*/ 118959 w 208221"/>
                <a:gd name="connsiteY35" fmla="*/ 80378 h 183635"/>
                <a:gd name="connsiteX36" fmla="*/ 170761 w 208221"/>
                <a:gd name="connsiteY36" fmla="*/ 22034 h 183635"/>
                <a:gd name="connsiteX37" fmla="*/ 202854 w 208221"/>
                <a:gd name="connsiteY37" fmla="*/ 8322 h 183635"/>
                <a:gd name="connsiteX38" fmla="*/ 208413 w 208221"/>
                <a:gd name="connsiteY38" fmla="*/ 2944 h 183635"/>
                <a:gd name="connsiteX39" fmla="*/ 205128 w 208221"/>
                <a:gd name="connsiteY39" fmla="*/ -13 h 183635"/>
                <a:gd name="connsiteX40" fmla="*/ 181375 w 208221"/>
                <a:gd name="connsiteY40" fmla="*/ 793 h 183635"/>
                <a:gd name="connsiteX41" fmla="*/ 153325 w 208221"/>
                <a:gd name="connsiteY41" fmla="*/ -13 h 183635"/>
                <a:gd name="connsiteX42" fmla="*/ 148524 w 208221"/>
                <a:gd name="connsiteY42" fmla="*/ 5364 h 183635"/>
                <a:gd name="connsiteX43" fmla="*/ 151556 w 208221"/>
                <a:gd name="connsiteY43" fmla="*/ 8322 h 183635"/>
                <a:gd name="connsiteX44" fmla="*/ 161664 w 208221"/>
                <a:gd name="connsiteY44" fmla="*/ 16657 h 183635"/>
                <a:gd name="connsiteX45" fmla="*/ 156863 w 208221"/>
                <a:gd name="connsiteY45" fmla="*/ 26336 h 183635"/>
                <a:gd name="connsiteX46" fmla="*/ 115926 w 208221"/>
                <a:gd name="connsiteY46" fmla="*/ 73119 h 183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08221" h="183635">
                  <a:moveTo>
                    <a:pt x="115926" y="73119"/>
                  </a:moveTo>
                  <a:lnTo>
                    <a:pt x="94700" y="19614"/>
                  </a:lnTo>
                  <a:cubicBezTo>
                    <a:pt x="93942" y="17463"/>
                    <a:pt x="93436" y="16388"/>
                    <a:pt x="93436" y="16119"/>
                  </a:cubicBezTo>
                  <a:cubicBezTo>
                    <a:pt x="93436" y="14506"/>
                    <a:pt x="97732" y="9397"/>
                    <a:pt x="108345" y="8322"/>
                  </a:cubicBezTo>
                  <a:cubicBezTo>
                    <a:pt x="110872" y="8053"/>
                    <a:pt x="113399" y="7784"/>
                    <a:pt x="113399" y="3213"/>
                  </a:cubicBezTo>
                  <a:cubicBezTo>
                    <a:pt x="113399" y="-13"/>
                    <a:pt x="110367" y="-13"/>
                    <a:pt x="109609" y="-13"/>
                  </a:cubicBezTo>
                  <a:cubicBezTo>
                    <a:pt x="99248" y="-13"/>
                    <a:pt x="88383" y="793"/>
                    <a:pt x="77769" y="793"/>
                  </a:cubicBezTo>
                  <a:cubicBezTo>
                    <a:pt x="71452" y="793"/>
                    <a:pt x="55785" y="-13"/>
                    <a:pt x="49467" y="-13"/>
                  </a:cubicBezTo>
                  <a:cubicBezTo>
                    <a:pt x="47951" y="-13"/>
                    <a:pt x="44919" y="-13"/>
                    <a:pt x="44919" y="5364"/>
                  </a:cubicBezTo>
                  <a:cubicBezTo>
                    <a:pt x="44919" y="8322"/>
                    <a:pt x="47446" y="8322"/>
                    <a:pt x="50731" y="8322"/>
                  </a:cubicBezTo>
                  <a:cubicBezTo>
                    <a:pt x="65893" y="8322"/>
                    <a:pt x="67409" y="11010"/>
                    <a:pt x="69683" y="16925"/>
                  </a:cubicBezTo>
                  <a:lnTo>
                    <a:pt x="99501" y="91939"/>
                  </a:lnTo>
                  <a:lnTo>
                    <a:pt x="46182" y="152972"/>
                  </a:lnTo>
                  <a:lnTo>
                    <a:pt x="42897" y="155930"/>
                  </a:lnTo>
                  <a:cubicBezTo>
                    <a:pt x="30515" y="170179"/>
                    <a:pt x="18639" y="174481"/>
                    <a:pt x="5751" y="175288"/>
                  </a:cubicBezTo>
                  <a:cubicBezTo>
                    <a:pt x="2466" y="175557"/>
                    <a:pt x="192" y="175557"/>
                    <a:pt x="192" y="180665"/>
                  </a:cubicBezTo>
                  <a:cubicBezTo>
                    <a:pt x="192" y="180934"/>
                    <a:pt x="192" y="183623"/>
                    <a:pt x="3477" y="183623"/>
                  </a:cubicBezTo>
                  <a:cubicBezTo>
                    <a:pt x="11058" y="183623"/>
                    <a:pt x="19397" y="182816"/>
                    <a:pt x="27230" y="182816"/>
                  </a:cubicBezTo>
                  <a:cubicBezTo>
                    <a:pt x="36580" y="182816"/>
                    <a:pt x="46435" y="183623"/>
                    <a:pt x="55532" y="183623"/>
                  </a:cubicBezTo>
                  <a:cubicBezTo>
                    <a:pt x="57048" y="183623"/>
                    <a:pt x="60081" y="183623"/>
                    <a:pt x="60081" y="178245"/>
                  </a:cubicBezTo>
                  <a:cubicBezTo>
                    <a:pt x="60081" y="175557"/>
                    <a:pt x="57554" y="175288"/>
                    <a:pt x="57048" y="175288"/>
                  </a:cubicBezTo>
                  <a:cubicBezTo>
                    <a:pt x="54774" y="175019"/>
                    <a:pt x="46940" y="174481"/>
                    <a:pt x="46940" y="166953"/>
                  </a:cubicBezTo>
                  <a:cubicBezTo>
                    <a:pt x="46940" y="162651"/>
                    <a:pt x="50731" y="158349"/>
                    <a:pt x="53763" y="154854"/>
                  </a:cubicBezTo>
                  <a:lnTo>
                    <a:pt x="79538" y="125816"/>
                  </a:lnTo>
                  <a:lnTo>
                    <a:pt x="102281" y="99468"/>
                  </a:lnTo>
                  <a:lnTo>
                    <a:pt x="127803" y="163727"/>
                  </a:lnTo>
                  <a:cubicBezTo>
                    <a:pt x="128814" y="166684"/>
                    <a:pt x="129067" y="166953"/>
                    <a:pt x="129067" y="167491"/>
                  </a:cubicBezTo>
                  <a:cubicBezTo>
                    <a:pt x="129067" y="169642"/>
                    <a:pt x="124265" y="174213"/>
                    <a:pt x="114410" y="175288"/>
                  </a:cubicBezTo>
                  <a:cubicBezTo>
                    <a:pt x="111631" y="175557"/>
                    <a:pt x="109356" y="175826"/>
                    <a:pt x="109356" y="180396"/>
                  </a:cubicBezTo>
                  <a:cubicBezTo>
                    <a:pt x="109356" y="183623"/>
                    <a:pt x="112136" y="183623"/>
                    <a:pt x="113147" y="183623"/>
                  </a:cubicBezTo>
                  <a:cubicBezTo>
                    <a:pt x="120222" y="183623"/>
                    <a:pt x="137911" y="182816"/>
                    <a:pt x="144986" y="182816"/>
                  </a:cubicBezTo>
                  <a:cubicBezTo>
                    <a:pt x="151304" y="182816"/>
                    <a:pt x="166718" y="183623"/>
                    <a:pt x="173036" y="183623"/>
                  </a:cubicBezTo>
                  <a:cubicBezTo>
                    <a:pt x="174804" y="183623"/>
                    <a:pt x="177837" y="183623"/>
                    <a:pt x="177837" y="178514"/>
                  </a:cubicBezTo>
                  <a:cubicBezTo>
                    <a:pt x="177837" y="175288"/>
                    <a:pt x="175310" y="175288"/>
                    <a:pt x="173288" y="175288"/>
                  </a:cubicBezTo>
                  <a:cubicBezTo>
                    <a:pt x="156358" y="175019"/>
                    <a:pt x="155852" y="174213"/>
                    <a:pt x="151556" y="163458"/>
                  </a:cubicBezTo>
                  <a:cubicBezTo>
                    <a:pt x="141701" y="138453"/>
                    <a:pt x="124771" y="96510"/>
                    <a:pt x="118959" y="80378"/>
                  </a:cubicBezTo>
                  <a:cubicBezTo>
                    <a:pt x="136142" y="61557"/>
                    <a:pt x="162675" y="29562"/>
                    <a:pt x="170761" y="22034"/>
                  </a:cubicBezTo>
                  <a:cubicBezTo>
                    <a:pt x="178090" y="15581"/>
                    <a:pt x="187692" y="9128"/>
                    <a:pt x="202854" y="8322"/>
                  </a:cubicBezTo>
                  <a:cubicBezTo>
                    <a:pt x="206139" y="8053"/>
                    <a:pt x="208413" y="8053"/>
                    <a:pt x="208413" y="2944"/>
                  </a:cubicBezTo>
                  <a:cubicBezTo>
                    <a:pt x="208413" y="2675"/>
                    <a:pt x="208413" y="-13"/>
                    <a:pt x="205128" y="-13"/>
                  </a:cubicBezTo>
                  <a:cubicBezTo>
                    <a:pt x="197547" y="-13"/>
                    <a:pt x="189208" y="793"/>
                    <a:pt x="181375" y="793"/>
                  </a:cubicBezTo>
                  <a:cubicBezTo>
                    <a:pt x="172025" y="793"/>
                    <a:pt x="162422" y="-13"/>
                    <a:pt x="153325" y="-13"/>
                  </a:cubicBezTo>
                  <a:cubicBezTo>
                    <a:pt x="151809" y="-13"/>
                    <a:pt x="148524" y="-13"/>
                    <a:pt x="148524" y="5364"/>
                  </a:cubicBezTo>
                  <a:cubicBezTo>
                    <a:pt x="148524" y="7246"/>
                    <a:pt x="149788" y="8053"/>
                    <a:pt x="151556" y="8322"/>
                  </a:cubicBezTo>
                  <a:cubicBezTo>
                    <a:pt x="153831" y="8591"/>
                    <a:pt x="161664" y="9128"/>
                    <a:pt x="161664" y="16657"/>
                  </a:cubicBezTo>
                  <a:cubicBezTo>
                    <a:pt x="161664" y="20421"/>
                    <a:pt x="158885" y="23916"/>
                    <a:pt x="156863" y="26336"/>
                  </a:cubicBezTo>
                  <a:lnTo>
                    <a:pt x="115926" y="73119"/>
                  </a:lnTo>
                  <a:close/>
                </a:path>
              </a:pathLst>
            </a:custGeom>
            <a:solidFill>
              <a:srgbClr val="000000"/>
            </a:solidFill>
            <a:ln w="25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9" name="任意多边形: 形状 198">
              <a:extLst>
                <a:ext uri="{FF2B5EF4-FFF2-40B4-BE49-F238E27FC236}">
                  <a16:creationId xmlns:a16="http://schemas.microsoft.com/office/drawing/2014/main" id="{2C8634E4-F038-F873-3B81-70E95A98DBA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623068" y="2098628"/>
              <a:ext cx="110731" cy="127792"/>
            </a:xfrm>
            <a:custGeom>
              <a:avLst/>
              <a:gdLst>
                <a:gd name="connsiteX0" fmla="*/ 110931 w 110731"/>
                <a:gd name="connsiteY0" fmla="*/ 43276 h 127792"/>
                <a:gd name="connsiteX1" fmla="*/ 105625 w 110731"/>
                <a:gd name="connsiteY1" fmla="*/ -12 h 127792"/>
                <a:gd name="connsiteX2" fmla="*/ 200 w 110731"/>
                <a:gd name="connsiteY2" fmla="*/ -12 h 127792"/>
                <a:gd name="connsiteX3" fmla="*/ 200 w 110731"/>
                <a:gd name="connsiteY3" fmla="*/ 6764 h 127792"/>
                <a:gd name="connsiteX4" fmla="*/ 4445 w 110731"/>
                <a:gd name="connsiteY4" fmla="*/ 6764 h 127792"/>
                <a:gd name="connsiteX5" fmla="*/ 18419 w 110731"/>
                <a:gd name="connsiteY5" fmla="*/ 15233 h 127792"/>
                <a:gd name="connsiteX6" fmla="*/ 18419 w 110731"/>
                <a:gd name="connsiteY6" fmla="*/ 112536 h 127792"/>
                <a:gd name="connsiteX7" fmla="*/ 4445 w 110731"/>
                <a:gd name="connsiteY7" fmla="*/ 121005 h 127792"/>
                <a:gd name="connsiteX8" fmla="*/ 200 w 110731"/>
                <a:gd name="connsiteY8" fmla="*/ 121005 h 127792"/>
                <a:gd name="connsiteX9" fmla="*/ 200 w 110731"/>
                <a:gd name="connsiteY9" fmla="*/ 127781 h 127792"/>
                <a:gd name="connsiteX10" fmla="*/ 27087 w 110731"/>
                <a:gd name="connsiteY10" fmla="*/ 127028 h 127792"/>
                <a:gd name="connsiteX11" fmla="*/ 58042 w 110731"/>
                <a:gd name="connsiteY11" fmla="*/ 127781 h 127792"/>
                <a:gd name="connsiteX12" fmla="*/ 58042 w 110731"/>
                <a:gd name="connsiteY12" fmla="*/ 121005 h 127792"/>
                <a:gd name="connsiteX13" fmla="*/ 51851 w 110731"/>
                <a:gd name="connsiteY13" fmla="*/ 121005 h 127792"/>
                <a:gd name="connsiteX14" fmla="*/ 35224 w 110731"/>
                <a:gd name="connsiteY14" fmla="*/ 112348 h 127792"/>
                <a:gd name="connsiteX15" fmla="*/ 35224 w 110731"/>
                <a:gd name="connsiteY15" fmla="*/ 67178 h 127792"/>
                <a:gd name="connsiteX16" fmla="*/ 52382 w 110731"/>
                <a:gd name="connsiteY16" fmla="*/ 67178 h 127792"/>
                <a:gd name="connsiteX17" fmla="*/ 72547 w 110731"/>
                <a:gd name="connsiteY17" fmla="*/ 89198 h 127792"/>
                <a:gd name="connsiteX18" fmla="*/ 78561 w 110731"/>
                <a:gd name="connsiteY18" fmla="*/ 89198 h 127792"/>
                <a:gd name="connsiteX19" fmla="*/ 78561 w 110731"/>
                <a:gd name="connsiteY19" fmla="*/ 38383 h 127792"/>
                <a:gd name="connsiteX20" fmla="*/ 72547 w 110731"/>
                <a:gd name="connsiteY20" fmla="*/ 38383 h 127792"/>
                <a:gd name="connsiteX21" fmla="*/ 52382 w 110731"/>
                <a:gd name="connsiteY21" fmla="*/ 60403 h 127792"/>
                <a:gd name="connsiteX22" fmla="*/ 35224 w 110731"/>
                <a:gd name="connsiteY22" fmla="*/ 60403 h 127792"/>
                <a:gd name="connsiteX23" fmla="*/ 35224 w 110731"/>
                <a:gd name="connsiteY23" fmla="*/ 14104 h 127792"/>
                <a:gd name="connsiteX24" fmla="*/ 43714 w 110731"/>
                <a:gd name="connsiteY24" fmla="*/ 6764 h 127792"/>
                <a:gd name="connsiteX25" fmla="*/ 68478 w 110731"/>
                <a:gd name="connsiteY25" fmla="*/ 6764 h 127792"/>
                <a:gd name="connsiteX26" fmla="*/ 104917 w 110731"/>
                <a:gd name="connsiteY26" fmla="*/ 43276 h 127792"/>
                <a:gd name="connsiteX27" fmla="*/ 110931 w 110731"/>
                <a:gd name="connsiteY27" fmla="*/ 43276 h 12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0731" h="127792">
                  <a:moveTo>
                    <a:pt x="110931" y="43276"/>
                  </a:moveTo>
                  <a:lnTo>
                    <a:pt x="105625" y="-12"/>
                  </a:lnTo>
                  <a:lnTo>
                    <a:pt x="200" y="-12"/>
                  </a:lnTo>
                  <a:lnTo>
                    <a:pt x="200" y="6764"/>
                  </a:lnTo>
                  <a:lnTo>
                    <a:pt x="4445" y="6764"/>
                  </a:lnTo>
                  <a:cubicBezTo>
                    <a:pt x="18066" y="6764"/>
                    <a:pt x="18419" y="8646"/>
                    <a:pt x="18419" y="15233"/>
                  </a:cubicBezTo>
                  <a:lnTo>
                    <a:pt x="18419" y="112536"/>
                  </a:lnTo>
                  <a:cubicBezTo>
                    <a:pt x="18419" y="118935"/>
                    <a:pt x="18066" y="121005"/>
                    <a:pt x="4445" y="121005"/>
                  </a:cubicBezTo>
                  <a:lnTo>
                    <a:pt x="200" y="121005"/>
                  </a:lnTo>
                  <a:lnTo>
                    <a:pt x="200" y="127781"/>
                  </a:lnTo>
                  <a:lnTo>
                    <a:pt x="27087" y="127028"/>
                  </a:lnTo>
                  <a:lnTo>
                    <a:pt x="58042" y="127781"/>
                  </a:lnTo>
                  <a:lnTo>
                    <a:pt x="58042" y="121005"/>
                  </a:lnTo>
                  <a:lnTo>
                    <a:pt x="51851" y="121005"/>
                  </a:lnTo>
                  <a:cubicBezTo>
                    <a:pt x="35224" y="121005"/>
                    <a:pt x="35224" y="118559"/>
                    <a:pt x="35224" y="112348"/>
                  </a:cubicBezTo>
                  <a:lnTo>
                    <a:pt x="35224" y="67178"/>
                  </a:lnTo>
                  <a:lnTo>
                    <a:pt x="52382" y="67178"/>
                  </a:lnTo>
                  <a:cubicBezTo>
                    <a:pt x="70070" y="67178"/>
                    <a:pt x="72547" y="72824"/>
                    <a:pt x="72547" y="89198"/>
                  </a:cubicBezTo>
                  <a:lnTo>
                    <a:pt x="78561" y="89198"/>
                  </a:lnTo>
                  <a:lnTo>
                    <a:pt x="78561" y="38383"/>
                  </a:lnTo>
                  <a:lnTo>
                    <a:pt x="72547" y="38383"/>
                  </a:lnTo>
                  <a:cubicBezTo>
                    <a:pt x="72547" y="54568"/>
                    <a:pt x="70070" y="60403"/>
                    <a:pt x="52382" y="60403"/>
                  </a:cubicBezTo>
                  <a:lnTo>
                    <a:pt x="35224" y="60403"/>
                  </a:lnTo>
                  <a:lnTo>
                    <a:pt x="35224" y="14104"/>
                  </a:lnTo>
                  <a:cubicBezTo>
                    <a:pt x="35224" y="8269"/>
                    <a:pt x="35401" y="6764"/>
                    <a:pt x="43714" y="6764"/>
                  </a:cubicBezTo>
                  <a:lnTo>
                    <a:pt x="68478" y="6764"/>
                  </a:lnTo>
                  <a:cubicBezTo>
                    <a:pt x="96957" y="6764"/>
                    <a:pt x="101733" y="16927"/>
                    <a:pt x="104917" y="43276"/>
                  </a:cubicBezTo>
                  <a:lnTo>
                    <a:pt x="110931" y="43276"/>
                  </a:lnTo>
                  <a:close/>
                </a:path>
              </a:pathLst>
            </a:custGeom>
            <a:solidFill>
              <a:srgbClr val="000000"/>
            </a:solidFill>
            <a:ln w="25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0" name="任意多边形: 形状 199">
              <a:extLst>
                <a:ext uri="{FF2B5EF4-FFF2-40B4-BE49-F238E27FC236}">
                  <a16:creationId xmlns:a16="http://schemas.microsoft.com/office/drawing/2014/main" id="{073778DB-ACE5-8AC2-430D-857E10DD2F35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755910" y="2094111"/>
              <a:ext cx="119221" cy="136073"/>
            </a:xfrm>
            <a:custGeom>
              <a:avLst/>
              <a:gdLst>
                <a:gd name="connsiteX0" fmla="*/ 119427 w 119221"/>
                <a:gd name="connsiteY0" fmla="*/ 88257 h 136073"/>
                <a:gd name="connsiteX1" fmla="*/ 116420 w 119221"/>
                <a:gd name="connsiteY1" fmla="*/ 84681 h 136073"/>
                <a:gd name="connsiteX2" fmla="*/ 113413 w 119221"/>
                <a:gd name="connsiteY2" fmla="*/ 87128 h 136073"/>
                <a:gd name="connsiteX3" fmla="*/ 70429 w 119221"/>
                <a:gd name="connsiteY3" fmla="*/ 129286 h 136073"/>
                <a:gd name="connsiteX4" fmla="*/ 19132 w 119221"/>
                <a:gd name="connsiteY4" fmla="*/ 68119 h 136073"/>
                <a:gd name="connsiteX5" fmla="*/ 70076 w 119221"/>
                <a:gd name="connsiteY5" fmla="*/ 6764 h 136073"/>
                <a:gd name="connsiteX6" fmla="*/ 113059 w 119221"/>
                <a:gd name="connsiteY6" fmla="*/ 51557 h 136073"/>
                <a:gd name="connsiteX7" fmla="*/ 116243 w 119221"/>
                <a:gd name="connsiteY7" fmla="*/ 53815 h 136073"/>
                <a:gd name="connsiteX8" fmla="*/ 119427 w 119221"/>
                <a:gd name="connsiteY8" fmla="*/ 48922 h 136073"/>
                <a:gd name="connsiteX9" fmla="*/ 119427 w 119221"/>
                <a:gd name="connsiteY9" fmla="*/ 4882 h 136073"/>
                <a:gd name="connsiteX10" fmla="*/ 116951 w 119221"/>
                <a:gd name="connsiteY10" fmla="*/ -12 h 136073"/>
                <a:gd name="connsiteX11" fmla="*/ 113943 w 119221"/>
                <a:gd name="connsiteY11" fmla="*/ 2247 h 136073"/>
                <a:gd name="connsiteX12" fmla="*/ 104568 w 119221"/>
                <a:gd name="connsiteY12" fmla="*/ 16551 h 136073"/>
                <a:gd name="connsiteX13" fmla="*/ 67953 w 119221"/>
                <a:gd name="connsiteY13" fmla="*/ -12 h 136073"/>
                <a:gd name="connsiteX14" fmla="*/ 205 w 119221"/>
                <a:gd name="connsiteY14" fmla="*/ 67931 h 136073"/>
                <a:gd name="connsiteX15" fmla="*/ 67953 w 119221"/>
                <a:gd name="connsiteY15" fmla="*/ 136062 h 136073"/>
                <a:gd name="connsiteX16" fmla="*/ 119427 w 119221"/>
                <a:gd name="connsiteY16" fmla="*/ 88257 h 136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9221" h="136073">
                  <a:moveTo>
                    <a:pt x="119427" y="88257"/>
                  </a:moveTo>
                  <a:cubicBezTo>
                    <a:pt x="119427" y="86187"/>
                    <a:pt x="119250" y="84681"/>
                    <a:pt x="116420" y="84681"/>
                  </a:cubicBezTo>
                  <a:cubicBezTo>
                    <a:pt x="115359" y="84681"/>
                    <a:pt x="113590" y="84681"/>
                    <a:pt x="113413" y="87128"/>
                  </a:cubicBezTo>
                  <a:cubicBezTo>
                    <a:pt x="111998" y="117429"/>
                    <a:pt x="87941" y="129286"/>
                    <a:pt x="70429" y="129286"/>
                  </a:cubicBezTo>
                  <a:cubicBezTo>
                    <a:pt x="51502" y="129286"/>
                    <a:pt x="19132" y="117053"/>
                    <a:pt x="19132" y="68119"/>
                  </a:cubicBezTo>
                  <a:cubicBezTo>
                    <a:pt x="19132" y="17115"/>
                    <a:pt x="53448" y="6764"/>
                    <a:pt x="70076" y="6764"/>
                  </a:cubicBezTo>
                  <a:cubicBezTo>
                    <a:pt x="87587" y="6764"/>
                    <a:pt x="108460" y="19185"/>
                    <a:pt x="113059" y="51557"/>
                  </a:cubicBezTo>
                  <a:cubicBezTo>
                    <a:pt x="113413" y="53815"/>
                    <a:pt x="115005" y="53815"/>
                    <a:pt x="116243" y="53815"/>
                  </a:cubicBezTo>
                  <a:cubicBezTo>
                    <a:pt x="119427" y="53815"/>
                    <a:pt x="119427" y="52686"/>
                    <a:pt x="119427" y="48922"/>
                  </a:cubicBezTo>
                  <a:lnTo>
                    <a:pt x="119427" y="4882"/>
                  </a:lnTo>
                  <a:cubicBezTo>
                    <a:pt x="119427" y="1682"/>
                    <a:pt x="119427" y="-12"/>
                    <a:pt x="116951" y="-12"/>
                  </a:cubicBezTo>
                  <a:cubicBezTo>
                    <a:pt x="116243" y="-12"/>
                    <a:pt x="115359" y="-12"/>
                    <a:pt x="113943" y="2247"/>
                  </a:cubicBezTo>
                  <a:lnTo>
                    <a:pt x="104568" y="16551"/>
                  </a:lnTo>
                  <a:cubicBezTo>
                    <a:pt x="97139" y="8646"/>
                    <a:pt x="84934" y="-12"/>
                    <a:pt x="67953" y="-12"/>
                  </a:cubicBezTo>
                  <a:cubicBezTo>
                    <a:pt x="30807" y="-12"/>
                    <a:pt x="205" y="30478"/>
                    <a:pt x="205" y="67931"/>
                  </a:cubicBezTo>
                  <a:cubicBezTo>
                    <a:pt x="205" y="106137"/>
                    <a:pt x="31337" y="136062"/>
                    <a:pt x="67953" y="136062"/>
                  </a:cubicBezTo>
                  <a:cubicBezTo>
                    <a:pt x="99262" y="136062"/>
                    <a:pt x="119427" y="111219"/>
                    <a:pt x="119427" y="88257"/>
                  </a:cubicBezTo>
                  <a:close/>
                </a:path>
              </a:pathLst>
            </a:custGeom>
            <a:solidFill>
              <a:srgbClr val="000000"/>
            </a:solidFill>
            <a:ln w="25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1" name="任意多边形: 形状 200">
              <a:extLst>
                <a:ext uri="{FF2B5EF4-FFF2-40B4-BE49-F238E27FC236}">
                  <a16:creationId xmlns:a16="http://schemas.microsoft.com/office/drawing/2014/main" id="{F97CB0F5-44C7-93F1-AFBA-D352467D79E7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895828" y="2092229"/>
              <a:ext cx="133018" cy="134191"/>
            </a:xfrm>
            <a:custGeom>
              <a:avLst/>
              <a:gdLst>
                <a:gd name="connsiteX0" fmla="*/ 133230 w 133018"/>
                <a:gd name="connsiteY0" fmla="*/ 134180 h 134191"/>
                <a:gd name="connsiteX1" fmla="*/ 133230 w 133018"/>
                <a:gd name="connsiteY1" fmla="*/ 127404 h 134191"/>
                <a:gd name="connsiteX2" fmla="*/ 129692 w 133018"/>
                <a:gd name="connsiteY2" fmla="*/ 127404 h 134191"/>
                <a:gd name="connsiteX3" fmla="*/ 114657 w 133018"/>
                <a:gd name="connsiteY3" fmla="*/ 120252 h 134191"/>
                <a:gd name="connsiteX4" fmla="*/ 71673 w 133018"/>
                <a:gd name="connsiteY4" fmla="*/ 4317 h 134191"/>
                <a:gd name="connsiteX5" fmla="*/ 66720 w 133018"/>
                <a:gd name="connsiteY5" fmla="*/ -12 h 134191"/>
                <a:gd name="connsiteX6" fmla="*/ 61767 w 133018"/>
                <a:gd name="connsiteY6" fmla="*/ 4317 h 134191"/>
                <a:gd name="connsiteX7" fmla="*/ 20907 w 133018"/>
                <a:gd name="connsiteY7" fmla="*/ 114418 h 134191"/>
                <a:gd name="connsiteX8" fmla="*/ 211 w 133018"/>
                <a:gd name="connsiteY8" fmla="*/ 127404 h 134191"/>
                <a:gd name="connsiteX9" fmla="*/ 211 w 133018"/>
                <a:gd name="connsiteY9" fmla="*/ 134180 h 134191"/>
                <a:gd name="connsiteX10" fmla="*/ 18430 w 133018"/>
                <a:gd name="connsiteY10" fmla="*/ 133427 h 134191"/>
                <a:gd name="connsiteX11" fmla="*/ 39657 w 133018"/>
                <a:gd name="connsiteY11" fmla="*/ 134180 h 134191"/>
                <a:gd name="connsiteX12" fmla="*/ 39657 w 133018"/>
                <a:gd name="connsiteY12" fmla="*/ 127404 h 134191"/>
                <a:gd name="connsiteX13" fmla="*/ 26921 w 133018"/>
                <a:gd name="connsiteY13" fmla="*/ 118370 h 134191"/>
                <a:gd name="connsiteX14" fmla="*/ 27805 w 133018"/>
                <a:gd name="connsiteY14" fmla="*/ 114606 h 134191"/>
                <a:gd name="connsiteX15" fmla="*/ 36296 w 133018"/>
                <a:gd name="connsiteY15" fmla="*/ 91457 h 134191"/>
                <a:gd name="connsiteX16" fmla="*/ 86532 w 133018"/>
                <a:gd name="connsiteY16" fmla="*/ 91457 h 134191"/>
                <a:gd name="connsiteX17" fmla="*/ 96791 w 133018"/>
                <a:gd name="connsiteY17" fmla="*/ 118935 h 134191"/>
                <a:gd name="connsiteX18" fmla="*/ 97676 w 133018"/>
                <a:gd name="connsiteY18" fmla="*/ 122135 h 134191"/>
                <a:gd name="connsiteX19" fmla="*/ 83348 w 133018"/>
                <a:gd name="connsiteY19" fmla="*/ 127404 h 134191"/>
                <a:gd name="connsiteX20" fmla="*/ 83348 w 133018"/>
                <a:gd name="connsiteY20" fmla="*/ 134180 h 134191"/>
                <a:gd name="connsiteX21" fmla="*/ 109704 w 133018"/>
                <a:gd name="connsiteY21" fmla="*/ 133427 h 134191"/>
                <a:gd name="connsiteX22" fmla="*/ 133230 w 133018"/>
                <a:gd name="connsiteY22" fmla="*/ 134180 h 134191"/>
                <a:gd name="connsiteX23" fmla="*/ 84055 w 133018"/>
                <a:gd name="connsiteY23" fmla="*/ 84681 h 134191"/>
                <a:gd name="connsiteX24" fmla="*/ 38772 w 133018"/>
                <a:gd name="connsiteY24" fmla="*/ 84681 h 134191"/>
                <a:gd name="connsiteX25" fmla="*/ 61414 w 133018"/>
                <a:gd name="connsiteY25" fmla="*/ 23514 h 134191"/>
                <a:gd name="connsiteX26" fmla="*/ 84055 w 133018"/>
                <a:gd name="connsiteY26" fmla="*/ 84681 h 1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3018" h="134191">
                  <a:moveTo>
                    <a:pt x="133230" y="134180"/>
                  </a:moveTo>
                  <a:lnTo>
                    <a:pt x="133230" y="127404"/>
                  </a:lnTo>
                  <a:lnTo>
                    <a:pt x="129692" y="127404"/>
                  </a:lnTo>
                  <a:cubicBezTo>
                    <a:pt x="117841" y="127404"/>
                    <a:pt x="116602" y="125522"/>
                    <a:pt x="114657" y="120252"/>
                  </a:cubicBezTo>
                  <a:lnTo>
                    <a:pt x="71673" y="4317"/>
                  </a:lnTo>
                  <a:cubicBezTo>
                    <a:pt x="70612" y="1306"/>
                    <a:pt x="70081" y="-12"/>
                    <a:pt x="66720" y="-12"/>
                  </a:cubicBezTo>
                  <a:cubicBezTo>
                    <a:pt x="63359" y="-12"/>
                    <a:pt x="62829" y="1306"/>
                    <a:pt x="61767" y="4317"/>
                  </a:cubicBezTo>
                  <a:lnTo>
                    <a:pt x="20907" y="114418"/>
                  </a:lnTo>
                  <a:cubicBezTo>
                    <a:pt x="19138" y="119123"/>
                    <a:pt x="16131" y="127404"/>
                    <a:pt x="211" y="127404"/>
                  </a:cubicBezTo>
                  <a:lnTo>
                    <a:pt x="211" y="134180"/>
                  </a:lnTo>
                  <a:cubicBezTo>
                    <a:pt x="6225" y="133615"/>
                    <a:pt x="12416" y="133427"/>
                    <a:pt x="18430" y="133427"/>
                  </a:cubicBezTo>
                  <a:cubicBezTo>
                    <a:pt x="25506" y="133427"/>
                    <a:pt x="38595" y="134180"/>
                    <a:pt x="39657" y="134180"/>
                  </a:cubicBezTo>
                  <a:lnTo>
                    <a:pt x="39657" y="127404"/>
                  </a:lnTo>
                  <a:cubicBezTo>
                    <a:pt x="31874" y="127404"/>
                    <a:pt x="26921" y="123640"/>
                    <a:pt x="26921" y="118370"/>
                  </a:cubicBezTo>
                  <a:cubicBezTo>
                    <a:pt x="26921" y="116865"/>
                    <a:pt x="27098" y="116488"/>
                    <a:pt x="27805" y="114606"/>
                  </a:cubicBezTo>
                  <a:lnTo>
                    <a:pt x="36296" y="91457"/>
                  </a:lnTo>
                  <a:lnTo>
                    <a:pt x="86532" y="91457"/>
                  </a:lnTo>
                  <a:lnTo>
                    <a:pt x="96791" y="118935"/>
                  </a:lnTo>
                  <a:cubicBezTo>
                    <a:pt x="97145" y="119876"/>
                    <a:pt x="97676" y="121194"/>
                    <a:pt x="97676" y="122135"/>
                  </a:cubicBezTo>
                  <a:cubicBezTo>
                    <a:pt x="97676" y="127404"/>
                    <a:pt x="88124" y="127404"/>
                    <a:pt x="83348" y="127404"/>
                  </a:cubicBezTo>
                  <a:lnTo>
                    <a:pt x="83348" y="134180"/>
                  </a:lnTo>
                  <a:lnTo>
                    <a:pt x="109704" y="133427"/>
                  </a:lnTo>
                  <a:cubicBezTo>
                    <a:pt x="118018" y="133427"/>
                    <a:pt x="131284" y="133992"/>
                    <a:pt x="133230" y="134180"/>
                  </a:cubicBezTo>
                  <a:close/>
                  <a:moveTo>
                    <a:pt x="84055" y="84681"/>
                  </a:moveTo>
                  <a:lnTo>
                    <a:pt x="38772" y="84681"/>
                  </a:lnTo>
                  <a:lnTo>
                    <a:pt x="61414" y="23514"/>
                  </a:lnTo>
                  <a:lnTo>
                    <a:pt x="84055" y="84681"/>
                  </a:lnTo>
                  <a:close/>
                </a:path>
              </a:pathLst>
            </a:custGeom>
            <a:solidFill>
              <a:srgbClr val="000000"/>
            </a:solidFill>
            <a:ln w="25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2" name="任意多边形: 形状 201">
              <a:extLst>
                <a:ext uri="{FF2B5EF4-FFF2-40B4-BE49-F238E27FC236}">
                  <a16:creationId xmlns:a16="http://schemas.microsoft.com/office/drawing/2014/main" id="{10F1F51C-BBF8-6ABF-BF86-C670DAF73060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119670" y="2028089"/>
              <a:ext cx="168548" cy="179065"/>
            </a:xfrm>
            <a:custGeom>
              <a:avLst/>
              <a:gdLst>
                <a:gd name="connsiteX0" fmla="*/ 168767 w 168548"/>
                <a:gd name="connsiteY0" fmla="*/ 89519 h 179065"/>
                <a:gd name="connsiteX1" fmla="*/ 84620 w 168548"/>
                <a:gd name="connsiteY1" fmla="*/ -13 h 179065"/>
                <a:gd name="connsiteX2" fmla="*/ 219 w 168548"/>
                <a:gd name="connsiteY2" fmla="*/ 89519 h 179065"/>
                <a:gd name="connsiteX3" fmla="*/ 84367 w 168548"/>
                <a:gd name="connsiteY3" fmla="*/ 179052 h 179065"/>
                <a:gd name="connsiteX4" fmla="*/ 168767 w 168548"/>
                <a:gd name="connsiteY4" fmla="*/ 89519 h 179065"/>
                <a:gd name="connsiteX5" fmla="*/ 34333 w 168548"/>
                <a:gd name="connsiteY5" fmla="*/ 31713 h 179065"/>
                <a:gd name="connsiteX6" fmla="*/ 32059 w 168548"/>
                <a:gd name="connsiteY6" fmla="*/ 28756 h 179065"/>
                <a:gd name="connsiteX7" fmla="*/ 84367 w 168548"/>
                <a:gd name="connsiteY7" fmla="*/ 6709 h 179065"/>
                <a:gd name="connsiteX8" fmla="*/ 137180 w 168548"/>
                <a:gd name="connsiteY8" fmla="*/ 28756 h 179065"/>
                <a:gd name="connsiteX9" fmla="*/ 84620 w 168548"/>
                <a:gd name="connsiteY9" fmla="*/ 84949 h 179065"/>
                <a:gd name="connsiteX10" fmla="*/ 34333 w 168548"/>
                <a:gd name="connsiteY10" fmla="*/ 31713 h 179065"/>
                <a:gd name="connsiteX11" fmla="*/ 27005 w 168548"/>
                <a:gd name="connsiteY11" fmla="*/ 145713 h 179065"/>
                <a:gd name="connsiteX12" fmla="*/ 6537 w 168548"/>
                <a:gd name="connsiteY12" fmla="*/ 89519 h 179065"/>
                <a:gd name="connsiteX13" fmla="*/ 27005 w 168548"/>
                <a:gd name="connsiteY13" fmla="*/ 33326 h 179065"/>
                <a:gd name="connsiteX14" fmla="*/ 79819 w 168548"/>
                <a:gd name="connsiteY14" fmla="*/ 89519 h 179065"/>
                <a:gd name="connsiteX15" fmla="*/ 27005 w 168548"/>
                <a:gd name="connsiteY15" fmla="*/ 145713 h 179065"/>
                <a:gd name="connsiteX16" fmla="*/ 141729 w 168548"/>
                <a:gd name="connsiteY16" fmla="*/ 33326 h 179065"/>
                <a:gd name="connsiteX17" fmla="*/ 162450 w 168548"/>
                <a:gd name="connsiteY17" fmla="*/ 89519 h 179065"/>
                <a:gd name="connsiteX18" fmla="*/ 141982 w 168548"/>
                <a:gd name="connsiteY18" fmla="*/ 145713 h 179065"/>
                <a:gd name="connsiteX19" fmla="*/ 89168 w 168548"/>
                <a:gd name="connsiteY19" fmla="*/ 89519 h 179065"/>
                <a:gd name="connsiteX20" fmla="*/ 141729 w 168548"/>
                <a:gd name="connsiteY20" fmla="*/ 33326 h 179065"/>
                <a:gd name="connsiteX21" fmla="*/ 134654 w 168548"/>
                <a:gd name="connsiteY21" fmla="*/ 147326 h 179065"/>
                <a:gd name="connsiteX22" fmla="*/ 136928 w 168548"/>
                <a:gd name="connsiteY22" fmla="*/ 150283 h 179065"/>
                <a:gd name="connsiteX23" fmla="*/ 84620 w 168548"/>
                <a:gd name="connsiteY23" fmla="*/ 172330 h 179065"/>
                <a:gd name="connsiteX24" fmla="*/ 31806 w 168548"/>
                <a:gd name="connsiteY24" fmla="*/ 150283 h 179065"/>
                <a:gd name="connsiteX25" fmla="*/ 84367 w 168548"/>
                <a:gd name="connsiteY25" fmla="*/ 94090 h 179065"/>
                <a:gd name="connsiteX26" fmla="*/ 134654 w 168548"/>
                <a:gd name="connsiteY26" fmla="*/ 147326 h 17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8548" h="179065">
                  <a:moveTo>
                    <a:pt x="168767" y="89519"/>
                  </a:moveTo>
                  <a:cubicBezTo>
                    <a:pt x="168767" y="40048"/>
                    <a:pt x="130863" y="-13"/>
                    <a:pt x="84620" y="-13"/>
                  </a:cubicBezTo>
                  <a:cubicBezTo>
                    <a:pt x="37618" y="-13"/>
                    <a:pt x="219" y="40586"/>
                    <a:pt x="219" y="89519"/>
                  </a:cubicBezTo>
                  <a:cubicBezTo>
                    <a:pt x="219" y="138991"/>
                    <a:pt x="38124" y="179052"/>
                    <a:pt x="84367" y="179052"/>
                  </a:cubicBezTo>
                  <a:cubicBezTo>
                    <a:pt x="131368" y="179052"/>
                    <a:pt x="168767" y="138453"/>
                    <a:pt x="168767" y="89519"/>
                  </a:cubicBezTo>
                  <a:close/>
                  <a:moveTo>
                    <a:pt x="34333" y="31713"/>
                  </a:moveTo>
                  <a:cubicBezTo>
                    <a:pt x="33828" y="31175"/>
                    <a:pt x="32059" y="29293"/>
                    <a:pt x="32059" y="28756"/>
                  </a:cubicBezTo>
                  <a:cubicBezTo>
                    <a:pt x="32059" y="27680"/>
                    <a:pt x="52527" y="6709"/>
                    <a:pt x="84367" y="6709"/>
                  </a:cubicBezTo>
                  <a:cubicBezTo>
                    <a:pt x="93211" y="6709"/>
                    <a:pt x="116459" y="8053"/>
                    <a:pt x="137180" y="28756"/>
                  </a:cubicBezTo>
                  <a:lnTo>
                    <a:pt x="84620" y="84949"/>
                  </a:lnTo>
                  <a:lnTo>
                    <a:pt x="34333" y="31713"/>
                  </a:lnTo>
                  <a:close/>
                  <a:moveTo>
                    <a:pt x="27005" y="145713"/>
                  </a:moveTo>
                  <a:cubicBezTo>
                    <a:pt x="11591" y="127430"/>
                    <a:pt x="6537" y="106727"/>
                    <a:pt x="6537" y="89519"/>
                  </a:cubicBezTo>
                  <a:cubicBezTo>
                    <a:pt x="6537" y="68817"/>
                    <a:pt x="13865" y="49189"/>
                    <a:pt x="27005" y="33326"/>
                  </a:cubicBezTo>
                  <a:lnTo>
                    <a:pt x="79819" y="89519"/>
                  </a:lnTo>
                  <a:lnTo>
                    <a:pt x="27005" y="145713"/>
                  </a:lnTo>
                  <a:close/>
                  <a:moveTo>
                    <a:pt x="141729" y="33326"/>
                  </a:moveTo>
                  <a:cubicBezTo>
                    <a:pt x="153858" y="47039"/>
                    <a:pt x="162450" y="67472"/>
                    <a:pt x="162450" y="89519"/>
                  </a:cubicBezTo>
                  <a:cubicBezTo>
                    <a:pt x="162450" y="110222"/>
                    <a:pt x="155122" y="129849"/>
                    <a:pt x="141982" y="145713"/>
                  </a:cubicBezTo>
                  <a:lnTo>
                    <a:pt x="89168" y="89519"/>
                  </a:lnTo>
                  <a:lnTo>
                    <a:pt x="141729" y="33326"/>
                  </a:lnTo>
                  <a:close/>
                  <a:moveTo>
                    <a:pt x="134654" y="147326"/>
                  </a:moveTo>
                  <a:cubicBezTo>
                    <a:pt x="135159" y="147864"/>
                    <a:pt x="136928" y="149746"/>
                    <a:pt x="136928" y="150283"/>
                  </a:cubicBezTo>
                  <a:cubicBezTo>
                    <a:pt x="136928" y="151359"/>
                    <a:pt x="116459" y="172330"/>
                    <a:pt x="84620" y="172330"/>
                  </a:cubicBezTo>
                  <a:cubicBezTo>
                    <a:pt x="75775" y="172330"/>
                    <a:pt x="52527" y="170986"/>
                    <a:pt x="31806" y="150283"/>
                  </a:cubicBezTo>
                  <a:lnTo>
                    <a:pt x="84367" y="94090"/>
                  </a:lnTo>
                  <a:lnTo>
                    <a:pt x="134654" y="147326"/>
                  </a:lnTo>
                  <a:close/>
                </a:path>
              </a:pathLst>
            </a:custGeom>
            <a:solidFill>
              <a:srgbClr val="000000"/>
            </a:solidFill>
            <a:ln w="25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3" name="任意多边形: 形状 202">
              <a:extLst>
                <a:ext uri="{FF2B5EF4-FFF2-40B4-BE49-F238E27FC236}">
                  <a16:creationId xmlns:a16="http://schemas.microsoft.com/office/drawing/2014/main" id="{C5F11AB5-239A-E217-4E02-874F0DE036D5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8372365" y="2001202"/>
              <a:ext cx="250926" cy="189551"/>
            </a:xfrm>
            <a:custGeom>
              <a:avLst/>
              <a:gdLst>
                <a:gd name="connsiteX0" fmla="*/ 218053 w 250926"/>
                <a:gd name="connsiteY0" fmla="*/ 31175 h 189551"/>
                <a:gd name="connsiteX1" fmla="*/ 246355 w 250926"/>
                <a:gd name="connsiteY1" fmla="*/ 8322 h 189551"/>
                <a:gd name="connsiteX2" fmla="*/ 251156 w 250926"/>
                <a:gd name="connsiteY2" fmla="*/ 2944 h 189551"/>
                <a:gd name="connsiteX3" fmla="*/ 248124 w 250926"/>
                <a:gd name="connsiteY3" fmla="*/ -13 h 189551"/>
                <a:gd name="connsiteX4" fmla="*/ 228666 w 250926"/>
                <a:gd name="connsiteY4" fmla="*/ 793 h 189551"/>
                <a:gd name="connsiteX5" fmla="*/ 202386 w 250926"/>
                <a:gd name="connsiteY5" fmla="*/ -13 h 189551"/>
                <a:gd name="connsiteX6" fmla="*/ 197585 w 250926"/>
                <a:gd name="connsiteY6" fmla="*/ 5095 h 189551"/>
                <a:gd name="connsiteX7" fmla="*/ 201375 w 250926"/>
                <a:gd name="connsiteY7" fmla="*/ 8322 h 189551"/>
                <a:gd name="connsiteX8" fmla="*/ 216284 w 250926"/>
                <a:gd name="connsiteY8" fmla="*/ 18808 h 189551"/>
                <a:gd name="connsiteX9" fmla="*/ 212999 w 250926"/>
                <a:gd name="connsiteY9" fmla="*/ 27680 h 189551"/>
                <a:gd name="connsiteX10" fmla="*/ 144771 w 250926"/>
                <a:gd name="connsiteY10" fmla="*/ 154316 h 189551"/>
                <a:gd name="connsiteX11" fmla="*/ 135422 w 250926"/>
                <a:gd name="connsiteY11" fmla="*/ 20958 h 189551"/>
                <a:gd name="connsiteX12" fmla="*/ 153110 w 250926"/>
                <a:gd name="connsiteY12" fmla="*/ 8322 h 189551"/>
                <a:gd name="connsiteX13" fmla="*/ 159933 w 250926"/>
                <a:gd name="connsiteY13" fmla="*/ 2944 h 189551"/>
                <a:gd name="connsiteX14" fmla="*/ 156143 w 250926"/>
                <a:gd name="connsiteY14" fmla="*/ -13 h 189551"/>
                <a:gd name="connsiteX15" fmla="*/ 125314 w 250926"/>
                <a:gd name="connsiteY15" fmla="*/ 793 h 189551"/>
                <a:gd name="connsiteX16" fmla="*/ 98781 w 250926"/>
                <a:gd name="connsiteY16" fmla="*/ -13 h 189551"/>
                <a:gd name="connsiteX17" fmla="*/ 93979 w 250926"/>
                <a:gd name="connsiteY17" fmla="*/ 5364 h 189551"/>
                <a:gd name="connsiteX18" fmla="*/ 100044 w 250926"/>
                <a:gd name="connsiteY18" fmla="*/ 8322 h 189551"/>
                <a:gd name="connsiteX19" fmla="*/ 113437 w 250926"/>
                <a:gd name="connsiteY19" fmla="*/ 15043 h 189551"/>
                <a:gd name="connsiteX20" fmla="*/ 114953 w 250926"/>
                <a:gd name="connsiteY20" fmla="*/ 35746 h 189551"/>
                <a:gd name="connsiteX21" fmla="*/ 51021 w 250926"/>
                <a:gd name="connsiteY21" fmla="*/ 154316 h 189551"/>
                <a:gd name="connsiteX22" fmla="*/ 41419 w 250926"/>
                <a:gd name="connsiteY22" fmla="*/ 18001 h 189551"/>
                <a:gd name="connsiteX23" fmla="*/ 60624 w 250926"/>
                <a:gd name="connsiteY23" fmla="*/ 8322 h 189551"/>
                <a:gd name="connsiteX24" fmla="*/ 65930 w 250926"/>
                <a:gd name="connsiteY24" fmla="*/ 2944 h 189551"/>
                <a:gd name="connsiteX25" fmla="*/ 62393 w 250926"/>
                <a:gd name="connsiteY25" fmla="*/ -13 h 189551"/>
                <a:gd name="connsiteX26" fmla="*/ 31311 w 250926"/>
                <a:gd name="connsiteY26" fmla="*/ 793 h 189551"/>
                <a:gd name="connsiteX27" fmla="*/ 4778 w 250926"/>
                <a:gd name="connsiteY27" fmla="*/ -13 h 189551"/>
                <a:gd name="connsiteX28" fmla="*/ 229 w 250926"/>
                <a:gd name="connsiteY28" fmla="*/ 5095 h 189551"/>
                <a:gd name="connsiteX29" fmla="*/ 6547 w 250926"/>
                <a:gd name="connsiteY29" fmla="*/ 8322 h 189551"/>
                <a:gd name="connsiteX30" fmla="*/ 19940 w 250926"/>
                <a:gd name="connsiteY30" fmla="*/ 18270 h 189551"/>
                <a:gd name="connsiteX31" fmla="*/ 31311 w 250926"/>
                <a:gd name="connsiteY31" fmla="*/ 182547 h 189551"/>
                <a:gd name="connsiteX32" fmla="*/ 35354 w 250926"/>
                <a:gd name="connsiteY32" fmla="*/ 189538 h 189551"/>
                <a:gd name="connsiteX33" fmla="*/ 41419 w 250926"/>
                <a:gd name="connsiteY33" fmla="*/ 183892 h 189551"/>
                <a:gd name="connsiteX34" fmla="*/ 115711 w 250926"/>
                <a:gd name="connsiteY34" fmla="*/ 46770 h 189551"/>
                <a:gd name="connsiteX35" fmla="*/ 125061 w 250926"/>
                <a:gd name="connsiteY35" fmla="*/ 182547 h 189551"/>
                <a:gd name="connsiteX36" fmla="*/ 129104 w 250926"/>
                <a:gd name="connsiteY36" fmla="*/ 189538 h 189551"/>
                <a:gd name="connsiteX37" fmla="*/ 135169 w 250926"/>
                <a:gd name="connsiteY37" fmla="*/ 184429 h 189551"/>
                <a:gd name="connsiteX38" fmla="*/ 218053 w 250926"/>
                <a:gd name="connsiteY38" fmla="*/ 31175 h 189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50926" h="189551">
                  <a:moveTo>
                    <a:pt x="218053" y="31175"/>
                  </a:moveTo>
                  <a:cubicBezTo>
                    <a:pt x="224370" y="19345"/>
                    <a:pt x="230435" y="9666"/>
                    <a:pt x="246355" y="8322"/>
                  </a:cubicBezTo>
                  <a:cubicBezTo>
                    <a:pt x="248629" y="8053"/>
                    <a:pt x="251156" y="8053"/>
                    <a:pt x="251156" y="2944"/>
                  </a:cubicBezTo>
                  <a:cubicBezTo>
                    <a:pt x="251156" y="1869"/>
                    <a:pt x="250145" y="-13"/>
                    <a:pt x="248124" y="-13"/>
                  </a:cubicBezTo>
                  <a:cubicBezTo>
                    <a:pt x="242059" y="-13"/>
                    <a:pt x="234984" y="793"/>
                    <a:pt x="228666" y="793"/>
                  </a:cubicBezTo>
                  <a:cubicBezTo>
                    <a:pt x="220075" y="793"/>
                    <a:pt x="210725" y="-13"/>
                    <a:pt x="202386" y="-13"/>
                  </a:cubicBezTo>
                  <a:cubicBezTo>
                    <a:pt x="200870" y="-13"/>
                    <a:pt x="197585" y="-13"/>
                    <a:pt x="197585" y="5095"/>
                  </a:cubicBezTo>
                  <a:cubicBezTo>
                    <a:pt x="197585" y="8053"/>
                    <a:pt x="199859" y="8322"/>
                    <a:pt x="201375" y="8322"/>
                  </a:cubicBezTo>
                  <a:cubicBezTo>
                    <a:pt x="207440" y="8591"/>
                    <a:pt x="216284" y="10741"/>
                    <a:pt x="216284" y="18808"/>
                  </a:cubicBezTo>
                  <a:cubicBezTo>
                    <a:pt x="216284" y="21765"/>
                    <a:pt x="215021" y="23916"/>
                    <a:pt x="212999" y="27680"/>
                  </a:cubicBezTo>
                  <a:lnTo>
                    <a:pt x="144771" y="154316"/>
                  </a:lnTo>
                  <a:lnTo>
                    <a:pt x="135422" y="20958"/>
                  </a:lnTo>
                  <a:cubicBezTo>
                    <a:pt x="135169" y="15581"/>
                    <a:pt x="134664" y="8591"/>
                    <a:pt x="153110" y="8322"/>
                  </a:cubicBezTo>
                  <a:cubicBezTo>
                    <a:pt x="157406" y="8322"/>
                    <a:pt x="159933" y="8322"/>
                    <a:pt x="159933" y="2944"/>
                  </a:cubicBezTo>
                  <a:cubicBezTo>
                    <a:pt x="159933" y="256"/>
                    <a:pt x="157153" y="-13"/>
                    <a:pt x="156143" y="-13"/>
                  </a:cubicBezTo>
                  <a:cubicBezTo>
                    <a:pt x="146035" y="-13"/>
                    <a:pt x="135422" y="793"/>
                    <a:pt x="125314" y="793"/>
                  </a:cubicBezTo>
                  <a:cubicBezTo>
                    <a:pt x="119502" y="793"/>
                    <a:pt x="104593" y="-13"/>
                    <a:pt x="98781" y="-13"/>
                  </a:cubicBezTo>
                  <a:cubicBezTo>
                    <a:pt x="97265" y="-13"/>
                    <a:pt x="93979" y="-13"/>
                    <a:pt x="93979" y="5364"/>
                  </a:cubicBezTo>
                  <a:cubicBezTo>
                    <a:pt x="93979" y="8322"/>
                    <a:pt x="96506" y="8322"/>
                    <a:pt x="100044" y="8322"/>
                  </a:cubicBezTo>
                  <a:cubicBezTo>
                    <a:pt x="111163" y="8322"/>
                    <a:pt x="112932" y="9935"/>
                    <a:pt x="113437" y="15043"/>
                  </a:cubicBezTo>
                  <a:lnTo>
                    <a:pt x="114953" y="35746"/>
                  </a:lnTo>
                  <a:lnTo>
                    <a:pt x="51021" y="154316"/>
                  </a:lnTo>
                  <a:lnTo>
                    <a:pt x="41419" y="18001"/>
                  </a:lnTo>
                  <a:cubicBezTo>
                    <a:pt x="41419" y="14775"/>
                    <a:pt x="41419" y="8591"/>
                    <a:pt x="60624" y="8322"/>
                  </a:cubicBezTo>
                  <a:cubicBezTo>
                    <a:pt x="63151" y="8322"/>
                    <a:pt x="65930" y="8322"/>
                    <a:pt x="65930" y="2944"/>
                  </a:cubicBezTo>
                  <a:cubicBezTo>
                    <a:pt x="65930" y="-13"/>
                    <a:pt x="62898" y="-13"/>
                    <a:pt x="62393" y="-13"/>
                  </a:cubicBezTo>
                  <a:cubicBezTo>
                    <a:pt x="52285" y="-13"/>
                    <a:pt x="41671" y="793"/>
                    <a:pt x="31311" y="793"/>
                  </a:cubicBezTo>
                  <a:cubicBezTo>
                    <a:pt x="22467" y="793"/>
                    <a:pt x="13370" y="-13"/>
                    <a:pt x="4778" y="-13"/>
                  </a:cubicBezTo>
                  <a:cubicBezTo>
                    <a:pt x="3514" y="-13"/>
                    <a:pt x="229" y="-13"/>
                    <a:pt x="229" y="5095"/>
                  </a:cubicBezTo>
                  <a:cubicBezTo>
                    <a:pt x="229" y="8322"/>
                    <a:pt x="2504" y="8322"/>
                    <a:pt x="6547" y="8322"/>
                  </a:cubicBezTo>
                  <a:cubicBezTo>
                    <a:pt x="19182" y="8322"/>
                    <a:pt x="19434" y="10741"/>
                    <a:pt x="19940" y="18270"/>
                  </a:cubicBezTo>
                  <a:lnTo>
                    <a:pt x="31311" y="182547"/>
                  </a:lnTo>
                  <a:cubicBezTo>
                    <a:pt x="31564" y="187387"/>
                    <a:pt x="31816" y="189538"/>
                    <a:pt x="35354" y="189538"/>
                  </a:cubicBezTo>
                  <a:cubicBezTo>
                    <a:pt x="38386" y="189538"/>
                    <a:pt x="39145" y="187925"/>
                    <a:pt x="41419" y="183892"/>
                  </a:cubicBezTo>
                  <a:lnTo>
                    <a:pt x="115711" y="46770"/>
                  </a:lnTo>
                  <a:lnTo>
                    <a:pt x="125061" y="182547"/>
                  </a:lnTo>
                  <a:cubicBezTo>
                    <a:pt x="125566" y="188194"/>
                    <a:pt x="126072" y="189538"/>
                    <a:pt x="129104" y="189538"/>
                  </a:cubicBezTo>
                  <a:cubicBezTo>
                    <a:pt x="132389" y="189538"/>
                    <a:pt x="133905" y="186849"/>
                    <a:pt x="135169" y="184429"/>
                  </a:cubicBezTo>
                  <a:lnTo>
                    <a:pt x="218053" y="31175"/>
                  </a:lnTo>
                  <a:close/>
                </a:path>
              </a:pathLst>
            </a:custGeom>
            <a:solidFill>
              <a:srgbClr val="000000"/>
            </a:solidFill>
            <a:ln w="25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4" name="任意多边形: 形状 203">
              <a:extLst>
                <a:ext uri="{FF2B5EF4-FFF2-40B4-BE49-F238E27FC236}">
                  <a16:creationId xmlns:a16="http://schemas.microsoft.com/office/drawing/2014/main" id="{610B5329-94BF-02A2-17ED-10049FFBB1FC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644603" y="1941516"/>
              <a:ext cx="86674" cy="136073"/>
            </a:xfrm>
            <a:custGeom>
              <a:avLst/>
              <a:gdLst>
                <a:gd name="connsiteX0" fmla="*/ 86915 w 86674"/>
                <a:gd name="connsiteY0" fmla="*/ 97474 h 136073"/>
                <a:gd name="connsiteX1" fmla="*/ 58082 w 86674"/>
                <a:gd name="connsiteY1" fmla="*/ 60209 h 136073"/>
                <a:gd name="connsiteX2" fmla="*/ 31903 w 86674"/>
                <a:gd name="connsiteY2" fmla="*/ 53810 h 136073"/>
                <a:gd name="connsiteX3" fmla="*/ 11561 w 86674"/>
                <a:gd name="connsiteY3" fmla="*/ 30284 h 136073"/>
                <a:gd name="connsiteX4" fmla="*/ 38448 w 86674"/>
                <a:gd name="connsiteY4" fmla="*/ 6005 h 136073"/>
                <a:gd name="connsiteX5" fmla="*/ 75417 w 86674"/>
                <a:gd name="connsiteY5" fmla="*/ 42706 h 136073"/>
                <a:gd name="connsiteX6" fmla="*/ 78601 w 86674"/>
                <a:gd name="connsiteY6" fmla="*/ 46470 h 136073"/>
                <a:gd name="connsiteX7" fmla="*/ 81608 w 86674"/>
                <a:gd name="connsiteY7" fmla="*/ 41576 h 136073"/>
                <a:gd name="connsiteX8" fmla="*/ 81608 w 86674"/>
                <a:gd name="connsiteY8" fmla="*/ 4876 h 136073"/>
                <a:gd name="connsiteX9" fmla="*/ 79132 w 86674"/>
                <a:gd name="connsiteY9" fmla="*/ -17 h 136073"/>
                <a:gd name="connsiteX10" fmla="*/ 76125 w 86674"/>
                <a:gd name="connsiteY10" fmla="*/ 2618 h 136073"/>
                <a:gd name="connsiteX11" fmla="*/ 69757 w 86674"/>
                <a:gd name="connsiteY11" fmla="*/ 13157 h 136073"/>
                <a:gd name="connsiteX12" fmla="*/ 38448 w 86674"/>
                <a:gd name="connsiteY12" fmla="*/ -17 h 136073"/>
                <a:gd name="connsiteX13" fmla="*/ 240 w 86674"/>
                <a:gd name="connsiteY13" fmla="*/ 35930 h 136073"/>
                <a:gd name="connsiteX14" fmla="*/ 11030 w 86674"/>
                <a:gd name="connsiteY14" fmla="*/ 60962 h 136073"/>
                <a:gd name="connsiteX15" fmla="*/ 43047 w 86674"/>
                <a:gd name="connsiteY15" fmla="*/ 74136 h 136073"/>
                <a:gd name="connsiteX16" fmla="*/ 67811 w 86674"/>
                <a:gd name="connsiteY16" fmla="*/ 83923 h 136073"/>
                <a:gd name="connsiteX17" fmla="*/ 75594 w 86674"/>
                <a:gd name="connsiteY17" fmla="*/ 102744 h 136073"/>
                <a:gd name="connsiteX18" fmla="*/ 48353 w 86674"/>
                <a:gd name="connsiteY18" fmla="*/ 129281 h 136073"/>
                <a:gd name="connsiteX19" fmla="*/ 6254 w 86674"/>
                <a:gd name="connsiteY19" fmla="*/ 93710 h 136073"/>
                <a:gd name="connsiteX20" fmla="*/ 3247 w 86674"/>
                <a:gd name="connsiteY20" fmla="*/ 89569 h 136073"/>
                <a:gd name="connsiteX21" fmla="*/ 240 w 86674"/>
                <a:gd name="connsiteY21" fmla="*/ 94651 h 136073"/>
                <a:gd name="connsiteX22" fmla="*/ 240 w 86674"/>
                <a:gd name="connsiteY22" fmla="*/ 131163 h 136073"/>
                <a:gd name="connsiteX23" fmla="*/ 2717 w 86674"/>
                <a:gd name="connsiteY23" fmla="*/ 136056 h 136073"/>
                <a:gd name="connsiteX24" fmla="*/ 5547 w 86674"/>
                <a:gd name="connsiteY24" fmla="*/ 133798 h 136073"/>
                <a:gd name="connsiteX25" fmla="*/ 12092 w 86674"/>
                <a:gd name="connsiteY25" fmla="*/ 123070 h 136073"/>
                <a:gd name="connsiteX26" fmla="*/ 48353 w 86674"/>
                <a:gd name="connsiteY26" fmla="*/ 136056 h 136073"/>
                <a:gd name="connsiteX27" fmla="*/ 86915 w 86674"/>
                <a:gd name="connsiteY27" fmla="*/ 97474 h 136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6674" h="136073">
                  <a:moveTo>
                    <a:pt x="86915" y="97474"/>
                  </a:moveTo>
                  <a:cubicBezTo>
                    <a:pt x="86915" y="80535"/>
                    <a:pt x="75771" y="64538"/>
                    <a:pt x="58082" y="60209"/>
                  </a:cubicBezTo>
                  <a:lnTo>
                    <a:pt x="31903" y="53810"/>
                  </a:lnTo>
                  <a:cubicBezTo>
                    <a:pt x="16337" y="50046"/>
                    <a:pt x="11561" y="38189"/>
                    <a:pt x="11561" y="30284"/>
                  </a:cubicBezTo>
                  <a:cubicBezTo>
                    <a:pt x="11561" y="17862"/>
                    <a:pt x="22351" y="6005"/>
                    <a:pt x="38448" y="6005"/>
                  </a:cubicBezTo>
                  <a:cubicBezTo>
                    <a:pt x="62328" y="6005"/>
                    <a:pt x="72587" y="22944"/>
                    <a:pt x="75417" y="42706"/>
                  </a:cubicBezTo>
                  <a:cubicBezTo>
                    <a:pt x="75771" y="45529"/>
                    <a:pt x="75948" y="46470"/>
                    <a:pt x="78601" y="46470"/>
                  </a:cubicBezTo>
                  <a:cubicBezTo>
                    <a:pt x="81608" y="46470"/>
                    <a:pt x="81608" y="45152"/>
                    <a:pt x="81608" y="41576"/>
                  </a:cubicBezTo>
                  <a:lnTo>
                    <a:pt x="81608" y="4876"/>
                  </a:lnTo>
                  <a:cubicBezTo>
                    <a:pt x="81608" y="1677"/>
                    <a:pt x="81608" y="-17"/>
                    <a:pt x="79132" y="-17"/>
                  </a:cubicBezTo>
                  <a:cubicBezTo>
                    <a:pt x="77717" y="-17"/>
                    <a:pt x="77363" y="547"/>
                    <a:pt x="76125" y="2618"/>
                  </a:cubicBezTo>
                  <a:lnTo>
                    <a:pt x="69757" y="13157"/>
                  </a:lnTo>
                  <a:cubicBezTo>
                    <a:pt x="58082" y="547"/>
                    <a:pt x="43401" y="-17"/>
                    <a:pt x="38448" y="-17"/>
                  </a:cubicBezTo>
                  <a:cubicBezTo>
                    <a:pt x="16160" y="-17"/>
                    <a:pt x="240" y="16921"/>
                    <a:pt x="240" y="35930"/>
                  </a:cubicBezTo>
                  <a:cubicBezTo>
                    <a:pt x="240" y="46470"/>
                    <a:pt x="4662" y="54563"/>
                    <a:pt x="11030" y="60962"/>
                  </a:cubicBezTo>
                  <a:cubicBezTo>
                    <a:pt x="18106" y="68302"/>
                    <a:pt x="23943" y="69619"/>
                    <a:pt x="43047" y="74136"/>
                  </a:cubicBezTo>
                  <a:cubicBezTo>
                    <a:pt x="59144" y="77900"/>
                    <a:pt x="62681" y="78653"/>
                    <a:pt x="67811" y="83923"/>
                  </a:cubicBezTo>
                  <a:cubicBezTo>
                    <a:pt x="71879" y="88252"/>
                    <a:pt x="75594" y="94274"/>
                    <a:pt x="75594" y="102744"/>
                  </a:cubicBezTo>
                  <a:cubicBezTo>
                    <a:pt x="75594" y="115918"/>
                    <a:pt x="65335" y="129281"/>
                    <a:pt x="48353" y="129281"/>
                  </a:cubicBezTo>
                  <a:cubicBezTo>
                    <a:pt x="31195" y="129281"/>
                    <a:pt x="7493" y="122129"/>
                    <a:pt x="6254" y="93710"/>
                  </a:cubicBezTo>
                  <a:cubicBezTo>
                    <a:pt x="6077" y="90698"/>
                    <a:pt x="6077" y="89569"/>
                    <a:pt x="3247" y="89569"/>
                  </a:cubicBezTo>
                  <a:cubicBezTo>
                    <a:pt x="240" y="89569"/>
                    <a:pt x="240" y="90887"/>
                    <a:pt x="240" y="94651"/>
                  </a:cubicBezTo>
                  <a:lnTo>
                    <a:pt x="240" y="131163"/>
                  </a:lnTo>
                  <a:cubicBezTo>
                    <a:pt x="240" y="134362"/>
                    <a:pt x="240" y="136056"/>
                    <a:pt x="2717" y="136056"/>
                  </a:cubicBezTo>
                  <a:cubicBezTo>
                    <a:pt x="4132" y="136056"/>
                    <a:pt x="4485" y="135492"/>
                    <a:pt x="5547" y="133798"/>
                  </a:cubicBezTo>
                  <a:cubicBezTo>
                    <a:pt x="7139" y="131539"/>
                    <a:pt x="10677" y="125517"/>
                    <a:pt x="12092" y="123070"/>
                  </a:cubicBezTo>
                  <a:cubicBezTo>
                    <a:pt x="23236" y="133421"/>
                    <a:pt x="36856" y="136056"/>
                    <a:pt x="48353" y="136056"/>
                  </a:cubicBezTo>
                  <a:cubicBezTo>
                    <a:pt x="71703" y="136056"/>
                    <a:pt x="86915" y="117424"/>
                    <a:pt x="86915" y="97474"/>
                  </a:cubicBezTo>
                  <a:close/>
                </a:path>
              </a:pathLst>
            </a:custGeom>
            <a:solidFill>
              <a:srgbClr val="000000"/>
            </a:solidFill>
            <a:ln w="25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5" name="任意多边形: 形状 204">
              <a:extLst>
                <a:ext uri="{FF2B5EF4-FFF2-40B4-BE49-F238E27FC236}">
                  <a16:creationId xmlns:a16="http://schemas.microsoft.com/office/drawing/2014/main" id="{62298902-C403-8B1D-EBDE-DA05F38A201C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756219" y="1941516"/>
              <a:ext cx="119221" cy="136073"/>
            </a:xfrm>
            <a:custGeom>
              <a:avLst/>
              <a:gdLst>
                <a:gd name="connsiteX0" fmla="*/ 119466 w 119221"/>
                <a:gd name="connsiteY0" fmla="*/ 88252 h 136073"/>
                <a:gd name="connsiteX1" fmla="*/ 116459 w 119221"/>
                <a:gd name="connsiteY1" fmla="*/ 84676 h 136073"/>
                <a:gd name="connsiteX2" fmla="*/ 113452 w 119221"/>
                <a:gd name="connsiteY2" fmla="*/ 87122 h 136073"/>
                <a:gd name="connsiteX3" fmla="*/ 70469 w 119221"/>
                <a:gd name="connsiteY3" fmla="*/ 129281 h 136073"/>
                <a:gd name="connsiteX4" fmla="*/ 19171 w 119221"/>
                <a:gd name="connsiteY4" fmla="*/ 68114 h 136073"/>
                <a:gd name="connsiteX5" fmla="*/ 70115 w 119221"/>
                <a:gd name="connsiteY5" fmla="*/ 6758 h 136073"/>
                <a:gd name="connsiteX6" fmla="*/ 113098 w 119221"/>
                <a:gd name="connsiteY6" fmla="*/ 51551 h 136073"/>
                <a:gd name="connsiteX7" fmla="*/ 116282 w 119221"/>
                <a:gd name="connsiteY7" fmla="*/ 53810 h 136073"/>
                <a:gd name="connsiteX8" fmla="*/ 119466 w 119221"/>
                <a:gd name="connsiteY8" fmla="*/ 48916 h 136073"/>
                <a:gd name="connsiteX9" fmla="*/ 119466 w 119221"/>
                <a:gd name="connsiteY9" fmla="*/ 4876 h 136073"/>
                <a:gd name="connsiteX10" fmla="*/ 116990 w 119221"/>
                <a:gd name="connsiteY10" fmla="*/ -17 h 136073"/>
                <a:gd name="connsiteX11" fmla="*/ 113983 w 119221"/>
                <a:gd name="connsiteY11" fmla="*/ 2241 h 136073"/>
                <a:gd name="connsiteX12" fmla="*/ 104608 w 119221"/>
                <a:gd name="connsiteY12" fmla="*/ 16545 h 136073"/>
                <a:gd name="connsiteX13" fmla="*/ 67992 w 119221"/>
                <a:gd name="connsiteY13" fmla="*/ -17 h 136073"/>
                <a:gd name="connsiteX14" fmla="*/ 245 w 119221"/>
                <a:gd name="connsiteY14" fmla="*/ 67925 h 136073"/>
                <a:gd name="connsiteX15" fmla="*/ 67992 w 119221"/>
                <a:gd name="connsiteY15" fmla="*/ 136056 h 136073"/>
                <a:gd name="connsiteX16" fmla="*/ 119466 w 119221"/>
                <a:gd name="connsiteY16" fmla="*/ 88252 h 136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9221" h="136073">
                  <a:moveTo>
                    <a:pt x="119466" y="88252"/>
                  </a:moveTo>
                  <a:cubicBezTo>
                    <a:pt x="119466" y="86181"/>
                    <a:pt x="119290" y="84676"/>
                    <a:pt x="116459" y="84676"/>
                  </a:cubicBezTo>
                  <a:cubicBezTo>
                    <a:pt x="115398" y="84676"/>
                    <a:pt x="113629" y="84676"/>
                    <a:pt x="113452" y="87122"/>
                  </a:cubicBezTo>
                  <a:cubicBezTo>
                    <a:pt x="112037" y="117424"/>
                    <a:pt x="87981" y="129281"/>
                    <a:pt x="70469" y="129281"/>
                  </a:cubicBezTo>
                  <a:cubicBezTo>
                    <a:pt x="51542" y="129281"/>
                    <a:pt x="19171" y="117047"/>
                    <a:pt x="19171" y="68114"/>
                  </a:cubicBezTo>
                  <a:cubicBezTo>
                    <a:pt x="19171" y="17110"/>
                    <a:pt x="53488" y="6758"/>
                    <a:pt x="70115" y="6758"/>
                  </a:cubicBezTo>
                  <a:cubicBezTo>
                    <a:pt x="87627" y="6758"/>
                    <a:pt x="108499" y="19180"/>
                    <a:pt x="113098" y="51551"/>
                  </a:cubicBezTo>
                  <a:cubicBezTo>
                    <a:pt x="113452" y="53810"/>
                    <a:pt x="115044" y="53810"/>
                    <a:pt x="116282" y="53810"/>
                  </a:cubicBezTo>
                  <a:cubicBezTo>
                    <a:pt x="119466" y="53810"/>
                    <a:pt x="119466" y="52681"/>
                    <a:pt x="119466" y="48916"/>
                  </a:cubicBezTo>
                  <a:lnTo>
                    <a:pt x="119466" y="4876"/>
                  </a:lnTo>
                  <a:cubicBezTo>
                    <a:pt x="119466" y="1677"/>
                    <a:pt x="119466" y="-17"/>
                    <a:pt x="116990" y="-17"/>
                  </a:cubicBezTo>
                  <a:cubicBezTo>
                    <a:pt x="116282" y="-17"/>
                    <a:pt x="115398" y="-17"/>
                    <a:pt x="113983" y="2241"/>
                  </a:cubicBezTo>
                  <a:lnTo>
                    <a:pt x="104608" y="16545"/>
                  </a:lnTo>
                  <a:cubicBezTo>
                    <a:pt x="97179" y="8640"/>
                    <a:pt x="84973" y="-17"/>
                    <a:pt x="67992" y="-17"/>
                  </a:cubicBezTo>
                  <a:cubicBezTo>
                    <a:pt x="30846" y="-17"/>
                    <a:pt x="245" y="30472"/>
                    <a:pt x="245" y="67925"/>
                  </a:cubicBezTo>
                  <a:cubicBezTo>
                    <a:pt x="245" y="106131"/>
                    <a:pt x="31377" y="136056"/>
                    <a:pt x="67992" y="136056"/>
                  </a:cubicBezTo>
                  <a:cubicBezTo>
                    <a:pt x="99301" y="136056"/>
                    <a:pt x="119466" y="111213"/>
                    <a:pt x="119466" y="88252"/>
                  </a:cubicBezTo>
                  <a:close/>
                </a:path>
              </a:pathLst>
            </a:custGeom>
            <a:solidFill>
              <a:srgbClr val="000000"/>
            </a:solidFill>
            <a:ln w="25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6" name="任意多边形: 形状 205">
              <a:extLst>
                <a:ext uri="{FF2B5EF4-FFF2-40B4-BE49-F238E27FC236}">
                  <a16:creationId xmlns:a16="http://schemas.microsoft.com/office/drawing/2014/main" id="{25382F78-D2B6-31AF-4A91-138FB8326468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896137" y="1939634"/>
              <a:ext cx="133018" cy="134191"/>
            </a:xfrm>
            <a:custGeom>
              <a:avLst/>
              <a:gdLst>
                <a:gd name="connsiteX0" fmla="*/ 133269 w 133018"/>
                <a:gd name="connsiteY0" fmla="*/ 134174 h 134191"/>
                <a:gd name="connsiteX1" fmla="*/ 133269 w 133018"/>
                <a:gd name="connsiteY1" fmla="*/ 127399 h 134191"/>
                <a:gd name="connsiteX2" fmla="*/ 129732 w 133018"/>
                <a:gd name="connsiteY2" fmla="*/ 127399 h 134191"/>
                <a:gd name="connsiteX3" fmla="*/ 114696 w 133018"/>
                <a:gd name="connsiteY3" fmla="*/ 120247 h 134191"/>
                <a:gd name="connsiteX4" fmla="*/ 71713 w 133018"/>
                <a:gd name="connsiteY4" fmla="*/ 4311 h 134191"/>
                <a:gd name="connsiteX5" fmla="*/ 66760 w 133018"/>
                <a:gd name="connsiteY5" fmla="*/ -17 h 134191"/>
                <a:gd name="connsiteX6" fmla="*/ 61807 w 133018"/>
                <a:gd name="connsiteY6" fmla="*/ 4311 h 134191"/>
                <a:gd name="connsiteX7" fmla="*/ 20946 w 133018"/>
                <a:gd name="connsiteY7" fmla="*/ 114412 h 134191"/>
                <a:gd name="connsiteX8" fmla="*/ 250 w 133018"/>
                <a:gd name="connsiteY8" fmla="*/ 127399 h 134191"/>
                <a:gd name="connsiteX9" fmla="*/ 250 w 133018"/>
                <a:gd name="connsiteY9" fmla="*/ 134174 h 134191"/>
                <a:gd name="connsiteX10" fmla="*/ 18470 w 133018"/>
                <a:gd name="connsiteY10" fmla="*/ 133421 h 134191"/>
                <a:gd name="connsiteX11" fmla="*/ 39696 w 133018"/>
                <a:gd name="connsiteY11" fmla="*/ 134174 h 134191"/>
                <a:gd name="connsiteX12" fmla="*/ 39696 w 133018"/>
                <a:gd name="connsiteY12" fmla="*/ 127399 h 134191"/>
                <a:gd name="connsiteX13" fmla="*/ 26960 w 133018"/>
                <a:gd name="connsiteY13" fmla="*/ 118365 h 134191"/>
                <a:gd name="connsiteX14" fmla="*/ 27845 w 133018"/>
                <a:gd name="connsiteY14" fmla="*/ 114601 h 134191"/>
                <a:gd name="connsiteX15" fmla="*/ 36335 w 133018"/>
                <a:gd name="connsiteY15" fmla="*/ 91451 h 134191"/>
                <a:gd name="connsiteX16" fmla="*/ 86571 w 133018"/>
                <a:gd name="connsiteY16" fmla="*/ 91451 h 134191"/>
                <a:gd name="connsiteX17" fmla="*/ 96831 w 133018"/>
                <a:gd name="connsiteY17" fmla="*/ 118929 h 134191"/>
                <a:gd name="connsiteX18" fmla="*/ 97715 w 133018"/>
                <a:gd name="connsiteY18" fmla="*/ 122129 h 134191"/>
                <a:gd name="connsiteX19" fmla="*/ 83387 w 133018"/>
                <a:gd name="connsiteY19" fmla="*/ 127399 h 134191"/>
                <a:gd name="connsiteX20" fmla="*/ 83387 w 133018"/>
                <a:gd name="connsiteY20" fmla="*/ 134174 h 134191"/>
                <a:gd name="connsiteX21" fmla="*/ 109743 w 133018"/>
                <a:gd name="connsiteY21" fmla="*/ 133421 h 134191"/>
                <a:gd name="connsiteX22" fmla="*/ 133269 w 133018"/>
                <a:gd name="connsiteY22" fmla="*/ 134174 h 134191"/>
                <a:gd name="connsiteX23" fmla="*/ 84095 w 133018"/>
                <a:gd name="connsiteY23" fmla="*/ 84676 h 134191"/>
                <a:gd name="connsiteX24" fmla="*/ 38812 w 133018"/>
                <a:gd name="connsiteY24" fmla="*/ 84676 h 134191"/>
                <a:gd name="connsiteX25" fmla="*/ 61453 w 133018"/>
                <a:gd name="connsiteY25" fmla="*/ 23509 h 134191"/>
                <a:gd name="connsiteX26" fmla="*/ 84095 w 133018"/>
                <a:gd name="connsiteY26" fmla="*/ 84676 h 1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3018" h="134191">
                  <a:moveTo>
                    <a:pt x="133269" y="134174"/>
                  </a:moveTo>
                  <a:lnTo>
                    <a:pt x="133269" y="127399"/>
                  </a:lnTo>
                  <a:lnTo>
                    <a:pt x="129732" y="127399"/>
                  </a:lnTo>
                  <a:cubicBezTo>
                    <a:pt x="117880" y="127399"/>
                    <a:pt x="116642" y="125517"/>
                    <a:pt x="114696" y="120247"/>
                  </a:cubicBezTo>
                  <a:lnTo>
                    <a:pt x="71713" y="4311"/>
                  </a:lnTo>
                  <a:cubicBezTo>
                    <a:pt x="70651" y="1300"/>
                    <a:pt x="70121" y="-17"/>
                    <a:pt x="66760" y="-17"/>
                  </a:cubicBezTo>
                  <a:cubicBezTo>
                    <a:pt x="63399" y="-17"/>
                    <a:pt x="62868" y="1300"/>
                    <a:pt x="61807" y="4311"/>
                  </a:cubicBezTo>
                  <a:lnTo>
                    <a:pt x="20946" y="114412"/>
                  </a:lnTo>
                  <a:cubicBezTo>
                    <a:pt x="19177" y="119118"/>
                    <a:pt x="16170" y="127399"/>
                    <a:pt x="250" y="127399"/>
                  </a:cubicBezTo>
                  <a:lnTo>
                    <a:pt x="250" y="134174"/>
                  </a:lnTo>
                  <a:cubicBezTo>
                    <a:pt x="6264" y="133610"/>
                    <a:pt x="12455" y="133421"/>
                    <a:pt x="18470" y="133421"/>
                  </a:cubicBezTo>
                  <a:cubicBezTo>
                    <a:pt x="25545" y="133421"/>
                    <a:pt x="38635" y="134174"/>
                    <a:pt x="39696" y="134174"/>
                  </a:cubicBezTo>
                  <a:lnTo>
                    <a:pt x="39696" y="127399"/>
                  </a:lnTo>
                  <a:cubicBezTo>
                    <a:pt x="31913" y="127399"/>
                    <a:pt x="26960" y="123635"/>
                    <a:pt x="26960" y="118365"/>
                  </a:cubicBezTo>
                  <a:cubicBezTo>
                    <a:pt x="26960" y="116859"/>
                    <a:pt x="27137" y="116483"/>
                    <a:pt x="27845" y="114601"/>
                  </a:cubicBezTo>
                  <a:lnTo>
                    <a:pt x="36335" y="91451"/>
                  </a:lnTo>
                  <a:lnTo>
                    <a:pt x="86571" y="91451"/>
                  </a:lnTo>
                  <a:lnTo>
                    <a:pt x="96831" y="118929"/>
                  </a:lnTo>
                  <a:cubicBezTo>
                    <a:pt x="97184" y="119870"/>
                    <a:pt x="97715" y="121188"/>
                    <a:pt x="97715" y="122129"/>
                  </a:cubicBezTo>
                  <a:cubicBezTo>
                    <a:pt x="97715" y="127399"/>
                    <a:pt x="88163" y="127399"/>
                    <a:pt x="83387" y="127399"/>
                  </a:cubicBezTo>
                  <a:lnTo>
                    <a:pt x="83387" y="134174"/>
                  </a:lnTo>
                  <a:lnTo>
                    <a:pt x="109743" y="133421"/>
                  </a:lnTo>
                  <a:cubicBezTo>
                    <a:pt x="118057" y="133421"/>
                    <a:pt x="131324" y="133986"/>
                    <a:pt x="133269" y="134174"/>
                  </a:cubicBezTo>
                  <a:close/>
                  <a:moveTo>
                    <a:pt x="84095" y="84676"/>
                  </a:moveTo>
                  <a:lnTo>
                    <a:pt x="38812" y="84676"/>
                  </a:lnTo>
                  <a:lnTo>
                    <a:pt x="61453" y="23509"/>
                  </a:lnTo>
                  <a:lnTo>
                    <a:pt x="84095" y="84676"/>
                  </a:lnTo>
                  <a:close/>
                </a:path>
              </a:pathLst>
            </a:custGeom>
            <a:solidFill>
              <a:srgbClr val="000000"/>
            </a:solidFill>
            <a:ln w="25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7" name="任意多边形: 形状 206">
              <a:extLst>
                <a:ext uri="{FF2B5EF4-FFF2-40B4-BE49-F238E27FC236}">
                  <a16:creationId xmlns:a16="http://schemas.microsoft.com/office/drawing/2014/main" id="{C02CB317-A217-C9EA-0AD4-5C64AA5AE259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8616405" y="2126337"/>
              <a:ext cx="64386" cy="124969"/>
            </a:xfrm>
            <a:custGeom>
              <a:avLst/>
              <a:gdLst>
                <a:gd name="connsiteX0" fmla="*/ 40215 w 64386"/>
                <a:gd name="connsiteY0" fmla="*/ 5259 h 124969"/>
                <a:gd name="connsiteX1" fmla="*/ 34909 w 64386"/>
                <a:gd name="connsiteY1" fmla="*/ -11 h 124969"/>
                <a:gd name="connsiteX2" fmla="*/ 239 w 64386"/>
                <a:gd name="connsiteY2" fmla="*/ 12035 h 124969"/>
                <a:gd name="connsiteX3" fmla="*/ 239 w 64386"/>
                <a:gd name="connsiteY3" fmla="*/ 18810 h 124969"/>
                <a:gd name="connsiteX4" fmla="*/ 25887 w 64386"/>
                <a:gd name="connsiteY4" fmla="*/ 13540 h 124969"/>
                <a:gd name="connsiteX5" fmla="*/ 25887 w 64386"/>
                <a:gd name="connsiteY5" fmla="*/ 109526 h 124969"/>
                <a:gd name="connsiteX6" fmla="*/ 8199 w 64386"/>
                <a:gd name="connsiteY6" fmla="*/ 118183 h 124969"/>
                <a:gd name="connsiteX7" fmla="*/ 1477 w 64386"/>
                <a:gd name="connsiteY7" fmla="*/ 118183 h 124969"/>
                <a:gd name="connsiteX8" fmla="*/ 1477 w 64386"/>
                <a:gd name="connsiteY8" fmla="*/ 124959 h 124969"/>
                <a:gd name="connsiteX9" fmla="*/ 32963 w 64386"/>
                <a:gd name="connsiteY9" fmla="*/ 124206 h 124969"/>
                <a:gd name="connsiteX10" fmla="*/ 64626 w 64386"/>
                <a:gd name="connsiteY10" fmla="*/ 124959 h 124969"/>
                <a:gd name="connsiteX11" fmla="*/ 64626 w 64386"/>
                <a:gd name="connsiteY11" fmla="*/ 118183 h 124969"/>
                <a:gd name="connsiteX12" fmla="*/ 57904 w 64386"/>
                <a:gd name="connsiteY12" fmla="*/ 118183 h 124969"/>
                <a:gd name="connsiteX13" fmla="*/ 40215 w 64386"/>
                <a:gd name="connsiteY13" fmla="*/ 109526 h 124969"/>
                <a:gd name="connsiteX14" fmla="*/ 40215 w 64386"/>
                <a:gd name="connsiteY14" fmla="*/ 5259 h 124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386" h="124969">
                  <a:moveTo>
                    <a:pt x="40215" y="5259"/>
                  </a:moveTo>
                  <a:cubicBezTo>
                    <a:pt x="40215" y="178"/>
                    <a:pt x="39861" y="-11"/>
                    <a:pt x="34909" y="-11"/>
                  </a:cubicBezTo>
                  <a:cubicBezTo>
                    <a:pt x="23588" y="11846"/>
                    <a:pt x="7491" y="12035"/>
                    <a:pt x="239" y="12035"/>
                  </a:cubicBezTo>
                  <a:lnTo>
                    <a:pt x="239" y="18810"/>
                  </a:lnTo>
                  <a:cubicBezTo>
                    <a:pt x="4484" y="18810"/>
                    <a:pt x="16159" y="18810"/>
                    <a:pt x="25887" y="13540"/>
                  </a:cubicBezTo>
                  <a:lnTo>
                    <a:pt x="25887" y="109526"/>
                  </a:lnTo>
                  <a:cubicBezTo>
                    <a:pt x="25887" y="115736"/>
                    <a:pt x="25887" y="118183"/>
                    <a:pt x="8199" y="118183"/>
                  </a:cubicBezTo>
                  <a:lnTo>
                    <a:pt x="1477" y="118183"/>
                  </a:lnTo>
                  <a:lnTo>
                    <a:pt x="1477" y="124959"/>
                  </a:lnTo>
                  <a:cubicBezTo>
                    <a:pt x="4661" y="124770"/>
                    <a:pt x="26418" y="124206"/>
                    <a:pt x="32963" y="124206"/>
                  </a:cubicBezTo>
                  <a:cubicBezTo>
                    <a:pt x="38446" y="124206"/>
                    <a:pt x="60734" y="124770"/>
                    <a:pt x="64626" y="124959"/>
                  </a:cubicBezTo>
                  <a:lnTo>
                    <a:pt x="64626" y="118183"/>
                  </a:lnTo>
                  <a:lnTo>
                    <a:pt x="57904" y="118183"/>
                  </a:lnTo>
                  <a:cubicBezTo>
                    <a:pt x="40215" y="118183"/>
                    <a:pt x="40215" y="115736"/>
                    <a:pt x="40215" y="109526"/>
                  </a:cubicBezTo>
                  <a:lnTo>
                    <a:pt x="40215" y="5259"/>
                  </a:lnTo>
                  <a:close/>
                </a:path>
              </a:pathLst>
            </a:custGeom>
            <a:solidFill>
              <a:srgbClr val="000000"/>
            </a:solidFill>
            <a:ln w="25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8" name="任意多边形: 形状 207">
              <a:extLst>
                <a:ext uri="{FF2B5EF4-FFF2-40B4-BE49-F238E27FC236}">
                  <a16:creationId xmlns:a16="http://schemas.microsoft.com/office/drawing/2014/main" id="{B1062CEE-8D54-A98C-3BA1-BE665CF69F31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8729338" y="2153815"/>
              <a:ext cx="94811" cy="100690"/>
            </a:xfrm>
            <a:custGeom>
              <a:avLst/>
              <a:gdLst>
                <a:gd name="connsiteX0" fmla="*/ 92578 w 94811"/>
                <a:gd name="connsiteY0" fmla="*/ 9211 h 100690"/>
                <a:gd name="connsiteX1" fmla="*/ 95054 w 94811"/>
                <a:gd name="connsiteY1" fmla="*/ 4694 h 100690"/>
                <a:gd name="connsiteX2" fmla="*/ 90809 w 94811"/>
                <a:gd name="connsiteY2" fmla="*/ -11 h 100690"/>
                <a:gd name="connsiteX3" fmla="*/ 86387 w 94811"/>
                <a:gd name="connsiteY3" fmla="*/ 2812 h 100690"/>
                <a:gd name="connsiteX4" fmla="*/ 47648 w 94811"/>
                <a:gd name="connsiteY4" fmla="*/ 43841 h 100690"/>
                <a:gd name="connsiteX5" fmla="*/ 8733 w 94811"/>
                <a:gd name="connsiteY5" fmla="*/ 2624 h 100690"/>
                <a:gd name="connsiteX6" fmla="*/ 4665 w 94811"/>
                <a:gd name="connsiteY6" fmla="*/ -11 h 100690"/>
                <a:gd name="connsiteX7" fmla="*/ 243 w 94811"/>
                <a:gd name="connsiteY7" fmla="*/ 4694 h 100690"/>
                <a:gd name="connsiteX8" fmla="*/ 2896 w 94811"/>
                <a:gd name="connsiteY8" fmla="*/ 9211 h 100690"/>
                <a:gd name="connsiteX9" fmla="*/ 41457 w 94811"/>
                <a:gd name="connsiteY9" fmla="*/ 50240 h 100690"/>
                <a:gd name="connsiteX10" fmla="*/ 2896 w 94811"/>
                <a:gd name="connsiteY10" fmla="*/ 91270 h 100690"/>
                <a:gd name="connsiteX11" fmla="*/ 243 w 94811"/>
                <a:gd name="connsiteY11" fmla="*/ 95975 h 100690"/>
                <a:gd name="connsiteX12" fmla="*/ 4665 w 94811"/>
                <a:gd name="connsiteY12" fmla="*/ 100680 h 100690"/>
                <a:gd name="connsiteX13" fmla="*/ 8733 w 94811"/>
                <a:gd name="connsiteY13" fmla="*/ 98045 h 100690"/>
                <a:gd name="connsiteX14" fmla="*/ 47648 w 94811"/>
                <a:gd name="connsiteY14" fmla="*/ 56828 h 100690"/>
                <a:gd name="connsiteX15" fmla="*/ 87979 w 94811"/>
                <a:gd name="connsiteY15" fmla="*/ 99739 h 100690"/>
                <a:gd name="connsiteX16" fmla="*/ 90809 w 94811"/>
                <a:gd name="connsiteY16" fmla="*/ 100680 h 100690"/>
                <a:gd name="connsiteX17" fmla="*/ 95054 w 94811"/>
                <a:gd name="connsiteY17" fmla="*/ 95975 h 100690"/>
                <a:gd name="connsiteX18" fmla="*/ 94170 w 94811"/>
                <a:gd name="connsiteY18" fmla="*/ 93528 h 100690"/>
                <a:gd name="connsiteX19" fmla="*/ 53840 w 94811"/>
                <a:gd name="connsiteY19" fmla="*/ 50429 h 100690"/>
                <a:gd name="connsiteX20" fmla="*/ 92578 w 94811"/>
                <a:gd name="connsiteY20" fmla="*/ 9211 h 10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4811" h="100690">
                  <a:moveTo>
                    <a:pt x="92578" y="9211"/>
                  </a:moveTo>
                  <a:cubicBezTo>
                    <a:pt x="94524" y="7141"/>
                    <a:pt x="95054" y="6012"/>
                    <a:pt x="95054" y="4694"/>
                  </a:cubicBezTo>
                  <a:cubicBezTo>
                    <a:pt x="95054" y="1683"/>
                    <a:pt x="92755" y="-11"/>
                    <a:pt x="90809" y="-11"/>
                  </a:cubicBezTo>
                  <a:cubicBezTo>
                    <a:pt x="89040" y="-11"/>
                    <a:pt x="88509" y="554"/>
                    <a:pt x="86387" y="2812"/>
                  </a:cubicBezTo>
                  <a:lnTo>
                    <a:pt x="47648" y="43841"/>
                  </a:lnTo>
                  <a:lnTo>
                    <a:pt x="8733" y="2624"/>
                  </a:lnTo>
                  <a:cubicBezTo>
                    <a:pt x="6964" y="742"/>
                    <a:pt x="6257" y="-11"/>
                    <a:pt x="4665" y="-11"/>
                  </a:cubicBezTo>
                  <a:cubicBezTo>
                    <a:pt x="2189" y="-11"/>
                    <a:pt x="243" y="2060"/>
                    <a:pt x="243" y="4694"/>
                  </a:cubicBezTo>
                  <a:cubicBezTo>
                    <a:pt x="243" y="6388"/>
                    <a:pt x="773" y="6953"/>
                    <a:pt x="2896" y="9211"/>
                  </a:cubicBezTo>
                  <a:lnTo>
                    <a:pt x="41457" y="50240"/>
                  </a:lnTo>
                  <a:lnTo>
                    <a:pt x="2896" y="91270"/>
                  </a:lnTo>
                  <a:cubicBezTo>
                    <a:pt x="420" y="93904"/>
                    <a:pt x="243" y="94845"/>
                    <a:pt x="243" y="95975"/>
                  </a:cubicBezTo>
                  <a:cubicBezTo>
                    <a:pt x="243" y="98610"/>
                    <a:pt x="2189" y="100680"/>
                    <a:pt x="4665" y="100680"/>
                  </a:cubicBezTo>
                  <a:cubicBezTo>
                    <a:pt x="6257" y="100680"/>
                    <a:pt x="6788" y="100115"/>
                    <a:pt x="8733" y="98045"/>
                  </a:cubicBezTo>
                  <a:lnTo>
                    <a:pt x="47648" y="56828"/>
                  </a:lnTo>
                  <a:lnTo>
                    <a:pt x="87979" y="99739"/>
                  </a:lnTo>
                  <a:cubicBezTo>
                    <a:pt x="88863" y="100303"/>
                    <a:pt x="89748" y="100680"/>
                    <a:pt x="90809" y="100680"/>
                  </a:cubicBezTo>
                  <a:cubicBezTo>
                    <a:pt x="92755" y="100680"/>
                    <a:pt x="95054" y="98986"/>
                    <a:pt x="95054" y="95975"/>
                  </a:cubicBezTo>
                  <a:cubicBezTo>
                    <a:pt x="95054" y="94469"/>
                    <a:pt x="94700" y="94093"/>
                    <a:pt x="94170" y="93528"/>
                  </a:cubicBezTo>
                  <a:cubicBezTo>
                    <a:pt x="93816" y="92775"/>
                    <a:pt x="59500" y="56263"/>
                    <a:pt x="53840" y="50429"/>
                  </a:cubicBezTo>
                  <a:lnTo>
                    <a:pt x="92578" y="9211"/>
                  </a:lnTo>
                  <a:close/>
                </a:path>
              </a:pathLst>
            </a:custGeom>
            <a:solidFill>
              <a:srgbClr val="000000"/>
            </a:solidFill>
            <a:ln w="25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9" name="任意多边形: 形状 208">
              <a:extLst>
                <a:ext uri="{FF2B5EF4-FFF2-40B4-BE49-F238E27FC236}">
                  <a16:creationId xmlns:a16="http://schemas.microsoft.com/office/drawing/2014/main" id="{67FC5196-8E6E-6C65-CD02-E841084E393A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8875068" y="2126337"/>
              <a:ext cx="64386" cy="124969"/>
            </a:xfrm>
            <a:custGeom>
              <a:avLst/>
              <a:gdLst>
                <a:gd name="connsiteX0" fmla="*/ 40225 w 64386"/>
                <a:gd name="connsiteY0" fmla="*/ 5259 h 124969"/>
                <a:gd name="connsiteX1" fmla="*/ 34919 w 64386"/>
                <a:gd name="connsiteY1" fmla="*/ -11 h 124969"/>
                <a:gd name="connsiteX2" fmla="*/ 249 w 64386"/>
                <a:gd name="connsiteY2" fmla="*/ 12035 h 124969"/>
                <a:gd name="connsiteX3" fmla="*/ 249 w 64386"/>
                <a:gd name="connsiteY3" fmla="*/ 18810 h 124969"/>
                <a:gd name="connsiteX4" fmla="*/ 25898 w 64386"/>
                <a:gd name="connsiteY4" fmla="*/ 13540 h 124969"/>
                <a:gd name="connsiteX5" fmla="*/ 25898 w 64386"/>
                <a:gd name="connsiteY5" fmla="*/ 109526 h 124969"/>
                <a:gd name="connsiteX6" fmla="*/ 8209 w 64386"/>
                <a:gd name="connsiteY6" fmla="*/ 118183 h 124969"/>
                <a:gd name="connsiteX7" fmla="*/ 1487 w 64386"/>
                <a:gd name="connsiteY7" fmla="*/ 118183 h 124969"/>
                <a:gd name="connsiteX8" fmla="*/ 1487 w 64386"/>
                <a:gd name="connsiteY8" fmla="*/ 124959 h 124969"/>
                <a:gd name="connsiteX9" fmla="*/ 32973 w 64386"/>
                <a:gd name="connsiteY9" fmla="*/ 124206 h 124969"/>
                <a:gd name="connsiteX10" fmla="*/ 64636 w 64386"/>
                <a:gd name="connsiteY10" fmla="*/ 124959 h 124969"/>
                <a:gd name="connsiteX11" fmla="*/ 64636 w 64386"/>
                <a:gd name="connsiteY11" fmla="*/ 118183 h 124969"/>
                <a:gd name="connsiteX12" fmla="*/ 57914 w 64386"/>
                <a:gd name="connsiteY12" fmla="*/ 118183 h 124969"/>
                <a:gd name="connsiteX13" fmla="*/ 40225 w 64386"/>
                <a:gd name="connsiteY13" fmla="*/ 109526 h 124969"/>
                <a:gd name="connsiteX14" fmla="*/ 40225 w 64386"/>
                <a:gd name="connsiteY14" fmla="*/ 5259 h 124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386" h="124969">
                  <a:moveTo>
                    <a:pt x="40225" y="5259"/>
                  </a:moveTo>
                  <a:cubicBezTo>
                    <a:pt x="40225" y="178"/>
                    <a:pt x="39872" y="-11"/>
                    <a:pt x="34919" y="-11"/>
                  </a:cubicBezTo>
                  <a:cubicBezTo>
                    <a:pt x="23598" y="11846"/>
                    <a:pt x="7501" y="12035"/>
                    <a:pt x="249" y="12035"/>
                  </a:cubicBezTo>
                  <a:lnTo>
                    <a:pt x="249" y="18810"/>
                  </a:lnTo>
                  <a:cubicBezTo>
                    <a:pt x="4494" y="18810"/>
                    <a:pt x="16169" y="18810"/>
                    <a:pt x="25898" y="13540"/>
                  </a:cubicBezTo>
                  <a:lnTo>
                    <a:pt x="25898" y="109526"/>
                  </a:lnTo>
                  <a:cubicBezTo>
                    <a:pt x="25898" y="115736"/>
                    <a:pt x="25898" y="118183"/>
                    <a:pt x="8209" y="118183"/>
                  </a:cubicBezTo>
                  <a:lnTo>
                    <a:pt x="1487" y="118183"/>
                  </a:lnTo>
                  <a:lnTo>
                    <a:pt x="1487" y="124959"/>
                  </a:lnTo>
                  <a:cubicBezTo>
                    <a:pt x="4671" y="124770"/>
                    <a:pt x="26428" y="124206"/>
                    <a:pt x="32973" y="124206"/>
                  </a:cubicBezTo>
                  <a:cubicBezTo>
                    <a:pt x="38457" y="124206"/>
                    <a:pt x="60744" y="124770"/>
                    <a:pt x="64636" y="124959"/>
                  </a:cubicBezTo>
                  <a:lnTo>
                    <a:pt x="64636" y="118183"/>
                  </a:lnTo>
                  <a:lnTo>
                    <a:pt x="57914" y="118183"/>
                  </a:lnTo>
                  <a:cubicBezTo>
                    <a:pt x="40225" y="118183"/>
                    <a:pt x="40225" y="115736"/>
                    <a:pt x="40225" y="109526"/>
                  </a:cubicBezTo>
                  <a:lnTo>
                    <a:pt x="40225" y="5259"/>
                  </a:lnTo>
                  <a:close/>
                </a:path>
              </a:pathLst>
            </a:custGeom>
            <a:solidFill>
              <a:srgbClr val="000000"/>
            </a:solidFill>
            <a:ln w="25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0" name="任意多边形: 形状 209">
              <a:extLst>
                <a:ext uri="{FF2B5EF4-FFF2-40B4-BE49-F238E27FC236}">
                  <a16:creationId xmlns:a16="http://schemas.microsoft.com/office/drawing/2014/main" id="{F7F07B2B-367B-EAEB-711F-1448A6345056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9117059" y="1983188"/>
              <a:ext cx="58625" cy="268866"/>
            </a:xfrm>
            <a:custGeom>
              <a:avLst/>
              <a:gdLst>
                <a:gd name="connsiteX0" fmla="*/ 58884 w 58625"/>
                <a:gd name="connsiteY0" fmla="*/ 266165 h 268866"/>
                <a:gd name="connsiteX1" fmla="*/ 54588 w 58625"/>
                <a:gd name="connsiteY1" fmla="*/ 260250 h 268866"/>
                <a:gd name="connsiteX2" fmla="*/ 14915 w 58625"/>
                <a:gd name="connsiteY2" fmla="*/ 134420 h 268866"/>
                <a:gd name="connsiteX3" fmla="*/ 55599 w 58625"/>
                <a:gd name="connsiteY3" fmla="*/ 7246 h 268866"/>
                <a:gd name="connsiteX4" fmla="*/ 58884 w 58625"/>
                <a:gd name="connsiteY4" fmla="*/ 2675 h 268866"/>
                <a:gd name="connsiteX5" fmla="*/ 56357 w 58625"/>
                <a:gd name="connsiteY5" fmla="*/ -13 h 268866"/>
                <a:gd name="connsiteX6" fmla="*/ 16178 w 58625"/>
                <a:gd name="connsiteY6" fmla="*/ 52416 h 268866"/>
                <a:gd name="connsiteX7" fmla="*/ 258 w 58625"/>
                <a:gd name="connsiteY7" fmla="*/ 134420 h 268866"/>
                <a:gd name="connsiteX8" fmla="*/ 16936 w 58625"/>
                <a:gd name="connsiteY8" fmla="*/ 218307 h 268866"/>
                <a:gd name="connsiteX9" fmla="*/ 56357 w 58625"/>
                <a:gd name="connsiteY9" fmla="*/ 268854 h 268866"/>
                <a:gd name="connsiteX10" fmla="*/ 58884 w 58625"/>
                <a:gd name="connsiteY10" fmla="*/ 266165 h 268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625" h="268866">
                  <a:moveTo>
                    <a:pt x="58884" y="266165"/>
                  </a:moveTo>
                  <a:cubicBezTo>
                    <a:pt x="58884" y="265358"/>
                    <a:pt x="58884" y="264821"/>
                    <a:pt x="54588" y="260250"/>
                  </a:cubicBezTo>
                  <a:cubicBezTo>
                    <a:pt x="23001" y="226373"/>
                    <a:pt x="14915" y="175557"/>
                    <a:pt x="14915" y="134420"/>
                  </a:cubicBezTo>
                  <a:cubicBezTo>
                    <a:pt x="14915" y="87637"/>
                    <a:pt x="24517" y="40855"/>
                    <a:pt x="55599" y="7246"/>
                  </a:cubicBezTo>
                  <a:cubicBezTo>
                    <a:pt x="58884" y="4020"/>
                    <a:pt x="58884" y="3482"/>
                    <a:pt x="58884" y="2675"/>
                  </a:cubicBezTo>
                  <a:cubicBezTo>
                    <a:pt x="58884" y="793"/>
                    <a:pt x="57873" y="-13"/>
                    <a:pt x="56357" y="-13"/>
                  </a:cubicBezTo>
                  <a:cubicBezTo>
                    <a:pt x="53830" y="-13"/>
                    <a:pt x="31087" y="18270"/>
                    <a:pt x="16178" y="52416"/>
                  </a:cubicBezTo>
                  <a:cubicBezTo>
                    <a:pt x="3291" y="81991"/>
                    <a:pt x="258" y="111835"/>
                    <a:pt x="258" y="134420"/>
                  </a:cubicBezTo>
                  <a:cubicBezTo>
                    <a:pt x="258" y="155392"/>
                    <a:pt x="3038" y="187925"/>
                    <a:pt x="16936" y="218307"/>
                  </a:cubicBezTo>
                  <a:cubicBezTo>
                    <a:pt x="32098" y="251377"/>
                    <a:pt x="53830" y="268854"/>
                    <a:pt x="56357" y="268854"/>
                  </a:cubicBezTo>
                  <a:cubicBezTo>
                    <a:pt x="57873" y="268854"/>
                    <a:pt x="58884" y="268047"/>
                    <a:pt x="58884" y="266165"/>
                  </a:cubicBezTo>
                  <a:close/>
                </a:path>
              </a:pathLst>
            </a:custGeom>
            <a:solidFill>
              <a:srgbClr val="000000"/>
            </a:solidFill>
            <a:ln w="25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1" name="任意多边形: 形状 210">
              <a:extLst>
                <a:ext uri="{FF2B5EF4-FFF2-40B4-BE49-F238E27FC236}">
                  <a16:creationId xmlns:a16="http://schemas.microsoft.com/office/drawing/2014/main" id="{8CC7EC3B-ECE8-2157-0A55-D3136F6E72FD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9204464" y="1995287"/>
              <a:ext cx="171580" cy="195466"/>
            </a:xfrm>
            <a:custGeom>
              <a:avLst/>
              <a:gdLst>
                <a:gd name="connsiteX0" fmla="*/ 171843 w 171580"/>
                <a:gd name="connsiteY0" fmla="*/ 124472 h 195466"/>
                <a:gd name="connsiteX1" fmla="*/ 171843 w 171580"/>
                <a:gd name="connsiteY1" fmla="*/ 116137 h 195466"/>
                <a:gd name="connsiteX2" fmla="*/ 141014 w 171580"/>
                <a:gd name="connsiteY2" fmla="*/ 116944 h 195466"/>
                <a:gd name="connsiteX3" fmla="*/ 100330 w 171580"/>
                <a:gd name="connsiteY3" fmla="*/ 116137 h 195466"/>
                <a:gd name="connsiteX4" fmla="*/ 100330 w 171580"/>
                <a:gd name="connsiteY4" fmla="*/ 124472 h 195466"/>
                <a:gd name="connsiteX5" fmla="*/ 108416 w 171580"/>
                <a:gd name="connsiteY5" fmla="*/ 124472 h 195466"/>
                <a:gd name="connsiteX6" fmla="*/ 131917 w 171580"/>
                <a:gd name="connsiteY6" fmla="*/ 137378 h 195466"/>
                <a:gd name="connsiteX7" fmla="*/ 131917 w 171580"/>
                <a:gd name="connsiteY7" fmla="*/ 154585 h 195466"/>
                <a:gd name="connsiteX8" fmla="*/ 92749 w 171580"/>
                <a:gd name="connsiteY8" fmla="*/ 187118 h 195466"/>
                <a:gd name="connsiteX9" fmla="*/ 26290 w 171580"/>
                <a:gd name="connsiteY9" fmla="*/ 97585 h 195466"/>
                <a:gd name="connsiteX10" fmla="*/ 91233 w 171580"/>
                <a:gd name="connsiteY10" fmla="*/ 8322 h 195466"/>
                <a:gd name="connsiteX11" fmla="*/ 146320 w 171580"/>
                <a:gd name="connsiteY11" fmla="*/ 72043 h 195466"/>
                <a:gd name="connsiteX12" fmla="*/ 150363 w 171580"/>
                <a:gd name="connsiteY12" fmla="*/ 76614 h 195466"/>
                <a:gd name="connsiteX13" fmla="*/ 154407 w 171580"/>
                <a:gd name="connsiteY13" fmla="*/ 70161 h 195466"/>
                <a:gd name="connsiteX14" fmla="*/ 154407 w 171580"/>
                <a:gd name="connsiteY14" fmla="*/ 6440 h 195466"/>
                <a:gd name="connsiteX15" fmla="*/ 151627 w 171580"/>
                <a:gd name="connsiteY15" fmla="*/ -13 h 195466"/>
                <a:gd name="connsiteX16" fmla="*/ 147584 w 171580"/>
                <a:gd name="connsiteY16" fmla="*/ 3213 h 195466"/>
                <a:gd name="connsiteX17" fmla="*/ 134949 w 171580"/>
                <a:gd name="connsiteY17" fmla="*/ 23109 h 195466"/>
                <a:gd name="connsiteX18" fmla="*/ 88200 w 171580"/>
                <a:gd name="connsiteY18" fmla="*/ -13 h 195466"/>
                <a:gd name="connsiteX19" fmla="*/ 262 w 171580"/>
                <a:gd name="connsiteY19" fmla="*/ 97585 h 195466"/>
                <a:gd name="connsiteX20" fmla="*/ 88706 w 171580"/>
                <a:gd name="connsiteY20" fmla="*/ 195453 h 195466"/>
                <a:gd name="connsiteX21" fmla="*/ 135960 w 171580"/>
                <a:gd name="connsiteY21" fmla="*/ 172599 h 195466"/>
                <a:gd name="connsiteX22" fmla="*/ 152132 w 171580"/>
                <a:gd name="connsiteY22" fmla="*/ 189269 h 195466"/>
                <a:gd name="connsiteX23" fmla="*/ 154407 w 171580"/>
                <a:gd name="connsiteY23" fmla="*/ 183085 h 195466"/>
                <a:gd name="connsiteX24" fmla="*/ 154407 w 171580"/>
                <a:gd name="connsiteY24" fmla="*/ 136302 h 195466"/>
                <a:gd name="connsiteX25" fmla="*/ 171843 w 171580"/>
                <a:gd name="connsiteY25" fmla="*/ 124472 h 195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1580" h="195466">
                  <a:moveTo>
                    <a:pt x="171843" y="124472"/>
                  </a:moveTo>
                  <a:lnTo>
                    <a:pt x="171843" y="116137"/>
                  </a:lnTo>
                  <a:lnTo>
                    <a:pt x="141014" y="116944"/>
                  </a:lnTo>
                  <a:cubicBezTo>
                    <a:pt x="130906" y="116944"/>
                    <a:pt x="109427" y="116944"/>
                    <a:pt x="100330" y="116137"/>
                  </a:cubicBezTo>
                  <a:lnTo>
                    <a:pt x="100330" y="124472"/>
                  </a:lnTo>
                  <a:lnTo>
                    <a:pt x="108416" y="124472"/>
                  </a:lnTo>
                  <a:cubicBezTo>
                    <a:pt x="131159" y="124472"/>
                    <a:pt x="131917" y="127430"/>
                    <a:pt x="131917" y="137378"/>
                  </a:cubicBezTo>
                  <a:lnTo>
                    <a:pt x="131917" y="154585"/>
                  </a:lnTo>
                  <a:cubicBezTo>
                    <a:pt x="131917" y="184698"/>
                    <a:pt x="99824" y="187118"/>
                    <a:pt x="92749" y="187118"/>
                  </a:cubicBezTo>
                  <a:cubicBezTo>
                    <a:pt x="76324" y="187118"/>
                    <a:pt x="26290" y="177708"/>
                    <a:pt x="26290" y="97585"/>
                  </a:cubicBezTo>
                  <a:cubicBezTo>
                    <a:pt x="26290" y="17194"/>
                    <a:pt x="76071" y="8322"/>
                    <a:pt x="91233" y="8322"/>
                  </a:cubicBezTo>
                  <a:cubicBezTo>
                    <a:pt x="118271" y="8322"/>
                    <a:pt x="141266" y="32520"/>
                    <a:pt x="146320" y="72043"/>
                  </a:cubicBezTo>
                  <a:cubicBezTo>
                    <a:pt x="146826" y="75807"/>
                    <a:pt x="146826" y="76614"/>
                    <a:pt x="150363" y="76614"/>
                  </a:cubicBezTo>
                  <a:cubicBezTo>
                    <a:pt x="154407" y="76614"/>
                    <a:pt x="154407" y="75807"/>
                    <a:pt x="154407" y="70161"/>
                  </a:cubicBezTo>
                  <a:lnTo>
                    <a:pt x="154407" y="6440"/>
                  </a:lnTo>
                  <a:cubicBezTo>
                    <a:pt x="154407" y="1869"/>
                    <a:pt x="154407" y="-13"/>
                    <a:pt x="151627" y="-13"/>
                  </a:cubicBezTo>
                  <a:cubicBezTo>
                    <a:pt x="150616" y="-13"/>
                    <a:pt x="149605" y="-13"/>
                    <a:pt x="147584" y="3213"/>
                  </a:cubicBezTo>
                  <a:lnTo>
                    <a:pt x="134949" y="23109"/>
                  </a:lnTo>
                  <a:cubicBezTo>
                    <a:pt x="126863" y="14506"/>
                    <a:pt x="113217" y="-13"/>
                    <a:pt x="88200" y="-13"/>
                  </a:cubicBezTo>
                  <a:cubicBezTo>
                    <a:pt x="41199" y="-13"/>
                    <a:pt x="262" y="42468"/>
                    <a:pt x="262" y="97585"/>
                  </a:cubicBezTo>
                  <a:cubicBezTo>
                    <a:pt x="262" y="152703"/>
                    <a:pt x="40693" y="195453"/>
                    <a:pt x="88706" y="195453"/>
                  </a:cubicBezTo>
                  <a:cubicBezTo>
                    <a:pt x="107152" y="195453"/>
                    <a:pt x="127368" y="188462"/>
                    <a:pt x="135960" y="172599"/>
                  </a:cubicBezTo>
                  <a:cubicBezTo>
                    <a:pt x="139245" y="178514"/>
                    <a:pt x="149353" y="189269"/>
                    <a:pt x="152132" y="189269"/>
                  </a:cubicBezTo>
                  <a:cubicBezTo>
                    <a:pt x="154407" y="189269"/>
                    <a:pt x="154407" y="187118"/>
                    <a:pt x="154407" y="183085"/>
                  </a:cubicBezTo>
                  <a:lnTo>
                    <a:pt x="154407" y="136302"/>
                  </a:lnTo>
                  <a:cubicBezTo>
                    <a:pt x="154407" y="125816"/>
                    <a:pt x="155417" y="124472"/>
                    <a:pt x="171843" y="124472"/>
                  </a:cubicBezTo>
                  <a:close/>
                </a:path>
              </a:pathLst>
            </a:custGeom>
            <a:solidFill>
              <a:srgbClr val="000000"/>
            </a:solidFill>
            <a:ln w="25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2" name="任意多边形: 形状 211">
              <a:extLst>
                <a:ext uri="{FF2B5EF4-FFF2-40B4-BE49-F238E27FC236}">
                  <a16:creationId xmlns:a16="http://schemas.microsoft.com/office/drawing/2014/main" id="{641DBDA0-3091-E185-61AE-BF0EC51A332F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9396766" y="1992329"/>
              <a:ext cx="173096" cy="192508"/>
            </a:xfrm>
            <a:custGeom>
              <a:avLst/>
              <a:gdLst>
                <a:gd name="connsiteX0" fmla="*/ 173367 w 173096"/>
                <a:gd name="connsiteY0" fmla="*/ 192495 h 192508"/>
                <a:gd name="connsiteX1" fmla="*/ 173367 w 173096"/>
                <a:gd name="connsiteY1" fmla="*/ 184161 h 192508"/>
                <a:gd name="connsiteX2" fmla="*/ 168818 w 173096"/>
                <a:gd name="connsiteY2" fmla="*/ 184161 h 192508"/>
                <a:gd name="connsiteX3" fmla="*/ 147339 w 173096"/>
                <a:gd name="connsiteY3" fmla="*/ 173406 h 192508"/>
                <a:gd name="connsiteX4" fmla="*/ 92757 w 173096"/>
                <a:gd name="connsiteY4" fmla="*/ 5364 h 192508"/>
                <a:gd name="connsiteX5" fmla="*/ 86945 w 173096"/>
                <a:gd name="connsiteY5" fmla="*/ -13 h 192508"/>
                <a:gd name="connsiteX6" fmla="*/ 80880 w 173096"/>
                <a:gd name="connsiteY6" fmla="*/ 5364 h 192508"/>
                <a:gd name="connsiteX7" fmla="*/ 28572 w 173096"/>
                <a:gd name="connsiteY7" fmla="*/ 166146 h 192508"/>
                <a:gd name="connsiteX8" fmla="*/ 270 w 173096"/>
                <a:gd name="connsiteY8" fmla="*/ 184161 h 192508"/>
                <a:gd name="connsiteX9" fmla="*/ 270 w 173096"/>
                <a:gd name="connsiteY9" fmla="*/ 192495 h 192508"/>
                <a:gd name="connsiteX10" fmla="*/ 26045 w 173096"/>
                <a:gd name="connsiteY10" fmla="*/ 191689 h 192508"/>
                <a:gd name="connsiteX11" fmla="*/ 55105 w 173096"/>
                <a:gd name="connsiteY11" fmla="*/ 192495 h 192508"/>
                <a:gd name="connsiteX12" fmla="*/ 55105 w 173096"/>
                <a:gd name="connsiteY12" fmla="*/ 184161 h 192508"/>
                <a:gd name="connsiteX13" fmla="*/ 36153 w 173096"/>
                <a:gd name="connsiteY13" fmla="*/ 170448 h 192508"/>
                <a:gd name="connsiteX14" fmla="*/ 36658 w 173096"/>
                <a:gd name="connsiteY14" fmla="*/ 166415 h 192508"/>
                <a:gd name="connsiteX15" fmla="*/ 48282 w 173096"/>
                <a:gd name="connsiteY15" fmla="*/ 131194 h 192508"/>
                <a:gd name="connsiteX16" fmla="*/ 110698 w 173096"/>
                <a:gd name="connsiteY16" fmla="*/ 131194 h 192508"/>
                <a:gd name="connsiteX17" fmla="*/ 124091 w 173096"/>
                <a:gd name="connsiteY17" fmla="*/ 172330 h 192508"/>
                <a:gd name="connsiteX18" fmla="*/ 124849 w 173096"/>
                <a:gd name="connsiteY18" fmla="*/ 176095 h 192508"/>
                <a:gd name="connsiteX19" fmla="*/ 103875 w 173096"/>
                <a:gd name="connsiteY19" fmla="*/ 184161 h 192508"/>
                <a:gd name="connsiteX20" fmla="*/ 103875 w 173096"/>
                <a:gd name="connsiteY20" fmla="*/ 192495 h 192508"/>
                <a:gd name="connsiteX21" fmla="*/ 140263 w 173096"/>
                <a:gd name="connsiteY21" fmla="*/ 191689 h 192508"/>
                <a:gd name="connsiteX22" fmla="*/ 173367 w 173096"/>
                <a:gd name="connsiteY22" fmla="*/ 192495 h 192508"/>
                <a:gd name="connsiteX23" fmla="*/ 107918 w 173096"/>
                <a:gd name="connsiteY23" fmla="*/ 122859 h 192508"/>
                <a:gd name="connsiteX24" fmla="*/ 51062 w 173096"/>
                <a:gd name="connsiteY24" fmla="*/ 122859 h 192508"/>
                <a:gd name="connsiteX25" fmla="*/ 79364 w 173096"/>
                <a:gd name="connsiteY25" fmla="*/ 35477 h 192508"/>
                <a:gd name="connsiteX26" fmla="*/ 107918 w 173096"/>
                <a:gd name="connsiteY26" fmla="*/ 122859 h 192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3096" h="192508">
                  <a:moveTo>
                    <a:pt x="173367" y="192495"/>
                  </a:moveTo>
                  <a:lnTo>
                    <a:pt x="173367" y="184161"/>
                  </a:lnTo>
                  <a:lnTo>
                    <a:pt x="168818" y="184161"/>
                  </a:lnTo>
                  <a:cubicBezTo>
                    <a:pt x="153656" y="184161"/>
                    <a:pt x="150119" y="182279"/>
                    <a:pt x="147339" y="173406"/>
                  </a:cubicBezTo>
                  <a:lnTo>
                    <a:pt x="92757" y="5364"/>
                  </a:lnTo>
                  <a:cubicBezTo>
                    <a:pt x="91493" y="1869"/>
                    <a:pt x="90988" y="-13"/>
                    <a:pt x="86945" y="-13"/>
                  </a:cubicBezTo>
                  <a:cubicBezTo>
                    <a:pt x="82902" y="-13"/>
                    <a:pt x="82143" y="1600"/>
                    <a:pt x="80880" y="5364"/>
                  </a:cubicBezTo>
                  <a:lnTo>
                    <a:pt x="28572" y="166146"/>
                  </a:lnTo>
                  <a:cubicBezTo>
                    <a:pt x="24023" y="179859"/>
                    <a:pt x="13916" y="183892"/>
                    <a:pt x="270" y="184161"/>
                  </a:cubicBezTo>
                  <a:lnTo>
                    <a:pt x="270" y="192495"/>
                  </a:lnTo>
                  <a:lnTo>
                    <a:pt x="26045" y="191689"/>
                  </a:lnTo>
                  <a:lnTo>
                    <a:pt x="55105" y="192495"/>
                  </a:lnTo>
                  <a:lnTo>
                    <a:pt x="55105" y="184161"/>
                  </a:lnTo>
                  <a:cubicBezTo>
                    <a:pt x="42470" y="184161"/>
                    <a:pt x="36153" y="177439"/>
                    <a:pt x="36153" y="170448"/>
                  </a:cubicBezTo>
                  <a:cubicBezTo>
                    <a:pt x="36153" y="169642"/>
                    <a:pt x="36406" y="166953"/>
                    <a:pt x="36658" y="166415"/>
                  </a:cubicBezTo>
                  <a:lnTo>
                    <a:pt x="48282" y="131194"/>
                  </a:lnTo>
                  <a:lnTo>
                    <a:pt x="110698" y="131194"/>
                  </a:lnTo>
                  <a:lnTo>
                    <a:pt x="124091" y="172330"/>
                  </a:lnTo>
                  <a:cubicBezTo>
                    <a:pt x="124344" y="173406"/>
                    <a:pt x="124849" y="175019"/>
                    <a:pt x="124849" y="176095"/>
                  </a:cubicBezTo>
                  <a:cubicBezTo>
                    <a:pt x="124849" y="184161"/>
                    <a:pt x="110698" y="184161"/>
                    <a:pt x="103875" y="184161"/>
                  </a:cubicBezTo>
                  <a:lnTo>
                    <a:pt x="103875" y="192495"/>
                  </a:lnTo>
                  <a:cubicBezTo>
                    <a:pt x="112972" y="191689"/>
                    <a:pt x="130661" y="191689"/>
                    <a:pt x="140263" y="191689"/>
                  </a:cubicBezTo>
                  <a:lnTo>
                    <a:pt x="173367" y="192495"/>
                  </a:lnTo>
                  <a:close/>
                  <a:moveTo>
                    <a:pt x="107918" y="122859"/>
                  </a:moveTo>
                  <a:lnTo>
                    <a:pt x="51062" y="122859"/>
                  </a:lnTo>
                  <a:lnTo>
                    <a:pt x="79364" y="35477"/>
                  </a:lnTo>
                  <a:lnTo>
                    <a:pt x="107918" y="122859"/>
                  </a:lnTo>
                  <a:close/>
                </a:path>
              </a:pathLst>
            </a:custGeom>
            <a:solidFill>
              <a:srgbClr val="000000"/>
            </a:solidFill>
            <a:ln w="25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" name="任意多边形: 形状 212">
              <a:extLst>
                <a:ext uri="{FF2B5EF4-FFF2-40B4-BE49-F238E27FC236}">
                  <a16:creationId xmlns:a16="http://schemas.microsoft.com/office/drawing/2014/main" id="{0FF99AC3-F890-80B1-45A5-0422A99714CA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9587046" y="2001202"/>
              <a:ext cx="148837" cy="183635"/>
            </a:xfrm>
            <a:custGeom>
              <a:avLst/>
              <a:gdLst>
                <a:gd name="connsiteX0" fmla="*/ 149115 w 148837"/>
                <a:gd name="connsiteY0" fmla="*/ 49996 h 183635"/>
                <a:gd name="connsiteX1" fmla="*/ 89479 w 148837"/>
                <a:gd name="connsiteY1" fmla="*/ -13 h 183635"/>
                <a:gd name="connsiteX2" fmla="*/ 277 w 148837"/>
                <a:gd name="connsiteY2" fmla="*/ -13 h 183635"/>
                <a:gd name="connsiteX3" fmla="*/ 277 w 148837"/>
                <a:gd name="connsiteY3" fmla="*/ 8322 h 183635"/>
                <a:gd name="connsiteX4" fmla="*/ 6342 w 148837"/>
                <a:gd name="connsiteY4" fmla="*/ 8322 h 183635"/>
                <a:gd name="connsiteX5" fmla="*/ 26305 w 148837"/>
                <a:gd name="connsiteY5" fmla="*/ 20958 h 183635"/>
                <a:gd name="connsiteX6" fmla="*/ 26305 w 148837"/>
                <a:gd name="connsiteY6" fmla="*/ 162651 h 183635"/>
                <a:gd name="connsiteX7" fmla="*/ 6342 w 148837"/>
                <a:gd name="connsiteY7" fmla="*/ 175288 h 183635"/>
                <a:gd name="connsiteX8" fmla="*/ 277 w 148837"/>
                <a:gd name="connsiteY8" fmla="*/ 175288 h 183635"/>
                <a:gd name="connsiteX9" fmla="*/ 277 w 148837"/>
                <a:gd name="connsiteY9" fmla="*/ 183623 h 183635"/>
                <a:gd name="connsiteX10" fmla="*/ 37424 w 148837"/>
                <a:gd name="connsiteY10" fmla="*/ 182816 h 183635"/>
                <a:gd name="connsiteX11" fmla="*/ 74823 w 148837"/>
                <a:gd name="connsiteY11" fmla="*/ 183623 h 183635"/>
                <a:gd name="connsiteX12" fmla="*/ 74823 w 148837"/>
                <a:gd name="connsiteY12" fmla="*/ 175288 h 183635"/>
                <a:gd name="connsiteX13" fmla="*/ 68758 w 148837"/>
                <a:gd name="connsiteY13" fmla="*/ 175288 h 183635"/>
                <a:gd name="connsiteX14" fmla="*/ 48795 w 148837"/>
                <a:gd name="connsiteY14" fmla="*/ 162651 h 183635"/>
                <a:gd name="connsiteX15" fmla="*/ 48795 w 148837"/>
                <a:gd name="connsiteY15" fmla="*/ 98661 h 183635"/>
                <a:gd name="connsiteX16" fmla="*/ 91501 w 148837"/>
                <a:gd name="connsiteY16" fmla="*/ 98661 h 183635"/>
                <a:gd name="connsiteX17" fmla="*/ 149115 w 148837"/>
                <a:gd name="connsiteY17" fmla="*/ 49996 h 183635"/>
                <a:gd name="connsiteX18" fmla="*/ 123088 w 148837"/>
                <a:gd name="connsiteY18" fmla="*/ 49996 h 183635"/>
                <a:gd name="connsiteX19" fmla="*/ 82909 w 148837"/>
                <a:gd name="connsiteY19" fmla="*/ 91670 h 183635"/>
                <a:gd name="connsiteX20" fmla="*/ 48037 w 148837"/>
                <a:gd name="connsiteY20" fmla="*/ 91670 h 183635"/>
                <a:gd name="connsiteX21" fmla="*/ 48037 w 148837"/>
                <a:gd name="connsiteY21" fmla="*/ 19076 h 183635"/>
                <a:gd name="connsiteX22" fmla="*/ 60419 w 148837"/>
                <a:gd name="connsiteY22" fmla="*/ 8322 h 183635"/>
                <a:gd name="connsiteX23" fmla="*/ 82909 w 148837"/>
                <a:gd name="connsiteY23" fmla="*/ 8322 h 183635"/>
                <a:gd name="connsiteX24" fmla="*/ 123088 w 148837"/>
                <a:gd name="connsiteY24" fmla="*/ 49996 h 183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8837" h="183635">
                  <a:moveTo>
                    <a:pt x="149115" y="49996"/>
                  </a:moveTo>
                  <a:cubicBezTo>
                    <a:pt x="149115" y="23647"/>
                    <a:pt x="124098" y="-13"/>
                    <a:pt x="89479" y="-13"/>
                  </a:cubicBezTo>
                  <a:lnTo>
                    <a:pt x="277" y="-13"/>
                  </a:lnTo>
                  <a:lnTo>
                    <a:pt x="277" y="8322"/>
                  </a:lnTo>
                  <a:lnTo>
                    <a:pt x="6342" y="8322"/>
                  </a:lnTo>
                  <a:cubicBezTo>
                    <a:pt x="25800" y="8322"/>
                    <a:pt x="26305" y="11279"/>
                    <a:pt x="26305" y="20958"/>
                  </a:cubicBezTo>
                  <a:lnTo>
                    <a:pt x="26305" y="162651"/>
                  </a:lnTo>
                  <a:cubicBezTo>
                    <a:pt x="26305" y="172330"/>
                    <a:pt x="25800" y="175288"/>
                    <a:pt x="6342" y="175288"/>
                  </a:cubicBezTo>
                  <a:lnTo>
                    <a:pt x="277" y="175288"/>
                  </a:lnTo>
                  <a:lnTo>
                    <a:pt x="277" y="183623"/>
                  </a:lnTo>
                  <a:cubicBezTo>
                    <a:pt x="9122" y="182816"/>
                    <a:pt x="27821" y="182816"/>
                    <a:pt x="37424" y="182816"/>
                  </a:cubicBezTo>
                  <a:cubicBezTo>
                    <a:pt x="47026" y="182816"/>
                    <a:pt x="65978" y="182816"/>
                    <a:pt x="74823" y="183623"/>
                  </a:cubicBezTo>
                  <a:lnTo>
                    <a:pt x="74823" y="175288"/>
                  </a:lnTo>
                  <a:lnTo>
                    <a:pt x="68758" y="175288"/>
                  </a:lnTo>
                  <a:cubicBezTo>
                    <a:pt x="49300" y="175288"/>
                    <a:pt x="48795" y="172330"/>
                    <a:pt x="48795" y="162651"/>
                  </a:cubicBezTo>
                  <a:lnTo>
                    <a:pt x="48795" y="98661"/>
                  </a:lnTo>
                  <a:lnTo>
                    <a:pt x="91501" y="98661"/>
                  </a:lnTo>
                  <a:cubicBezTo>
                    <a:pt x="121824" y="98661"/>
                    <a:pt x="149115" y="76883"/>
                    <a:pt x="149115" y="49996"/>
                  </a:cubicBezTo>
                  <a:close/>
                  <a:moveTo>
                    <a:pt x="123088" y="49996"/>
                  </a:moveTo>
                  <a:cubicBezTo>
                    <a:pt x="123088" y="62633"/>
                    <a:pt x="123088" y="91670"/>
                    <a:pt x="82909" y="91670"/>
                  </a:cubicBezTo>
                  <a:lnTo>
                    <a:pt x="48037" y="91670"/>
                  </a:lnTo>
                  <a:lnTo>
                    <a:pt x="48037" y="19076"/>
                  </a:lnTo>
                  <a:cubicBezTo>
                    <a:pt x="48037" y="10204"/>
                    <a:pt x="48542" y="8322"/>
                    <a:pt x="60419" y="8322"/>
                  </a:cubicBezTo>
                  <a:lnTo>
                    <a:pt x="82909" y="8322"/>
                  </a:lnTo>
                  <a:cubicBezTo>
                    <a:pt x="123088" y="8322"/>
                    <a:pt x="123088" y="36822"/>
                    <a:pt x="123088" y="49996"/>
                  </a:cubicBezTo>
                  <a:close/>
                </a:path>
              </a:pathLst>
            </a:custGeom>
            <a:solidFill>
              <a:srgbClr val="000000"/>
            </a:solidFill>
            <a:ln w="25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4" name="任意多边形: 形状 213">
              <a:extLst>
                <a:ext uri="{FF2B5EF4-FFF2-40B4-BE49-F238E27FC236}">
                  <a16:creationId xmlns:a16="http://schemas.microsoft.com/office/drawing/2014/main" id="{4663D114-B80F-42BA-AEE3-DB6CB1E66DCF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9817419" y="1983188"/>
              <a:ext cx="58625" cy="268866"/>
            </a:xfrm>
            <a:custGeom>
              <a:avLst/>
              <a:gdLst>
                <a:gd name="connsiteX0" fmla="*/ 58911 w 58625"/>
                <a:gd name="connsiteY0" fmla="*/ 266165 h 268866"/>
                <a:gd name="connsiteX1" fmla="*/ 54616 w 58625"/>
                <a:gd name="connsiteY1" fmla="*/ 260250 h 268866"/>
                <a:gd name="connsiteX2" fmla="*/ 14942 w 58625"/>
                <a:gd name="connsiteY2" fmla="*/ 134420 h 268866"/>
                <a:gd name="connsiteX3" fmla="*/ 55626 w 58625"/>
                <a:gd name="connsiteY3" fmla="*/ 7246 h 268866"/>
                <a:gd name="connsiteX4" fmla="*/ 58911 w 58625"/>
                <a:gd name="connsiteY4" fmla="*/ 2675 h 268866"/>
                <a:gd name="connsiteX5" fmla="*/ 56384 w 58625"/>
                <a:gd name="connsiteY5" fmla="*/ -13 h 268866"/>
                <a:gd name="connsiteX6" fmla="*/ 16206 w 58625"/>
                <a:gd name="connsiteY6" fmla="*/ 52416 h 268866"/>
                <a:gd name="connsiteX7" fmla="*/ 286 w 58625"/>
                <a:gd name="connsiteY7" fmla="*/ 134420 h 268866"/>
                <a:gd name="connsiteX8" fmla="*/ 16964 w 58625"/>
                <a:gd name="connsiteY8" fmla="*/ 218307 h 268866"/>
                <a:gd name="connsiteX9" fmla="*/ 56384 w 58625"/>
                <a:gd name="connsiteY9" fmla="*/ 268854 h 268866"/>
                <a:gd name="connsiteX10" fmla="*/ 58911 w 58625"/>
                <a:gd name="connsiteY10" fmla="*/ 266165 h 268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625" h="268866">
                  <a:moveTo>
                    <a:pt x="58911" y="266165"/>
                  </a:moveTo>
                  <a:cubicBezTo>
                    <a:pt x="58911" y="265358"/>
                    <a:pt x="58911" y="264821"/>
                    <a:pt x="54616" y="260250"/>
                  </a:cubicBezTo>
                  <a:cubicBezTo>
                    <a:pt x="23029" y="226373"/>
                    <a:pt x="14942" y="175557"/>
                    <a:pt x="14942" y="134420"/>
                  </a:cubicBezTo>
                  <a:cubicBezTo>
                    <a:pt x="14942" y="87637"/>
                    <a:pt x="24545" y="40855"/>
                    <a:pt x="55626" y="7246"/>
                  </a:cubicBezTo>
                  <a:cubicBezTo>
                    <a:pt x="58911" y="4020"/>
                    <a:pt x="58911" y="3482"/>
                    <a:pt x="58911" y="2675"/>
                  </a:cubicBezTo>
                  <a:cubicBezTo>
                    <a:pt x="58911" y="793"/>
                    <a:pt x="57901" y="-13"/>
                    <a:pt x="56384" y="-13"/>
                  </a:cubicBezTo>
                  <a:cubicBezTo>
                    <a:pt x="53857" y="-13"/>
                    <a:pt x="31115" y="18270"/>
                    <a:pt x="16206" y="52416"/>
                  </a:cubicBezTo>
                  <a:cubicBezTo>
                    <a:pt x="3318" y="81991"/>
                    <a:pt x="286" y="111835"/>
                    <a:pt x="286" y="134420"/>
                  </a:cubicBezTo>
                  <a:cubicBezTo>
                    <a:pt x="286" y="155392"/>
                    <a:pt x="3066" y="187925"/>
                    <a:pt x="16964" y="218307"/>
                  </a:cubicBezTo>
                  <a:cubicBezTo>
                    <a:pt x="32126" y="251377"/>
                    <a:pt x="53857" y="268854"/>
                    <a:pt x="56384" y="268854"/>
                  </a:cubicBezTo>
                  <a:cubicBezTo>
                    <a:pt x="57901" y="268854"/>
                    <a:pt x="58911" y="268047"/>
                    <a:pt x="58911" y="266165"/>
                  </a:cubicBezTo>
                  <a:close/>
                </a:path>
              </a:pathLst>
            </a:custGeom>
            <a:solidFill>
              <a:srgbClr val="000000"/>
            </a:solidFill>
            <a:ln w="25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5" name="任意多边形: 形状 214">
              <a:extLst>
                <a:ext uri="{FF2B5EF4-FFF2-40B4-BE49-F238E27FC236}">
                  <a16:creationId xmlns:a16="http://schemas.microsoft.com/office/drawing/2014/main" id="{19BAECEE-D418-FBC8-07F0-8F5B89D90FCA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9897495" y="2001202"/>
              <a:ext cx="208221" cy="183635"/>
            </a:xfrm>
            <a:custGeom>
              <a:avLst/>
              <a:gdLst>
                <a:gd name="connsiteX0" fmla="*/ 116024 w 208221"/>
                <a:gd name="connsiteY0" fmla="*/ 73119 h 183635"/>
                <a:gd name="connsiteX1" fmla="*/ 94798 w 208221"/>
                <a:gd name="connsiteY1" fmla="*/ 19614 h 183635"/>
                <a:gd name="connsiteX2" fmla="*/ 93534 w 208221"/>
                <a:gd name="connsiteY2" fmla="*/ 16119 h 183635"/>
                <a:gd name="connsiteX3" fmla="*/ 108444 w 208221"/>
                <a:gd name="connsiteY3" fmla="*/ 8322 h 183635"/>
                <a:gd name="connsiteX4" fmla="*/ 113497 w 208221"/>
                <a:gd name="connsiteY4" fmla="*/ 3213 h 183635"/>
                <a:gd name="connsiteX5" fmla="*/ 109707 w 208221"/>
                <a:gd name="connsiteY5" fmla="*/ -13 h 183635"/>
                <a:gd name="connsiteX6" fmla="*/ 77867 w 208221"/>
                <a:gd name="connsiteY6" fmla="*/ 793 h 183635"/>
                <a:gd name="connsiteX7" fmla="*/ 49565 w 208221"/>
                <a:gd name="connsiteY7" fmla="*/ -13 h 183635"/>
                <a:gd name="connsiteX8" fmla="*/ 45017 w 208221"/>
                <a:gd name="connsiteY8" fmla="*/ 5364 h 183635"/>
                <a:gd name="connsiteX9" fmla="*/ 50829 w 208221"/>
                <a:gd name="connsiteY9" fmla="*/ 8322 h 183635"/>
                <a:gd name="connsiteX10" fmla="*/ 69781 w 208221"/>
                <a:gd name="connsiteY10" fmla="*/ 16925 h 183635"/>
                <a:gd name="connsiteX11" fmla="*/ 99599 w 208221"/>
                <a:gd name="connsiteY11" fmla="*/ 91939 h 183635"/>
                <a:gd name="connsiteX12" fmla="*/ 46280 w 208221"/>
                <a:gd name="connsiteY12" fmla="*/ 152972 h 183635"/>
                <a:gd name="connsiteX13" fmla="*/ 42995 w 208221"/>
                <a:gd name="connsiteY13" fmla="*/ 155930 h 183635"/>
                <a:gd name="connsiteX14" fmla="*/ 5849 w 208221"/>
                <a:gd name="connsiteY14" fmla="*/ 175288 h 183635"/>
                <a:gd name="connsiteX15" fmla="*/ 290 w 208221"/>
                <a:gd name="connsiteY15" fmla="*/ 180665 h 183635"/>
                <a:gd name="connsiteX16" fmla="*/ 3575 w 208221"/>
                <a:gd name="connsiteY16" fmla="*/ 183623 h 183635"/>
                <a:gd name="connsiteX17" fmla="*/ 27328 w 208221"/>
                <a:gd name="connsiteY17" fmla="*/ 182816 h 183635"/>
                <a:gd name="connsiteX18" fmla="*/ 55630 w 208221"/>
                <a:gd name="connsiteY18" fmla="*/ 183623 h 183635"/>
                <a:gd name="connsiteX19" fmla="*/ 60179 w 208221"/>
                <a:gd name="connsiteY19" fmla="*/ 178245 h 183635"/>
                <a:gd name="connsiteX20" fmla="*/ 57146 w 208221"/>
                <a:gd name="connsiteY20" fmla="*/ 175288 h 183635"/>
                <a:gd name="connsiteX21" fmla="*/ 47039 w 208221"/>
                <a:gd name="connsiteY21" fmla="*/ 166953 h 183635"/>
                <a:gd name="connsiteX22" fmla="*/ 53861 w 208221"/>
                <a:gd name="connsiteY22" fmla="*/ 154854 h 183635"/>
                <a:gd name="connsiteX23" fmla="*/ 79636 w 208221"/>
                <a:gd name="connsiteY23" fmla="*/ 125816 h 183635"/>
                <a:gd name="connsiteX24" fmla="*/ 102379 w 208221"/>
                <a:gd name="connsiteY24" fmla="*/ 99468 h 183635"/>
                <a:gd name="connsiteX25" fmla="*/ 127901 w 208221"/>
                <a:gd name="connsiteY25" fmla="*/ 163727 h 183635"/>
                <a:gd name="connsiteX26" fmla="*/ 129165 w 208221"/>
                <a:gd name="connsiteY26" fmla="*/ 167491 h 183635"/>
                <a:gd name="connsiteX27" fmla="*/ 114508 w 208221"/>
                <a:gd name="connsiteY27" fmla="*/ 175288 h 183635"/>
                <a:gd name="connsiteX28" fmla="*/ 109454 w 208221"/>
                <a:gd name="connsiteY28" fmla="*/ 180396 h 183635"/>
                <a:gd name="connsiteX29" fmla="*/ 113245 w 208221"/>
                <a:gd name="connsiteY29" fmla="*/ 183623 h 183635"/>
                <a:gd name="connsiteX30" fmla="*/ 145084 w 208221"/>
                <a:gd name="connsiteY30" fmla="*/ 182816 h 183635"/>
                <a:gd name="connsiteX31" fmla="*/ 173134 w 208221"/>
                <a:gd name="connsiteY31" fmla="*/ 183623 h 183635"/>
                <a:gd name="connsiteX32" fmla="*/ 177935 w 208221"/>
                <a:gd name="connsiteY32" fmla="*/ 178514 h 183635"/>
                <a:gd name="connsiteX33" fmla="*/ 173386 w 208221"/>
                <a:gd name="connsiteY33" fmla="*/ 175288 h 183635"/>
                <a:gd name="connsiteX34" fmla="*/ 151655 w 208221"/>
                <a:gd name="connsiteY34" fmla="*/ 163458 h 183635"/>
                <a:gd name="connsiteX35" fmla="*/ 119057 w 208221"/>
                <a:gd name="connsiteY35" fmla="*/ 80378 h 183635"/>
                <a:gd name="connsiteX36" fmla="*/ 170859 w 208221"/>
                <a:gd name="connsiteY36" fmla="*/ 22034 h 183635"/>
                <a:gd name="connsiteX37" fmla="*/ 202952 w 208221"/>
                <a:gd name="connsiteY37" fmla="*/ 8322 h 183635"/>
                <a:gd name="connsiteX38" fmla="*/ 208511 w 208221"/>
                <a:gd name="connsiteY38" fmla="*/ 2944 h 183635"/>
                <a:gd name="connsiteX39" fmla="*/ 205226 w 208221"/>
                <a:gd name="connsiteY39" fmla="*/ -13 h 183635"/>
                <a:gd name="connsiteX40" fmla="*/ 181473 w 208221"/>
                <a:gd name="connsiteY40" fmla="*/ 793 h 183635"/>
                <a:gd name="connsiteX41" fmla="*/ 153423 w 208221"/>
                <a:gd name="connsiteY41" fmla="*/ -13 h 183635"/>
                <a:gd name="connsiteX42" fmla="*/ 148622 w 208221"/>
                <a:gd name="connsiteY42" fmla="*/ 5364 h 183635"/>
                <a:gd name="connsiteX43" fmla="*/ 151655 w 208221"/>
                <a:gd name="connsiteY43" fmla="*/ 8322 h 183635"/>
                <a:gd name="connsiteX44" fmla="*/ 161762 w 208221"/>
                <a:gd name="connsiteY44" fmla="*/ 16657 h 183635"/>
                <a:gd name="connsiteX45" fmla="*/ 156961 w 208221"/>
                <a:gd name="connsiteY45" fmla="*/ 26336 h 183635"/>
                <a:gd name="connsiteX46" fmla="*/ 116024 w 208221"/>
                <a:gd name="connsiteY46" fmla="*/ 73119 h 183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08221" h="183635">
                  <a:moveTo>
                    <a:pt x="116024" y="73119"/>
                  </a:moveTo>
                  <a:lnTo>
                    <a:pt x="94798" y="19614"/>
                  </a:lnTo>
                  <a:cubicBezTo>
                    <a:pt x="94040" y="17463"/>
                    <a:pt x="93534" y="16388"/>
                    <a:pt x="93534" y="16119"/>
                  </a:cubicBezTo>
                  <a:cubicBezTo>
                    <a:pt x="93534" y="14506"/>
                    <a:pt x="97830" y="9397"/>
                    <a:pt x="108444" y="8322"/>
                  </a:cubicBezTo>
                  <a:cubicBezTo>
                    <a:pt x="110971" y="8053"/>
                    <a:pt x="113497" y="7784"/>
                    <a:pt x="113497" y="3213"/>
                  </a:cubicBezTo>
                  <a:cubicBezTo>
                    <a:pt x="113497" y="-13"/>
                    <a:pt x="110465" y="-13"/>
                    <a:pt x="109707" y="-13"/>
                  </a:cubicBezTo>
                  <a:cubicBezTo>
                    <a:pt x="99347" y="-13"/>
                    <a:pt x="88481" y="793"/>
                    <a:pt x="77867" y="793"/>
                  </a:cubicBezTo>
                  <a:cubicBezTo>
                    <a:pt x="71550" y="793"/>
                    <a:pt x="55883" y="-13"/>
                    <a:pt x="49565" y="-13"/>
                  </a:cubicBezTo>
                  <a:cubicBezTo>
                    <a:pt x="48049" y="-13"/>
                    <a:pt x="45017" y="-13"/>
                    <a:pt x="45017" y="5364"/>
                  </a:cubicBezTo>
                  <a:cubicBezTo>
                    <a:pt x="45017" y="8322"/>
                    <a:pt x="47544" y="8322"/>
                    <a:pt x="50829" y="8322"/>
                  </a:cubicBezTo>
                  <a:cubicBezTo>
                    <a:pt x="65991" y="8322"/>
                    <a:pt x="67507" y="11010"/>
                    <a:pt x="69781" y="16925"/>
                  </a:cubicBezTo>
                  <a:lnTo>
                    <a:pt x="99599" y="91939"/>
                  </a:lnTo>
                  <a:lnTo>
                    <a:pt x="46280" y="152972"/>
                  </a:lnTo>
                  <a:lnTo>
                    <a:pt x="42995" y="155930"/>
                  </a:lnTo>
                  <a:cubicBezTo>
                    <a:pt x="30613" y="170179"/>
                    <a:pt x="18737" y="174481"/>
                    <a:pt x="5849" y="175288"/>
                  </a:cubicBezTo>
                  <a:cubicBezTo>
                    <a:pt x="2564" y="175557"/>
                    <a:pt x="290" y="175557"/>
                    <a:pt x="290" y="180665"/>
                  </a:cubicBezTo>
                  <a:cubicBezTo>
                    <a:pt x="290" y="180934"/>
                    <a:pt x="290" y="183623"/>
                    <a:pt x="3575" y="183623"/>
                  </a:cubicBezTo>
                  <a:cubicBezTo>
                    <a:pt x="11156" y="183623"/>
                    <a:pt x="19495" y="182816"/>
                    <a:pt x="27328" y="182816"/>
                  </a:cubicBezTo>
                  <a:cubicBezTo>
                    <a:pt x="36678" y="182816"/>
                    <a:pt x="46533" y="183623"/>
                    <a:pt x="55630" y="183623"/>
                  </a:cubicBezTo>
                  <a:cubicBezTo>
                    <a:pt x="57146" y="183623"/>
                    <a:pt x="60179" y="183623"/>
                    <a:pt x="60179" y="178245"/>
                  </a:cubicBezTo>
                  <a:cubicBezTo>
                    <a:pt x="60179" y="175557"/>
                    <a:pt x="57652" y="175288"/>
                    <a:pt x="57146" y="175288"/>
                  </a:cubicBezTo>
                  <a:cubicBezTo>
                    <a:pt x="54872" y="175019"/>
                    <a:pt x="47039" y="174481"/>
                    <a:pt x="47039" y="166953"/>
                  </a:cubicBezTo>
                  <a:cubicBezTo>
                    <a:pt x="47039" y="162651"/>
                    <a:pt x="50829" y="158349"/>
                    <a:pt x="53861" y="154854"/>
                  </a:cubicBezTo>
                  <a:lnTo>
                    <a:pt x="79636" y="125816"/>
                  </a:lnTo>
                  <a:lnTo>
                    <a:pt x="102379" y="99468"/>
                  </a:lnTo>
                  <a:lnTo>
                    <a:pt x="127901" y="163727"/>
                  </a:lnTo>
                  <a:cubicBezTo>
                    <a:pt x="128912" y="166684"/>
                    <a:pt x="129165" y="166953"/>
                    <a:pt x="129165" y="167491"/>
                  </a:cubicBezTo>
                  <a:cubicBezTo>
                    <a:pt x="129165" y="169642"/>
                    <a:pt x="124363" y="174213"/>
                    <a:pt x="114508" y="175288"/>
                  </a:cubicBezTo>
                  <a:cubicBezTo>
                    <a:pt x="111729" y="175557"/>
                    <a:pt x="109454" y="175826"/>
                    <a:pt x="109454" y="180396"/>
                  </a:cubicBezTo>
                  <a:cubicBezTo>
                    <a:pt x="109454" y="183623"/>
                    <a:pt x="112234" y="183623"/>
                    <a:pt x="113245" y="183623"/>
                  </a:cubicBezTo>
                  <a:cubicBezTo>
                    <a:pt x="120320" y="183623"/>
                    <a:pt x="138009" y="182816"/>
                    <a:pt x="145084" y="182816"/>
                  </a:cubicBezTo>
                  <a:cubicBezTo>
                    <a:pt x="151402" y="182816"/>
                    <a:pt x="166816" y="183623"/>
                    <a:pt x="173134" y="183623"/>
                  </a:cubicBezTo>
                  <a:cubicBezTo>
                    <a:pt x="174903" y="183623"/>
                    <a:pt x="177935" y="183623"/>
                    <a:pt x="177935" y="178514"/>
                  </a:cubicBezTo>
                  <a:cubicBezTo>
                    <a:pt x="177935" y="175288"/>
                    <a:pt x="175408" y="175288"/>
                    <a:pt x="173386" y="175288"/>
                  </a:cubicBezTo>
                  <a:cubicBezTo>
                    <a:pt x="156456" y="175019"/>
                    <a:pt x="155950" y="174213"/>
                    <a:pt x="151655" y="163458"/>
                  </a:cubicBezTo>
                  <a:cubicBezTo>
                    <a:pt x="141799" y="138453"/>
                    <a:pt x="124869" y="96510"/>
                    <a:pt x="119057" y="80378"/>
                  </a:cubicBezTo>
                  <a:cubicBezTo>
                    <a:pt x="136240" y="61557"/>
                    <a:pt x="162773" y="29562"/>
                    <a:pt x="170859" y="22034"/>
                  </a:cubicBezTo>
                  <a:cubicBezTo>
                    <a:pt x="178188" y="15581"/>
                    <a:pt x="187790" y="9128"/>
                    <a:pt x="202952" y="8322"/>
                  </a:cubicBezTo>
                  <a:cubicBezTo>
                    <a:pt x="206237" y="8053"/>
                    <a:pt x="208511" y="8053"/>
                    <a:pt x="208511" y="2944"/>
                  </a:cubicBezTo>
                  <a:cubicBezTo>
                    <a:pt x="208511" y="2675"/>
                    <a:pt x="208511" y="-13"/>
                    <a:pt x="205226" y="-13"/>
                  </a:cubicBezTo>
                  <a:cubicBezTo>
                    <a:pt x="197645" y="-13"/>
                    <a:pt x="189306" y="793"/>
                    <a:pt x="181473" y="793"/>
                  </a:cubicBezTo>
                  <a:cubicBezTo>
                    <a:pt x="172123" y="793"/>
                    <a:pt x="162520" y="-13"/>
                    <a:pt x="153423" y="-13"/>
                  </a:cubicBezTo>
                  <a:cubicBezTo>
                    <a:pt x="151907" y="-13"/>
                    <a:pt x="148622" y="-13"/>
                    <a:pt x="148622" y="5364"/>
                  </a:cubicBezTo>
                  <a:cubicBezTo>
                    <a:pt x="148622" y="7246"/>
                    <a:pt x="149886" y="8053"/>
                    <a:pt x="151655" y="8322"/>
                  </a:cubicBezTo>
                  <a:cubicBezTo>
                    <a:pt x="153929" y="8591"/>
                    <a:pt x="161762" y="9128"/>
                    <a:pt x="161762" y="16657"/>
                  </a:cubicBezTo>
                  <a:cubicBezTo>
                    <a:pt x="161762" y="20421"/>
                    <a:pt x="158983" y="23916"/>
                    <a:pt x="156961" y="26336"/>
                  </a:cubicBezTo>
                  <a:lnTo>
                    <a:pt x="116024" y="73119"/>
                  </a:lnTo>
                  <a:close/>
                </a:path>
              </a:pathLst>
            </a:custGeom>
            <a:solidFill>
              <a:srgbClr val="000000"/>
            </a:solidFill>
            <a:ln w="25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6" name="任意多边形: 形状 215">
              <a:extLst>
                <a:ext uri="{FF2B5EF4-FFF2-40B4-BE49-F238E27FC236}">
                  <a16:creationId xmlns:a16="http://schemas.microsoft.com/office/drawing/2014/main" id="{2898DFC4-A9FE-412F-FF16-B5752F683C3A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0109930" y="2098628"/>
              <a:ext cx="110731" cy="127792"/>
            </a:xfrm>
            <a:custGeom>
              <a:avLst/>
              <a:gdLst>
                <a:gd name="connsiteX0" fmla="*/ 111029 w 110731"/>
                <a:gd name="connsiteY0" fmla="*/ 43276 h 127792"/>
                <a:gd name="connsiteX1" fmla="*/ 105723 w 110731"/>
                <a:gd name="connsiteY1" fmla="*/ -12 h 127792"/>
                <a:gd name="connsiteX2" fmla="*/ 298 w 110731"/>
                <a:gd name="connsiteY2" fmla="*/ -12 h 127792"/>
                <a:gd name="connsiteX3" fmla="*/ 298 w 110731"/>
                <a:gd name="connsiteY3" fmla="*/ 6764 h 127792"/>
                <a:gd name="connsiteX4" fmla="*/ 4543 w 110731"/>
                <a:gd name="connsiteY4" fmla="*/ 6764 h 127792"/>
                <a:gd name="connsiteX5" fmla="*/ 18517 w 110731"/>
                <a:gd name="connsiteY5" fmla="*/ 15233 h 127792"/>
                <a:gd name="connsiteX6" fmla="*/ 18517 w 110731"/>
                <a:gd name="connsiteY6" fmla="*/ 112536 h 127792"/>
                <a:gd name="connsiteX7" fmla="*/ 4543 w 110731"/>
                <a:gd name="connsiteY7" fmla="*/ 121005 h 127792"/>
                <a:gd name="connsiteX8" fmla="*/ 298 w 110731"/>
                <a:gd name="connsiteY8" fmla="*/ 121005 h 127792"/>
                <a:gd name="connsiteX9" fmla="*/ 298 w 110731"/>
                <a:gd name="connsiteY9" fmla="*/ 127781 h 127792"/>
                <a:gd name="connsiteX10" fmla="*/ 27185 w 110731"/>
                <a:gd name="connsiteY10" fmla="*/ 127028 h 127792"/>
                <a:gd name="connsiteX11" fmla="*/ 58140 w 110731"/>
                <a:gd name="connsiteY11" fmla="*/ 127781 h 127792"/>
                <a:gd name="connsiteX12" fmla="*/ 58140 w 110731"/>
                <a:gd name="connsiteY12" fmla="*/ 121005 h 127792"/>
                <a:gd name="connsiteX13" fmla="*/ 51949 w 110731"/>
                <a:gd name="connsiteY13" fmla="*/ 121005 h 127792"/>
                <a:gd name="connsiteX14" fmla="*/ 35322 w 110731"/>
                <a:gd name="connsiteY14" fmla="*/ 112348 h 127792"/>
                <a:gd name="connsiteX15" fmla="*/ 35322 w 110731"/>
                <a:gd name="connsiteY15" fmla="*/ 67178 h 127792"/>
                <a:gd name="connsiteX16" fmla="*/ 52480 w 110731"/>
                <a:gd name="connsiteY16" fmla="*/ 67178 h 127792"/>
                <a:gd name="connsiteX17" fmla="*/ 72645 w 110731"/>
                <a:gd name="connsiteY17" fmla="*/ 89198 h 127792"/>
                <a:gd name="connsiteX18" fmla="*/ 78659 w 110731"/>
                <a:gd name="connsiteY18" fmla="*/ 89198 h 127792"/>
                <a:gd name="connsiteX19" fmla="*/ 78659 w 110731"/>
                <a:gd name="connsiteY19" fmla="*/ 38383 h 127792"/>
                <a:gd name="connsiteX20" fmla="*/ 72645 w 110731"/>
                <a:gd name="connsiteY20" fmla="*/ 38383 h 127792"/>
                <a:gd name="connsiteX21" fmla="*/ 52480 w 110731"/>
                <a:gd name="connsiteY21" fmla="*/ 60403 h 127792"/>
                <a:gd name="connsiteX22" fmla="*/ 35322 w 110731"/>
                <a:gd name="connsiteY22" fmla="*/ 60403 h 127792"/>
                <a:gd name="connsiteX23" fmla="*/ 35322 w 110731"/>
                <a:gd name="connsiteY23" fmla="*/ 14104 h 127792"/>
                <a:gd name="connsiteX24" fmla="*/ 43812 w 110731"/>
                <a:gd name="connsiteY24" fmla="*/ 6764 h 127792"/>
                <a:gd name="connsiteX25" fmla="*/ 68576 w 110731"/>
                <a:gd name="connsiteY25" fmla="*/ 6764 h 127792"/>
                <a:gd name="connsiteX26" fmla="*/ 105015 w 110731"/>
                <a:gd name="connsiteY26" fmla="*/ 43276 h 127792"/>
                <a:gd name="connsiteX27" fmla="*/ 111029 w 110731"/>
                <a:gd name="connsiteY27" fmla="*/ 43276 h 12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0731" h="127792">
                  <a:moveTo>
                    <a:pt x="111029" y="43276"/>
                  </a:moveTo>
                  <a:lnTo>
                    <a:pt x="105723" y="-12"/>
                  </a:lnTo>
                  <a:lnTo>
                    <a:pt x="298" y="-12"/>
                  </a:lnTo>
                  <a:lnTo>
                    <a:pt x="298" y="6764"/>
                  </a:lnTo>
                  <a:lnTo>
                    <a:pt x="4543" y="6764"/>
                  </a:lnTo>
                  <a:cubicBezTo>
                    <a:pt x="18164" y="6764"/>
                    <a:pt x="18517" y="8646"/>
                    <a:pt x="18517" y="15233"/>
                  </a:cubicBezTo>
                  <a:lnTo>
                    <a:pt x="18517" y="112536"/>
                  </a:lnTo>
                  <a:cubicBezTo>
                    <a:pt x="18517" y="118935"/>
                    <a:pt x="18164" y="121005"/>
                    <a:pt x="4543" y="121005"/>
                  </a:cubicBezTo>
                  <a:lnTo>
                    <a:pt x="298" y="121005"/>
                  </a:lnTo>
                  <a:lnTo>
                    <a:pt x="298" y="127781"/>
                  </a:lnTo>
                  <a:lnTo>
                    <a:pt x="27185" y="127028"/>
                  </a:lnTo>
                  <a:lnTo>
                    <a:pt x="58140" y="127781"/>
                  </a:lnTo>
                  <a:lnTo>
                    <a:pt x="58140" y="121005"/>
                  </a:lnTo>
                  <a:lnTo>
                    <a:pt x="51949" y="121005"/>
                  </a:lnTo>
                  <a:cubicBezTo>
                    <a:pt x="35322" y="121005"/>
                    <a:pt x="35322" y="118559"/>
                    <a:pt x="35322" y="112348"/>
                  </a:cubicBezTo>
                  <a:lnTo>
                    <a:pt x="35322" y="67178"/>
                  </a:lnTo>
                  <a:lnTo>
                    <a:pt x="52480" y="67178"/>
                  </a:lnTo>
                  <a:cubicBezTo>
                    <a:pt x="70168" y="67178"/>
                    <a:pt x="72645" y="72824"/>
                    <a:pt x="72645" y="89198"/>
                  </a:cubicBezTo>
                  <a:lnTo>
                    <a:pt x="78659" y="89198"/>
                  </a:lnTo>
                  <a:lnTo>
                    <a:pt x="78659" y="38383"/>
                  </a:lnTo>
                  <a:lnTo>
                    <a:pt x="72645" y="38383"/>
                  </a:lnTo>
                  <a:cubicBezTo>
                    <a:pt x="72645" y="54568"/>
                    <a:pt x="70168" y="60403"/>
                    <a:pt x="52480" y="60403"/>
                  </a:cubicBezTo>
                  <a:lnTo>
                    <a:pt x="35322" y="60403"/>
                  </a:lnTo>
                  <a:lnTo>
                    <a:pt x="35322" y="14104"/>
                  </a:lnTo>
                  <a:cubicBezTo>
                    <a:pt x="35322" y="8269"/>
                    <a:pt x="35499" y="6764"/>
                    <a:pt x="43812" y="6764"/>
                  </a:cubicBezTo>
                  <a:lnTo>
                    <a:pt x="68576" y="6764"/>
                  </a:lnTo>
                  <a:cubicBezTo>
                    <a:pt x="97055" y="6764"/>
                    <a:pt x="101831" y="16927"/>
                    <a:pt x="105015" y="43276"/>
                  </a:cubicBezTo>
                  <a:lnTo>
                    <a:pt x="111029" y="43276"/>
                  </a:lnTo>
                  <a:close/>
                </a:path>
              </a:pathLst>
            </a:custGeom>
            <a:solidFill>
              <a:srgbClr val="000000"/>
            </a:solidFill>
            <a:ln w="25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7" name="任意多边形: 形状 216">
              <a:extLst>
                <a:ext uri="{FF2B5EF4-FFF2-40B4-BE49-F238E27FC236}">
                  <a16:creationId xmlns:a16="http://schemas.microsoft.com/office/drawing/2014/main" id="{552D6862-BAD9-458D-AB19-DCF5FBB5F5C5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0242772" y="2094111"/>
              <a:ext cx="119221" cy="136073"/>
            </a:xfrm>
            <a:custGeom>
              <a:avLst/>
              <a:gdLst>
                <a:gd name="connsiteX0" fmla="*/ 119525 w 119221"/>
                <a:gd name="connsiteY0" fmla="*/ 88257 h 136073"/>
                <a:gd name="connsiteX1" fmla="*/ 116518 w 119221"/>
                <a:gd name="connsiteY1" fmla="*/ 84681 h 136073"/>
                <a:gd name="connsiteX2" fmla="*/ 113511 w 119221"/>
                <a:gd name="connsiteY2" fmla="*/ 87128 h 136073"/>
                <a:gd name="connsiteX3" fmla="*/ 70527 w 119221"/>
                <a:gd name="connsiteY3" fmla="*/ 129286 h 136073"/>
                <a:gd name="connsiteX4" fmla="*/ 19230 w 119221"/>
                <a:gd name="connsiteY4" fmla="*/ 68119 h 136073"/>
                <a:gd name="connsiteX5" fmla="*/ 70174 w 119221"/>
                <a:gd name="connsiteY5" fmla="*/ 6764 h 136073"/>
                <a:gd name="connsiteX6" fmla="*/ 113157 w 119221"/>
                <a:gd name="connsiteY6" fmla="*/ 51557 h 136073"/>
                <a:gd name="connsiteX7" fmla="*/ 116341 w 119221"/>
                <a:gd name="connsiteY7" fmla="*/ 53815 h 136073"/>
                <a:gd name="connsiteX8" fmla="*/ 119525 w 119221"/>
                <a:gd name="connsiteY8" fmla="*/ 48922 h 136073"/>
                <a:gd name="connsiteX9" fmla="*/ 119525 w 119221"/>
                <a:gd name="connsiteY9" fmla="*/ 4882 h 136073"/>
                <a:gd name="connsiteX10" fmla="*/ 117049 w 119221"/>
                <a:gd name="connsiteY10" fmla="*/ -12 h 136073"/>
                <a:gd name="connsiteX11" fmla="*/ 114042 w 119221"/>
                <a:gd name="connsiteY11" fmla="*/ 2247 h 136073"/>
                <a:gd name="connsiteX12" fmla="*/ 104667 w 119221"/>
                <a:gd name="connsiteY12" fmla="*/ 16551 h 136073"/>
                <a:gd name="connsiteX13" fmla="*/ 68051 w 119221"/>
                <a:gd name="connsiteY13" fmla="*/ -12 h 136073"/>
                <a:gd name="connsiteX14" fmla="*/ 303 w 119221"/>
                <a:gd name="connsiteY14" fmla="*/ 67931 h 136073"/>
                <a:gd name="connsiteX15" fmla="*/ 68051 w 119221"/>
                <a:gd name="connsiteY15" fmla="*/ 136062 h 136073"/>
                <a:gd name="connsiteX16" fmla="*/ 119525 w 119221"/>
                <a:gd name="connsiteY16" fmla="*/ 88257 h 136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9221" h="136073">
                  <a:moveTo>
                    <a:pt x="119525" y="88257"/>
                  </a:moveTo>
                  <a:cubicBezTo>
                    <a:pt x="119525" y="86187"/>
                    <a:pt x="119348" y="84681"/>
                    <a:pt x="116518" y="84681"/>
                  </a:cubicBezTo>
                  <a:cubicBezTo>
                    <a:pt x="115457" y="84681"/>
                    <a:pt x="113688" y="84681"/>
                    <a:pt x="113511" y="87128"/>
                  </a:cubicBezTo>
                  <a:cubicBezTo>
                    <a:pt x="112096" y="117429"/>
                    <a:pt x="88039" y="129286"/>
                    <a:pt x="70527" y="129286"/>
                  </a:cubicBezTo>
                  <a:cubicBezTo>
                    <a:pt x="51600" y="129286"/>
                    <a:pt x="19230" y="117053"/>
                    <a:pt x="19230" y="68119"/>
                  </a:cubicBezTo>
                  <a:cubicBezTo>
                    <a:pt x="19230" y="17115"/>
                    <a:pt x="53546" y="6764"/>
                    <a:pt x="70174" y="6764"/>
                  </a:cubicBezTo>
                  <a:cubicBezTo>
                    <a:pt x="87685" y="6764"/>
                    <a:pt x="108558" y="19185"/>
                    <a:pt x="113157" y="51557"/>
                  </a:cubicBezTo>
                  <a:cubicBezTo>
                    <a:pt x="113511" y="53815"/>
                    <a:pt x="115103" y="53815"/>
                    <a:pt x="116341" y="53815"/>
                  </a:cubicBezTo>
                  <a:cubicBezTo>
                    <a:pt x="119525" y="53815"/>
                    <a:pt x="119525" y="52686"/>
                    <a:pt x="119525" y="48922"/>
                  </a:cubicBezTo>
                  <a:lnTo>
                    <a:pt x="119525" y="4882"/>
                  </a:lnTo>
                  <a:cubicBezTo>
                    <a:pt x="119525" y="1682"/>
                    <a:pt x="119525" y="-12"/>
                    <a:pt x="117049" y="-12"/>
                  </a:cubicBezTo>
                  <a:cubicBezTo>
                    <a:pt x="116341" y="-12"/>
                    <a:pt x="115457" y="-12"/>
                    <a:pt x="114042" y="2247"/>
                  </a:cubicBezTo>
                  <a:lnTo>
                    <a:pt x="104667" y="16551"/>
                  </a:lnTo>
                  <a:cubicBezTo>
                    <a:pt x="97237" y="8646"/>
                    <a:pt x="85032" y="-12"/>
                    <a:pt x="68051" y="-12"/>
                  </a:cubicBezTo>
                  <a:cubicBezTo>
                    <a:pt x="30905" y="-12"/>
                    <a:pt x="303" y="30478"/>
                    <a:pt x="303" y="67931"/>
                  </a:cubicBezTo>
                  <a:cubicBezTo>
                    <a:pt x="303" y="106137"/>
                    <a:pt x="31435" y="136062"/>
                    <a:pt x="68051" y="136062"/>
                  </a:cubicBezTo>
                  <a:cubicBezTo>
                    <a:pt x="99360" y="136062"/>
                    <a:pt x="119525" y="111219"/>
                    <a:pt x="119525" y="88257"/>
                  </a:cubicBezTo>
                  <a:close/>
                </a:path>
              </a:pathLst>
            </a:custGeom>
            <a:solidFill>
              <a:srgbClr val="000000"/>
            </a:solidFill>
            <a:ln w="25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8" name="任意多边形: 形状 217">
              <a:extLst>
                <a:ext uri="{FF2B5EF4-FFF2-40B4-BE49-F238E27FC236}">
                  <a16:creationId xmlns:a16="http://schemas.microsoft.com/office/drawing/2014/main" id="{5B4837BC-BDC9-625D-3D9C-A78088C10D19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0382690" y="2092229"/>
              <a:ext cx="133018" cy="134191"/>
            </a:xfrm>
            <a:custGeom>
              <a:avLst/>
              <a:gdLst>
                <a:gd name="connsiteX0" fmla="*/ 133328 w 133018"/>
                <a:gd name="connsiteY0" fmla="*/ 134180 h 134191"/>
                <a:gd name="connsiteX1" fmla="*/ 133328 w 133018"/>
                <a:gd name="connsiteY1" fmla="*/ 127404 h 134191"/>
                <a:gd name="connsiteX2" fmla="*/ 129790 w 133018"/>
                <a:gd name="connsiteY2" fmla="*/ 127404 h 134191"/>
                <a:gd name="connsiteX3" fmla="*/ 114755 w 133018"/>
                <a:gd name="connsiteY3" fmla="*/ 120252 h 134191"/>
                <a:gd name="connsiteX4" fmla="*/ 71771 w 133018"/>
                <a:gd name="connsiteY4" fmla="*/ 4317 h 134191"/>
                <a:gd name="connsiteX5" fmla="*/ 66818 w 133018"/>
                <a:gd name="connsiteY5" fmla="*/ -12 h 134191"/>
                <a:gd name="connsiteX6" fmla="*/ 61866 w 133018"/>
                <a:gd name="connsiteY6" fmla="*/ 4317 h 134191"/>
                <a:gd name="connsiteX7" fmla="*/ 21005 w 133018"/>
                <a:gd name="connsiteY7" fmla="*/ 114418 h 134191"/>
                <a:gd name="connsiteX8" fmla="*/ 309 w 133018"/>
                <a:gd name="connsiteY8" fmla="*/ 127404 h 134191"/>
                <a:gd name="connsiteX9" fmla="*/ 309 w 133018"/>
                <a:gd name="connsiteY9" fmla="*/ 134180 h 134191"/>
                <a:gd name="connsiteX10" fmla="*/ 18528 w 133018"/>
                <a:gd name="connsiteY10" fmla="*/ 133427 h 134191"/>
                <a:gd name="connsiteX11" fmla="*/ 39755 w 133018"/>
                <a:gd name="connsiteY11" fmla="*/ 134180 h 134191"/>
                <a:gd name="connsiteX12" fmla="*/ 39755 w 133018"/>
                <a:gd name="connsiteY12" fmla="*/ 127404 h 134191"/>
                <a:gd name="connsiteX13" fmla="*/ 27019 w 133018"/>
                <a:gd name="connsiteY13" fmla="*/ 118370 h 134191"/>
                <a:gd name="connsiteX14" fmla="*/ 27903 w 133018"/>
                <a:gd name="connsiteY14" fmla="*/ 114606 h 134191"/>
                <a:gd name="connsiteX15" fmla="*/ 36394 w 133018"/>
                <a:gd name="connsiteY15" fmla="*/ 91457 h 134191"/>
                <a:gd name="connsiteX16" fmla="*/ 86630 w 133018"/>
                <a:gd name="connsiteY16" fmla="*/ 91457 h 134191"/>
                <a:gd name="connsiteX17" fmla="*/ 96889 w 133018"/>
                <a:gd name="connsiteY17" fmla="*/ 118935 h 134191"/>
                <a:gd name="connsiteX18" fmla="*/ 97774 w 133018"/>
                <a:gd name="connsiteY18" fmla="*/ 122135 h 134191"/>
                <a:gd name="connsiteX19" fmla="*/ 83446 w 133018"/>
                <a:gd name="connsiteY19" fmla="*/ 127404 h 134191"/>
                <a:gd name="connsiteX20" fmla="*/ 83446 w 133018"/>
                <a:gd name="connsiteY20" fmla="*/ 134180 h 134191"/>
                <a:gd name="connsiteX21" fmla="*/ 109802 w 133018"/>
                <a:gd name="connsiteY21" fmla="*/ 133427 h 134191"/>
                <a:gd name="connsiteX22" fmla="*/ 133328 w 133018"/>
                <a:gd name="connsiteY22" fmla="*/ 134180 h 134191"/>
                <a:gd name="connsiteX23" fmla="*/ 84153 w 133018"/>
                <a:gd name="connsiteY23" fmla="*/ 84681 h 134191"/>
                <a:gd name="connsiteX24" fmla="*/ 38870 w 133018"/>
                <a:gd name="connsiteY24" fmla="*/ 84681 h 134191"/>
                <a:gd name="connsiteX25" fmla="*/ 61512 w 133018"/>
                <a:gd name="connsiteY25" fmla="*/ 23514 h 134191"/>
                <a:gd name="connsiteX26" fmla="*/ 84153 w 133018"/>
                <a:gd name="connsiteY26" fmla="*/ 84681 h 1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3018" h="134191">
                  <a:moveTo>
                    <a:pt x="133328" y="134180"/>
                  </a:moveTo>
                  <a:lnTo>
                    <a:pt x="133328" y="127404"/>
                  </a:lnTo>
                  <a:lnTo>
                    <a:pt x="129790" y="127404"/>
                  </a:lnTo>
                  <a:cubicBezTo>
                    <a:pt x="117939" y="127404"/>
                    <a:pt x="116701" y="125522"/>
                    <a:pt x="114755" y="120252"/>
                  </a:cubicBezTo>
                  <a:lnTo>
                    <a:pt x="71771" y="4317"/>
                  </a:lnTo>
                  <a:cubicBezTo>
                    <a:pt x="70710" y="1306"/>
                    <a:pt x="70179" y="-12"/>
                    <a:pt x="66818" y="-12"/>
                  </a:cubicBezTo>
                  <a:cubicBezTo>
                    <a:pt x="63458" y="-12"/>
                    <a:pt x="62927" y="1306"/>
                    <a:pt x="61866" y="4317"/>
                  </a:cubicBezTo>
                  <a:lnTo>
                    <a:pt x="21005" y="114418"/>
                  </a:lnTo>
                  <a:cubicBezTo>
                    <a:pt x="19236" y="119123"/>
                    <a:pt x="16229" y="127404"/>
                    <a:pt x="309" y="127404"/>
                  </a:cubicBezTo>
                  <a:lnTo>
                    <a:pt x="309" y="134180"/>
                  </a:lnTo>
                  <a:cubicBezTo>
                    <a:pt x="6323" y="133615"/>
                    <a:pt x="12514" y="133427"/>
                    <a:pt x="18528" y="133427"/>
                  </a:cubicBezTo>
                  <a:cubicBezTo>
                    <a:pt x="25604" y="133427"/>
                    <a:pt x="38693" y="134180"/>
                    <a:pt x="39755" y="134180"/>
                  </a:cubicBezTo>
                  <a:lnTo>
                    <a:pt x="39755" y="127404"/>
                  </a:lnTo>
                  <a:cubicBezTo>
                    <a:pt x="31972" y="127404"/>
                    <a:pt x="27019" y="123640"/>
                    <a:pt x="27019" y="118370"/>
                  </a:cubicBezTo>
                  <a:cubicBezTo>
                    <a:pt x="27019" y="116865"/>
                    <a:pt x="27196" y="116488"/>
                    <a:pt x="27903" y="114606"/>
                  </a:cubicBezTo>
                  <a:lnTo>
                    <a:pt x="36394" y="91457"/>
                  </a:lnTo>
                  <a:lnTo>
                    <a:pt x="86630" y="91457"/>
                  </a:lnTo>
                  <a:lnTo>
                    <a:pt x="96889" y="118935"/>
                  </a:lnTo>
                  <a:cubicBezTo>
                    <a:pt x="97243" y="119876"/>
                    <a:pt x="97774" y="121194"/>
                    <a:pt x="97774" y="122135"/>
                  </a:cubicBezTo>
                  <a:cubicBezTo>
                    <a:pt x="97774" y="127404"/>
                    <a:pt x="88222" y="127404"/>
                    <a:pt x="83446" y="127404"/>
                  </a:cubicBezTo>
                  <a:lnTo>
                    <a:pt x="83446" y="134180"/>
                  </a:lnTo>
                  <a:lnTo>
                    <a:pt x="109802" y="133427"/>
                  </a:lnTo>
                  <a:cubicBezTo>
                    <a:pt x="118116" y="133427"/>
                    <a:pt x="131382" y="133992"/>
                    <a:pt x="133328" y="134180"/>
                  </a:cubicBezTo>
                  <a:close/>
                  <a:moveTo>
                    <a:pt x="84153" y="84681"/>
                  </a:moveTo>
                  <a:lnTo>
                    <a:pt x="38870" y="84681"/>
                  </a:lnTo>
                  <a:lnTo>
                    <a:pt x="61512" y="23514"/>
                  </a:lnTo>
                  <a:lnTo>
                    <a:pt x="84153" y="84681"/>
                  </a:lnTo>
                  <a:close/>
                </a:path>
              </a:pathLst>
            </a:custGeom>
            <a:solidFill>
              <a:srgbClr val="000000"/>
            </a:solidFill>
            <a:ln w="25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9" name="任意多边形: 形状 218">
              <a:extLst>
                <a:ext uri="{FF2B5EF4-FFF2-40B4-BE49-F238E27FC236}">
                  <a16:creationId xmlns:a16="http://schemas.microsoft.com/office/drawing/2014/main" id="{AEAF8A57-2806-569E-AAC0-8707901CBAB0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0550884" y="1983188"/>
              <a:ext cx="58625" cy="268866"/>
            </a:xfrm>
            <a:custGeom>
              <a:avLst/>
              <a:gdLst>
                <a:gd name="connsiteX0" fmla="*/ 58941 w 58625"/>
                <a:gd name="connsiteY0" fmla="*/ 134420 h 268866"/>
                <a:gd name="connsiteX1" fmla="*/ 42263 w 58625"/>
                <a:gd name="connsiteY1" fmla="*/ 50534 h 268866"/>
                <a:gd name="connsiteX2" fmla="*/ 2842 w 58625"/>
                <a:gd name="connsiteY2" fmla="*/ -13 h 268866"/>
                <a:gd name="connsiteX3" fmla="*/ 315 w 58625"/>
                <a:gd name="connsiteY3" fmla="*/ 2675 h 268866"/>
                <a:gd name="connsiteX4" fmla="*/ 5117 w 58625"/>
                <a:gd name="connsiteY4" fmla="*/ 8859 h 268866"/>
                <a:gd name="connsiteX5" fmla="*/ 44284 w 58625"/>
                <a:gd name="connsiteY5" fmla="*/ 134420 h 268866"/>
                <a:gd name="connsiteX6" fmla="*/ 3600 w 58625"/>
                <a:gd name="connsiteY6" fmla="*/ 261594 h 268866"/>
                <a:gd name="connsiteX7" fmla="*/ 315 w 58625"/>
                <a:gd name="connsiteY7" fmla="*/ 266165 h 268866"/>
                <a:gd name="connsiteX8" fmla="*/ 2842 w 58625"/>
                <a:gd name="connsiteY8" fmla="*/ 268854 h 268866"/>
                <a:gd name="connsiteX9" fmla="*/ 43021 w 58625"/>
                <a:gd name="connsiteY9" fmla="*/ 216425 h 268866"/>
                <a:gd name="connsiteX10" fmla="*/ 58941 w 58625"/>
                <a:gd name="connsiteY10" fmla="*/ 134420 h 268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625" h="268866">
                  <a:moveTo>
                    <a:pt x="58941" y="134420"/>
                  </a:moveTo>
                  <a:cubicBezTo>
                    <a:pt x="58941" y="113449"/>
                    <a:pt x="56161" y="80916"/>
                    <a:pt x="42263" y="50534"/>
                  </a:cubicBezTo>
                  <a:cubicBezTo>
                    <a:pt x="27101" y="17463"/>
                    <a:pt x="5369" y="-13"/>
                    <a:pt x="2842" y="-13"/>
                  </a:cubicBezTo>
                  <a:cubicBezTo>
                    <a:pt x="1326" y="-13"/>
                    <a:pt x="315" y="1062"/>
                    <a:pt x="315" y="2675"/>
                  </a:cubicBezTo>
                  <a:cubicBezTo>
                    <a:pt x="315" y="3482"/>
                    <a:pt x="315" y="4020"/>
                    <a:pt x="5117" y="8859"/>
                  </a:cubicBezTo>
                  <a:cubicBezTo>
                    <a:pt x="29881" y="35477"/>
                    <a:pt x="44284" y="78227"/>
                    <a:pt x="44284" y="134420"/>
                  </a:cubicBezTo>
                  <a:cubicBezTo>
                    <a:pt x="44284" y="180396"/>
                    <a:pt x="34935" y="227717"/>
                    <a:pt x="3600" y="261594"/>
                  </a:cubicBezTo>
                  <a:cubicBezTo>
                    <a:pt x="315" y="264821"/>
                    <a:pt x="315" y="265358"/>
                    <a:pt x="315" y="266165"/>
                  </a:cubicBezTo>
                  <a:cubicBezTo>
                    <a:pt x="315" y="267778"/>
                    <a:pt x="1326" y="268854"/>
                    <a:pt x="2842" y="268854"/>
                  </a:cubicBezTo>
                  <a:cubicBezTo>
                    <a:pt x="5369" y="268854"/>
                    <a:pt x="28112" y="250571"/>
                    <a:pt x="43021" y="216425"/>
                  </a:cubicBezTo>
                  <a:cubicBezTo>
                    <a:pt x="55908" y="186849"/>
                    <a:pt x="58941" y="157005"/>
                    <a:pt x="58941" y="134420"/>
                  </a:cubicBezTo>
                  <a:close/>
                </a:path>
              </a:pathLst>
            </a:custGeom>
            <a:solidFill>
              <a:srgbClr val="000000"/>
            </a:solidFill>
            <a:ln w="25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0" name="任意多边形: 形状 219">
              <a:extLst>
                <a:ext uri="{FF2B5EF4-FFF2-40B4-BE49-F238E27FC236}">
                  <a16:creationId xmlns:a16="http://schemas.microsoft.com/office/drawing/2014/main" id="{26267103-DCE3-06D8-43C1-E7C59313BE84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0649155" y="1983188"/>
              <a:ext cx="58625" cy="268866"/>
            </a:xfrm>
            <a:custGeom>
              <a:avLst/>
              <a:gdLst>
                <a:gd name="connsiteX0" fmla="*/ 58945 w 58625"/>
                <a:gd name="connsiteY0" fmla="*/ 134420 h 268866"/>
                <a:gd name="connsiteX1" fmla="*/ 42267 w 58625"/>
                <a:gd name="connsiteY1" fmla="*/ 50534 h 268866"/>
                <a:gd name="connsiteX2" fmla="*/ 2846 w 58625"/>
                <a:gd name="connsiteY2" fmla="*/ -13 h 268866"/>
                <a:gd name="connsiteX3" fmla="*/ 319 w 58625"/>
                <a:gd name="connsiteY3" fmla="*/ 2675 h 268866"/>
                <a:gd name="connsiteX4" fmla="*/ 5120 w 58625"/>
                <a:gd name="connsiteY4" fmla="*/ 8859 h 268866"/>
                <a:gd name="connsiteX5" fmla="*/ 44288 w 58625"/>
                <a:gd name="connsiteY5" fmla="*/ 134420 h 268866"/>
                <a:gd name="connsiteX6" fmla="*/ 3604 w 58625"/>
                <a:gd name="connsiteY6" fmla="*/ 261594 h 268866"/>
                <a:gd name="connsiteX7" fmla="*/ 319 w 58625"/>
                <a:gd name="connsiteY7" fmla="*/ 266165 h 268866"/>
                <a:gd name="connsiteX8" fmla="*/ 2846 w 58625"/>
                <a:gd name="connsiteY8" fmla="*/ 268854 h 268866"/>
                <a:gd name="connsiteX9" fmla="*/ 43025 w 58625"/>
                <a:gd name="connsiteY9" fmla="*/ 216425 h 268866"/>
                <a:gd name="connsiteX10" fmla="*/ 58945 w 58625"/>
                <a:gd name="connsiteY10" fmla="*/ 134420 h 268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625" h="268866">
                  <a:moveTo>
                    <a:pt x="58945" y="134420"/>
                  </a:moveTo>
                  <a:cubicBezTo>
                    <a:pt x="58945" y="113449"/>
                    <a:pt x="56165" y="80916"/>
                    <a:pt x="42267" y="50534"/>
                  </a:cubicBezTo>
                  <a:cubicBezTo>
                    <a:pt x="27105" y="17463"/>
                    <a:pt x="5373" y="-13"/>
                    <a:pt x="2846" y="-13"/>
                  </a:cubicBezTo>
                  <a:cubicBezTo>
                    <a:pt x="1330" y="-13"/>
                    <a:pt x="319" y="1062"/>
                    <a:pt x="319" y="2675"/>
                  </a:cubicBezTo>
                  <a:cubicBezTo>
                    <a:pt x="319" y="3482"/>
                    <a:pt x="319" y="4020"/>
                    <a:pt x="5120" y="8859"/>
                  </a:cubicBezTo>
                  <a:cubicBezTo>
                    <a:pt x="29885" y="35477"/>
                    <a:pt x="44288" y="78227"/>
                    <a:pt x="44288" y="134420"/>
                  </a:cubicBezTo>
                  <a:cubicBezTo>
                    <a:pt x="44288" y="180396"/>
                    <a:pt x="34938" y="227717"/>
                    <a:pt x="3604" y="261594"/>
                  </a:cubicBezTo>
                  <a:cubicBezTo>
                    <a:pt x="319" y="264821"/>
                    <a:pt x="319" y="265358"/>
                    <a:pt x="319" y="266165"/>
                  </a:cubicBezTo>
                  <a:cubicBezTo>
                    <a:pt x="319" y="267778"/>
                    <a:pt x="1330" y="268854"/>
                    <a:pt x="2846" y="268854"/>
                  </a:cubicBezTo>
                  <a:cubicBezTo>
                    <a:pt x="5373" y="268854"/>
                    <a:pt x="28116" y="250571"/>
                    <a:pt x="43025" y="216425"/>
                  </a:cubicBezTo>
                  <a:cubicBezTo>
                    <a:pt x="55912" y="186849"/>
                    <a:pt x="58945" y="157005"/>
                    <a:pt x="58945" y="134420"/>
                  </a:cubicBezTo>
                  <a:close/>
                </a:path>
              </a:pathLst>
            </a:custGeom>
            <a:solidFill>
              <a:srgbClr val="000000"/>
            </a:solidFill>
            <a:ln w="25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52281745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7A0ED-8DD8-C5C7-824D-62123FD87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组合 105">
            <a:extLst>
              <a:ext uri="{FF2B5EF4-FFF2-40B4-BE49-F238E27FC236}">
                <a16:creationId xmlns:a16="http://schemas.microsoft.com/office/drawing/2014/main" id="{DB562B0D-2115-7DF6-B359-D617CCE01499}"/>
              </a:ext>
            </a:extLst>
          </p:cNvPr>
          <p:cNvGrpSpPr/>
          <p:nvPr/>
        </p:nvGrpSpPr>
        <p:grpSpPr>
          <a:xfrm>
            <a:off x="1124829" y="1846568"/>
            <a:ext cx="3960384" cy="3499871"/>
            <a:chOff x="690839" y="2808375"/>
            <a:chExt cx="2206513" cy="1533641"/>
          </a:xfrm>
        </p:grpSpPr>
        <p:sp>
          <p:nvSpPr>
            <p:cNvPr id="107" name="矩形: 圆角 106">
              <a:extLst>
                <a:ext uri="{FF2B5EF4-FFF2-40B4-BE49-F238E27FC236}">
                  <a16:creationId xmlns:a16="http://schemas.microsoft.com/office/drawing/2014/main" id="{95BE9C67-EC77-C428-94B3-B130A4F3F40F}"/>
                </a:ext>
              </a:extLst>
            </p:cNvPr>
            <p:cNvSpPr/>
            <p:nvPr/>
          </p:nvSpPr>
          <p:spPr>
            <a:xfrm>
              <a:off x="690839" y="2808375"/>
              <a:ext cx="2206513" cy="1533641"/>
            </a:xfrm>
            <a:prstGeom prst="roundRect">
              <a:avLst>
                <a:gd name="adj" fmla="val 3605"/>
              </a:avLst>
            </a:prstGeom>
            <a:gradFill>
              <a:gsLst>
                <a:gs pos="100000">
                  <a:srgbClr val="E7FFF1"/>
                </a:gs>
                <a:gs pos="25000">
                  <a:schemeClr val="bg1"/>
                </a:gs>
              </a:gsLst>
              <a:lin ang="2700000" scaled="1"/>
            </a:gradFill>
            <a:ln>
              <a:noFill/>
            </a:ln>
            <a:effectLst>
              <a:outerShdw blurRad="76200" dist="50800" dir="5400000" algn="ctr" rotWithShape="0">
                <a:schemeClr val="accent2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dirty="0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108" name="矩形: 圆顶角 107">
              <a:extLst>
                <a:ext uri="{FF2B5EF4-FFF2-40B4-BE49-F238E27FC236}">
                  <a16:creationId xmlns:a16="http://schemas.microsoft.com/office/drawing/2014/main" id="{44A23574-BA92-6699-D7A4-1402AEA425CE}"/>
                </a:ext>
              </a:extLst>
            </p:cNvPr>
            <p:cNvSpPr/>
            <p:nvPr/>
          </p:nvSpPr>
          <p:spPr>
            <a:xfrm>
              <a:off x="690839" y="2808375"/>
              <a:ext cx="2206512" cy="53828"/>
            </a:xfrm>
            <a:prstGeom prst="round2SameRect">
              <a:avLst>
                <a:gd name="adj1" fmla="val 34924"/>
                <a:gd name="adj2" fmla="val 0"/>
              </a:avLst>
            </a:prstGeom>
            <a:gradFill>
              <a:gsLst>
                <a:gs pos="0">
                  <a:srgbClr val="00B050"/>
                </a:gs>
                <a:gs pos="60000">
                  <a:srgbClr val="006F66"/>
                </a:gs>
              </a:gsLst>
              <a:lin ang="2700000" scaled="0"/>
            </a:gradFill>
            <a:ln w="57150" cap="rnd">
              <a:noFill/>
              <a:prstDash val="solid"/>
              <a:round/>
            </a:ln>
            <a:effectLst>
              <a:outerShdw blurRad="76200" dist="50800" dir="5400000" algn="ctr" rotWithShape="0">
                <a:schemeClr val="accent6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 defTabSz="913765"/>
              <a:endParaRPr lang="en-US" sz="20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CEABF26A-A4DB-D0D1-BEB8-621B4E5DC459}"/>
              </a:ext>
            </a:extLst>
          </p:cNvPr>
          <p:cNvGrpSpPr/>
          <p:nvPr/>
        </p:nvGrpSpPr>
        <p:grpSpPr>
          <a:xfrm>
            <a:off x="482600" y="326129"/>
            <a:ext cx="2717801" cy="597639"/>
            <a:chOff x="555618" y="2329496"/>
            <a:chExt cx="13305843" cy="2113408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E3EA4188-7B95-4011-B38E-CBCFC2C7201C}"/>
                </a:ext>
              </a:extLst>
            </p:cNvPr>
            <p:cNvSpPr/>
            <p:nvPr/>
          </p:nvSpPr>
          <p:spPr>
            <a:xfrm>
              <a:off x="1142993" y="2531003"/>
              <a:ext cx="12718468" cy="1795990"/>
            </a:xfrm>
            <a:prstGeom prst="roundRect">
              <a:avLst>
                <a:gd name="adj" fmla="val 5667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R"/>
                <a:ea typeface="微软雅黑 Light"/>
                <a:cs typeface="+mn-cs"/>
              </a:endParaRPr>
            </a:p>
          </p:txBody>
        </p:sp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71496021-5A86-E941-8E3D-2CD85CE80EA4}"/>
                </a:ext>
              </a:extLst>
            </p:cNvPr>
            <p:cNvSpPr/>
            <p:nvPr/>
          </p:nvSpPr>
          <p:spPr>
            <a:xfrm>
              <a:off x="555618" y="2329496"/>
              <a:ext cx="2870122" cy="2113408"/>
            </a:xfrm>
            <a:custGeom>
              <a:avLst/>
              <a:gdLst>
                <a:gd name="connsiteX0" fmla="*/ 107956 w 3162822"/>
                <a:gd name="connsiteY0" fmla="*/ 0 h 1905000"/>
                <a:gd name="connsiteX1" fmla="*/ 3162822 w 3162822"/>
                <a:gd name="connsiteY1" fmla="*/ 0 h 1905000"/>
                <a:gd name="connsiteX2" fmla="*/ 2580731 w 3162822"/>
                <a:gd name="connsiteY2" fmla="*/ 1905000 h 1905000"/>
                <a:gd name="connsiteX3" fmla="*/ 107956 w 3162822"/>
                <a:gd name="connsiteY3" fmla="*/ 1905000 h 1905000"/>
                <a:gd name="connsiteX4" fmla="*/ 0 w 3162822"/>
                <a:gd name="connsiteY4" fmla="*/ 1797044 h 1905000"/>
                <a:gd name="connsiteX5" fmla="*/ 0 w 3162822"/>
                <a:gd name="connsiteY5" fmla="*/ 107956 h 1905000"/>
                <a:gd name="connsiteX6" fmla="*/ 107956 w 3162822"/>
                <a:gd name="connsiteY6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62822" h="1905000">
                  <a:moveTo>
                    <a:pt x="107956" y="0"/>
                  </a:moveTo>
                  <a:lnTo>
                    <a:pt x="3162822" y="0"/>
                  </a:lnTo>
                  <a:lnTo>
                    <a:pt x="2580731" y="1905000"/>
                  </a:lnTo>
                  <a:lnTo>
                    <a:pt x="107956" y="1905000"/>
                  </a:lnTo>
                  <a:cubicBezTo>
                    <a:pt x="48334" y="1905000"/>
                    <a:pt x="0" y="1856666"/>
                    <a:pt x="0" y="1797044"/>
                  </a:cubicBezTo>
                  <a:lnTo>
                    <a:pt x="0" y="107956"/>
                  </a:lnTo>
                  <a:cubicBezTo>
                    <a:pt x="0" y="48334"/>
                    <a:pt x="48334" y="0"/>
                    <a:pt x="107956" y="0"/>
                  </a:cubicBezTo>
                  <a:close/>
                </a:path>
              </a:pathLst>
            </a:custGeom>
            <a:gradFill>
              <a:gsLst>
                <a:gs pos="0">
                  <a:srgbClr val="006A60"/>
                </a:gs>
                <a:gs pos="100000">
                  <a:srgbClr val="006A60">
                    <a:lumMod val="75000"/>
                  </a:srgbClr>
                </a:gs>
              </a:gsLst>
              <a:lin ang="2700000" scaled="0"/>
            </a:gra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R"/>
                <a:ea typeface="微软雅黑 Light"/>
                <a:cs typeface="+mn-cs"/>
              </a:endParaRPr>
            </a:p>
          </p:txBody>
        </p:sp>
        <p:sp>
          <p:nvSpPr>
            <p:cNvPr id="5" name="文本占位符 2">
              <a:extLst>
                <a:ext uri="{FF2B5EF4-FFF2-40B4-BE49-F238E27FC236}">
                  <a16:creationId xmlns:a16="http://schemas.microsoft.com/office/drawing/2014/main" id="{1B25EFD1-EBD4-AE8E-6ACB-050E780BF4D5}"/>
                </a:ext>
              </a:extLst>
            </p:cNvPr>
            <p:cNvSpPr txBox="1">
              <a:spLocks/>
            </p:cNvSpPr>
            <p:nvPr/>
          </p:nvSpPr>
          <p:spPr>
            <a:xfrm>
              <a:off x="1293636" y="2580744"/>
              <a:ext cx="2132104" cy="1587499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3800" b="0" kern="1200" spc="600">
                  <a:solidFill>
                    <a:schemeClr val="bg1"/>
                  </a:solidFill>
                  <a:latin typeface="Impact" panose="020B080603090205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3600" b="0" i="0" u="none" strike="noStrike" kern="1200" cap="none" spc="-30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微软雅黑 Light"/>
                <a:cs typeface="+mn-cs"/>
              </a:endParaRP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A48210DD-99B2-7B3F-7DA4-22D34AF883E9}"/>
              </a:ext>
            </a:extLst>
          </p:cNvPr>
          <p:cNvSpPr txBox="1"/>
          <p:nvPr/>
        </p:nvSpPr>
        <p:spPr>
          <a:xfrm>
            <a:off x="1068843" y="397634"/>
            <a:ext cx="2131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655C"/>
                </a:solidFill>
              </a:rPr>
              <a:t>Methodology</a:t>
            </a:r>
            <a:endParaRPr lang="zh-CN" altLang="en-US" sz="2400" b="1" dirty="0">
              <a:solidFill>
                <a:srgbClr val="00655C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DA59529-A329-E322-2EA4-553F3675D426}"/>
              </a:ext>
            </a:extLst>
          </p:cNvPr>
          <p:cNvSpPr txBox="1"/>
          <p:nvPr/>
        </p:nvSpPr>
        <p:spPr>
          <a:xfrm>
            <a:off x="3561701" y="397634"/>
            <a:ext cx="4462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 Function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组合 24" descr="\documentclass[10pt]{article}&#10;%\usepackage[landscape]{geometry}&#10;\usepackage[width=10cm, height=25cm]{geometry}&#10;%\geometry{left=1.0cm,right=1.0cm,top=1.0cm,bottom=1.0cm}&#10;%\special{papersize=25cm,10cm}&#10;\usepackage{amsmath,amssymb}&#10;\usepackage{ctex}&#10;\pagestyle{empty}&#10;&#10;&#10;\begin{document}&#10;&#10;$$&#10;{\mathcal{L}_{c}=\|\hat{I}-Y\|_{1}}$$&#10;&#10;\end{document}" title="IguanaTex Vector Display">
            <a:extLst>
              <a:ext uri="{FF2B5EF4-FFF2-40B4-BE49-F238E27FC236}">
                <a16:creationId xmlns:a16="http://schemas.microsoft.com/office/drawing/2014/main" id="{182E2BC3-400D-08B4-BA58-6F627BEB2D67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719155" y="2590690"/>
            <a:ext cx="1927720" cy="363414"/>
            <a:chOff x="8780076" y="1851378"/>
            <a:chExt cx="1927720" cy="363414"/>
          </a:xfrm>
        </p:grpSpPr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7C273CB0-4BCF-F8ED-46E9-D468EB9F786D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8780076" y="1924796"/>
              <a:ext cx="191740" cy="220761"/>
            </a:xfrm>
            <a:custGeom>
              <a:avLst/>
              <a:gdLst>
                <a:gd name="connsiteX0" fmla="*/ 45986 w 191740"/>
                <a:gd name="connsiteY0" fmla="*/ 185828 h 220761"/>
                <a:gd name="connsiteX1" fmla="*/ 71797 w 191740"/>
                <a:gd name="connsiteY1" fmla="*/ 124792 h 220761"/>
                <a:gd name="connsiteX2" fmla="*/ 113280 w 191740"/>
                <a:gd name="connsiteY2" fmla="*/ 25494 h 220761"/>
                <a:gd name="connsiteX3" fmla="*/ 129258 w 191740"/>
                <a:gd name="connsiteY3" fmla="*/ 18814 h 220761"/>
                <a:gd name="connsiteX4" fmla="*/ 151075 w 191740"/>
                <a:gd name="connsiteY4" fmla="*/ 44018 h 220761"/>
                <a:gd name="connsiteX5" fmla="*/ 149538 w 191740"/>
                <a:gd name="connsiteY5" fmla="*/ 55253 h 220761"/>
                <a:gd name="connsiteX6" fmla="*/ 151689 w 191740"/>
                <a:gd name="connsiteY6" fmla="*/ 57379 h 220761"/>
                <a:gd name="connsiteX7" fmla="*/ 172584 w 191740"/>
                <a:gd name="connsiteY7" fmla="*/ 48573 h 220761"/>
                <a:gd name="connsiteX8" fmla="*/ 180880 w 191740"/>
                <a:gd name="connsiteY8" fmla="*/ 28835 h 220761"/>
                <a:gd name="connsiteX9" fmla="*/ 155069 w 191740"/>
                <a:gd name="connsiteY9" fmla="*/ -13 h 220761"/>
                <a:gd name="connsiteX10" fmla="*/ 88083 w 191740"/>
                <a:gd name="connsiteY10" fmla="*/ 32479 h 220761"/>
                <a:gd name="connsiteX11" fmla="*/ 43221 w 191740"/>
                <a:gd name="connsiteY11" fmla="*/ 134812 h 220761"/>
                <a:gd name="connsiteX12" fmla="*/ 26013 w 191740"/>
                <a:gd name="connsiteY12" fmla="*/ 183398 h 220761"/>
                <a:gd name="connsiteX13" fmla="*/ 11571 w 191740"/>
                <a:gd name="connsiteY13" fmla="*/ 204351 h 220761"/>
                <a:gd name="connsiteX14" fmla="*/ 202 w 191740"/>
                <a:gd name="connsiteY14" fmla="*/ 218927 h 220761"/>
                <a:gd name="connsiteX15" fmla="*/ 2968 w 191740"/>
                <a:gd name="connsiteY15" fmla="*/ 220749 h 220761"/>
                <a:gd name="connsiteX16" fmla="*/ 18639 w 191740"/>
                <a:gd name="connsiteY16" fmla="*/ 214372 h 220761"/>
                <a:gd name="connsiteX17" fmla="*/ 31544 w 191740"/>
                <a:gd name="connsiteY17" fmla="*/ 203440 h 220761"/>
                <a:gd name="connsiteX18" fmla="*/ 77021 w 191740"/>
                <a:gd name="connsiteY18" fmla="*/ 211942 h 220761"/>
                <a:gd name="connsiteX19" fmla="*/ 124034 w 191740"/>
                <a:gd name="connsiteY19" fmla="*/ 220749 h 220761"/>
                <a:gd name="connsiteX20" fmla="*/ 183953 w 191740"/>
                <a:gd name="connsiteY20" fmla="*/ 188864 h 220761"/>
                <a:gd name="connsiteX21" fmla="*/ 191942 w 191740"/>
                <a:gd name="connsiteY21" fmla="*/ 172163 h 220761"/>
                <a:gd name="connsiteX22" fmla="*/ 189791 w 191740"/>
                <a:gd name="connsiteY22" fmla="*/ 170037 h 220761"/>
                <a:gd name="connsiteX23" fmla="*/ 172277 w 191740"/>
                <a:gd name="connsiteY23" fmla="*/ 177021 h 220761"/>
                <a:gd name="connsiteX24" fmla="*/ 161522 w 191740"/>
                <a:gd name="connsiteY24" fmla="*/ 189168 h 220761"/>
                <a:gd name="connsiteX25" fmla="*/ 156913 w 191740"/>
                <a:gd name="connsiteY25" fmla="*/ 198278 h 220761"/>
                <a:gd name="connsiteX26" fmla="*/ 149538 w 191740"/>
                <a:gd name="connsiteY26" fmla="*/ 201922 h 220761"/>
                <a:gd name="connsiteX27" fmla="*/ 99145 w 191740"/>
                <a:gd name="connsiteY27" fmla="*/ 191901 h 220761"/>
                <a:gd name="connsiteX28" fmla="*/ 58277 w 191740"/>
                <a:gd name="connsiteY28" fmla="*/ 184613 h 220761"/>
                <a:gd name="connsiteX29" fmla="*/ 45986 w 191740"/>
                <a:gd name="connsiteY29" fmla="*/ 185828 h 22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91740" h="220761">
                  <a:moveTo>
                    <a:pt x="45986" y="185828"/>
                  </a:moveTo>
                  <a:cubicBezTo>
                    <a:pt x="62579" y="160320"/>
                    <a:pt x="67803" y="140886"/>
                    <a:pt x="71797" y="124792"/>
                  </a:cubicBezTo>
                  <a:cubicBezTo>
                    <a:pt x="82552" y="82886"/>
                    <a:pt x="94229" y="46447"/>
                    <a:pt x="113280" y="25494"/>
                  </a:cubicBezTo>
                  <a:cubicBezTo>
                    <a:pt x="116967" y="21547"/>
                    <a:pt x="119425" y="18814"/>
                    <a:pt x="129258" y="18814"/>
                  </a:cubicBezTo>
                  <a:cubicBezTo>
                    <a:pt x="150460" y="18814"/>
                    <a:pt x="151075" y="39766"/>
                    <a:pt x="151075" y="44018"/>
                  </a:cubicBezTo>
                  <a:cubicBezTo>
                    <a:pt x="151075" y="49484"/>
                    <a:pt x="149538" y="53735"/>
                    <a:pt x="149538" y="55253"/>
                  </a:cubicBezTo>
                  <a:cubicBezTo>
                    <a:pt x="149538" y="57379"/>
                    <a:pt x="151382" y="57379"/>
                    <a:pt x="151689" y="57379"/>
                  </a:cubicBezTo>
                  <a:cubicBezTo>
                    <a:pt x="156606" y="57379"/>
                    <a:pt x="164902" y="54039"/>
                    <a:pt x="172584" y="48573"/>
                  </a:cubicBezTo>
                  <a:cubicBezTo>
                    <a:pt x="178115" y="44321"/>
                    <a:pt x="180880" y="41285"/>
                    <a:pt x="180880" y="28835"/>
                  </a:cubicBezTo>
                  <a:cubicBezTo>
                    <a:pt x="180880" y="12437"/>
                    <a:pt x="172277" y="-13"/>
                    <a:pt x="155069" y="-13"/>
                  </a:cubicBezTo>
                  <a:cubicBezTo>
                    <a:pt x="145236" y="-13"/>
                    <a:pt x="118196" y="2416"/>
                    <a:pt x="88083" y="32479"/>
                  </a:cubicBezTo>
                  <a:cubicBezTo>
                    <a:pt x="63501" y="57379"/>
                    <a:pt x="49059" y="112038"/>
                    <a:pt x="43221" y="134812"/>
                  </a:cubicBezTo>
                  <a:cubicBezTo>
                    <a:pt x="37690" y="155765"/>
                    <a:pt x="35232" y="165179"/>
                    <a:pt x="26013" y="183398"/>
                  </a:cubicBezTo>
                  <a:cubicBezTo>
                    <a:pt x="23862" y="187042"/>
                    <a:pt x="15873" y="200403"/>
                    <a:pt x="11571" y="204351"/>
                  </a:cubicBezTo>
                  <a:cubicBezTo>
                    <a:pt x="3275" y="211942"/>
                    <a:pt x="202" y="217408"/>
                    <a:pt x="202" y="218927"/>
                  </a:cubicBezTo>
                  <a:cubicBezTo>
                    <a:pt x="202" y="219534"/>
                    <a:pt x="817" y="220749"/>
                    <a:pt x="2968" y="220749"/>
                  </a:cubicBezTo>
                  <a:cubicBezTo>
                    <a:pt x="4197" y="220749"/>
                    <a:pt x="10649" y="219534"/>
                    <a:pt x="18639" y="214372"/>
                  </a:cubicBezTo>
                  <a:cubicBezTo>
                    <a:pt x="23862" y="211335"/>
                    <a:pt x="24477" y="210728"/>
                    <a:pt x="31544" y="203440"/>
                  </a:cubicBezTo>
                  <a:cubicBezTo>
                    <a:pt x="46908" y="203744"/>
                    <a:pt x="57663" y="206477"/>
                    <a:pt x="77021" y="211942"/>
                  </a:cubicBezTo>
                  <a:cubicBezTo>
                    <a:pt x="92692" y="216194"/>
                    <a:pt x="108363" y="220749"/>
                    <a:pt x="124034" y="220749"/>
                  </a:cubicBezTo>
                  <a:cubicBezTo>
                    <a:pt x="148924" y="220749"/>
                    <a:pt x="174120" y="202225"/>
                    <a:pt x="183953" y="188864"/>
                  </a:cubicBezTo>
                  <a:cubicBezTo>
                    <a:pt x="190099" y="180665"/>
                    <a:pt x="191942" y="173074"/>
                    <a:pt x="191942" y="172163"/>
                  </a:cubicBezTo>
                  <a:cubicBezTo>
                    <a:pt x="191942" y="170037"/>
                    <a:pt x="190099" y="170037"/>
                    <a:pt x="189791" y="170037"/>
                  </a:cubicBezTo>
                  <a:cubicBezTo>
                    <a:pt x="184875" y="170037"/>
                    <a:pt x="177500" y="173377"/>
                    <a:pt x="172277" y="177021"/>
                  </a:cubicBezTo>
                  <a:cubicBezTo>
                    <a:pt x="163980" y="182184"/>
                    <a:pt x="163366" y="184006"/>
                    <a:pt x="161522" y="189168"/>
                  </a:cubicBezTo>
                  <a:cubicBezTo>
                    <a:pt x="159986" y="194026"/>
                    <a:pt x="158142" y="196456"/>
                    <a:pt x="156913" y="198278"/>
                  </a:cubicBezTo>
                  <a:cubicBezTo>
                    <a:pt x="154455" y="201922"/>
                    <a:pt x="154147" y="201922"/>
                    <a:pt x="149538" y="201922"/>
                  </a:cubicBezTo>
                  <a:cubicBezTo>
                    <a:pt x="134789" y="201922"/>
                    <a:pt x="119425" y="197367"/>
                    <a:pt x="99145" y="191901"/>
                  </a:cubicBezTo>
                  <a:cubicBezTo>
                    <a:pt x="90541" y="189471"/>
                    <a:pt x="73641" y="184613"/>
                    <a:pt x="58277" y="184613"/>
                  </a:cubicBezTo>
                  <a:cubicBezTo>
                    <a:pt x="54283" y="184613"/>
                    <a:pt x="49981" y="184917"/>
                    <a:pt x="45986" y="185828"/>
                  </a:cubicBezTo>
                  <a:close/>
                </a:path>
              </a:pathLst>
            </a:custGeom>
            <a:solidFill>
              <a:srgbClr val="000000"/>
            </a:solidFill>
            <a:ln w="30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1CB6A2D2-EEE5-4533-C539-7024063612C1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8995822" y="2090686"/>
              <a:ext cx="93135" cy="95865"/>
            </a:xfrm>
            <a:custGeom>
              <a:avLst/>
              <a:gdLst>
                <a:gd name="connsiteX0" fmla="*/ 81084 w 93135"/>
                <a:gd name="connsiteY0" fmla="*/ 12317 h 95865"/>
                <a:gd name="connsiteX1" fmla="*/ 70114 w 93135"/>
                <a:gd name="connsiteY1" fmla="*/ 24221 h 95865"/>
                <a:gd name="connsiteX2" fmla="*/ 78503 w 93135"/>
                <a:gd name="connsiteY2" fmla="*/ 32085 h 95865"/>
                <a:gd name="connsiteX3" fmla="*/ 90763 w 93135"/>
                <a:gd name="connsiteY3" fmla="*/ 18481 h 95865"/>
                <a:gd name="connsiteX4" fmla="*/ 62371 w 93135"/>
                <a:gd name="connsiteY4" fmla="*/ -12 h 95865"/>
                <a:gd name="connsiteX5" fmla="*/ 209 w 93135"/>
                <a:gd name="connsiteY5" fmla="*/ 58868 h 95865"/>
                <a:gd name="connsiteX6" fmla="*/ 40001 w 93135"/>
                <a:gd name="connsiteY6" fmla="*/ 95854 h 95865"/>
                <a:gd name="connsiteX7" fmla="*/ 93344 w 93135"/>
                <a:gd name="connsiteY7" fmla="*/ 71835 h 95865"/>
                <a:gd name="connsiteX8" fmla="*/ 89688 w 93135"/>
                <a:gd name="connsiteY8" fmla="*/ 68221 h 95865"/>
                <a:gd name="connsiteX9" fmla="*/ 86246 w 93135"/>
                <a:gd name="connsiteY9" fmla="*/ 70347 h 95865"/>
                <a:gd name="connsiteX10" fmla="*/ 40431 w 93135"/>
                <a:gd name="connsiteY10" fmla="*/ 89902 h 95865"/>
                <a:gd name="connsiteX11" fmla="*/ 18062 w 93135"/>
                <a:gd name="connsiteY11" fmla="*/ 66308 h 95865"/>
                <a:gd name="connsiteX12" fmla="*/ 32258 w 93135"/>
                <a:gd name="connsiteY12" fmla="*/ 22307 h 95865"/>
                <a:gd name="connsiteX13" fmla="*/ 62371 w 93135"/>
                <a:gd name="connsiteY13" fmla="*/ 5940 h 95865"/>
                <a:gd name="connsiteX14" fmla="*/ 81084 w 93135"/>
                <a:gd name="connsiteY14" fmla="*/ 12317 h 95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3135" h="95865">
                  <a:moveTo>
                    <a:pt x="81084" y="12317"/>
                  </a:moveTo>
                  <a:cubicBezTo>
                    <a:pt x="73341" y="13592"/>
                    <a:pt x="70114" y="19544"/>
                    <a:pt x="70114" y="24221"/>
                  </a:cubicBezTo>
                  <a:cubicBezTo>
                    <a:pt x="70114" y="29960"/>
                    <a:pt x="74631" y="32085"/>
                    <a:pt x="78503" y="32085"/>
                  </a:cubicBezTo>
                  <a:cubicBezTo>
                    <a:pt x="83235" y="32085"/>
                    <a:pt x="90763" y="28684"/>
                    <a:pt x="90763" y="18481"/>
                  </a:cubicBezTo>
                  <a:cubicBezTo>
                    <a:pt x="90763" y="4027"/>
                    <a:pt x="73986" y="-12"/>
                    <a:pt x="62371" y="-12"/>
                  </a:cubicBezTo>
                  <a:cubicBezTo>
                    <a:pt x="30107" y="-12"/>
                    <a:pt x="209" y="29322"/>
                    <a:pt x="209" y="58868"/>
                  </a:cubicBezTo>
                  <a:cubicBezTo>
                    <a:pt x="209" y="77149"/>
                    <a:pt x="13114" y="95854"/>
                    <a:pt x="40001" y="95854"/>
                  </a:cubicBezTo>
                  <a:cubicBezTo>
                    <a:pt x="76352" y="95854"/>
                    <a:pt x="93344" y="74810"/>
                    <a:pt x="93344" y="71835"/>
                  </a:cubicBezTo>
                  <a:cubicBezTo>
                    <a:pt x="93344" y="70559"/>
                    <a:pt x="91408" y="68221"/>
                    <a:pt x="89688" y="68221"/>
                  </a:cubicBezTo>
                  <a:cubicBezTo>
                    <a:pt x="88397" y="68221"/>
                    <a:pt x="87967" y="68646"/>
                    <a:pt x="86246" y="70347"/>
                  </a:cubicBezTo>
                  <a:cubicBezTo>
                    <a:pt x="69469" y="89902"/>
                    <a:pt x="44303" y="89902"/>
                    <a:pt x="40431" y="89902"/>
                  </a:cubicBezTo>
                  <a:cubicBezTo>
                    <a:pt x="24945" y="89902"/>
                    <a:pt x="18062" y="79487"/>
                    <a:pt x="18062" y="66308"/>
                  </a:cubicBezTo>
                  <a:cubicBezTo>
                    <a:pt x="18062" y="60144"/>
                    <a:pt x="21073" y="36974"/>
                    <a:pt x="32258" y="22307"/>
                  </a:cubicBezTo>
                  <a:cubicBezTo>
                    <a:pt x="40431" y="11892"/>
                    <a:pt x="51616" y="5940"/>
                    <a:pt x="62371" y="5940"/>
                  </a:cubicBezTo>
                  <a:cubicBezTo>
                    <a:pt x="65382" y="5940"/>
                    <a:pt x="75707" y="6365"/>
                    <a:pt x="81084" y="12317"/>
                  </a:cubicBezTo>
                  <a:close/>
                </a:path>
              </a:pathLst>
            </a:custGeom>
            <a:solidFill>
              <a:srgbClr val="000000"/>
            </a:solidFill>
            <a:ln w="30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E3070EB5-D655-B251-965E-825BB6C9653B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9210223" y="2027433"/>
              <a:ext cx="204338" cy="71056"/>
            </a:xfrm>
            <a:custGeom>
              <a:avLst/>
              <a:gdLst>
                <a:gd name="connsiteX0" fmla="*/ 194107 w 204338"/>
                <a:gd name="connsiteY0" fmla="*/ 12133 h 71056"/>
                <a:gd name="connsiteX1" fmla="*/ 204554 w 204338"/>
                <a:gd name="connsiteY1" fmla="*/ 6060 h 71056"/>
                <a:gd name="connsiteX2" fmla="*/ 194414 w 204338"/>
                <a:gd name="connsiteY2" fmla="*/ -13 h 71056"/>
                <a:gd name="connsiteX3" fmla="*/ 10356 w 204338"/>
                <a:gd name="connsiteY3" fmla="*/ -13 h 71056"/>
                <a:gd name="connsiteX4" fmla="*/ 216 w 204338"/>
                <a:gd name="connsiteY4" fmla="*/ 6060 h 71056"/>
                <a:gd name="connsiteX5" fmla="*/ 10663 w 204338"/>
                <a:gd name="connsiteY5" fmla="*/ 12133 h 71056"/>
                <a:gd name="connsiteX6" fmla="*/ 194107 w 204338"/>
                <a:gd name="connsiteY6" fmla="*/ 12133 h 71056"/>
                <a:gd name="connsiteX7" fmla="*/ 194414 w 204338"/>
                <a:gd name="connsiteY7" fmla="*/ 71044 h 71056"/>
                <a:gd name="connsiteX8" fmla="*/ 204554 w 204338"/>
                <a:gd name="connsiteY8" fmla="*/ 64970 h 71056"/>
                <a:gd name="connsiteX9" fmla="*/ 194107 w 204338"/>
                <a:gd name="connsiteY9" fmla="*/ 58897 h 71056"/>
                <a:gd name="connsiteX10" fmla="*/ 10663 w 204338"/>
                <a:gd name="connsiteY10" fmla="*/ 58897 h 71056"/>
                <a:gd name="connsiteX11" fmla="*/ 216 w 204338"/>
                <a:gd name="connsiteY11" fmla="*/ 64970 h 71056"/>
                <a:gd name="connsiteX12" fmla="*/ 10356 w 204338"/>
                <a:gd name="connsiteY12" fmla="*/ 71044 h 71056"/>
                <a:gd name="connsiteX13" fmla="*/ 194414 w 204338"/>
                <a:gd name="connsiteY13" fmla="*/ 71044 h 7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38" h="71056">
                  <a:moveTo>
                    <a:pt x="194107" y="12133"/>
                  </a:moveTo>
                  <a:cubicBezTo>
                    <a:pt x="198716" y="12133"/>
                    <a:pt x="204554" y="12133"/>
                    <a:pt x="204554" y="6060"/>
                  </a:cubicBezTo>
                  <a:cubicBezTo>
                    <a:pt x="204554" y="-13"/>
                    <a:pt x="198716" y="-13"/>
                    <a:pt x="194414" y="-13"/>
                  </a:cubicBezTo>
                  <a:lnTo>
                    <a:pt x="10356" y="-13"/>
                  </a:lnTo>
                  <a:cubicBezTo>
                    <a:pt x="6054" y="-13"/>
                    <a:pt x="216" y="-13"/>
                    <a:pt x="216" y="6060"/>
                  </a:cubicBezTo>
                  <a:cubicBezTo>
                    <a:pt x="216" y="12133"/>
                    <a:pt x="6054" y="12133"/>
                    <a:pt x="10663" y="12133"/>
                  </a:cubicBezTo>
                  <a:lnTo>
                    <a:pt x="194107" y="12133"/>
                  </a:lnTo>
                  <a:close/>
                  <a:moveTo>
                    <a:pt x="194414" y="71044"/>
                  </a:moveTo>
                  <a:cubicBezTo>
                    <a:pt x="198716" y="71044"/>
                    <a:pt x="204554" y="71044"/>
                    <a:pt x="204554" y="64970"/>
                  </a:cubicBezTo>
                  <a:cubicBezTo>
                    <a:pt x="204554" y="58897"/>
                    <a:pt x="198716" y="58897"/>
                    <a:pt x="194107" y="58897"/>
                  </a:cubicBezTo>
                  <a:lnTo>
                    <a:pt x="10663" y="58897"/>
                  </a:lnTo>
                  <a:cubicBezTo>
                    <a:pt x="6054" y="58897"/>
                    <a:pt x="216" y="58897"/>
                    <a:pt x="216" y="64970"/>
                  </a:cubicBezTo>
                  <a:cubicBezTo>
                    <a:pt x="216" y="71044"/>
                    <a:pt x="6054" y="71044"/>
                    <a:pt x="10356" y="71044"/>
                  </a:cubicBezTo>
                  <a:lnTo>
                    <a:pt x="194414" y="71044"/>
                  </a:lnTo>
                  <a:close/>
                </a:path>
              </a:pathLst>
            </a:custGeom>
            <a:solidFill>
              <a:srgbClr val="000000"/>
            </a:solidFill>
            <a:ln w="30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251F9799-4818-C251-40EA-30FD3F90A64A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9557922" y="1911131"/>
              <a:ext cx="72209" cy="303661"/>
            </a:xfrm>
            <a:custGeom>
              <a:avLst/>
              <a:gdLst>
                <a:gd name="connsiteX0" fmla="*/ 12517 w 72209"/>
                <a:gd name="connsiteY0" fmla="*/ 10311 h 303661"/>
                <a:gd name="connsiteX1" fmla="*/ 6372 w 72209"/>
                <a:gd name="connsiteY1" fmla="*/ -13 h 303661"/>
                <a:gd name="connsiteX2" fmla="*/ 226 w 72209"/>
                <a:gd name="connsiteY2" fmla="*/ 11222 h 303661"/>
                <a:gd name="connsiteX3" fmla="*/ 226 w 72209"/>
                <a:gd name="connsiteY3" fmla="*/ 292413 h 303661"/>
                <a:gd name="connsiteX4" fmla="*/ 6372 w 72209"/>
                <a:gd name="connsiteY4" fmla="*/ 303648 h 303661"/>
                <a:gd name="connsiteX5" fmla="*/ 12517 w 72209"/>
                <a:gd name="connsiteY5" fmla="*/ 293324 h 303661"/>
                <a:gd name="connsiteX6" fmla="*/ 12517 w 72209"/>
                <a:gd name="connsiteY6" fmla="*/ 10311 h 303661"/>
                <a:gd name="connsiteX7" fmla="*/ 72436 w 72209"/>
                <a:gd name="connsiteY7" fmla="*/ 11222 h 303661"/>
                <a:gd name="connsiteX8" fmla="*/ 66291 w 72209"/>
                <a:gd name="connsiteY8" fmla="*/ -13 h 303661"/>
                <a:gd name="connsiteX9" fmla="*/ 60145 w 72209"/>
                <a:gd name="connsiteY9" fmla="*/ 10311 h 303661"/>
                <a:gd name="connsiteX10" fmla="*/ 60145 w 72209"/>
                <a:gd name="connsiteY10" fmla="*/ 293324 h 303661"/>
                <a:gd name="connsiteX11" fmla="*/ 66291 w 72209"/>
                <a:gd name="connsiteY11" fmla="*/ 303648 h 303661"/>
                <a:gd name="connsiteX12" fmla="*/ 72436 w 72209"/>
                <a:gd name="connsiteY12" fmla="*/ 292413 h 303661"/>
                <a:gd name="connsiteX13" fmla="*/ 72436 w 72209"/>
                <a:gd name="connsiteY13" fmla="*/ 11222 h 30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209" h="303661">
                  <a:moveTo>
                    <a:pt x="12517" y="10311"/>
                  </a:moveTo>
                  <a:cubicBezTo>
                    <a:pt x="12517" y="5453"/>
                    <a:pt x="12517" y="-13"/>
                    <a:pt x="6372" y="-13"/>
                  </a:cubicBezTo>
                  <a:cubicBezTo>
                    <a:pt x="226" y="-13"/>
                    <a:pt x="226" y="6667"/>
                    <a:pt x="226" y="11222"/>
                  </a:cubicBezTo>
                  <a:lnTo>
                    <a:pt x="226" y="292413"/>
                  </a:lnTo>
                  <a:cubicBezTo>
                    <a:pt x="226" y="297271"/>
                    <a:pt x="226" y="303648"/>
                    <a:pt x="6372" y="303648"/>
                  </a:cubicBezTo>
                  <a:cubicBezTo>
                    <a:pt x="12517" y="303648"/>
                    <a:pt x="12517" y="298182"/>
                    <a:pt x="12517" y="293324"/>
                  </a:cubicBezTo>
                  <a:lnTo>
                    <a:pt x="12517" y="10311"/>
                  </a:lnTo>
                  <a:close/>
                  <a:moveTo>
                    <a:pt x="72436" y="11222"/>
                  </a:moveTo>
                  <a:cubicBezTo>
                    <a:pt x="72436" y="6364"/>
                    <a:pt x="72436" y="-13"/>
                    <a:pt x="66291" y="-13"/>
                  </a:cubicBezTo>
                  <a:cubicBezTo>
                    <a:pt x="60145" y="-13"/>
                    <a:pt x="60145" y="5453"/>
                    <a:pt x="60145" y="10311"/>
                  </a:cubicBezTo>
                  <a:lnTo>
                    <a:pt x="60145" y="293324"/>
                  </a:lnTo>
                  <a:cubicBezTo>
                    <a:pt x="60145" y="298182"/>
                    <a:pt x="60145" y="303648"/>
                    <a:pt x="66291" y="303648"/>
                  </a:cubicBezTo>
                  <a:cubicBezTo>
                    <a:pt x="72436" y="303648"/>
                    <a:pt x="72436" y="296968"/>
                    <a:pt x="72436" y="292413"/>
                  </a:cubicBezTo>
                  <a:lnTo>
                    <a:pt x="72436" y="11222"/>
                  </a:lnTo>
                  <a:close/>
                </a:path>
              </a:pathLst>
            </a:custGeom>
            <a:solidFill>
              <a:srgbClr val="000000"/>
            </a:solidFill>
            <a:ln w="30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30F60EC7-2EF0-7E83-EE37-011227FDAD83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9743561" y="1851378"/>
              <a:ext cx="82042" cy="46763"/>
            </a:xfrm>
            <a:custGeom>
              <a:avLst/>
              <a:gdLst>
                <a:gd name="connsiteX0" fmla="*/ 41407 w 82042"/>
                <a:gd name="connsiteY0" fmla="*/ -16 h 46763"/>
                <a:gd name="connsiteX1" fmla="*/ 232 w 82042"/>
                <a:gd name="connsiteY1" fmla="*/ 41282 h 46763"/>
                <a:gd name="connsiteX2" fmla="*/ 5763 w 82042"/>
                <a:gd name="connsiteY2" fmla="*/ 46748 h 46763"/>
                <a:gd name="connsiteX3" fmla="*/ 41407 w 82042"/>
                <a:gd name="connsiteY3" fmla="*/ 15775 h 46763"/>
                <a:gd name="connsiteX4" fmla="*/ 76744 w 82042"/>
                <a:gd name="connsiteY4" fmla="*/ 46748 h 46763"/>
                <a:gd name="connsiteX5" fmla="*/ 82275 w 82042"/>
                <a:gd name="connsiteY5" fmla="*/ 41282 h 46763"/>
                <a:gd name="connsiteX6" fmla="*/ 41407 w 82042"/>
                <a:gd name="connsiteY6" fmla="*/ -16 h 4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042" h="46763">
                  <a:moveTo>
                    <a:pt x="41407" y="-16"/>
                  </a:moveTo>
                  <a:lnTo>
                    <a:pt x="232" y="41282"/>
                  </a:lnTo>
                  <a:lnTo>
                    <a:pt x="5763" y="46748"/>
                  </a:lnTo>
                  <a:lnTo>
                    <a:pt x="41407" y="15775"/>
                  </a:lnTo>
                  <a:lnTo>
                    <a:pt x="76744" y="46748"/>
                  </a:lnTo>
                  <a:lnTo>
                    <a:pt x="82275" y="41282"/>
                  </a:lnTo>
                  <a:lnTo>
                    <a:pt x="41407" y="-16"/>
                  </a:lnTo>
                  <a:close/>
                </a:path>
              </a:pathLst>
            </a:custGeom>
            <a:solidFill>
              <a:srgbClr val="000000"/>
            </a:solidFill>
            <a:ln w="30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F565BBFB-61C6-EEE5-5D68-3A74D876DD19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9681447" y="1931476"/>
              <a:ext cx="142268" cy="207400"/>
            </a:xfrm>
            <a:custGeom>
              <a:avLst/>
              <a:gdLst>
                <a:gd name="connsiteX0" fmla="*/ 104705 w 142268"/>
                <a:gd name="connsiteY0" fmla="*/ 23369 h 207400"/>
                <a:gd name="connsiteX1" fmla="*/ 132667 w 142268"/>
                <a:gd name="connsiteY1" fmla="*/ 9400 h 207400"/>
                <a:gd name="connsiteX2" fmla="*/ 142500 w 142268"/>
                <a:gd name="connsiteY2" fmla="*/ 3631 h 207400"/>
                <a:gd name="connsiteX3" fmla="*/ 137891 w 142268"/>
                <a:gd name="connsiteY3" fmla="*/ -13 h 207400"/>
                <a:gd name="connsiteX4" fmla="*/ 97331 w 142268"/>
                <a:gd name="connsiteY4" fmla="*/ 898 h 207400"/>
                <a:gd name="connsiteX5" fmla="*/ 56463 w 142268"/>
                <a:gd name="connsiteY5" fmla="*/ -13 h 207400"/>
                <a:gd name="connsiteX6" fmla="*/ 50317 w 142268"/>
                <a:gd name="connsiteY6" fmla="*/ 6060 h 207400"/>
                <a:gd name="connsiteX7" fmla="*/ 58921 w 142268"/>
                <a:gd name="connsiteY7" fmla="*/ 9400 h 207400"/>
                <a:gd name="connsiteX8" fmla="*/ 80123 w 142268"/>
                <a:gd name="connsiteY8" fmla="*/ 15170 h 207400"/>
                <a:gd name="connsiteX9" fmla="*/ 79508 w 142268"/>
                <a:gd name="connsiteY9" fmla="*/ 20028 h 207400"/>
                <a:gd name="connsiteX10" fmla="*/ 38026 w 142268"/>
                <a:gd name="connsiteY10" fmla="*/ 183702 h 207400"/>
                <a:gd name="connsiteX11" fmla="*/ 10064 w 142268"/>
                <a:gd name="connsiteY11" fmla="*/ 197974 h 207400"/>
                <a:gd name="connsiteX12" fmla="*/ 231 w 142268"/>
                <a:gd name="connsiteY12" fmla="*/ 204047 h 207400"/>
                <a:gd name="connsiteX13" fmla="*/ 4840 w 142268"/>
                <a:gd name="connsiteY13" fmla="*/ 207387 h 207400"/>
                <a:gd name="connsiteX14" fmla="*/ 45094 w 142268"/>
                <a:gd name="connsiteY14" fmla="*/ 206477 h 207400"/>
                <a:gd name="connsiteX15" fmla="*/ 86269 w 142268"/>
                <a:gd name="connsiteY15" fmla="*/ 207387 h 207400"/>
                <a:gd name="connsiteX16" fmla="*/ 92414 w 142268"/>
                <a:gd name="connsiteY16" fmla="*/ 201618 h 207400"/>
                <a:gd name="connsiteX17" fmla="*/ 83196 w 142268"/>
                <a:gd name="connsiteY17" fmla="*/ 197974 h 207400"/>
                <a:gd name="connsiteX18" fmla="*/ 69983 w 142268"/>
                <a:gd name="connsiteY18" fmla="*/ 197367 h 207400"/>
                <a:gd name="connsiteX19" fmla="*/ 62301 w 142268"/>
                <a:gd name="connsiteY19" fmla="*/ 192204 h 207400"/>
                <a:gd name="connsiteX20" fmla="*/ 63530 w 142268"/>
                <a:gd name="connsiteY20" fmla="*/ 185220 h 207400"/>
                <a:gd name="connsiteX21" fmla="*/ 104705 w 142268"/>
                <a:gd name="connsiteY21" fmla="*/ 23369 h 20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268" h="207400">
                  <a:moveTo>
                    <a:pt x="104705" y="23369"/>
                  </a:moveTo>
                  <a:cubicBezTo>
                    <a:pt x="107471" y="12437"/>
                    <a:pt x="108392" y="9400"/>
                    <a:pt x="132667" y="9400"/>
                  </a:cubicBezTo>
                  <a:cubicBezTo>
                    <a:pt x="140042" y="9400"/>
                    <a:pt x="142500" y="9400"/>
                    <a:pt x="142500" y="3631"/>
                  </a:cubicBezTo>
                  <a:cubicBezTo>
                    <a:pt x="142500" y="-13"/>
                    <a:pt x="139120" y="-13"/>
                    <a:pt x="137891" y="-13"/>
                  </a:cubicBezTo>
                  <a:cubicBezTo>
                    <a:pt x="128980" y="-13"/>
                    <a:pt x="106242" y="898"/>
                    <a:pt x="97331" y="898"/>
                  </a:cubicBezTo>
                  <a:cubicBezTo>
                    <a:pt x="88112" y="898"/>
                    <a:pt x="65681" y="-13"/>
                    <a:pt x="56463" y="-13"/>
                  </a:cubicBezTo>
                  <a:cubicBezTo>
                    <a:pt x="54312" y="-13"/>
                    <a:pt x="50317" y="-13"/>
                    <a:pt x="50317" y="6060"/>
                  </a:cubicBezTo>
                  <a:cubicBezTo>
                    <a:pt x="50317" y="9400"/>
                    <a:pt x="53083" y="9400"/>
                    <a:pt x="58921" y="9400"/>
                  </a:cubicBezTo>
                  <a:cubicBezTo>
                    <a:pt x="71827" y="9400"/>
                    <a:pt x="80123" y="9400"/>
                    <a:pt x="80123" y="15170"/>
                  </a:cubicBezTo>
                  <a:cubicBezTo>
                    <a:pt x="80123" y="16688"/>
                    <a:pt x="80123" y="17296"/>
                    <a:pt x="79508" y="20028"/>
                  </a:cubicBezTo>
                  <a:lnTo>
                    <a:pt x="38026" y="183702"/>
                  </a:lnTo>
                  <a:cubicBezTo>
                    <a:pt x="35261" y="194937"/>
                    <a:pt x="34339" y="197974"/>
                    <a:pt x="10064" y="197974"/>
                  </a:cubicBezTo>
                  <a:cubicBezTo>
                    <a:pt x="2997" y="197974"/>
                    <a:pt x="231" y="197974"/>
                    <a:pt x="231" y="204047"/>
                  </a:cubicBezTo>
                  <a:cubicBezTo>
                    <a:pt x="231" y="207387"/>
                    <a:pt x="3918" y="207387"/>
                    <a:pt x="4840" y="207387"/>
                  </a:cubicBezTo>
                  <a:cubicBezTo>
                    <a:pt x="13751" y="207387"/>
                    <a:pt x="36183" y="206477"/>
                    <a:pt x="45094" y="206477"/>
                  </a:cubicBezTo>
                  <a:cubicBezTo>
                    <a:pt x="54312" y="206477"/>
                    <a:pt x="77050" y="207387"/>
                    <a:pt x="86269" y="207387"/>
                  </a:cubicBezTo>
                  <a:cubicBezTo>
                    <a:pt x="88727" y="207387"/>
                    <a:pt x="92414" y="207387"/>
                    <a:pt x="92414" y="201618"/>
                  </a:cubicBezTo>
                  <a:cubicBezTo>
                    <a:pt x="92414" y="197974"/>
                    <a:pt x="89956" y="197974"/>
                    <a:pt x="83196" y="197974"/>
                  </a:cubicBezTo>
                  <a:cubicBezTo>
                    <a:pt x="77665" y="197974"/>
                    <a:pt x="76128" y="197974"/>
                    <a:pt x="69983" y="197367"/>
                  </a:cubicBezTo>
                  <a:cubicBezTo>
                    <a:pt x="63530" y="196759"/>
                    <a:pt x="62301" y="195545"/>
                    <a:pt x="62301" y="192204"/>
                  </a:cubicBezTo>
                  <a:cubicBezTo>
                    <a:pt x="62301" y="189775"/>
                    <a:pt x="62916" y="187346"/>
                    <a:pt x="63530" y="185220"/>
                  </a:cubicBezTo>
                  <a:lnTo>
                    <a:pt x="104705" y="23369"/>
                  </a:lnTo>
                  <a:close/>
                </a:path>
              </a:pathLst>
            </a:custGeom>
            <a:solidFill>
              <a:srgbClr val="000000"/>
            </a:solidFill>
            <a:ln w="30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E70178CE-B936-85B9-A910-D6BC412914D6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9923972" y="2056889"/>
              <a:ext cx="187745" cy="12146"/>
            </a:xfrm>
            <a:custGeom>
              <a:avLst/>
              <a:gdLst>
                <a:gd name="connsiteX0" fmla="*/ 177230 w 187745"/>
                <a:gd name="connsiteY0" fmla="*/ 12133 h 12146"/>
                <a:gd name="connsiteX1" fmla="*/ 187984 w 187745"/>
                <a:gd name="connsiteY1" fmla="*/ 6060 h 12146"/>
                <a:gd name="connsiteX2" fmla="*/ 177230 w 187745"/>
                <a:gd name="connsiteY2" fmla="*/ -13 h 12146"/>
                <a:gd name="connsiteX3" fmla="*/ 10993 w 187745"/>
                <a:gd name="connsiteY3" fmla="*/ -13 h 12146"/>
                <a:gd name="connsiteX4" fmla="*/ 239 w 187745"/>
                <a:gd name="connsiteY4" fmla="*/ 6060 h 12146"/>
                <a:gd name="connsiteX5" fmla="*/ 10993 w 187745"/>
                <a:gd name="connsiteY5" fmla="*/ 12133 h 12146"/>
                <a:gd name="connsiteX6" fmla="*/ 177230 w 187745"/>
                <a:gd name="connsiteY6" fmla="*/ 12133 h 12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745" h="12146">
                  <a:moveTo>
                    <a:pt x="177230" y="12133"/>
                  </a:moveTo>
                  <a:cubicBezTo>
                    <a:pt x="182453" y="12133"/>
                    <a:pt x="187984" y="12133"/>
                    <a:pt x="187984" y="6060"/>
                  </a:cubicBezTo>
                  <a:cubicBezTo>
                    <a:pt x="187984" y="-13"/>
                    <a:pt x="182453" y="-13"/>
                    <a:pt x="177230" y="-13"/>
                  </a:cubicBezTo>
                  <a:lnTo>
                    <a:pt x="10993" y="-13"/>
                  </a:lnTo>
                  <a:cubicBezTo>
                    <a:pt x="5770" y="-13"/>
                    <a:pt x="239" y="-13"/>
                    <a:pt x="239" y="6060"/>
                  </a:cubicBezTo>
                  <a:cubicBezTo>
                    <a:pt x="239" y="12133"/>
                    <a:pt x="5770" y="12133"/>
                    <a:pt x="10993" y="12133"/>
                  </a:cubicBezTo>
                  <a:lnTo>
                    <a:pt x="177230" y="12133"/>
                  </a:lnTo>
                  <a:close/>
                </a:path>
              </a:pathLst>
            </a:custGeom>
            <a:solidFill>
              <a:srgbClr val="000000"/>
            </a:solidFill>
            <a:ln w="30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618AE81C-EE4A-5E2B-EDBC-7C573AF1CA57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10216498" y="1931476"/>
              <a:ext cx="223389" cy="207400"/>
            </a:xfrm>
            <a:custGeom>
              <a:avLst/>
              <a:gdLst>
                <a:gd name="connsiteX0" fmla="*/ 172938 w 223389"/>
                <a:gd name="connsiteY0" fmla="*/ 34604 h 207400"/>
                <a:gd name="connsiteX1" fmla="*/ 177240 w 223389"/>
                <a:gd name="connsiteY1" fmla="*/ 30353 h 207400"/>
                <a:gd name="connsiteX2" fmla="*/ 217493 w 223389"/>
                <a:gd name="connsiteY2" fmla="*/ 9400 h 207400"/>
                <a:gd name="connsiteX3" fmla="*/ 223638 w 223389"/>
                <a:gd name="connsiteY3" fmla="*/ 3631 h 207400"/>
                <a:gd name="connsiteX4" fmla="*/ 219644 w 223389"/>
                <a:gd name="connsiteY4" fmla="*/ -13 h 207400"/>
                <a:gd name="connsiteX5" fmla="*/ 194447 w 223389"/>
                <a:gd name="connsiteY5" fmla="*/ 898 h 207400"/>
                <a:gd name="connsiteX6" fmla="*/ 163720 w 223389"/>
                <a:gd name="connsiteY6" fmla="*/ -13 h 207400"/>
                <a:gd name="connsiteX7" fmla="*/ 157881 w 223389"/>
                <a:gd name="connsiteY7" fmla="*/ 5756 h 207400"/>
                <a:gd name="connsiteX8" fmla="*/ 162490 w 223389"/>
                <a:gd name="connsiteY8" fmla="*/ 9400 h 207400"/>
                <a:gd name="connsiteX9" fmla="*/ 173552 w 223389"/>
                <a:gd name="connsiteY9" fmla="*/ 16385 h 207400"/>
                <a:gd name="connsiteX10" fmla="*/ 165256 w 223389"/>
                <a:gd name="connsiteY10" fmla="*/ 30960 h 207400"/>
                <a:gd name="connsiteX11" fmla="*/ 93968 w 223389"/>
                <a:gd name="connsiteY11" fmla="*/ 112038 h 207400"/>
                <a:gd name="connsiteX12" fmla="*/ 60167 w 223389"/>
                <a:gd name="connsiteY12" fmla="*/ 21850 h 207400"/>
                <a:gd name="connsiteX13" fmla="*/ 58324 w 223389"/>
                <a:gd name="connsiteY13" fmla="*/ 16688 h 207400"/>
                <a:gd name="connsiteX14" fmla="*/ 76453 w 223389"/>
                <a:gd name="connsiteY14" fmla="*/ 9400 h 207400"/>
                <a:gd name="connsiteX15" fmla="*/ 83828 w 223389"/>
                <a:gd name="connsiteY15" fmla="*/ 3327 h 207400"/>
                <a:gd name="connsiteX16" fmla="*/ 79219 w 223389"/>
                <a:gd name="connsiteY16" fmla="*/ -13 h 207400"/>
                <a:gd name="connsiteX17" fmla="*/ 40502 w 223389"/>
                <a:gd name="connsiteY17" fmla="*/ 898 h 207400"/>
                <a:gd name="connsiteX18" fmla="*/ 6087 w 223389"/>
                <a:gd name="connsiteY18" fmla="*/ -13 h 207400"/>
                <a:gd name="connsiteX19" fmla="*/ 249 w 223389"/>
                <a:gd name="connsiteY19" fmla="*/ 6060 h 207400"/>
                <a:gd name="connsiteX20" fmla="*/ 7316 w 223389"/>
                <a:gd name="connsiteY20" fmla="*/ 9400 h 207400"/>
                <a:gd name="connsiteX21" fmla="*/ 29747 w 223389"/>
                <a:gd name="connsiteY21" fmla="*/ 19725 h 207400"/>
                <a:gd name="connsiteX22" fmla="*/ 67542 w 223389"/>
                <a:gd name="connsiteY22" fmla="*/ 119629 h 207400"/>
                <a:gd name="connsiteX23" fmla="*/ 68771 w 223389"/>
                <a:gd name="connsiteY23" fmla="*/ 124792 h 207400"/>
                <a:gd name="connsiteX24" fmla="*/ 54944 w 223389"/>
                <a:gd name="connsiteY24" fmla="*/ 180058 h 207400"/>
                <a:gd name="connsiteX25" fmla="*/ 26060 w 223389"/>
                <a:gd name="connsiteY25" fmla="*/ 197974 h 207400"/>
                <a:gd name="connsiteX26" fmla="*/ 17763 w 223389"/>
                <a:gd name="connsiteY26" fmla="*/ 204047 h 207400"/>
                <a:gd name="connsiteX27" fmla="*/ 22065 w 223389"/>
                <a:gd name="connsiteY27" fmla="*/ 207387 h 207400"/>
                <a:gd name="connsiteX28" fmla="*/ 60782 w 223389"/>
                <a:gd name="connsiteY28" fmla="*/ 206477 h 207400"/>
                <a:gd name="connsiteX29" fmla="*/ 100113 w 223389"/>
                <a:gd name="connsiteY29" fmla="*/ 207387 h 207400"/>
                <a:gd name="connsiteX30" fmla="*/ 105952 w 223389"/>
                <a:gd name="connsiteY30" fmla="*/ 201314 h 207400"/>
                <a:gd name="connsiteX31" fmla="*/ 97348 w 223389"/>
                <a:gd name="connsiteY31" fmla="*/ 197974 h 207400"/>
                <a:gd name="connsiteX32" fmla="*/ 85671 w 223389"/>
                <a:gd name="connsiteY32" fmla="*/ 197367 h 207400"/>
                <a:gd name="connsiteX33" fmla="*/ 77375 w 223389"/>
                <a:gd name="connsiteY33" fmla="*/ 192508 h 207400"/>
                <a:gd name="connsiteX34" fmla="*/ 81677 w 223389"/>
                <a:gd name="connsiteY34" fmla="*/ 173377 h 207400"/>
                <a:gd name="connsiteX35" fmla="*/ 92431 w 223389"/>
                <a:gd name="connsiteY35" fmla="*/ 130561 h 207400"/>
                <a:gd name="connsiteX36" fmla="*/ 96733 w 223389"/>
                <a:gd name="connsiteY36" fmla="*/ 121148 h 207400"/>
                <a:gd name="connsiteX37" fmla="*/ 172938 w 223389"/>
                <a:gd name="connsiteY37" fmla="*/ 34604 h 20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23389" h="207400">
                  <a:moveTo>
                    <a:pt x="172938" y="34604"/>
                  </a:moveTo>
                  <a:lnTo>
                    <a:pt x="177240" y="30353"/>
                  </a:lnTo>
                  <a:cubicBezTo>
                    <a:pt x="186458" y="21243"/>
                    <a:pt x="196598" y="10919"/>
                    <a:pt x="217493" y="9400"/>
                  </a:cubicBezTo>
                  <a:cubicBezTo>
                    <a:pt x="220873" y="9097"/>
                    <a:pt x="223638" y="9097"/>
                    <a:pt x="223638" y="3631"/>
                  </a:cubicBezTo>
                  <a:cubicBezTo>
                    <a:pt x="223638" y="1201"/>
                    <a:pt x="222102" y="-13"/>
                    <a:pt x="219644" y="-13"/>
                  </a:cubicBezTo>
                  <a:cubicBezTo>
                    <a:pt x="211655" y="-13"/>
                    <a:pt x="202744" y="898"/>
                    <a:pt x="194447" y="898"/>
                  </a:cubicBezTo>
                  <a:cubicBezTo>
                    <a:pt x="184307" y="898"/>
                    <a:pt x="173552" y="-13"/>
                    <a:pt x="163720" y="-13"/>
                  </a:cubicBezTo>
                  <a:cubicBezTo>
                    <a:pt x="161876" y="-13"/>
                    <a:pt x="157881" y="-13"/>
                    <a:pt x="157881" y="5756"/>
                  </a:cubicBezTo>
                  <a:cubicBezTo>
                    <a:pt x="157881" y="9097"/>
                    <a:pt x="160954" y="9400"/>
                    <a:pt x="162490" y="9400"/>
                  </a:cubicBezTo>
                  <a:cubicBezTo>
                    <a:pt x="164641" y="9400"/>
                    <a:pt x="173552" y="10008"/>
                    <a:pt x="173552" y="16385"/>
                  </a:cubicBezTo>
                  <a:cubicBezTo>
                    <a:pt x="173552" y="21547"/>
                    <a:pt x="166485" y="29442"/>
                    <a:pt x="165256" y="30960"/>
                  </a:cubicBezTo>
                  <a:lnTo>
                    <a:pt x="93968" y="112038"/>
                  </a:lnTo>
                  <a:lnTo>
                    <a:pt x="60167" y="21850"/>
                  </a:lnTo>
                  <a:cubicBezTo>
                    <a:pt x="58324" y="17599"/>
                    <a:pt x="58324" y="16992"/>
                    <a:pt x="58324" y="16688"/>
                  </a:cubicBezTo>
                  <a:cubicBezTo>
                    <a:pt x="58324" y="9400"/>
                    <a:pt x="73380" y="9400"/>
                    <a:pt x="76453" y="9400"/>
                  </a:cubicBezTo>
                  <a:cubicBezTo>
                    <a:pt x="80755" y="9400"/>
                    <a:pt x="83828" y="9400"/>
                    <a:pt x="83828" y="3327"/>
                  </a:cubicBezTo>
                  <a:cubicBezTo>
                    <a:pt x="83828" y="-13"/>
                    <a:pt x="80140" y="-13"/>
                    <a:pt x="79219" y="-13"/>
                  </a:cubicBezTo>
                  <a:cubicBezTo>
                    <a:pt x="70615" y="-13"/>
                    <a:pt x="49105" y="898"/>
                    <a:pt x="40502" y="898"/>
                  </a:cubicBezTo>
                  <a:cubicBezTo>
                    <a:pt x="32820" y="898"/>
                    <a:pt x="13769" y="-13"/>
                    <a:pt x="6087" y="-13"/>
                  </a:cubicBezTo>
                  <a:cubicBezTo>
                    <a:pt x="4243" y="-13"/>
                    <a:pt x="249" y="-13"/>
                    <a:pt x="249" y="6060"/>
                  </a:cubicBezTo>
                  <a:cubicBezTo>
                    <a:pt x="249" y="9400"/>
                    <a:pt x="3321" y="9400"/>
                    <a:pt x="7316" y="9400"/>
                  </a:cubicBezTo>
                  <a:cubicBezTo>
                    <a:pt x="25752" y="9400"/>
                    <a:pt x="26982" y="12133"/>
                    <a:pt x="29747" y="19725"/>
                  </a:cubicBezTo>
                  <a:lnTo>
                    <a:pt x="67542" y="119629"/>
                  </a:lnTo>
                  <a:cubicBezTo>
                    <a:pt x="67849" y="120540"/>
                    <a:pt x="68771" y="123881"/>
                    <a:pt x="68771" y="124792"/>
                  </a:cubicBezTo>
                  <a:cubicBezTo>
                    <a:pt x="68771" y="125703"/>
                    <a:pt x="56480" y="174592"/>
                    <a:pt x="54944" y="180058"/>
                  </a:cubicBezTo>
                  <a:cubicBezTo>
                    <a:pt x="50949" y="196759"/>
                    <a:pt x="50642" y="197670"/>
                    <a:pt x="26060" y="197974"/>
                  </a:cubicBezTo>
                  <a:cubicBezTo>
                    <a:pt x="20222" y="197974"/>
                    <a:pt x="17763" y="197974"/>
                    <a:pt x="17763" y="204047"/>
                  </a:cubicBezTo>
                  <a:cubicBezTo>
                    <a:pt x="17763" y="207387"/>
                    <a:pt x="21451" y="207387"/>
                    <a:pt x="22065" y="207387"/>
                  </a:cubicBezTo>
                  <a:cubicBezTo>
                    <a:pt x="30669" y="207387"/>
                    <a:pt x="52178" y="206477"/>
                    <a:pt x="60782" y="206477"/>
                  </a:cubicBezTo>
                  <a:cubicBezTo>
                    <a:pt x="69386" y="206477"/>
                    <a:pt x="91510" y="207387"/>
                    <a:pt x="100113" y="207387"/>
                  </a:cubicBezTo>
                  <a:cubicBezTo>
                    <a:pt x="102264" y="207387"/>
                    <a:pt x="105952" y="207387"/>
                    <a:pt x="105952" y="201314"/>
                  </a:cubicBezTo>
                  <a:cubicBezTo>
                    <a:pt x="105952" y="197974"/>
                    <a:pt x="103186" y="197974"/>
                    <a:pt x="97348" y="197974"/>
                  </a:cubicBezTo>
                  <a:cubicBezTo>
                    <a:pt x="96733" y="197974"/>
                    <a:pt x="90895" y="197974"/>
                    <a:pt x="85671" y="197367"/>
                  </a:cubicBezTo>
                  <a:cubicBezTo>
                    <a:pt x="79219" y="196759"/>
                    <a:pt x="77375" y="196152"/>
                    <a:pt x="77375" y="192508"/>
                  </a:cubicBezTo>
                  <a:cubicBezTo>
                    <a:pt x="77375" y="190382"/>
                    <a:pt x="80140" y="179754"/>
                    <a:pt x="81677" y="173377"/>
                  </a:cubicBezTo>
                  <a:lnTo>
                    <a:pt x="92431" y="130561"/>
                  </a:lnTo>
                  <a:cubicBezTo>
                    <a:pt x="93968" y="124792"/>
                    <a:pt x="94275" y="123881"/>
                    <a:pt x="96733" y="121148"/>
                  </a:cubicBezTo>
                  <a:lnTo>
                    <a:pt x="172938" y="34604"/>
                  </a:lnTo>
                  <a:close/>
                </a:path>
              </a:pathLst>
            </a:custGeom>
            <a:solidFill>
              <a:srgbClr val="000000"/>
            </a:solidFill>
            <a:ln w="30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EBE6D7D0-3743-6AC0-6526-A4A438066D30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0492979" y="1911131"/>
              <a:ext cx="72209" cy="303661"/>
            </a:xfrm>
            <a:custGeom>
              <a:avLst/>
              <a:gdLst>
                <a:gd name="connsiteX0" fmla="*/ 12548 w 72209"/>
                <a:gd name="connsiteY0" fmla="*/ 10311 h 303661"/>
                <a:gd name="connsiteX1" fmla="*/ 6402 w 72209"/>
                <a:gd name="connsiteY1" fmla="*/ -13 h 303661"/>
                <a:gd name="connsiteX2" fmla="*/ 257 w 72209"/>
                <a:gd name="connsiteY2" fmla="*/ 11222 h 303661"/>
                <a:gd name="connsiteX3" fmla="*/ 257 w 72209"/>
                <a:gd name="connsiteY3" fmla="*/ 292413 h 303661"/>
                <a:gd name="connsiteX4" fmla="*/ 6402 w 72209"/>
                <a:gd name="connsiteY4" fmla="*/ 303648 h 303661"/>
                <a:gd name="connsiteX5" fmla="*/ 12548 w 72209"/>
                <a:gd name="connsiteY5" fmla="*/ 293324 h 303661"/>
                <a:gd name="connsiteX6" fmla="*/ 12548 w 72209"/>
                <a:gd name="connsiteY6" fmla="*/ 10311 h 303661"/>
                <a:gd name="connsiteX7" fmla="*/ 72466 w 72209"/>
                <a:gd name="connsiteY7" fmla="*/ 11222 h 303661"/>
                <a:gd name="connsiteX8" fmla="*/ 66321 w 72209"/>
                <a:gd name="connsiteY8" fmla="*/ -13 h 303661"/>
                <a:gd name="connsiteX9" fmla="*/ 60175 w 72209"/>
                <a:gd name="connsiteY9" fmla="*/ 10311 h 303661"/>
                <a:gd name="connsiteX10" fmla="*/ 60175 w 72209"/>
                <a:gd name="connsiteY10" fmla="*/ 293324 h 303661"/>
                <a:gd name="connsiteX11" fmla="*/ 66321 w 72209"/>
                <a:gd name="connsiteY11" fmla="*/ 303648 h 303661"/>
                <a:gd name="connsiteX12" fmla="*/ 72466 w 72209"/>
                <a:gd name="connsiteY12" fmla="*/ 292413 h 303661"/>
                <a:gd name="connsiteX13" fmla="*/ 72466 w 72209"/>
                <a:gd name="connsiteY13" fmla="*/ 11222 h 30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209" h="303661">
                  <a:moveTo>
                    <a:pt x="12548" y="10311"/>
                  </a:moveTo>
                  <a:cubicBezTo>
                    <a:pt x="12548" y="5453"/>
                    <a:pt x="12548" y="-13"/>
                    <a:pt x="6402" y="-13"/>
                  </a:cubicBezTo>
                  <a:cubicBezTo>
                    <a:pt x="257" y="-13"/>
                    <a:pt x="257" y="6667"/>
                    <a:pt x="257" y="11222"/>
                  </a:cubicBezTo>
                  <a:lnTo>
                    <a:pt x="257" y="292413"/>
                  </a:lnTo>
                  <a:cubicBezTo>
                    <a:pt x="257" y="297271"/>
                    <a:pt x="257" y="303648"/>
                    <a:pt x="6402" y="303648"/>
                  </a:cubicBezTo>
                  <a:cubicBezTo>
                    <a:pt x="12548" y="303648"/>
                    <a:pt x="12548" y="298182"/>
                    <a:pt x="12548" y="293324"/>
                  </a:cubicBezTo>
                  <a:lnTo>
                    <a:pt x="12548" y="10311"/>
                  </a:lnTo>
                  <a:close/>
                  <a:moveTo>
                    <a:pt x="72466" y="11222"/>
                  </a:moveTo>
                  <a:cubicBezTo>
                    <a:pt x="72466" y="6364"/>
                    <a:pt x="72466" y="-13"/>
                    <a:pt x="66321" y="-13"/>
                  </a:cubicBezTo>
                  <a:cubicBezTo>
                    <a:pt x="60175" y="-13"/>
                    <a:pt x="60175" y="5453"/>
                    <a:pt x="60175" y="10311"/>
                  </a:cubicBezTo>
                  <a:lnTo>
                    <a:pt x="60175" y="293324"/>
                  </a:lnTo>
                  <a:cubicBezTo>
                    <a:pt x="60175" y="298182"/>
                    <a:pt x="60175" y="303648"/>
                    <a:pt x="66321" y="303648"/>
                  </a:cubicBezTo>
                  <a:cubicBezTo>
                    <a:pt x="72466" y="303648"/>
                    <a:pt x="72466" y="296968"/>
                    <a:pt x="72466" y="292413"/>
                  </a:cubicBezTo>
                  <a:lnTo>
                    <a:pt x="72466" y="11222"/>
                  </a:lnTo>
                  <a:close/>
                </a:path>
              </a:pathLst>
            </a:custGeom>
            <a:solidFill>
              <a:srgbClr val="000000"/>
            </a:solidFill>
            <a:ln w="30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A02B48AB-E476-A716-D6DA-51A68983C5DC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10629502" y="2043284"/>
              <a:ext cx="78294" cy="141141"/>
            </a:xfrm>
            <a:custGeom>
              <a:avLst/>
              <a:gdLst>
                <a:gd name="connsiteX0" fmla="*/ 48873 w 78294"/>
                <a:gd name="connsiteY0" fmla="*/ 5940 h 141141"/>
                <a:gd name="connsiteX1" fmla="*/ 42420 w 78294"/>
                <a:gd name="connsiteY1" fmla="*/ -12 h 141141"/>
                <a:gd name="connsiteX2" fmla="*/ 262 w 78294"/>
                <a:gd name="connsiteY2" fmla="*/ 13592 h 141141"/>
                <a:gd name="connsiteX3" fmla="*/ 262 w 78294"/>
                <a:gd name="connsiteY3" fmla="*/ 21245 h 141141"/>
                <a:gd name="connsiteX4" fmla="*/ 31450 w 78294"/>
                <a:gd name="connsiteY4" fmla="*/ 15293 h 141141"/>
                <a:gd name="connsiteX5" fmla="*/ 31450 w 78294"/>
                <a:gd name="connsiteY5" fmla="*/ 123700 h 141141"/>
                <a:gd name="connsiteX6" fmla="*/ 9941 w 78294"/>
                <a:gd name="connsiteY6" fmla="*/ 133478 h 141141"/>
                <a:gd name="connsiteX7" fmla="*/ 1767 w 78294"/>
                <a:gd name="connsiteY7" fmla="*/ 133478 h 141141"/>
                <a:gd name="connsiteX8" fmla="*/ 1767 w 78294"/>
                <a:gd name="connsiteY8" fmla="*/ 141130 h 141141"/>
                <a:gd name="connsiteX9" fmla="*/ 40054 w 78294"/>
                <a:gd name="connsiteY9" fmla="*/ 140280 h 141141"/>
                <a:gd name="connsiteX10" fmla="*/ 78556 w 78294"/>
                <a:gd name="connsiteY10" fmla="*/ 141130 h 141141"/>
                <a:gd name="connsiteX11" fmla="*/ 78556 w 78294"/>
                <a:gd name="connsiteY11" fmla="*/ 133478 h 141141"/>
                <a:gd name="connsiteX12" fmla="*/ 70382 w 78294"/>
                <a:gd name="connsiteY12" fmla="*/ 133478 h 141141"/>
                <a:gd name="connsiteX13" fmla="*/ 48873 w 78294"/>
                <a:gd name="connsiteY13" fmla="*/ 123700 h 141141"/>
                <a:gd name="connsiteX14" fmla="*/ 48873 w 78294"/>
                <a:gd name="connsiteY14" fmla="*/ 5940 h 141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8294" h="141141">
                  <a:moveTo>
                    <a:pt x="48873" y="5940"/>
                  </a:moveTo>
                  <a:cubicBezTo>
                    <a:pt x="48873" y="201"/>
                    <a:pt x="48442" y="-12"/>
                    <a:pt x="42420" y="-12"/>
                  </a:cubicBezTo>
                  <a:cubicBezTo>
                    <a:pt x="28654" y="13380"/>
                    <a:pt x="9080" y="13592"/>
                    <a:pt x="262" y="13592"/>
                  </a:cubicBezTo>
                  <a:lnTo>
                    <a:pt x="262" y="21245"/>
                  </a:lnTo>
                  <a:cubicBezTo>
                    <a:pt x="5424" y="21245"/>
                    <a:pt x="19620" y="21245"/>
                    <a:pt x="31450" y="15293"/>
                  </a:cubicBezTo>
                  <a:lnTo>
                    <a:pt x="31450" y="123700"/>
                  </a:lnTo>
                  <a:cubicBezTo>
                    <a:pt x="31450" y="130714"/>
                    <a:pt x="31450" y="133478"/>
                    <a:pt x="9941" y="133478"/>
                  </a:cubicBezTo>
                  <a:lnTo>
                    <a:pt x="1767" y="133478"/>
                  </a:lnTo>
                  <a:lnTo>
                    <a:pt x="1767" y="141130"/>
                  </a:lnTo>
                  <a:cubicBezTo>
                    <a:pt x="5639" y="140918"/>
                    <a:pt x="32095" y="140280"/>
                    <a:pt x="40054" y="140280"/>
                  </a:cubicBezTo>
                  <a:cubicBezTo>
                    <a:pt x="46722" y="140280"/>
                    <a:pt x="73823" y="140918"/>
                    <a:pt x="78556" y="141130"/>
                  </a:cubicBezTo>
                  <a:lnTo>
                    <a:pt x="78556" y="133478"/>
                  </a:lnTo>
                  <a:lnTo>
                    <a:pt x="70382" y="133478"/>
                  </a:lnTo>
                  <a:cubicBezTo>
                    <a:pt x="48873" y="133478"/>
                    <a:pt x="48873" y="130714"/>
                    <a:pt x="48873" y="123700"/>
                  </a:cubicBezTo>
                  <a:lnTo>
                    <a:pt x="48873" y="5940"/>
                  </a:lnTo>
                  <a:close/>
                </a:path>
              </a:pathLst>
            </a:custGeom>
            <a:solidFill>
              <a:srgbClr val="000000"/>
            </a:solidFill>
            <a:ln w="30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45" name="组合 44" descr="\documentclass[10pt]{article}&#10;%\usepackage[landscape]{geometry}&#10;\usepackage[width=10cm, height=25cm]{geometry}&#10;%\geometry{left=1.0cm,right=1.0cm,top=1.0cm,bottom=1.0cm}&#10;%\special{papersize=25cm,10cm}&#10;\usepackage{amsmath,amssymb}&#10;\usepackage{ctex}&#10;\pagestyle{empty}&#10;&#10;&#10;\begin{document}&#10;&#10;$${\mathcal{L}_{f}=\|\mathcal{F}(\hat{I})-\mathcal{F}(Y)\|_{1}}$$&#10;&#10;\end{document}" title="IguanaTex Vector Display">
            <a:extLst>
              <a:ext uri="{FF2B5EF4-FFF2-40B4-BE49-F238E27FC236}">
                <a16:creationId xmlns:a16="http://schemas.microsoft.com/office/drawing/2014/main" id="{99728752-819B-54DF-41A5-5260DEDF7C78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690246" y="3339593"/>
            <a:ext cx="2930662" cy="376411"/>
            <a:chOff x="8249472" y="1851378"/>
            <a:chExt cx="2930662" cy="376411"/>
          </a:xfrm>
        </p:grpSpPr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28B21B63-5862-1FC1-BB90-0D21155525AD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8249472" y="1924796"/>
              <a:ext cx="190964" cy="220761"/>
            </a:xfrm>
            <a:custGeom>
              <a:avLst/>
              <a:gdLst>
                <a:gd name="connsiteX0" fmla="*/ 45785 w 190964"/>
                <a:gd name="connsiteY0" fmla="*/ 185828 h 220761"/>
                <a:gd name="connsiteX1" fmla="*/ 71491 w 190964"/>
                <a:gd name="connsiteY1" fmla="*/ 124792 h 220761"/>
                <a:gd name="connsiteX2" fmla="*/ 112806 w 190964"/>
                <a:gd name="connsiteY2" fmla="*/ 25494 h 220761"/>
                <a:gd name="connsiteX3" fmla="*/ 128720 w 190964"/>
                <a:gd name="connsiteY3" fmla="*/ 18814 h 220761"/>
                <a:gd name="connsiteX4" fmla="*/ 150448 w 190964"/>
                <a:gd name="connsiteY4" fmla="*/ 44018 h 220761"/>
                <a:gd name="connsiteX5" fmla="*/ 148918 w 190964"/>
                <a:gd name="connsiteY5" fmla="*/ 55253 h 220761"/>
                <a:gd name="connsiteX6" fmla="*/ 151060 w 190964"/>
                <a:gd name="connsiteY6" fmla="*/ 57379 h 220761"/>
                <a:gd name="connsiteX7" fmla="*/ 171870 w 190964"/>
                <a:gd name="connsiteY7" fmla="*/ 48573 h 220761"/>
                <a:gd name="connsiteX8" fmla="*/ 180133 w 190964"/>
                <a:gd name="connsiteY8" fmla="*/ 28835 h 220761"/>
                <a:gd name="connsiteX9" fmla="*/ 154426 w 190964"/>
                <a:gd name="connsiteY9" fmla="*/ -13 h 220761"/>
                <a:gd name="connsiteX10" fmla="*/ 87711 w 190964"/>
                <a:gd name="connsiteY10" fmla="*/ 32479 h 220761"/>
                <a:gd name="connsiteX11" fmla="*/ 43030 w 190964"/>
                <a:gd name="connsiteY11" fmla="*/ 134812 h 220761"/>
                <a:gd name="connsiteX12" fmla="*/ 25892 w 190964"/>
                <a:gd name="connsiteY12" fmla="*/ 183398 h 220761"/>
                <a:gd name="connsiteX13" fmla="*/ 11509 w 190964"/>
                <a:gd name="connsiteY13" fmla="*/ 204351 h 220761"/>
                <a:gd name="connsiteX14" fmla="*/ 186 w 190964"/>
                <a:gd name="connsiteY14" fmla="*/ 218927 h 220761"/>
                <a:gd name="connsiteX15" fmla="*/ 2940 w 190964"/>
                <a:gd name="connsiteY15" fmla="*/ 220749 h 220761"/>
                <a:gd name="connsiteX16" fmla="*/ 18548 w 190964"/>
                <a:gd name="connsiteY16" fmla="*/ 214372 h 220761"/>
                <a:gd name="connsiteX17" fmla="*/ 31401 w 190964"/>
                <a:gd name="connsiteY17" fmla="*/ 203440 h 220761"/>
                <a:gd name="connsiteX18" fmla="*/ 76694 w 190964"/>
                <a:gd name="connsiteY18" fmla="*/ 211942 h 220761"/>
                <a:gd name="connsiteX19" fmla="*/ 123517 w 190964"/>
                <a:gd name="connsiteY19" fmla="*/ 220749 h 220761"/>
                <a:gd name="connsiteX20" fmla="*/ 183194 w 190964"/>
                <a:gd name="connsiteY20" fmla="*/ 188864 h 220761"/>
                <a:gd name="connsiteX21" fmla="*/ 191151 w 190964"/>
                <a:gd name="connsiteY21" fmla="*/ 172163 h 220761"/>
                <a:gd name="connsiteX22" fmla="*/ 189008 w 190964"/>
                <a:gd name="connsiteY22" fmla="*/ 170037 h 220761"/>
                <a:gd name="connsiteX23" fmla="*/ 171564 w 190964"/>
                <a:gd name="connsiteY23" fmla="*/ 177021 h 220761"/>
                <a:gd name="connsiteX24" fmla="*/ 160853 w 190964"/>
                <a:gd name="connsiteY24" fmla="*/ 189168 h 220761"/>
                <a:gd name="connsiteX25" fmla="*/ 156263 w 190964"/>
                <a:gd name="connsiteY25" fmla="*/ 198278 h 220761"/>
                <a:gd name="connsiteX26" fmla="*/ 148918 w 190964"/>
                <a:gd name="connsiteY26" fmla="*/ 201922 h 220761"/>
                <a:gd name="connsiteX27" fmla="*/ 98728 w 190964"/>
                <a:gd name="connsiteY27" fmla="*/ 191901 h 220761"/>
                <a:gd name="connsiteX28" fmla="*/ 58026 w 190964"/>
                <a:gd name="connsiteY28" fmla="*/ 184613 h 220761"/>
                <a:gd name="connsiteX29" fmla="*/ 45785 w 190964"/>
                <a:gd name="connsiteY29" fmla="*/ 185828 h 22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90964" h="220761">
                  <a:moveTo>
                    <a:pt x="45785" y="185828"/>
                  </a:moveTo>
                  <a:cubicBezTo>
                    <a:pt x="62310" y="160320"/>
                    <a:pt x="67513" y="140886"/>
                    <a:pt x="71491" y="124792"/>
                  </a:cubicBezTo>
                  <a:cubicBezTo>
                    <a:pt x="82203" y="82886"/>
                    <a:pt x="93832" y="46447"/>
                    <a:pt x="112806" y="25494"/>
                  </a:cubicBezTo>
                  <a:cubicBezTo>
                    <a:pt x="116478" y="21547"/>
                    <a:pt x="118927" y="18814"/>
                    <a:pt x="128720" y="18814"/>
                  </a:cubicBezTo>
                  <a:cubicBezTo>
                    <a:pt x="149836" y="18814"/>
                    <a:pt x="150448" y="39766"/>
                    <a:pt x="150448" y="44018"/>
                  </a:cubicBezTo>
                  <a:cubicBezTo>
                    <a:pt x="150448" y="49484"/>
                    <a:pt x="148918" y="53735"/>
                    <a:pt x="148918" y="55253"/>
                  </a:cubicBezTo>
                  <a:cubicBezTo>
                    <a:pt x="148918" y="57379"/>
                    <a:pt x="150754" y="57379"/>
                    <a:pt x="151060" y="57379"/>
                  </a:cubicBezTo>
                  <a:cubicBezTo>
                    <a:pt x="155957" y="57379"/>
                    <a:pt x="164220" y="54039"/>
                    <a:pt x="171870" y="48573"/>
                  </a:cubicBezTo>
                  <a:cubicBezTo>
                    <a:pt x="177379" y="44321"/>
                    <a:pt x="180133" y="41285"/>
                    <a:pt x="180133" y="28835"/>
                  </a:cubicBezTo>
                  <a:cubicBezTo>
                    <a:pt x="180133" y="12437"/>
                    <a:pt x="171564" y="-13"/>
                    <a:pt x="154426" y="-13"/>
                  </a:cubicBezTo>
                  <a:cubicBezTo>
                    <a:pt x="144633" y="-13"/>
                    <a:pt x="117702" y="2416"/>
                    <a:pt x="87711" y="32479"/>
                  </a:cubicBezTo>
                  <a:cubicBezTo>
                    <a:pt x="63228" y="57379"/>
                    <a:pt x="48845" y="112038"/>
                    <a:pt x="43030" y="134812"/>
                  </a:cubicBezTo>
                  <a:cubicBezTo>
                    <a:pt x="37522" y="155765"/>
                    <a:pt x="35073" y="165179"/>
                    <a:pt x="25892" y="183398"/>
                  </a:cubicBezTo>
                  <a:cubicBezTo>
                    <a:pt x="23750" y="187042"/>
                    <a:pt x="15793" y="200403"/>
                    <a:pt x="11509" y="204351"/>
                  </a:cubicBezTo>
                  <a:cubicBezTo>
                    <a:pt x="3246" y="211942"/>
                    <a:pt x="186" y="217408"/>
                    <a:pt x="186" y="218927"/>
                  </a:cubicBezTo>
                  <a:cubicBezTo>
                    <a:pt x="186" y="219534"/>
                    <a:pt x="798" y="220749"/>
                    <a:pt x="2940" y="220749"/>
                  </a:cubicBezTo>
                  <a:cubicBezTo>
                    <a:pt x="4164" y="220749"/>
                    <a:pt x="10591" y="219534"/>
                    <a:pt x="18548" y="214372"/>
                  </a:cubicBezTo>
                  <a:cubicBezTo>
                    <a:pt x="23750" y="211335"/>
                    <a:pt x="24362" y="210728"/>
                    <a:pt x="31401" y="203440"/>
                  </a:cubicBezTo>
                  <a:cubicBezTo>
                    <a:pt x="46703" y="203744"/>
                    <a:pt x="57414" y="206477"/>
                    <a:pt x="76694" y="211942"/>
                  </a:cubicBezTo>
                  <a:cubicBezTo>
                    <a:pt x="92302" y="216194"/>
                    <a:pt x="107909" y="220749"/>
                    <a:pt x="123517" y="220749"/>
                  </a:cubicBezTo>
                  <a:cubicBezTo>
                    <a:pt x="148306" y="220749"/>
                    <a:pt x="173401" y="202225"/>
                    <a:pt x="183194" y="188864"/>
                  </a:cubicBezTo>
                  <a:cubicBezTo>
                    <a:pt x="189314" y="180665"/>
                    <a:pt x="191151" y="173074"/>
                    <a:pt x="191151" y="172163"/>
                  </a:cubicBezTo>
                  <a:cubicBezTo>
                    <a:pt x="191151" y="170037"/>
                    <a:pt x="189314" y="170037"/>
                    <a:pt x="189008" y="170037"/>
                  </a:cubicBezTo>
                  <a:cubicBezTo>
                    <a:pt x="184112" y="170037"/>
                    <a:pt x="176767" y="173377"/>
                    <a:pt x="171564" y="177021"/>
                  </a:cubicBezTo>
                  <a:cubicBezTo>
                    <a:pt x="163301" y="182184"/>
                    <a:pt x="162689" y="184006"/>
                    <a:pt x="160853" y="189168"/>
                  </a:cubicBezTo>
                  <a:cubicBezTo>
                    <a:pt x="159323" y="194026"/>
                    <a:pt x="157487" y="196456"/>
                    <a:pt x="156263" y="198278"/>
                  </a:cubicBezTo>
                  <a:cubicBezTo>
                    <a:pt x="153814" y="201922"/>
                    <a:pt x="153508" y="201922"/>
                    <a:pt x="148918" y="201922"/>
                  </a:cubicBezTo>
                  <a:cubicBezTo>
                    <a:pt x="134228" y="201922"/>
                    <a:pt x="118927" y="197367"/>
                    <a:pt x="98728" y="191901"/>
                  </a:cubicBezTo>
                  <a:cubicBezTo>
                    <a:pt x="90159" y="189471"/>
                    <a:pt x="73328" y="184613"/>
                    <a:pt x="58026" y="184613"/>
                  </a:cubicBezTo>
                  <a:cubicBezTo>
                    <a:pt x="54047" y="184613"/>
                    <a:pt x="49763" y="184917"/>
                    <a:pt x="45785" y="185828"/>
                  </a:cubicBezTo>
                  <a:close/>
                </a:path>
              </a:pathLst>
            </a:custGeom>
            <a:solidFill>
              <a:srgbClr val="000000"/>
            </a:solidFill>
            <a:ln w="306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67A092B1-6D8E-AEAA-8F9B-C4DCA48FFFE4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8466702" y="2034782"/>
              <a:ext cx="113752" cy="193007"/>
            </a:xfrm>
            <a:custGeom>
              <a:avLst/>
              <a:gdLst>
                <a:gd name="connsiteX0" fmla="*/ 71743 w 113752"/>
                <a:gd name="connsiteY0" fmla="*/ 65670 h 193007"/>
                <a:gd name="connsiteX1" fmla="*/ 92737 w 113752"/>
                <a:gd name="connsiteY1" fmla="*/ 65670 h 193007"/>
                <a:gd name="connsiteX2" fmla="*/ 99806 w 113752"/>
                <a:gd name="connsiteY2" fmla="*/ 60994 h 193007"/>
                <a:gd name="connsiteX3" fmla="*/ 93165 w 113752"/>
                <a:gd name="connsiteY3" fmla="*/ 58018 h 193007"/>
                <a:gd name="connsiteX4" fmla="*/ 73243 w 113752"/>
                <a:gd name="connsiteY4" fmla="*/ 58018 h 193007"/>
                <a:gd name="connsiteX5" fmla="*/ 81597 w 113752"/>
                <a:gd name="connsiteY5" fmla="*/ 15080 h 193007"/>
                <a:gd name="connsiteX6" fmla="*/ 92523 w 113752"/>
                <a:gd name="connsiteY6" fmla="*/ 5940 h 193007"/>
                <a:gd name="connsiteX7" fmla="*/ 102591 w 113752"/>
                <a:gd name="connsiteY7" fmla="*/ 8491 h 193007"/>
                <a:gd name="connsiteX8" fmla="*/ 93165 w 113752"/>
                <a:gd name="connsiteY8" fmla="*/ 20182 h 193007"/>
                <a:gd name="connsiteX9" fmla="*/ 101734 w 113752"/>
                <a:gd name="connsiteY9" fmla="*/ 28047 h 193007"/>
                <a:gd name="connsiteX10" fmla="*/ 113945 w 113752"/>
                <a:gd name="connsiteY10" fmla="*/ 15080 h 193007"/>
                <a:gd name="connsiteX11" fmla="*/ 92523 w 113752"/>
                <a:gd name="connsiteY11" fmla="*/ -12 h 193007"/>
                <a:gd name="connsiteX12" fmla="*/ 66816 w 113752"/>
                <a:gd name="connsiteY12" fmla="*/ 15931 h 193007"/>
                <a:gd name="connsiteX13" fmla="*/ 56319 w 113752"/>
                <a:gd name="connsiteY13" fmla="*/ 58018 h 193007"/>
                <a:gd name="connsiteX14" fmla="*/ 39395 w 113752"/>
                <a:gd name="connsiteY14" fmla="*/ 58018 h 193007"/>
                <a:gd name="connsiteX15" fmla="*/ 32326 w 113752"/>
                <a:gd name="connsiteY15" fmla="*/ 62694 h 193007"/>
                <a:gd name="connsiteX16" fmla="*/ 38967 w 113752"/>
                <a:gd name="connsiteY16" fmla="*/ 65670 h 193007"/>
                <a:gd name="connsiteX17" fmla="*/ 54819 w 113752"/>
                <a:gd name="connsiteY17" fmla="*/ 65670 h 193007"/>
                <a:gd name="connsiteX18" fmla="*/ 35968 w 113752"/>
                <a:gd name="connsiteY18" fmla="*/ 166213 h 193007"/>
                <a:gd name="connsiteX19" fmla="*/ 20972 w 113752"/>
                <a:gd name="connsiteY19" fmla="*/ 187044 h 193007"/>
                <a:gd name="connsiteX20" fmla="*/ 11546 w 113752"/>
                <a:gd name="connsiteY20" fmla="*/ 184493 h 193007"/>
                <a:gd name="connsiteX21" fmla="*/ 20972 w 113752"/>
                <a:gd name="connsiteY21" fmla="*/ 172802 h 193007"/>
                <a:gd name="connsiteX22" fmla="*/ 12403 w 113752"/>
                <a:gd name="connsiteY22" fmla="*/ 164937 h 193007"/>
                <a:gd name="connsiteX23" fmla="*/ 192 w 113752"/>
                <a:gd name="connsiteY23" fmla="*/ 177903 h 193007"/>
                <a:gd name="connsiteX24" fmla="*/ 20972 w 113752"/>
                <a:gd name="connsiteY24" fmla="*/ 192995 h 193007"/>
                <a:gd name="connsiteX25" fmla="*/ 46679 w 113752"/>
                <a:gd name="connsiteY25" fmla="*/ 174290 h 193007"/>
                <a:gd name="connsiteX26" fmla="*/ 59747 w 113752"/>
                <a:gd name="connsiteY26" fmla="*/ 131352 h 193007"/>
                <a:gd name="connsiteX27" fmla="*/ 71743 w 113752"/>
                <a:gd name="connsiteY27" fmla="*/ 65670 h 193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3752" h="193007">
                  <a:moveTo>
                    <a:pt x="71743" y="65670"/>
                  </a:moveTo>
                  <a:lnTo>
                    <a:pt x="92737" y="65670"/>
                  </a:lnTo>
                  <a:cubicBezTo>
                    <a:pt x="97021" y="65670"/>
                    <a:pt x="99806" y="65670"/>
                    <a:pt x="99806" y="60994"/>
                  </a:cubicBezTo>
                  <a:cubicBezTo>
                    <a:pt x="99806" y="58018"/>
                    <a:pt x="97021" y="58018"/>
                    <a:pt x="93165" y="58018"/>
                  </a:cubicBezTo>
                  <a:lnTo>
                    <a:pt x="73243" y="58018"/>
                  </a:lnTo>
                  <a:cubicBezTo>
                    <a:pt x="78170" y="31023"/>
                    <a:pt x="79884" y="21245"/>
                    <a:pt x="81597" y="15080"/>
                  </a:cubicBezTo>
                  <a:cubicBezTo>
                    <a:pt x="82668" y="10404"/>
                    <a:pt x="87381" y="5940"/>
                    <a:pt x="92523" y="5940"/>
                  </a:cubicBezTo>
                  <a:cubicBezTo>
                    <a:pt x="92737" y="5940"/>
                    <a:pt x="98521" y="5940"/>
                    <a:pt x="102591" y="8491"/>
                  </a:cubicBezTo>
                  <a:cubicBezTo>
                    <a:pt x="93808" y="11254"/>
                    <a:pt x="93165" y="18906"/>
                    <a:pt x="93165" y="20182"/>
                  </a:cubicBezTo>
                  <a:cubicBezTo>
                    <a:pt x="93165" y="24858"/>
                    <a:pt x="96807" y="28047"/>
                    <a:pt x="101734" y="28047"/>
                  </a:cubicBezTo>
                  <a:cubicBezTo>
                    <a:pt x="107518" y="28047"/>
                    <a:pt x="113945" y="23158"/>
                    <a:pt x="113945" y="15080"/>
                  </a:cubicBezTo>
                  <a:cubicBezTo>
                    <a:pt x="113945" y="5302"/>
                    <a:pt x="103448" y="-12"/>
                    <a:pt x="92523" y="-12"/>
                  </a:cubicBezTo>
                  <a:cubicBezTo>
                    <a:pt x="83097" y="-12"/>
                    <a:pt x="72600" y="5302"/>
                    <a:pt x="66816" y="15931"/>
                  </a:cubicBezTo>
                  <a:cubicBezTo>
                    <a:pt x="62531" y="23795"/>
                    <a:pt x="60818" y="33361"/>
                    <a:pt x="56319" y="58018"/>
                  </a:cubicBezTo>
                  <a:lnTo>
                    <a:pt x="39395" y="58018"/>
                  </a:lnTo>
                  <a:cubicBezTo>
                    <a:pt x="35111" y="58018"/>
                    <a:pt x="32326" y="58018"/>
                    <a:pt x="32326" y="62694"/>
                  </a:cubicBezTo>
                  <a:cubicBezTo>
                    <a:pt x="32326" y="65670"/>
                    <a:pt x="35111" y="65670"/>
                    <a:pt x="38967" y="65670"/>
                  </a:cubicBezTo>
                  <a:lnTo>
                    <a:pt x="54819" y="65670"/>
                  </a:lnTo>
                  <a:cubicBezTo>
                    <a:pt x="54605" y="66946"/>
                    <a:pt x="41109" y="143468"/>
                    <a:pt x="35968" y="166213"/>
                  </a:cubicBezTo>
                  <a:cubicBezTo>
                    <a:pt x="34897" y="170889"/>
                    <a:pt x="31255" y="187044"/>
                    <a:pt x="20972" y="187044"/>
                  </a:cubicBezTo>
                  <a:cubicBezTo>
                    <a:pt x="20758" y="187044"/>
                    <a:pt x="15617" y="187044"/>
                    <a:pt x="11546" y="184493"/>
                  </a:cubicBezTo>
                  <a:cubicBezTo>
                    <a:pt x="20329" y="181730"/>
                    <a:pt x="20972" y="174077"/>
                    <a:pt x="20972" y="172802"/>
                  </a:cubicBezTo>
                  <a:cubicBezTo>
                    <a:pt x="20972" y="168126"/>
                    <a:pt x="17330" y="164937"/>
                    <a:pt x="12403" y="164937"/>
                  </a:cubicBezTo>
                  <a:cubicBezTo>
                    <a:pt x="6619" y="164937"/>
                    <a:pt x="192" y="169826"/>
                    <a:pt x="192" y="177903"/>
                  </a:cubicBezTo>
                  <a:cubicBezTo>
                    <a:pt x="192" y="187469"/>
                    <a:pt x="10261" y="192995"/>
                    <a:pt x="20972" y="192995"/>
                  </a:cubicBezTo>
                  <a:cubicBezTo>
                    <a:pt x="34682" y="192995"/>
                    <a:pt x="44108" y="178966"/>
                    <a:pt x="46679" y="174290"/>
                  </a:cubicBezTo>
                  <a:cubicBezTo>
                    <a:pt x="54391" y="160048"/>
                    <a:pt x="59318" y="133903"/>
                    <a:pt x="59747" y="131352"/>
                  </a:cubicBezTo>
                  <a:lnTo>
                    <a:pt x="71743" y="65670"/>
                  </a:lnTo>
                  <a:close/>
                </a:path>
              </a:pathLst>
            </a:custGeom>
            <a:solidFill>
              <a:srgbClr val="000000"/>
            </a:solidFill>
            <a:ln w="306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55292F59-33F6-5AFD-6750-4E45E0512B1A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8711859" y="2027433"/>
              <a:ext cx="203512" cy="71056"/>
            </a:xfrm>
            <a:custGeom>
              <a:avLst/>
              <a:gdLst>
                <a:gd name="connsiteX0" fmla="*/ 193308 w 203512"/>
                <a:gd name="connsiteY0" fmla="*/ 12133 h 71056"/>
                <a:gd name="connsiteX1" fmla="*/ 203713 w 203512"/>
                <a:gd name="connsiteY1" fmla="*/ 6060 h 71056"/>
                <a:gd name="connsiteX2" fmla="*/ 193614 w 203512"/>
                <a:gd name="connsiteY2" fmla="*/ -13 h 71056"/>
                <a:gd name="connsiteX3" fmla="*/ 10299 w 203512"/>
                <a:gd name="connsiteY3" fmla="*/ -13 h 71056"/>
                <a:gd name="connsiteX4" fmla="*/ 200 w 203512"/>
                <a:gd name="connsiteY4" fmla="*/ 6060 h 71056"/>
                <a:gd name="connsiteX5" fmla="*/ 10606 w 203512"/>
                <a:gd name="connsiteY5" fmla="*/ 12133 h 71056"/>
                <a:gd name="connsiteX6" fmla="*/ 193308 w 203512"/>
                <a:gd name="connsiteY6" fmla="*/ 12133 h 71056"/>
                <a:gd name="connsiteX7" fmla="*/ 193614 w 203512"/>
                <a:gd name="connsiteY7" fmla="*/ 71044 h 71056"/>
                <a:gd name="connsiteX8" fmla="*/ 203713 w 203512"/>
                <a:gd name="connsiteY8" fmla="*/ 64970 h 71056"/>
                <a:gd name="connsiteX9" fmla="*/ 193308 w 203512"/>
                <a:gd name="connsiteY9" fmla="*/ 58897 h 71056"/>
                <a:gd name="connsiteX10" fmla="*/ 10606 w 203512"/>
                <a:gd name="connsiteY10" fmla="*/ 58897 h 71056"/>
                <a:gd name="connsiteX11" fmla="*/ 200 w 203512"/>
                <a:gd name="connsiteY11" fmla="*/ 64970 h 71056"/>
                <a:gd name="connsiteX12" fmla="*/ 10299 w 203512"/>
                <a:gd name="connsiteY12" fmla="*/ 71044 h 71056"/>
                <a:gd name="connsiteX13" fmla="*/ 193614 w 203512"/>
                <a:gd name="connsiteY13" fmla="*/ 71044 h 7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512" h="71056">
                  <a:moveTo>
                    <a:pt x="193308" y="12133"/>
                  </a:moveTo>
                  <a:cubicBezTo>
                    <a:pt x="197898" y="12133"/>
                    <a:pt x="203713" y="12133"/>
                    <a:pt x="203713" y="6060"/>
                  </a:cubicBezTo>
                  <a:cubicBezTo>
                    <a:pt x="203713" y="-13"/>
                    <a:pt x="197898" y="-13"/>
                    <a:pt x="193614" y="-13"/>
                  </a:cubicBezTo>
                  <a:lnTo>
                    <a:pt x="10299" y="-13"/>
                  </a:lnTo>
                  <a:cubicBezTo>
                    <a:pt x="6015" y="-13"/>
                    <a:pt x="200" y="-13"/>
                    <a:pt x="200" y="6060"/>
                  </a:cubicBezTo>
                  <a:cubicBezTo>
                    <a:pt x="200" y="12133"/>
                    <a:pt x="6015" y="12133"/>
                    <a:pt x="10606" y="12133"/>
                  </a:cubicBezTo>
                  <a:lnTo>
                    <a:pt x="193308" y="12133"/>
                  </a:lnTo>
                  <a:close/>
                  <a:moveTo>
                    <a:pt x="193614" y="71044"/>
                  </a:moveTo>
                  <a:cubicBezTo>
                    <a:pt x="197898" y="71044"/>
                    <a:pt x="203713" y="71044"/>
                    <a:pt x="203713" y="64970"/>
                  </a:cubicBezTo>
                  <a:cubicBezTo>
                    <a:pt x="203713" y="58897"/>
                    <a:pt x="197898" y="58897"/>
                    <a:pt x="193308" y="58897"/>
                  </a:cubicBezTo>
                  <a:lnTo>
                    <a:pt x="10606" y="58897"/>
                  </a:lnTo>
                  <a:cubicBezTo>
                    <a:pt x="6015" y="58897"/>
                    <a:pt x="200" y="58897"/>
                    <a:pt x="200" y="64970"/>
                  </a:cubicBezTo>
                  <a:cubicBezTo>
                    <a:pt x="200" y="71044"/>
                    <a:pt x="6015" y="71044"/>
                    <a:pt x="10299" y="71044"/>
                  </a:cubicBezTo>
                  <a:lnTo>
                    <a:pt x="193614" y="71044"/>
                  </a:lnTo>
                  <a:close/>
                </a:path>
              </a:pathLst>
            </a:custGeom>
            <a:solidFill>
              <a:srgbClr val="000000"/>
            </a:solidFill>
            <a:ln w="306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8C6AB953-0E0D-FC2B-AB49-F457B8DE9A3D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9058152" y="1911131"/>
              <a:ext cx="71917" cy="303661"/>
            </a:xfrm>
            <a:custGeom>
              <a:avLst/>
              <a:gdLst>
                <a:gd name="connsiteX0" fmla="*/ 12452 w 71917"/>
                <a:gd name="connsiteY0" fmla="*/ 10311 h 303661"/>
                <a:gd name="connsiteX1" fmla="*/ 6332 w 71917"/>
                <a:gd name="connsiteY1" fmla="*/ -13 h 303661"/>
                <a:gd name="connsiteX2" fmla="*/ 211 w 71917"/>
                <a:gd name="connsiteY2" fmla="*/ 11222 h 303661"/>
                <a:gd name="connsiteX3" fmla="*/ 211 w 71917"/>
                <a:gd name="connsiteY3" fmla="*/ 292413 h 303661"/>
                <a:gd name="connsiteX4" fmla="*/ 6332 w 71917"/>
                <a:gd name="connsiteY4" fmla="*/ 303648 h 303661"/>
                <a:gd name="connsiteX5" fmla="*/ 12452 w 71917"/>
                <a:gd name="connsiteY5" fmla="*/ 293324 h 303661"/>
                <a:gd name="connsiteX6" fmla="*/ 12452 w 71917"/>
                <a:gd name="connsiteY6" fmla="*/ 10311 h 303661"/>
                <a:gd name="connsiteX7" fmla="*/ 72129 w 71917"/>
                <a:gd name="connsiteY7" fmla="*/ 11222 h 303661"/>
                <a:gd name="connsiteX8" fmla="*/ 66008 w 71917"/>
                <a:gd name="connsiteY8" fmla="*/ -13 h 303661"/>
                <a:gd name="connsiteX9" fmla="*/ 59887 w 71917"/>
                <a:gd name="connsiteY9" fmla="*/ 10311 h 303661"/>
                <a:gd name="connsiteX10" fmla="*/ 59887 w 71917"/>
                <a:gd name="connsiteY10" fmla="*/ 293324 h 303661"/>
                <a:gd name="connsiteX11" fmla="*/ 66008 w 71917"/>
                <a:gd name="connsiteY11" fmla="*/ 303648 h 303661"/>
                <a:gd name="connsiteX12" fmla="*/ 72129 w 71917"/>
                <a:gd name="connsiteY12" fmla="*/ 292413 h 303661"/>
                <a:gd name="connsiteX13" fmla="*/ 72129 w 71917"/>
                <a:gd name="connsiteY13" fmla="*/ 11222 h 30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1917" h="303661">
                  <a:moveTo>
                    <a:pt x="12452" y="10311"/>
                  </a:moveTo>
                  <a:cubicBezTo>
                    <a:pt x="12452" y="5453"/>
                    <a:pt x="12452" y="-13"/>
                    <a:pt x="6332" y="-13"/>
                  </a:cubicBezTo>
                  <a:cubicBezTo>
                    <a:pt x="211" y="-13"/>
                    <a:pt x="211" y="6667"/>
                    <a:pt x="211" y="11222"/>
                  </a:cubicBezTo>
                  <a:lnTo>
                    <a:pt x="211" y="292413"/>
                  </a:lnTo>
                  <a:cubicBezTo>
                    <a:pt x="211" y="297271"/>
                    <a:pt x="211" y="303648"/>
                    <a:pt x="6332" y="303648"/>
                  </a:cubicBezTo>
                  <a:cubicBezTo>
                    <a:pt x="12452" y="303648"/>
                    <a:pt x="12452" y="298182"/>
                    <a:pt x="12452" y="293324"/>
                  </a:cubicBezTo>
                  <a:lnTo>
                    <a:pt x="12452" y="10311"/>
                  </a:lnTo>
                  <a:close/>
                  <a:moveTo>
                    <a:pt x="72129" y="11222"/>
                  </a:moveTo>
                  <a:cubicBezTo>
                    <a:pt x="72129" y="6364"/>
                    <a:pt x="72129" y="-13"/>
                    <a:pt x="66008" y="-13"/>
                  </a:cubicBezTo>
                  <a:cubicBezTo>
                    <a:pt x="59887" y="-13"/>
                    <a:pt x="59887" y="5453"/>
                    <a:pt x="59887" y="10311"/>
                  </a:cubicBezTo>
                  <a:lnTo>
                    <a:pt x="59887" y="293324"/>
                  </a:lnTo>
                  <a:cubicBezTo>
                    <a:pt x="59887" y="298182"/>
                    <a:pt x="59887" y="303648"/>
                    <a:pt x="66008" y="303648"/>
                  </a:cubicBezTo>
                  <a:cubicBezTo>
                    <a:pt x="72129" y="303648"/>
                    <a:pt x="72129" y="296968"/>
                    <a:pt x="72129" y="292413"/>
                  </a:cubicBezTo>
                  <a:lnTo>
                    <a:pt x="72129" y="11222"/>
                  </a:lnTo>
                  <a:close/>
                </a:path>
              </a:pathLst>
            </a:custGeom>
            <a:solidFill>
              <a:srgbClr val="000000"/>
            </a:solidFill>
            <a:ln w="306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96DB64C5-9CB7-7B49-2A2C-2A32DC287F68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9175975" y="1931057"/>
              <a:ext cx="248805" cy="217537"/>
            </a:xfrm>
            <a:custGeom>
              <a:avLst/>
              <a:gdLst>
                <a:gd name="connsiteX0" fmla="*/ 249021 w 248805"/>
                <a:gd name="connsiteY0" fmla="*/ 11945 h 217537"/>
                <a:gd name="connsiteX1" fmla="*/ 215970 w 248805"/>
                <a:gd name="connsiteY1" fmla="*/ 103 h 217537"/>
                <a:gd name="connsiteX2" fmla="*/ 100595 w 248805"/>
                <a:gd name="connsiteY2" fmla="*/ 103 h 217537"/>
                <a:gd name="connsiteX3" fmla="*/ 53160 w 248805"/>
                <a:gd name="connsiteY3" fmla="*/ 25306 h 217537"/>
                <a:gd name="connsiteX4" fmla="*/ 56220 w 248805"/>
                <a:gd name="connsiteY4" fmla="*/ 27432 h 217537"/>
                <a:gd name="connsiteX5" fmla="*/ 76418 w 248805"/>
                <a:gd name="connsiteY5" fmla="*/ 17411 h 217537"/>
                <a:gd name="connsiteX6" fmla="*/ 104573 w 248805"/>
                <a:gd name="connsiteY6" fmla="*/ 16804 h 217537"/>
                <a:gd name="connsiteX7" fmla="*/ 123547 w 248805"/>
                <a:gd name="connsiteY7" fmla="*/ 16804 h 217537"/>
                <a:gd name="connsiteX8" fmla="*/ 122323 w 248805"/>
                <a:gd name="connsiteY8" fmla="*/ 22574 h 217537"/>
                <a:gd name="connsiteX9" fmla="*/ 78866 w 248805"/>
                <a:gd name="connsiteY9" fmla="*/ 154970 h 217537"/>
                <a:gd name="connsiteX10" fmla="*/ 56220 w 248805"/>
                <a:gd name="connsiteY10" fmla="*/ 200519 h 217537"/>
                <a:gd name="connsiteX11" fmla="*/ 27147 w 248805"/>
                <a:gd name="connsiteY11" fmla="*/ 181388 h 217537"/>
                <a:gd name="connsiteX12" fmla="*/ 24086 w 248805"/>
                <a:gd name="connsiteY12" fmla="*/ 178352 h 217537"/>
                <a:gd name="connsiteX13" fmla="*/ 216 w 248805"/>
                <a:gd name="connsiteY13" fmla="*/ 193231 h 217537"/>
                <a:gd name="connsiteX14" fmla="*/ 828 w 248805"/>
                <a:gd name="connsiteY14" fmla="*/ 195053 h 217537"/>
                <a:gd name="connsiteX15" fmla="*/ 35104 w 248805"/>
                <a:gd name="connsiteY15" fmla="*/ 217524 h 217537"/>
                <a:gd name="connsiteX16" fmla="*/ 78560 w 248805"/>
                <a:gd name="connsiteY16" fmla="*/ 195053 h 217537"/>
                <a:gd name="connsiteX17" fmla="*/ 116815 w 248805"/>
                <a:gd name="connsiteY17" fmla="*/ 115494 h 217537"/>
                <a:gd name="connsiteX18" fmla="*/ 175879 w 248805"/>
                <a:gd name="connsiteY18" fmla="*/ 115494 h 217537"/>
                <a:gd name="connsiteX19" fmla="*/ 175267 w 248805"/>
                <a:gd name="connsiteY19" fmla="*/ 116405 h 217537"/>
                <a:gd name="connsiteX20" fmla="*/ 178327 w 248805"/>
                <a:gd name="connsiteY20" fmla="*/ 118530 h 217537"/>
                <a:gd name="connsiteX21" fmla="*/ 202504 w 248805"/>
                <a:gd name="connsiteY21" fmla="*/ 100614 h 217537"/>
                <a:gd name="connsiteX22" fmla="*/ 196689 w 248805"/>
                <a:gd name="connsiteY22" fmla="*/ 98792 h 217537"/>
                <a:gd name="connsiteX23" fmla="*/ 123241 w 248805"/>
                <a:gd name="connsiteY23" fmla="*/ 98792 h 217537"/>
                <a:gd name="connsiteX24" fmla="*/ 147112 w 248805"/>
                <a:gd name="connsiteY24" fmla="*/ 16804 h 217537"/>
                <a:gd name="connsiteX25" fmla="*/ 187508 w 248805"/>
                <a:gd name="connsiteY25" fmla="*/ 16804 h 217537"/>
                <a:gd name="connsiteX26" fmla="*/ 222090 w 248805"/>
                <a:gd name="connsiteY26" fmla="*/ 21966 h 217537"/>
                <a:gd name="connsiteX27" fmla="*/ 222702 w 248805"/>
                <a:gd name="connsiteY27" fmla="*/ 28343 h 217537"/>
                <a:gd name="connsiteX28" fmla="*/ 225151 w 248805"/>
                <a:gd name="connsiteY28" fmla="*/ 29254 h 217537"/>
                <a:gd name="connsiteX29" fmla="*/ 249021 w 248805"/>
                <a:gd name="connsiteY29" fmla="*/ 11945 h 21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48805" h="217537">
                  <a:moveTo>
                    <a:pt x="249021" y="11945"/>
                  </a:moveTo>
                  <a:cubicBezTo>
                    <a:pt x="249021" y="-2023"/>
                    <a:pt x="225457" y="103"/>
                    <a:pt x="215970" y="103"/>
                  </a:cubicBezTo>
                  <a:lnTo>
                    <a:pt x="100595" y="103"/>
                  </a:lnTo>
                  <a:cubicBezTo>
                    <a:pt x="85293" y="103"/>
                    <a:pt x="58056" y="8909"/>
                    <a:pt x="53160" y="25306"/>
                  </a:cubicBezTo>
                  <a:cubicBezTo>
                    <a:pt x="53772" y="27128"/>
                    <a:pt x="54384" y="27432"/>
                    <a:pt x="56220" y="27432"/>
                  </a:cubicBezTo>
                  <a:cubicBezTo>
                    <a:pt x="62953" y="27432"/>
                    <a:pt x="72134" y="21966"/>
                    <a:pt x="76418" y="17411"/>
                  </a:cubicBezTo>
                  <a:cubicBezTo>
                    <a:pt x="85905" y="17411"/>
                    <a:pt x="95086" y="16804"/>
                    <a:pt x="104573" y="16804"/>
                  </a:cubicBezTo>
                  <a:lnTo>
                    <a:pt x="123547" y="16804"/>
                  </a:lnTo>
                  <a:cubicBezTo>
                    <a:pt x="123547" y="16804"/>
                    <a:pt x="122323" y="22270"/>
                    <a:pt x="122323" y="22574"/>
                  </a:cubicBezTo>
                  <a:cubicBezTo>
                    <a:pt x="110388" y="78144"/>
                    <a:pt x="92332" y="125211"/>
                    <a:pt x="78866" y="154970"/>
                  </a:cubicBezTo>
                  <a:cubicBezTo>
                    <a:pt x="77030" y="158917"/>
                    <a:pt x="60504" y="196875"/>
                    <a:pt x="56220" y="200519"/>
                  </a:cubicBezTo>
                  <a:cubicBezTo>
                    <a:pt x="42755" y="200519"/>
                    <a:pt x="32655" y="193231"/>
                    <a:pt x="27147" y="181388"/>
                  </a:cubicBezTo>
                  <a:cubicBezTo>
                    <a:pt x="26229" y="179566"/>
                    <a:pt x="26229" y="178352"/>
                    <a:pt x="24086" y="178352"/>
                  </a:cubicBezTo>
                  <a:cubicBezTo>
                    <a:pt x="17048" y="178352"/>
                    <a:pt x="216" y="188069"/>
                    <a:pt x="216" y="193231"/>
                  </a:cubicBezTo>
                  <a:cubicBezTo>
                    <a:pt x="216" y="193838"/>
                    <a:pt x="522" y="194446"/>
                    <a:pt x="828" y="195053"/>
                  </a:cubicBezTo>
                  <a:cubicBezTo>
                    <a:pt x="6337" y="209325"/>
                    <a:pt x="20108" y="217524"/>
                    <a:pt x="35104" y="217524"/>
                  </a:cubicBezTo>
                  <a:cubicBezTo>
                    <a:pt x="50711" y="217524"/>
                    <a:pt x="68767" y="206289"/>
                    <a:pt x="78560" y="195053"/>
                  </a:cubicBezTo>
                  <a:cubicBezTo>
                    <a:pt x="88660" y="183514"/>
                    <a:pt x="108858" y="133714"/>
                    <a:pt x="116815" y="115494"/>
                  </a:cubicBezTo>
                  <a:lnTo>
                    <a:pt x="175879" y="115494"/>
                  </a:lnTo>
                  <a:cubicBezTo>
                    <a:pt x="175573" y="115798"/>
                    <a:pt x="175267" y="116101"/>
                    <a:pt x="175267" y="116405"/>
                  </a:cubicBezTo>
                  <a:cubicBezTo>
                    <a:pt x="175267" y="117619"/>
                    <a:pt x="177103" y="118530"/>
                    <a:pt x="178327" y="118530"/>
                  </a:cubicBezTo>
                  <a:cubicBezTo>
                    <a:pt x="185060" y="118530"/>
                    <a:pt x="202504" y="110028"/>
                    <a:pt x="202504" y="100614"/>
                  </a:cubicBezTo>
                  <a:cubicBezTo>
                    <a:pt x="202504" y="98489"/>
                    <a:pt x="200362" y="98792"/>
                    <a:pt x="196689" y="98792"/>
                  </a:cubicBezTo>
                  <a:lnTo>
                    <a:pt x="123241" y="98792"/>
                  </a:lnTo>
                  <a:cubicBezTo>
                    <a:pt x="131198" y="71463"/>
                    <a:pt x="141603" y="44741"/>
                    <a:pt x="147112" y="16804"/>
                  </a:cubicBezTo>
                  <a:lnTo>
                    <a:pt x="187508" y="16804"/>
                  </a:lnTo>
                  <a:cubicBezTo>
                    <a:pt x="195159" y="16804"/>
                    <a:pt x="216582" y="15286"/>
                    <a:pt x="222090" y="21966"/>
                  </a:cubicBezTo>
                  <a:cubicBezTo>
                    <a:pt x="222702" y="23788"/>
                    <a:pt x="221784" y="26825"/>
                    <a:pt x="222702" y="28343"/>
                  </a:cubicBezTo>
                  <a:cubicBezTo>
                    <a:pt x="223314" y="28950"/>
                    <a:pt x="224232" y="29254"/>
                    <a:pt x="225151" y="29254"/>
                  </a:cubicBezTo>
                  <a:cubicBezTo>
                    <a:pt x="232495" y="29254"/>
                    <a:pt x="249021" y="20144"/>
                    <a:pt x="249021" y="11945"/>
                  </a:cubicBezTo>
                  <a:close/>
                </a:path>
              </a:pathLst>
            </a:custGeom>
            <a:solidFill>
              <a:srgbClr val="000000"/>
            </a:solidFill>
            <a:ln w="306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932E066B-8E09-AFD1-7AB0-DB037D05BF12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9451422" y="1911131"/>
              <a:ext cx="70999" cy="303661"/>
            </a:xfrm>
            <a:custGeom>
              <a:avLst/>
              <a:gdLst>
                <a:gd name="connsiteX0" fmla="*/ 71224 w 70999"/>
                <a:gd name="connsiteY0" fmla="*/ 300612 h 303661"/>
                <a:gd name="connsiteX1" fmla="*/ 66021 w 70999"/>
                <a:gd name="connsiteY1" fmla="*/ 293931 h 303661"/>
                <a:gd name="connsiteX2" fmla="*/ 17974 w 70999"/>
                <a:gd name="connsiteY2" fmla="*/ 151817 h 303661"/>
                <a:gd name="connsiteX3" fmla="*/ 67245 w 70999"/>
                <a:gd name="connsiteY3" fmla="*/ 8186 h 303661"/>
                <a:gd name="connsiteX4" fmla="*/ 71224 w 70999"/>
                <a:gd name="connsiteY4" fmla="*/ 3023 h 303661"/>
                <a:gd name="connsiteX5" fmla="*/ 68163 w 70999"/>
                <a:gd name="connsiteY5" fmla="*/ -13 h 303661"/>
                <a:gd name="connsiteX6" fmla="*/ 19504 w 70999"/>
                <a:gd name="connsiteY6" fmla="*/ 59201 h 303661"/>
                <a:gd name="connsiteX7" fmla="*/ 224 w 70999"/>
                <a:gd name="connsiteY7" fmla="*/ 151817 h 303661"/>
                <a:gd name="connsiteX8" fmla="*/ 20422 w 70999"/>
                <a:gd name="connsiteY8" fmla="*/ 246560 h 303661"/>
                <a:gd name="connsiteX9" fmla="*/ 68163 w 70999"/>
                <a:gd name="connsiteY9" fmla="*/ 303648 h 303661"/>
                <a:gd name="connsiteX10" fmla="*/ 71224 w 70999"/>
                <a:gd name="connsiteY10" fmla="*/ 300612 h 30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999" h="303661">
                  <a:moveTo>
                    <a:pt x="71224" y="300612"/>
                  </a:moveTo>
                  <a:cubicBezTo>
                    <a:pt x="71224" y="299701"/>
                    <a:pt x="71224" y="299093"/>
                    <a:pt x="66021" y="293931"/>
                  </a:cubicBezTo>
                  <a:cubicBezTo>
                    <a:pt x="27767" y="255670"/>
                    <a:pt x="17974" y="198278"/>
                    <a:pt x="17974" y="151817"/>
                  </a:cubicBezTo>
                  <a:cubicBezTo>
                    <a:pt x="17974" y="98980"/>
                    <a:pt x="29603" y="46143"/>
                    <a:pt x="67245" y="8186"/>
                  </a:cubicBezTo>
                  <a:cubicBezTo>
                    <a:pt x="71224" y="4542"/>
                    <a:pt x="71224" y="3934"/>
                    <a:pt x="71224" y="3023"/>
                  </a:cubicBezTo>
                  <a:cubicBezTo>
                    <a:pt x="71224" y="898"/>
                    <a:pt x="70000" y="-13"/>
                    <a:pt x="68163" y="-13"/>
                  </a:cubicBezTo>
                  <a:cubicBezTo>
                    <a:pt x="65103" y="-13"/>
                    <a:pt x="37560" y="20636"/>
                    <a:pt x="19504" y="59201"/>
                  </a:cubicBezTo>
                  <a:cubicBezTo>
                    <a:pt x="3896" y="92604"/>
                    <a:pt x="224" y="126310"/>
                    <a:pt x="224" y="151817"/>
                  </a:cubicBezTo>
                  <a:cubicBezTo>
                    <a:pt x="224" y="175503"/>
                    <a:pt x="3590" y="212246"/>
                    <a:pt x="20422" y="246560"/>
                  </a:cubicBezTo>
                  <a:cubicBezTo>
                    <a:pt x="38784" y="283910"/>
                    <a:pt x="65103" y="303648"/>
                    <a:pt x="68163" y="303648"/>
                  </a:cubicBezTo>
                  <a:cubicBezTo>
                    <a:pt x="70000" y="303648"/>
                    <a:pt x="71224" y="302737"/>
                    <a:pt x="71224" y="300612"/>
                  </a:cubicBezTo>
                  <a:close/>
                </a:path>
              </a:pathLst>
            </a:custGeom>
            <a:solidFill>
              <a:srgbClr val="000000"/>
            </a:solidFill>
            <a:ln w="306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61874772-4595-CA61-A8F0-4603AD9BED35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9612405" y="1851378"/>
              <a:ext cx="81710" cy="46763"/>
            </a:xfrm>
            <a:custGeom>
              <a:avLst/>
              <a:gdLst>
                <a:gd name="connsiteX0" fmla="*/ 41238 w 81710"/>
                <a:gd name="connsiteY0" fmla="*/ -16 h 46763"/>
                <a:gd name="connsiteX1" fmla="*/ 229 w 81710"/>
                <a:gd name="connsiteY1" fmla="*/ 41282 h 46763"/>
                <a:gd name="connsiteX2" fmla="*/ 5738 w 81710"/>
                <a:gd name="connsiteY2" fmla="*/ 46748 h 46763"/>
                <a:gd name="connsiteX3" fmla="*/ 41238 w 81710"/>
                <a:gd name="connsiteY3" fmla="*/ 15775 h 46763"/>
                <a:gd name="connsiteX4" fmla="*/ 76431 w 81710"/>
                <a:gd name="connsiteY4" fmla="*/ 46748 h 46763"/>
                <a:gd name="connsiteX5" fmla="*/ 81940 w 81710"/>
                <a:gd name="connsiteY5" fmla="*/ 41282 h 46763"/>
                <a:gd name="connsiteX6" fmla="*/ 41238 w 81710"/>
                <a:gd name="connsiteY6" fmla="*/ -16 h 4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710" h="46763">
                  <a:moveTo>
                    <a:pt x="41238" y="-16"/>
                  </a:moveTo>
                  <a:lnTo>
                    <a:pt x="229" y="41282"/>
                  </a:lnTo>
                  <a:lnTo>
                    <a:pt x="5738" y="46748"/>
                  </a:lnTo>
                  <a:lnTo>
                    <a:pt x="41238" y="15775"/>
                  </a:lnTo>
                  <a:lnTo>
                    <a:pt x="76431" y="46748"/>
                  </a:lnTo>
                  <a:lnTo>
                    <a:pt x="81940" y="41282"/>
                  </a:lnTo>
                  <a:lnTo>
                    <a:pt x="41238" y="-16"/>
                  </a:lnTo>
                  <a:close/>
                </a:path>
              </a:pathLst>
            </a:custGeom>
            <a:solidFill>
              <a:srgbClr val="000000"/>
            </a:solidFill>
            <a:ln w="306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951DEB9F-08DA-DB8E-7341-B3DB3A87BA43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9550543" y="1931476"/>
              <a:ext cx="141693" cy="207400"/>
            </a:xfrm>
            <a:custGeom>
              <a:avLst/>
              <a:gdLst>
                <a:gd name="connsiteX0" fmla="*/ 104279 w 141693"/>
                <a:gd name="connsiteY0" fmla="*/ 23369 h 207400"/>
                <a:gd name="connsiteX1" fmla="*/ 132128 w 141693"/>
                <a:gd name="connsiteY1" fmla="*/ 9400 h 207400"/>
                <a:gd name="connsiteX2" fmla="*/ 141921 w 141693"/>
                <a:gd name="connsiteY2" fmla="*/ 3631 h 207400"/>
                <a:gd name="connsiteX3" fmla="*/ 137331 w 141693"/>
                <a:gd name="connsiteY3" fmla="*/ -13 h 207400"/>
                <a:gd name="connsiteX4" fmla="*/ 96935 w 141693"/>
                <a:gd name="connsiteY4" fmla="*/ 898 h 207400"/>
                <a:gd name="connsiteX5" fmla="*/ 56232 w 141693"/>
                <a:gd name="connsiteY5" fmla="*/ -13 h 207400"/>
                <a:gd name="connsiteX6" fmla="*/ 50111 w 141693"/>
                <a:gd name="connsiteY6" fmla="*/ 6060 h 207400"/>
                <a:gd name="connsiteX7" fmla="*/ 58680 w 141693"/>
                <a:gd name="connsiteY7" fmla="*/ 9400 h 207400"/>
                <a:gd name="connsiteX8" fmla="*/ 79797 w 141693"/>
                <a:gd name="connsiteY8" fmla="*/ 15170 h 207400"/>
                <a:gd name="connsiteX9" fmla="*/ 79185 w 141693"/>
                <a:gd name="connsiteY9" fmla="*/ 20028 h 207400"/>
                <a:gd name="connsiteX10" fmla="*/ 37870 w 141693"/>
                <a:gd name="connsiteY10" fmla="*/ 183702 h 207400"/>
                <a:gd name="connsiteX11" fmla="*/ 10021 w 141693"/>
                <a:gd name="connsiteY11" fmla="*/ 197974 h 207400"/>
                <a:gd name="connsiteX12" fmla="*/ 228 w 141693"/>
                <a:gd name="connsiteY12" fmla="*/ 204047 h 207400"/>
                <a:gd name="connsiteX13" fmla="*/ 4818 w 141693"/>
                <a:gd name="connsiteY13" fmla="*/ 207387 h 207400"/>
                <a:gd name="connsiteX14" fmla="*/ 44909 w 141693"/>
                <a:gd name="connsiteY14" fmla="*/ 206477 h 207400"/>
                <a:gd name="connsiteX15" fmla="*/ 85917 w 141693"/>
                <a:gd name="connsiteY15" fmla="*/ 207387 h 207400"/>
                <a:gd name="connsiteX16" fmla="*/ 92038 w 141693"/>
                <a:gd name="connsiteY16" fmla="*/ 201618 h 207400"/>
                <a:gd name="connsiteX17" fmla="*/ 82857 w 141693"/>
                <a:gd name="connsiteY17" fmla="*/ 197974 h 207400"/>
                <a:gd name="connsiteX18" fmla="*/ 69698 w 141693"/>
                <a:gd name="connsiteY18" fmla="*/ 197367 h 207400"/>
                <a:gd name="connsiteX19" fmla="*/ 62047 w 141693"/>
                <a:gd name="connsiteY19" fmla="*/ 192204 h 207400"/>
                <a:gd name="connsiteX20" fmla="*/ 63271 w 141693"/>
                <a:gd name="connsiteY20" fmla="*/ 185220 h 207400"/>
                <a:gd name="connsiteX21" fmla="*/ 104279 w 141693"/>
                <a:gd name="connsiteY21" fmla="*/ 23369 h 20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1693" h="207400">
                  <a:moveTo>
                    <a:pt x="104279" y="23369"/>
                  </a:moveTo>
                  <a:cubicBezTo>
                    <a:pt x="107034" y="12437"/>
                    <a:pt x="107952" y="9400"/>
                    <a:pt x="132128" y="9400"/>
                  </a:cubicBezTo>
                  <a:cubicBezTo>
                    <a:pt x="139473" y="9400"/>
                    <a:pt x="141921" y="9400"/>
                    <a:pt x="141921" y="3631"/>
                  </a:cubicBezTo>
                  <a:cubicBezTo>
                    <a:pt x="141921" y="-13"/>
                    <a:pt x="138555" y="-13"/>
                    <a:pt x="137331" y="-13"/>
                  </a:cubicBezTo>
                  <a:cubicBezTo>
                    <a:pt x="128456" y="-13"/>
                    <a:pt x="105809" y="898"/>
                    <a:pt x="96935" y="898"/>
                  </a:cubicBezTo>
                  <a:cubicBezTo>
                    <a:pt x="87754" y="898"/>
                    <a:pt x="65413" y="-13"/>
                    <a:pt x="56232" y="-13"/>
                  </a:cubicBezTo>
                  <a:cubicBezTo>
                    <a:pt x="54090" y="-13"/>
                    <a:pt x="50111" y="-13"/>
                    <a:pt x="50111" y="6060"/>
                  </a:cubicBezTo>
                  <a:cubicBezTo>
                    <a:pt x="50111" y="9400"/>
                    <a:pt x="52866" y="9400"/>
                    <a:pt x="58680" y="9400"/>
                  </a:cubicBezTo>
                  <a:cubicBezTo>
                    <a:pt x="71534" y="9400"/>
                    <a:pt x="79797" y="9400"/>
                    <a:pt x="79797" y="15170"/>
                  </a:cubicBezTo>
                  <a:cubicBezTo>
                    <a:pt x="79797" y="16688"/>
                    <a:pt x="79797" y="17296"/>
                    <a:pt x="79185" y="20028"/>
                  </a:cubicBezTo>
                  <a:lnTo>
                    <a:pt x="37870" y="183702"/>
                  </a:lnTo>
                  <a:cubicBezTo>
                    <a:pt x="35116" y="194937"/>
                    <a:pt x="34198" y="197974"/>
                    <a:pt x="10021" y="197974"/>
                  </a:cubicBezTo>
                  <a:cubicBezTo>
                    <a:pt x="2982" y="197974"/>
                    <a:pt x="228" y="197974"/>
                    <a:pt x="228" y="204047"/>
                  </a:cubicBezTo>
                  <a:cubicBezTo>
                    <a:pt x="228" y="207387"/>
                    <a:pt x="3900" y="207387"/>
                    <a:pt x="4818" y="207387"/>
                  </a:cubicBezTo>
                  <a:cubicBezTo>
                    <a:pt x="13693" y="207387"/>
                    <a:pt x="36034" y="206477"/>
                    <a:pt x="44909" y="206477"/>
                  </a:cubicBezTo>
                  <a:cubicBezTo>
                    <a:pt x="54090" y="206477"/>
                    <a:pt x="76736" y="207387"/>
                    <a:pt x="85917" y="207387"/>
                  </a:cubicBezTo>
                  <a:cubicBezTo>
                    <a:pt x="88366" y="207387"/>
                    <a:pt x="92038" y="207387"/>
                    <a:pt x="92038" y="201618"/>
                  </a:cubicBezTo>
                  <a:cubicBezTo>
                    <a:pt x="92038" y="197974"/>
                    <a:pt x="89590" y="197974"/>
                    <a:pt x="82857" y="197974"/>
                  </a:cubicBezTo>
                  <a:cubicBezTo>
                    <a:pt x="77348" y="197974"/>
                    <a:pt x="75818" y="197974"/>
                    <a:pt x="69698" y="197367"/>
                  </a:cubicBezTo>
                  <a:cubicBezTo>
                    <a:pt x="63271" y="196759"/>
                    <a:pt x="62047" y="195545"/>
                    <a:pt x="62047" y="192204"/>
                  </a:cubicBezTo>
                  <a:cubicBezTo>
                    <a:pt x="62047" y="189775"/>
                    <a:pt x="62659" y="187346"/>
                    <a:pt x="63271" y="185220"/>
                  </a:cubicBezTo>
                  <a:lnTo>
                    <a:pt x="104279" y="23369"/>
                  </a:lnTo>
                  <a:close/>
                </a:path>
              </a:pathLst>
            </a:custGeom>
            <a:solidFill>
              <a:srgbClr val="000000"/>
            </a:solidFill>
            <a:ln w="306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1B4C323A-8EB1-0C3D-A12C-401B4A872673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9716124" y="1911131"/>
              <a:ext cx="70999" cy="303661"/>
            </a:xfrm>
            <a:custGeom>
              <a:avLst/>
              <a:gdLst>
                <a:gd name="connsiteX0" fmla="*/ 71233 w 70999"/>
                <a:gd name="connsiteY0" fmla="*/ 151817 h 303661"/>
                <a:gd name="connsiteX1" fmla="*/ 51035 w 70999"/>
                <a:gd name="connsiteY1" fmla="*/ 57075 h 303661"/>
                <a:gd name="connsiteX2" fmla="*/ 3293 w 70999"/>
                <a:gd name="connsiteY2" fmla="*/ -13 h 303661"/>
                <a:gd name="connsiteX3" fmla="*/ 233 w 70999"/>
                <a:gd name="connsiteY3" fmla="*/ 3023 h 303661"/>
                <a:gd name="connsiteX4" fmla="*/ 6048 w 70999"/>
                <a:gd name="connsiteY4" fmla="*/ 10008 h 303661"/>
                <a:gd name="connsiteX5" fmla="*/ 53483 w 70999"/>
                <a:gd name="connsiteY5" fmla="*/ 151817 h 303661"/>
                <a:gd name="connsiteX6" fmla="*/ 4212 w 70999"/>
                <a:gd name="connsiteY6" fmla="*/ 295449 h 303661"/>
                <a:gd name="connsiteX7" fmla="*/ 233 w 70999"/>
                <a:gd name="connsiteY7" fmla="*/ 300612 h 303661"/>
                <a:gd name="connsiteX8" fmla="*/ 3293 w 70999"/>
                <a:gd name="connsiteY8" fmla="*/ 303648 h 303661"/>
                <a:gd name="connsiteX9" fmla="*/ 51953 w 70999"/>
                <a:gd name="connsiteY9" fmla="*/ 244434 h 303661"/>
                <a:gd name="connsiteX10" fmla="*/ 71233 w 70999"/>
                <a:gd name="connsiteY10" fmla="*/ 151817 h 30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999" h="303661">
                  <a:moveTo>
                    <a:pt x="71233" y="151817"/>
                  </a:moveTo>
                  <a:cubicBezTo>
                    <a:pt x="71233" y="128132"/>
                    <a:pt x="67866" y="91389"/>
                    <a:pt x="51035" y="57075"/>
                  </a:cubicBezTo>
                  <a:cubicBezTo>
                    <a:pt x="32673" y="19725"/>
                    <a:pt x="6354" y="-13"/>
                    <a:pt x="3293" y="-13"/>
                  </a:cubicBezTo>
                  <a:cubicBezTo>
                    <a:pt x="1457" y="-13"/>
                    <a:pt x="233" y="1201"/>
                    <a:pt x="233" y="3023"/>
                  </a:cubicBezTo>
                  <a:cubicBezTo>
                    <a:pt x="233" y="3934"/>
                    <a:pt x="233" y="4542"/>
                    <a:pt x="6048" y="10008"/>
                  </a:cubicBezTo>
                  <a:cubicBezTo>
                    <a:pt x="36039" y="40070"/>
                    <a:pt x="53483" y="88352"/>
                    <a:pt x="53483" y="151817"/>
                  </a:cubicBezTo>
                  <a:cubicBezTo>
                    <a:pt x="53483" y="203744"/>
                    <a:pt x="42160" y="257188"/>
                    <a:pt x="4212" y="295449"/>
                  </a:cubicBezTo>
                  <a:cubicBezTo>
                    <a:pt x="233" y="299093"/>
                    <a:pt x="233" y="299701"/>
                    <a:pt x="233" y="300612"/>
                  </a:cubicBezTo>
                  <a:cubicBezTo>
                    <a:pt x="233" y="302433"/>
                    <a:pt x="1457" y="303648"/>
                    <a:pt x="3293" y="303648"/>
                  </a:cubicBezTo>
                  <a:cubicBezTo>
                    <a:pt x="6354" y="303648"/>
                    <a:pt x="33897" y="282999"/>
                    <a:pt x="51953" y="244434"/>
                  </a:cubicBezTo>
                  <a:cubicBezTo>
                    <a:pt x="67560" y="211031"/>
                    <a:pt x="71233" y="177325"/>
                    <a:pt x="71233" y="151817"/>
                  </a:cubicBezTo>
                  <a:close/>
                </a:path>
              </a:pathLst>
            </a:custGeom>
            <a:solidFill>
              <a:srgbClr val="000000"/>
            </a:solidFill>
            <a:ln w="306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9DC0833C-42EA-0576-7682-D849E2ECC987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9911100" y="2056889"/>
              <a:ext cx="186986" cy="12146"/>
            </a:xfrm>
            <a:custGeom>
              <a:avLst/>
              <a:gdLst>
                <a:gd name="connsiteX0" fmla="*/ 176515 w 186986"/>
                <a:gd name="connsiteY0" fmla="*/ 12133 h 12146"/>
                <a:gd name="connsiteX1" fmla="*/ 187226 w 186986"/>
                <a:gd name="connsiteY1" fmla="*/ 6060 h 12146"/>
                <a:gd name="connsiteX2" fmla="*/ 176515 w 186986"/>
                <a:gd name="connsiteY2" fmla="*/ -13 h 12146"/>
                <a:gd name="connsiteX3" fmla="*/ 10950 w 186986"/>
                <a:gd name="connsiteY3" fmla="*/ -13 h 12146"/>
                <a:gd name="connsiteX4" fmla="*/ 239 w 186986"/>
                <a:gd name="connsiteY4" fmla="*/ 6060 h 12146"/>
                <a:gd name="connsiteX5" fmla="*/ 10950 w 186986"/>
                <a:gd name="connsiteY5" fmla="*/ 12133 h 12146"/>
                <a:gd name="connsiteX6" fmla="*/ 176515 w 186986"/>
                <a:gd name="connsiteY6" fmla="*/ 12133 h 12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986" h="12146">
                  <a:moveTo>
                    <a:pt x="176515" y="12133"/>
                  </a:moveTo>
                  <a:cubicBezTo>
                    <a:pt x="181717" y="12133"/>
                    <a:pt x="187226" y="12133"/>
                    <a:pt x="187226" y="6060"/>
                  </a:cubicBezTo>
                  <a:cubicBezTo>
                    <a:pt x="187226" y="-13"/>
                    <a:pt x="181717" y="-13"/>
                    <a:pt x="176515" y="-13"/>
                  </a:cubicBezTo>
                  <a:lnTo>
                    <a:pt x="10950" y="-13"/>
                  </a:lnTo>
                  <a:cubicBezTo>
                    <a:pt x="5748" y="-13"/>
                    <a:pt x="239" y="-13"/>
                    <a:pt x="239" y="6060"/>
                  </a:cubicBezTo>
                  <a:cubicBezTo>
                    <a:pt x="239" y="12133"/>
                    <a:pt x="5748" y="12133"/>
                    <a:pt x="10950" y="12133"/>
                  </a:cubicBezTo>
                  <a:lnTo>
                    <a:pt x="176515" y="12133"/>
                  </a:lnTo>
                  <a:close/>
                </a:path>
              </a:pathLst>
            </a:custGeom>
            <a:solidFill>
              <a:srgbClr val="000000"/>
            </a:solidFill>
            <a:ln w="306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6A680C70-7832-0199-CB96-1BC7D07DC565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10196935" y="1931057"/>
              <a:ext cx="248805" cy="217537"/>
            </a:xfrm>
            <a:custGeom>
              <a:avLst/>
              <a:gdLst>
                <a:gd name="connsiteX0" fmla="*/ 249054 w 248805"/>
                <a:gd name="connsiteY0" fmla="*/ 11945 h 217537"/>
                <a:gd name="connsiteX1" fmla="*/ 216003 w 248805"/>
                <a:gd name="connsiteY1" fmla="*/ 103 h 217537"/>
                <a:gd name="connsiteX2" fmla="*/ 100628 w 248805"/>
                <a:gd name="connsiteY2" fmla="*/ 103 h 217537"/>
                <a:gd name="connsiteX3" fmla="*/ 53193 w 248805"/>
                <a:gd name="connsiteY3" fmla="*/ 25306 h 217537"/>
                <a:gd name="connsiteX4" fmla="*/ 56253 w 248805"/>
                <a:gd name="connsiteY4" fmla="*/ 27432 h 217537"/>
                <a:gd name="connsiteX5" fmla="*/ 76451 w 248805"/>
                <a:gd name="connsiteY5" fmla="*/ 17411 h 217537"/>
                <a:gd name="connsiteX6" fmla="*/ 104607 w 248805"/>
                <a:gd name="connsiteY6" fmla="*/ 16804 h 217537"/>
                <a:gd name="connsiteX7" fmla="*/ 123581 w 248805"/>
                <a:gd name="connsiteY7" fmla="*/ 16804 h 217537"/>
                <a:gd name="connsiteX8" fmla="*/ 122356 w 248805"/>
                <a:gd name="connsiteY8" fmla="*/ 22574 h 217537"/>
                <a:gd name="connsiteX9" fmla="*/ 78900 w 248805"/>
                <a:gd name="connsiteY9" fmla="*/ 154970 h 217537"/>
                <a:gd name="connsiteX10" fmla="*/ 56253 w 248805"/>
                <a:gd name="connsiteY10" fmla="*/ 200519 h 217537"/>
                <a:gd name="connsiteX11" fmla="*/ 27180 w 248805"/>
                <a:gd name="connsiteY11" fmla="*/ 181388 h 217537"/>
                <a:gd name="connsiteX12" fmla="*/ 24120 w 248805"/>
                <a:gd name="connsiteY12" fmla="*/ 178352 h 217537"/>
                <a:gd name="connsiteX13" fmla="*/ 249 w 248805"/>
                <a:gd name="connsiteY13" fmla="*/ 193231 h 217537"/>
                <a:gd name="connsiteX14" fmla="*/ 861 w 248805"/>
                <a:gd name="connsiteY14" fmla="*/ 195053 h 217537"/>
                <a:gd name="connsiteX15" fmla="*/ 35137 w 248805"/>
                <a:gd name="connsiteY15" fmla="*/ 217524 h 217537"/>
                <a:gd name="connsiteX16" fmla="*/ 78594 w 248805"/>
                <a:gd name="connsiteY16" fmla="*/ 195053 h 217537"/>
                <a:gd name="connsiteX17" fmla="*/ 116848 w 248805"/>
                <a:gd name="connsiteY17" fmla="*/ 115494 h 217537"/>
                <a:gd name="connsiteX18" fmla="*/ 175912 w 248805"/>
                <a:gd name="connsiteY18" fmla="*/ 115494 h 217537"/>
                <a:gd name="connsiteX19" fmla="*/ 175300 w 248805"/>
                <a:gd name="connsiteY19" fmla="*/ 116405 h 217537"/>
                <a:gd name="connsiteX20" fmla="*/ 178361 w 248805"/>
                <a:gd name="connsiteY20" fmla="*/ 118530 h 217537"/>
                <a:gd name="connsiteX21" fmla="*/ 202537 w 248805"/>
                <a:gd name="connsiteY21" fmla="*/ 100614 h 217537"/>
                <a:gd name="connsiteX22" fmla="*/ 196723 w 248805"/>
                <a:gd name="connsiteY22" fmla="*/ 98792 h 217537"/>
                <a:gd name="connsiteX23" fmla="*/ 123275 w 248805"/>
                <a:gd name="connsiteY23" fmla="*/ 98792 h 217537"/>
                <a:gd name="connsiteX24" fmla="*/ 147145 w 248805"/>
                <a:gd name="connsiteY24" fmla="*/ 16804 h 217537"/>
                <a:gd name="connsiteX25" fmla="*/ 187542 w 248805"/>
                <a:gd name="connsiteY25" fmla="*/ 16804 h 217537"/>
                <a:gd name="connsiteX26" fmla="*/ 222123 w 248805"/>
                <a:gd name="connsiteY26" fmla="*/ 21966 h 217537"/>
                <a:gd name="connsiteX27" fmla="*/ 222736 w 248805"/>
                <a:gd name="connsiteY27" fmla="*/ 28343 h 217537"/>
                <a:gd name="connsiteX28" fmla="*/ 225184 w 248805"/>
                <a:gd name="connsiteY28" fmla="*/ 29254 h 217537"/>
                <a:gd name="connsiteX29" fmla="*/ 249054 w 248805"/>
                <a:gd name="connsiteY29" fmla="*/ 11945 h 21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48805" h="217537">
                  <a:moveTo>
                    <a:pt x="249054" y="11945"/>
                  </a:moveTo>
                  <a:cubicBezTo>
                    <a:pt x="249054" y="-2023"/>
                    <a:pt x="225490" y="103"/>
                    <a:pt x="216003" y="103"/>
                  </a:cubicBezTo>
                  <a:lnTo>
                    <a:pt x="100628" y="103"/>
                  </a:lnTo>
                  <a:cubicBezTo>
                    <a:pt x="85326" y="103"/>
                    <a:pt x="58089" y="8909"/>
                    <a:pt x="53193" y="25306"/>
                  </a:cubicBezTo>
                  <a:cubicBezTo>
                    <a:pt x="53805" y="27128"/>
                    <a:pt x="54417" y="27432"/>
                    <a:pt x="56253" y="27432"/>
                  </a:cubicBezTo>
                  <a:cubicBezTo>
                    <a:pt x="62986" y="27432"/>
                    <a:pt x="72167" y="21966"/>
                    <a:pt x="76451" y="17411"/>
                  </a:cubicBezTo>
                  <a:cubicBezTo>
                    <a:pt x="85939" y="17411"/>
                    <a:pt x="95120" y="16804"/>
                    <a:pt x="104607" y="16804"/>
                  </a:cubicBezTo>
                  <a:lnTo>
                    <a:pt x="123581" y="16804"/>
                  </a:lnTo>
                  <a:cubicBezTo>
                    <a:pt x="123581" y="16804"/>
                    <a:pt x="122356" y="22270"/>
                    <a:pt x="122356" y="22574"/>
                  </a:cubicBezTo>
                  <a:cubicBezTo>
                    <a:pt x="110421" y="78144"/>
                    <a:pt x="92365" y="125211"/>
                    <a:pt x="78900" y="154970"/>
                  </a:cubicBezTo>
                  <a:cubicBezTo>
                    <a:pt x="77064" y="158917"/>
                    <a:pt x="60538" y="196875"/>
                    <a:pt x="56253" y="200519"/>
                  </a:cubicBezTo>
                  <a:cubicBezTo>
                    <a:pt x="42788" y="200519"/>
                    <a:pt x="32689" y="193231"/>
                    <a:pt x="27180" y="181388"/>
                  </a:cubicBezTo>
                  <a:cubicBezTo>
                    <a:pt x="26262" y="179566"/>
                    <a:pt x="26262" y="178352"/>
                    <a:pt x="24120" y="178352"/>
                  </a:cubicBezTo>
                  <a:cubicBezTo>
                    <a:pt x="17081" y="178352"/>
                    <a:pt x="249" y="188069"/>
                    <a:pt x="249" y="193231"/>
                  </a:cubicBezTo>
                  <a:cubicBezTo>
                    <a:pt x="249" y="193838"/>
                    <a:pt x="555" y="194446"/>
                    <a:pt x="861" y="195053"/>
                  </a:cubicBezTo>
                  <a:cubicBezTo>
                    <a:pt x="6370" y="209325"/>
                    <a:pt x="20141" y="217524"/>
                    <a:pt x="35137" y="217524"/>
                  </a:cubicBezTo>
                  <a:cubicBezTo>
                    <a:pt x="50745" y="217524"/>
                    <a:pt x="68801" y="206289"/>
                    <a:pt x="78594" y="195053"/>
                  </a:cubicBezTo>
                  <a:cubicBezTo>
                    <a:pt x="88693" y="183514"/>
                    <a:pt x="108891" y="133714"/>
                    <a:pt x="116848" y="115494"/>
                  </a:cubicBezTo>
                  <a:lnTo>
                    <a:pt x="175912" y="115494"/>
                  </a:lnTo>
                  <a:cubicBezTo>
                    <a:pt x="175606" y="115798"/>
                    <a:pt x="175300" y="116101"/>
                    <a:pt x="175300" y="116405"/>
                  </a:cubicBezTo>
                  <a:cubicBezTo>
                    <a:pt x="175300" y="117619"/>
                    <a:pt x="177137" y="118530"/>
                    <a:pt x="178361" y="118530"/>
                  </a:cubicBezTo>
                  <a:cubicBezTo>
                    <a:pt x="185093" y="118530"/>
                    <a:pt x="202537" y="110028"/>
                    <a:pt x="202537" y="100614"/>
                  </a:cubicBezTo>
                  <a:cubicBezTo>
                    <a:pt x="202537" y="98489"/>
                    <a:pt x="200395" y="98792"/>
                    <a:pt x="196723" y="98792"/>
                  </a:cubicBezTo>
                  <a:lnTo>
                    <a:pt x="123275" y="98792"/>
                  </a:lnTo>
                  <a:cubicBezTo>
                    <a:pt x="131231" y="71463"/>
                    <a:pt x="141637" y="44741"/>
                    <a:pt x="147145" y="16804"/>
                  </a:cubicBezTo>
                  <a:lnTo>
                    <a:pt x="187542" y="16804"/>
                  </a:lnTo>
                  <a:cubicBezTo>
                    <a:pt x="195193" y="16804"/>
                    <a:pt x="216615" y="15286"/>
                    <a:pt x="222123" y="21966"/>
                  </a:cubicBezTo>
                  <a:cubicBezTo>
                    <a:pt x="222736" y="23788"/>
                    <a:pt x="221817" y="26825"/>
                    <a:pt x="222736" y="28343"/>
                  </a:cubicBezTo>
                  <a:cubicBezTo>
                    <a:pt x="223348" y="28950"/>
                    <a:pt x="224266" y="29254"/>
                    <a:pt x="225184" y="29254"/>
                  </a:cubicBezTo>
                  <a:cubicBezTo>
                    <a:pt x="232529" y="29254"/>
                    <a:pt x="249054" y="20144"/>
                    <a:pt x="249054" y="11945"/>
                  </a:cubicBezTo>
                  <a:close/>
                </a:path>
              </a:pathLst>
            </a:custGeom>
            <a:solidFill>
              <a:srgbClr val="000000"/>
            </a:solidFill>
            <a:ln w="306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0457AB48-D9DE-D628-856A-644E646DE417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10472382" y="1911131"/>
              <a:ext cx="70999" cy="303661"/>
            </a:xfrm>
            <a:custGeom>
              <a:avLst/>
              <a:gdLst>
                <a:gd name="connsiteX0" fmla="*/ 71257 w 70999"/>
                <a:gd name="connsiteY0" fmla="*/ 300612 h 303661"/>
                <a:gd name="connsiteX1" fmla="*/ 66054 w 70999"/>
                <a:gd name="connsiteY1" fmla="*/ 293931 h 303661"/>
                <a:gd name="connsiteX2" fmla="*/ 18007 w 70999"/>
                <a:gd name="connsiteY2" fmla="*/ 151817 h 303661"/>
                <a:gd name="connsiteX3" fmla="*/ 67279 w 70999"/>
                <a:gd name="connsiteY3" fmla="*/ 8186 h 303661"/>
                <a:gd name="connsiteX4" fmla="*/ 71257 w 70999"/>
                <a:gd name="connsiteY4" fmla="*/ 3023 h 303661"/>
                <a:gd name="connsiteX5" fmla="*/ 68197 w 70999"/>
                <a:gd name="connsiteY5" fmla="*/ -13 h 303661"/>
                <a:gd name="connsiteX6" fmla="*/ 19537 w 70999"/>
                <a:gd name="connsiteY6" fmla="*/ 59201 h 303661"/>
                <a:gd name="connsiteX7" fmla="*/ 257 w 70999"/>
                <a:gd name="connsiteY7" fmla="*/ 151817 h 303661"/>
                <a:gd name="connsiteX8" fmla="*/ 20455 w 70999"/>
                <a:gd name="connsiteY8" fmla="*/ 246560 h 303661"/>
                <a:gd name="connsiteX9" fmla="*/ 68197 w 70999"/>
                <a:gd name="connsiteY9" fmla="*/ 303648 h 303661"/>
                <a:gd name="connsiteX10" fmla="*/ 71257 w 70999"/>
                <a:gd name="connsiteY10" fmla="*/ 300612 h 30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999" h="303661">
                  <a:moveTo>
                    <a:pt x="71257" y="300612"/>
                  </a:moveTo>
                  <a:cubicBezTo>
                    <a:pt x="71257" y="299701"/>
                    <a:pt x="71257" y="299093"/>
                    <a:pt x="66054" y="293931"/>
                  </a:cubicBezTo>
                  <a:cubicBezTo>
                    <a:pt x="27800" y="255670"/>
                    <a:pt x="18007" y="198278"/>
                    <a:pt x="18007" y="151817"/>
                  </a:cubicBezTo>
                  <a:cubicBezTo>
                    <a:pt x="18007" y="98980"/>
                    <a:pt x="29636" y="46143"/>
                    <a:pt x="67279" y="8186"/>
                  </a:cubicBezTo>
                  <a:cubicBezTo>
                    <a:pt x="71257" y="4542"/>
                    <a:pt x="71257" y="3934"/>
                    <a:pt x="71257" y="3023"/>
                  </a:cubicBezTo>
                  <a:cubicBezTo>
                    <a:pt x="71257" y="898"/>
                    <a:pt x="70033" y="-13"/>
                    <a:pt x="68197" y="-13"/>
                  </a:cubicBezTo>
                  <a:cubicBezTo>
                    <a:pt x="65136" y="-13"/>
                    <a:pt x="37593" y="20636"/>
                    <a:pt x="19537" y="59201"/>
                  </a:cubicBezTo>
                  <a:cubicBezTo>
                    <a:pt x="3930" y="92604"/>
                    <a:pt x="257" y="126310"/>
                    <a:pt x="257" y="151817"/>
                  </a:cubicBezTo>
                  <a:cubicBezTo>
                    <a:pt x="257" y="175503"/>
                    <a:pt x="3624" y="212246"/>
                    <a:pt x="20455" y="246560"/>
                  </a:cubicBezTo>
                  <a:cubicBezTo>
                    <a:pt x="38817" y="283910"/>
                    <a:pt x="65136" y="303648"/>
                    <a:pt x="68197" y="303648"/>
                  </a:cubicBezTo>
                  <a:cubicBezTo>
                    <a:pt x="70033" y="303648"/>
                    <a:pt x="71257" y="302737"/>
                    <a:pt x="71257" y="300612"/>
                  </a:cubicBezTo>
                  <a:close/>
                </a:path>
              </a:pathLst>
            </a:custGeom>
            <a:solidFill>
              <a:srgbClr val="000000"/>
            </a:solidFill>
            <a:ln w="306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9F367381-ADC6-FA42-648D-C575BE303E54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10571809" y="1931476"/>
              <a:ext cx="222486" cy="207400"/>
            </a:xfrm>
            <a:custGeom>
              <a:avLst/>
              <a:gdLst>
                <a:gd name="connsiteX0" fmla="*/ 172252 w 222486"/>
                <a:gd name="connsiteY0" fmla="*/ 34604 h 207400"/>
                <a:gd name="connsiteX1" fmla="*/ 176537 w 222486"/>
                <a:gd name="connsiteY1" fmla="*/ 30353 h 207400"/>
                <a:gd name="connsiteX2" fmla="*/ 216627 w 222486"/>
                <a:gd name="connsiteY2" fmla="*/ 9400 h 207400"/>
                <a:gd name="connsiteX3" fmla="*/ 222748 w 222486"/>
                <a:gd name="connsiteY3" fmla="*/ 3631 h 207400"/>
                <a:gd name="connsiteX4" fmla="*/ 218769 w 222486"/>
                <a:gd name="connsiteY4" fmla="*/ -13 h 207400"/>
                <a:gd name="connsiteX5" fmla="*/ 193674 w 222486"/>
                <a:gd name="connsiteY5" fmla="*/ 898 h 207400"/>
                <a:gd name="connsiteX6" fmla="*/ 163071 w 222486"/>
                <a:gd name="connsiteY6" fmla="*/ -13 h 207400"/>
                <a:gd name="connsiteX7" fmla="*/ 157256 w 222486"/>
                <a:gd name="connsiteY7" fmla="*/ 5756 h 207400"/>
                <a:gd name="connsiteX8" fmla="*/ 161847 w 222486"/>
                <a:gd name="connsiteY8" fmla="*/ 9400 h 207400"/>
                <a:gd name="connsiteX9" fmla="*/ 172864 w 222486"/>
                <a:gd name="connsiteY9" fmla="*/ 16385 h 207400"/>
                <a:gd name="connsiteX10" fmla="*/ 164601 w 222486"/>
                <a:gd name="connsiteY10" fmla="*/ 30960 h 207400"/>
                <a:gd name="connsiteX11" fmla="*/ 93601 w 222486"/>
                <a:gd name="connsiteY11" fmla="*/ 112038 h 207400"/>
                <a:gd name="connsiteX12" fmla="*/ 59938 w 222486"/>
                <a:gd name="connsiteY12" fmla="*/ 21850 h 207400"/>
                <a:gd name="connsiteX13" fmla="*/ 58101 w 222486"/>
                <a:gd name="connsiteY13" fmla="*/ 16688 h 207400"/>
                <a:gd name="connsiteX14" fmla="*/ 76157 w 222486"/>
                <a:gd name="connsiteY14" fmla="*/ 9400 h 207400"/>
                <a:gd name="connsiteX15" fmla="*/ 83502 w 222486"/>
                <a:gd name="connsiteY15" fmla="*/ 3327 h 207400"/>
                <a:gd name="connsiteX16" fmla="*/ 78912 w 222486"/>
                <a:gd name="connsiteY16" fmla="*/ -13 h 207400"/>
                <a:gd name="connsiteX17" fmla="*/ 40352 w 222486"/>
                <a:gd name="connsiteY17" fmla="*/ 898 h 207400"/>
                <a:gd name="connsiteX18" fmla="*/ 6076 w 222486"/>
                <a:gd name="connsiteY18" fmla="*/ -13 h 207400"/>
                <a:gd name="connsiteX19" fmla="*/ 261 w 222486"/>
                <a:gd name="connsiteY19" fmla="*/ 6060 h 207400"/>
                <a:gd name="connsiteX20" fmla="*/ 7300 w 222486"/>
                <a:gd name="connsiteY20" fmla="*/ 9400 h 207400"/>
                <a:gd name="connsiteX21" fmla="*/ 29640 w 222486"/>
                <a:gd name="connsiteY21" fmla="*/ 19725 h 207400"/>
                <a:gd name="connsiteX22" fmla="*/ 67283 w 222486"/>
                <a:gd name="connsiteY22" fmla="*/ 119629 h 207400"/>
                <a:gd name="connsiteX23" fmla="*/ 68507 w 222486"/>
                <a:gd name="connsiteY23" fmla="*/ 124792 h 207400"/>
                <a:gd name="connsiteX24" fmla="*/ 54735 w 222486"/>
                <a:gd name="connsiteY24" fmla="*/ 180058 h 207400"/>
                <a:gd name="connsiteX25" fmla="*/ 25968 w 222486"/>
                <a:gd name="connsiteY25" fmla="*/ 197974 h 207400"/>
                <a:gd name="connsiteX26" fmla="*/ 17705 w 222486"/>
                <a:gd name="connsiteY26" fmla="*/ 204047 h 207400"/>
                <a:gd name="connsiteX27" fmla="*/ 21990 w 222486"/>
                <a:gd name="connsiteY27" fmla="*/ 207387 h 207400"/>
                <a:gd name="connsiteX28" fmla="*/ 60550 w 222486"/>
                <a:gd name="connsiteY28" fmla="*/ 206477 h 207400"/>
                <a:gd name="connsiteX29" fmla="*/ 99722 w 222486"/>
                <a:gd name="connsiteY29" fmla="*/ 207387 h 207400"/>
                <a:gd name="connsiteX30" fmla="*/ 105537 w 222486"/>
                <a:gd name="connsiteY30" fmla="*/ 201314 h 207400"/>
                <a:gd name="connsiteX31" fmla="*/ 96968 w 222486"/>
                <a:gd name="connsiteY31" fmla="*/ 197974 h 207400"/>
                <a:gd name="connsiteX32" fmla="*/ 85338 w 222486"/>
                <a:gd name="connsiteY32" fmla="*/ 197367 h 207400"/>
                <a:gd name="connsiteX33" fmla="*/ 77076 w 222486"/>
                <a:gd name="connsiteY33" fmla="*/ 192508 h 207400"/>
                <a:gd name="connsiteX34" fmla="*/ 81360 w 222486"/>
                <a:gd name="connsiteY34" fmla="*/ 173377 h 207400"/>
                <a:gd name="connsiteX35" fmla="*/ 92071 w 222486"/>
                <a:gd name="connsiteY35" fmla="*/ 130561 h 207400"/>
                <a:gd name="connsiteX36" fmla="*/ 96356 w 222486"/>
                <a:gd name="connsiteY36" fmla="*/ 121148 h 207400"/>
                <a:gd name="connsiteX37" fmla="*/ 172252 w 222486"/>
                <a:gd name="connsiteY37" fmla="*/ 34604 h 20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22486" h="207400">
                  <a:moveTo>
                    <a:pt x="172252" y="34604"/>
                  </a:moveTo>
                  <a:lnTo>
                    <a:pt x="176537" y="30353"/>
                  </a:lnTo>
                  <a:cubicBezTo>
                    <a:pt x="185718" y="21243"/>
                    <a:pt x="195817" y="10919"/>
                    <a:pt x="216627" y="9400"/>
                  </a:cubicBezTo>
                  <a:cubicBezTo>
                    <a:pt x="219993" y="9097"/>
                    <a:pt x="222748" y="9097"/>
                    <a:pt x="222748" y="3631"/>
                  </a:cubicBezTo>
                  <a:cubicBezTo>
                    <a:pt x="222748" y="1201"/>
                    <a:pt x="221217" y="-13"/>
                    <a:pt x="218769" y="-13"/>
                  </a:cubicBezTo>
                  <a:cubicBezTo>
                    <a:pt x="210812" y="-13"/>
                    <a:pt x="201937" y="898"/>
                    <a:pt x="193674" y="898"/>
                  </a:cubicBezTo>
                  <a:cubicBezTo>
                    <a:pt x="183575" y="898"/>
                    <a:pt x="172864" y="-13"/>
                    <a:pt x="163071" y="-13"/>
                  </a:cubicBezTo>
                  <a:cubicBezTo>
                    <a:pt x="161235" y="-13"/>
                    <a:pt x="157256" y="-13"/>
                    <a:pt x="157256" y="5756"/>
                  </a:cubicBezTo>
                  <a:cubicBezTo>
                    <a:pt x="157256" y="9097"/>
                    <a:pt x="160317" y="9400"/>
                    <a:pt x="161847" y="9400"/>
                  </a:cubicBezTo>
                  <a:cubicBezTo>
                    <a:pt x="163989" y="9400"/>
                    <a:pt x="172864" y="10008"/>
                    <a:pt x="172864" y="16385"/>
                  </a:cubicBezTo>
                  <a:cubicBezTo>
                    <a:pt x="172864" y="21547"/>
                    <a:pt x="165825" y="29442"/>
                    <a:pt x="164601" y="30960"/>
                  </a:cubicBezTo>
                  <a:lnTo>
                    <a:pt x="93601" y="112038"/>
                  </a:lnTo>
                  <a:lnTo>
                    <a:pt x="59938" y="21850"/>
                  </a:lnTo>
                  <a:cubicBezTo>
                    <a:pt x="58101" y="17599"/>
                    <a:pt x="58101" y="16992"/>
                    <a:pt x="58101" y="16688"/>
                  </a:cubicBezTo>
                  <a:cubicBezTo>
                    <a:pt x="58101" y="9400"/>
                    <a:pt x="73097" y="9400"/>
                    <a:pt x="76157" y="9400"/>
                  </a:cubicBezTo>
                  <a:cubicBezTo>
                    <a:pt x="80442" y="9400"/>
                    <a:pt x="83502" y="9400"/>
                    <a:pt x="83502" y="3327"/>
                  </a:cubicBezTo>
                  <a:cubicBezTo>
                    <a:pt x="83502" y="-13"/>
                    <a:pt x="79830" y="-13"/>
                    <a:pt x="78912" y="-13"/>
                  </a:cubicBezTo>
                  <a:cubicBezTo>
                    <a:pt x="70343" y="-13"/>
                    <a:pt x="48920" y="898"/>
                    <a:pt x="40352" y="898"/>
                  </a:cubicBezTo>
                  <a:cubicBezTo>
                    <a:pt x="32701" y="898"/>
                    <a:pt x="13727" y="-13"/>
                    <a:pt x="6076" y="-13"/>
                  </a:cubicBezTo>
                  <a:cubicBezTo>
                    <a:pt x="4240" y="-13"/>
                    <a:pt x="261" y="-13"/>
                    <a:pt x="261" y="6060"/>
                  </a:cubicBezTo>
                  <a:cubicBezTo>
                    <a:pt x="261" y="9400"/>
                    <a:pt x="3321" y="9400"/>
                    <a:pt x="7300" y="9400"/>
                  </a:cubicBezTo>
                  <a:cubicBezTo>
                    <a:pt x="25662" y="9400"/>
                    <a:pt x="26886" y="12133"/>
                    <a:pt x="29640" y="19725"/>
                  </a:cubicBezTo>
                  <a:lnTo>
                    <a:pt x="67283" y="119629"/>
                  </a:lnTo>
                  <a:cubicBezTo>
                    <a:pt x="67589" y="120540"/>
                    <a:pt x="68507" y="123881"/>
                    <a:pt x="68507" y="124792"/>
                  </a:cubicBezTo>
                  <a:cubicBezTo>
                    <a:pt x="68507" y="125703"/>
                    <a:pt x="56265" y="174592"/>
                    <a:pt x="54735" y="180058"/>
                  </a:cubicBezTo>
                  <a:cubicBezTo>
                    <a:pt x="50757" y="196759"/>
                    <a:pt x="50451" y="197670"/>
                    <a:pt x="25968" y="197974"/>
                  </a:cubicBezTo>
                  <a:cubicBezTo>
                    <a:pt x="20153" y="197974"/>
                    <a:pt x="17705" y="197974"/>
                    <a:pt x="17705" y="204047"/>
                  </a:cubicBezTo>
                  <a:cubicBezTo>
                    <a:pt x="17705" y="207387"/>
                    <a:pt x="21377" y="207387"/>
                    <a:pt x="21990" y="207387"/>
                  </a:cubicBezTo>
                  <a:cubicBezTo>
                    <a:pt x="30558" y="207387"/>
                    <a:pt x="51981" y="206477"/>
                    <a:pt x="60550" y="206477"/>
                  </a:cubicBezTo>
                  <a:cubicBezTo>
                    <a:pt x="69119" y="206477"/>
                    <a:pt x="91153" y="207387"/>
                    <a:pt x="99722" y="207387"/>
                  </a:cubicBezTo>
                  <a:cubicBezTo>
                    <a:pt x="101864" y="207387"/>
                    <a:pt x="105537" y="207387"/>
                    <a:pt x="105537" y="201314"/>
                  </a:cubicBezTo>
                  <a:cubicBezTo>
                    <a:pt x="105537" y="197974"/>
                    <a:pt x="102782" y="197974"/>
                    <a:pt x="96968" y="197974"/>
                  </a:cubicBezTo>
                  <a:cubicBezTo>
                    <a:pt x="96356" y="197974"/>
                    <a:pt x="90541" y="197974"/>
                    <a:pt x="85338" y="197367"/>
                  </a:cubicBezTo>
                  <a:cubicBezTo>
                    <a:pt x="78912" y="196759"/>
                    <a:pt x="77076" y="196152"/>
                    <a:pt x="77076" y="192508"/>
                  </a:cubicBezTo>
                  <a:cubicBezTo>
                    <a:pt x="77076" y="190382"/>
                    <a:pt x="79830" y="179754"/>
                    <a:pt x="81360" y="173377"/>
                  </a:cubicBezTo>
                  <a:lnTo>
                    <a:pt x="92071" y="130561"/>
                  </a:lnTo>
                  <a:cubicBezTo>
                    <a:pt x="93601" y="124792"/>
                    <a:pt x="93907" y="123881"/>
                    <a:pt x="96356" y="121148"/>
                  </a:cubicBezTo>
                  <a:lnTo>
                    <a:pt x="172252" y="34604"/>
                  </a:lnTo>
                  <a:close/>
                </a:path>
              </a:pathLst>
            </a:custGeom>
            <a:solidFill>
              <a:srgbClr val="000000"/>
            </a:solidFill>
            <a:ln w="306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BE9F9C4B-D56B-CFD3-5AD9-3D83A710542D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10824219" y="1911131"/>
              <a:ext cx="70999" cy="303661"/>
            </a:xfrm>
            <a:custGeom>
              <a:avLst/>
              <a:gdLst>
                <a:gd name="connsiteX0" fmla="*/ 71269 w 70999"/>
                <a:gd name="connsiteY0" fmla="*/ 151817 h 303661"/>
                <a:gd name="connsiteX1" fmla="*/ 51071 w 70999"/>
                <a:gd name="connsiteY1" fmla="*/ 57075 h 303661"/>
                <a:gd name="connsiteX2" fmla="*/ 3329 w 70999"/>
                <a:gd name="connsiteY2" fmla="*/ -13 h 303661"/>
                <a:gd name="connsiteX3" fmla="*/ 269 w 70999"/>
                <a:gd name="connsiteY3" fmla="*/ 3023 h 303661"/>
                <a:gd name="connsiteX4" fmla="*/ 6084 w 70999"/>
                <a:gd name="connsiteY4" fmla="*/ 10008 h 303661"/>
                <a:gd name="connsiteX5" fmla="*/ 53519 w 70999"/>
                <a:gd name="connsiteY5" fmla="*/ 151817 h 303661"/>
                <a:gd name="connsiteX6" fmla="*/ 4248 w 70999"/>
                <a:gd name="connsiteY6" fmla="*/ 295449 h 303661"/>
                <a:gd name="connsiteX7" fmla="*/ 269 w 70999"/>
                <a:gd name="connsiteY7" fmla="*/ 300612 h 303661"/>
                <a:gd name="connsiteX8" fmla="*/ 3329 w 70999"/>
                <a:gd name="connsiteY8" fmla="*/ 303648 h 303661"/>
                <a:gd name="connsiteX9" fmla="*/ 51989 w 70999"/>
                <a:gd name="connsiteY9" fmla="*/ 244434 h 303661"/>
                <a:gd name="connsiteX10" fmla="*/ 71269 w 70999"/>
                <a:gd name="connsiteY10" fmla="*/ 151817 h 30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999" h="303661">
                  <a:moveTo>
                    <a:pt x="71269" y="151817"/>
                  </a:moveTo>
                  <a:cubicBezTo>
                    <a:pt x="71269" y="128132"/>
                    <a:pt x="67903" y="91389"/>
                    <a:pt x="51071" y="57075"/>
                  </a:cubicBezTo>
                  <a:cubicBezTo>
                    <a:pt x="32709" y="19725"/>
                    <a:pt x="6390" y="-13"/>
                    <a:pt x="3329" y="-13"/>
                  </a:cubicBezTo>
                  <a:cubicBezTo>
                    <a:pt x="1493" y="-13"/>
                    <a:pt x="269" y="1201"/>
                    <a:pt x="269" y="3023"/>
                  </a:cubicBezTo>
                  <a:cubicBezTo>
                    <a:pt x="269" y="3934"/>
                    <a:pt x="269" y="4542"/>
                    <a:pt x="6084" y="10008"/>
                  </a:cubicBezTo>
                  <a:cubicBezTo>
                    <a:pt x="36075" y="40070"/>
                    <a:pt x="53519" y="88352"/>
                    <a:pt x="53519" y="151817"/>
                  </a:cubicBezTo>
                  <a:cubicBezTo>
                    <a:pt x="53519" y="203744"/>
                    <a:pt x="42196" y="257188"/>
                    <a:pt x="4248" y="295449"/>
                  </a:cubicBezTo>
                  <a:cubicBezTo>
                    <a:pt x="269" y="299093"/>
                    <a:pt x="269" y="299701"/>
                    <a:pt x="269" y="300612"/>
                  </a:cubicBezTo>
                  <a:cubicBezTo>
                    <a:pt x="269" y="302433"/>
                    <a:pt x="1493" y="303648"/>
                    <a:pt x="3329" y="303648"/>
                  </a:cubicBezTo>
                  <a:cubicBezTo>
                    <a:pt x="6390" y="303648"/>
                    <a:pt x="33933" y="282999"/>
                    <a:pt x="51989" y="244434"/>
                  </a:cubicBezTo>
                  <a:cubicBezTo>
                    <a:pt x="67597" y="211031"/>
                    <a:pt x="71269" y="177325"/>
                    <a:pt x="71269" y="151817"/>
                  </a:cubicBezTo>
                  <a:close/>
                </a:path>
              </a:pathLst>
            </a:custGeom>
            <a:solidFill>
              <a:srgbClr val="000000"/>
            </a:solidFill>
            <a:ln w="306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7032B9FA-065D-395A-8390-081FF9FF60A0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10966185" y="1911131"/>
              <a:ext cx="71917" cy="303661"/>
            </a:xfrm>
            <a:custGeom>
              <a:avLst/>
              <a:gdLst>
                <a:gd name="connsiteX0" fmla="*/ 12514 w 71917"/>
                <a:gd name="connsiteY0" fmla="*/ 10311 h 303661"/>
                <a:gd name="connsiteX1" fmla="*/ 6394 w 71917"/>
                <a:gd name="connsiteY1" fmla="*/ -13 h 303661"/>
                <a:gd name="connsiteX2" fmla="*/ 273 w 71917"/>
                <a:gd name="connsiteY2" fmla="*/ 11222 h 303661"/>
                <a:gd name="connsiteX3" fmla="*/ 273 w 71917"/>
                <a:gd name="connsiteY3" fmla="*/ 292413 h 303661"/>
                <a:gd name="connsiteX4" fmla="*/ 6394 w 71917"/>
                <a:gd name="connsiteY4" fmla="*/ 303648 h 303661"/>
                <a:gd name="connsiteX5" fmla="*/ 12514 w 71917"/>
                <a:gd name="connsiteY5" fmla="*/ 293324 h 303661"/>
                <a:gd name="connsiteX6" fmla="*/ 12514 w 71917"/>
                <a:gd name="connsiteY6" fmla="*/ 10311 h 303661"/>
                <a:gd name="connsiteX7" fmla="*/ 72191 w 71917"/>
                <a:gd name="connsiteY7" fmla="*/ 11222 h 303661"/>
                <a:gd name="connsiteX8" fmla="*/ 66070 w 71917"/>
                <a:gd name="connsiteY8" fmla="*/ -13 h 303661"/>
                <a:gd name="connsiteX9" fmla="*/ 59950 w 71917"/>
                <a:gd name="connsiteY9" fmla="*/ 10311 h 303661"/>
                <a:gd name="connsiteX10" fmla="*/ 59950 w 71917"/>
                <a:gd name="connsiteY10" fmla="*/ 293324 h 303661"/>
                <a:gd name="connsiteX11" fmla="*/ 66070 w 71917"/>
                <a:gd name="connsiteY11" fmla="*/ 303648 h 303661"/>
                <a:gd name="connsiteX12" fmla="*/ 72191 w 71917"/>
                <a:gd name="connsiteY12" fmla="*/ 292413 h 303661"/>
                <a:gd name="connsiteX13" fmla="*/ 72191 w 71917"/>
                <a:gd name="connsiteY13" fmla="*/ 11222 h 30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1917" h="303661">
                  <a:moveTo>
                    <a:pt x="12514" y="10311"/>
                  </a:moveTo>
                  <a:cubicBezTo>
                    <a:pt x="12514" y="5453"/>
                    <a:pt x="12514" y="-13"/>
                    <a:pt x="6394" y="-13"/>
                  </a:cubicBezTo>
                  <a:cubicBezTo>
                    <a:pt x="273" y="-13"/>
                    <a:pt x="273" y="6667"/>
                    <a:pt x="273" y="11222"/>
                  </a:cubicBezTo>
                  <a:lnTo>
                    <a:pt x="273" y="292413"/>
                  </a:lnTo>
                  <a:cubicBezTo>
                    <a:pt x="273" y="297271"/>
                    <a:pt x="273" y="303648"/>
                    <a:pt x="6394" y="303648"/>
                  </a:cubicBezTo>
                  <a:cubicBezTo>
                    <a:pt x="12514" y="303648"/>
                    <a:pt x="12514" y="298182"/>
                    <a:pt x="12514" y="293324"/>
                  </a:cubicBezTo>
                  <a:lnTo>
                    <a:pt x="12514" y="10311"/>
                  </a:lnTo>
                  <a:close/>
                  <a:moveTo>
                    <a:pt x="72191" y="11222"/>
                  </a:moveTo>
                  <a:cubicBezTo>
                    <a:pt x="72191" y="6364"/>
                    <a:pt x="72191" y="-13"/>
                    <a:pt x="66070" y="-13"/>
                  </a:cubicBezTo>
                  <a:cubicBezTo>
                    <a:pt x="59950" y="-13"/>
                    <a:pt x="59950" y="5453"/>
                    <a:pt x="59950" y="10311"/>
                  </a:cubicBezTo>
                  <a:lnTo>
                    <a:pt x="59950" y="293324"/>
                  </a:lnTo>
                  <a:cubicBezTo>
                    <a:pt x="59950" y="298182"/>
                    <a:pt x="59950" y="303648"/>
                    <a:pt x="66070" y="303648"/>
                  </a:cubicBezTo>
                  <a:cubicBezTo>
                    <a:pt x="72191" y="303648"/>
                    <a:pt x="72191" y="296968"/>
                    <a:pt x="72191" y="292413"/>
                  </a:cubicBezTo>
                  <a:lnTo>
                    <a:pt x="72191" y="11222"/>
                  </a:lnTo>
                  <a:close/>
                </a:path>
              </a:pathLst>
            </a:custGeom>
            <a:solidFill>
              <a:srgbClr val="000000"/>
            </a:solidFill>
            <a:ln w="306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FF3F0F7C-A190-EF02-0D4B-0EEBAFB56E52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11102157" y="2043284"/>
              <a:ext cx="77977" cy="141141"/>
            </a:xfrm>
            <a:custGeom>
              <a:avLst/>
              <a:gdLst>
                <a:gd name="connsiteX0" fmla="*/ 48693 w 77977"/>
                <a:gd name="connsiteY0" fmla="*/ 5940 h 141141"/>
                <a:gd name="connsiteX1" fmla="*/ 42266 w 77977"/>
                <a:gd name="connsiteY1" fmla="*/ -12 h 141141"/>
                <a:gd name="connsiteX2" fmla="*/ 278 w 77977"/>
                <a:gd name="connsiteY2" fmla="*/ 13592 h 141141"/>
                <a:gd name="connsiteX3" fmla="*/ 278 w 77977"/>
                <a:gd name="connsiteY3" fmla="*/ 21245 h 141141"/>
                <a:gd name="connsiteX4" fmla="*/ 31340 w 77977"/>
                <a:gd name="connsiteY4" fmla="*/ 15293 h 141141"/>
                <a:gd name="connsiteX5" fmla="*/ 31340 w 77977"/>
                <a:gd name="connsiteY5" fmla="*/ 123700 h 141141"/>
                <a:gd name="connsiteX6" fmla="*/ 9918 w 77977"/>
                <a:gd name="connsiteY6" fmla="*/ 133478 h 141141"/>
                <a:gd name="connsiteX7" fmla="*/ 1778 w 77977"/>
                <a:gd name="connsiteY7" fmla="*/ 133478 h 141141"/>
                <a:gd name="connsiteX8" fmla="*/ 1778 w 77977"/>
                <a:gd name="connsiteY8" fmla="*/ 141130 h 141141"/>
                <a:gd name="connsiteX9" fmla="*/ 39909 w 77977"/>
                <a:gd name="connsiteY9" fmla="*/ 140280 h 141141"/>
                <a:gd name="connsiteX10" fmla="*/ 78255 w 77977"/>
                <a:gd name="connsiteY10" fmla="*/ 141130 h 141141"/>
                <a:gd name="connsiteX11" fmla="*/ 78255 w 77977"/>
                <a:gd name="connsiteY11" fmla="*/ 133478 h 141141"/>
                <a:gd name="connsiteX12" fmla="*/ 70115 w 77977"/>
                <a:gd name="connsiteY12" fmla="*/ 133478 h 141141"/>
                <a:gd name="connsiteX13" fmla="*/ 48693 w 77977"/>
                <a:gd name="connsiteY13" fmla="*/ 123700 h 141141"/>
                <a:gd name="connsiteX14" fmla="*/ 48693 w 77977"/>
                <a:gd name="connsiteY14" fmla="*/ 5940 h 141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977" h="141141">
                  <a:moveTo>
                    <a:pt x="48693" y="5940"/>
                  </a:moveTo>
                  <a:cubicBezTo>
                    <a:pt x="48693" y="201"/>
                    <a:pt x="48264" y="-12"/>
                    <a:pt x="42266" y="-12"/>
                  </a:cubicBezTo>
                  <a:cubicBezTo>
                    <a:pt x="28555" y="13380"/>
                    <a:pt x="9061" y="13592"/>
                    <a:pt x="278" y="13592"/>
                  </a:cubicBezTo>
                  <a:lnTo>
                    <a:pt x="278" y="21245"/>
                  </a:lnTo>
                  <a:cubicBezTo>
                    <a:pt x="5419" y="21245"/>
                    <a:pt x="19558" y="21245"/>
                    <a:pt x="31340" y="15293"/>
                  </a:cubicBezTo>
                  <a:lnTo>
                    <a:pt x="31340" y="123700"/>
                  </a:lnTo>
                  <a:cubicBezTo>
                    <a:pt x="31340" y="130714"/>
                    <a:pt x="31340" y="133478"/>
                    <a:pt x="9918" y="133478"/>
                  </a:cubicBezTo>
                  <a:lnTo>
                    <a:pt x="1778" y="133478"/>
                  </a:lnTo>
                  <a:lnTo>
                    <a:pt x="1778" y="141130"/>
                  </a:lnTo>
                  <a:cubicBezTo>
                    <a:pt x="5634" y="140918"/>
                    <a:pt x="31983" y="140280"/>
                    <a:pt x="39909" y="140280"/>
                  </a:cubicBezTo>
                  <a:cubicBezTo>
                    <a:pt x="46550" y="140280"/>
                    <a:pt x="73542" y="140918"/>
                    <a:pt x="78255" y="141130"/>
                  </a:cubicBezTo>
                  <a:lnTo>
                    <a:pt x="78255" y="133478"/>
                  </a:lnTo>
                  <a:lnTo>
                    <a:pt x="70115" y="133478"/>
                  </a:lnTo>
                  <a:cubicBezTo>
                    <a:pt x="48693" y="133478"/>
                    <a:pt x="48693" y="130714"/>
                    <a:pt x="48693" y="123700"/>
                  </a:cubicBezTo>
                  <a:lnTo>
                    <a:pt x="48693" y="5940"/>
                  </a:lnTo>
                  <a:close/>
                </a:path>
              </a:pathLst>
            </a:custGeom>
            <a:solidFill>
              <a:srgbClr val="000000"/>
            </a:solidFill>
            <a:ln w="306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105" name="组合 104" descr="\documentclass[10pt]{article}&#10;%\usepackage[landscape]{geometry}&#10;\usepackage[width=10cm, height=25cm]{geometry}&#10;%\geometry{left=1.0cm,right=1.0cm,top=1.0cm,bottom=1.0cm}&#10;%\special{papersize=25cm,10cm}&#10;\usepackage{amsmath,amssymb}&#10;\usepackage{ctex}&#10;\pagestyle{empty}&#10;&#10;&#10;\begin{document}&#10;&#10;$$&#10;{\mathcal{L}_{o}=\frac{1}{E}\left(\mathcal{L}_{c}+\lambda \mathcal{L}_{f}\right)}$$&#10;&#10;\end{document}" title="IguanaTex Vector Display">
            <a:extLst>
              <a:ext uri="{FF2B5EF4-FFF2-40B4-BE49-F238E27FC236}">
                <a16:creationId xmlns:a16="http://schemas.microsoft.com/office/drawing/2014/main" id="{9C5142D8-9512-C4F8-F11F-340F595D4D49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1696488" y="4101493"/>
            <a:ext cx="2574291" cy="623662"/>
            <a:chOff x="8416608" y="1721099"/>
            <a:chExt cx="2574291" cy="623662"/>
          </a:xfrm>
        </p:grpSpPr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0EE8C302-29B6-E028-AE4B-44BE8B26E46E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8416608" y="1917105"/>
              <a:ext cx="190599" cy="223521"/>
            </a:xfrm>
            <a:custGeom>
              <a:avLst/>
              <a:gdLst>
                <a:gd name="connsiteX0" fmla="*/ 45703 w 190599"/>
                <a:gd name="connsiteY0" fmla="*/ 188151 h 223521"/>
                <a:gd name="connsiteX1" fmla="*/ 71361 w 190599"/>
                <a:gd name="connsiteY1" fmla="*/ 126352 h 223521"/>
                <a:gd name="connsiteX2" fmla="*/ 112596 w 190599"/>
                <a:gd name="connsiteY2" fmla="*/ 25813 h 223521"/>
                <a:gd name="connsiteX3" fmla="*/ 128479 w 190599"/>
                <a:gd name="connsiteY3" fmla="*/ 19049 h 223521"/>
                <a:gd name="connsiteX4" fmla="*/ 150166 w 190599"/>
                <a:gd name="connsiteY4" fmla="*/ 44568 h 223521"/>
                <a:gd name="connsiteX5" fmla="*/ 148639 w 190599"/>
                <a:gd name="connsiteY5" fmla="*/ 55944 h 223521"/>
                <a:gd name="connsiteX6" fmla="*/ 150777 w 190599"/>
                <a:gd name="connsiteY6" fmla="*/ 58096 h 223521"/>
                <a:gd name="connsiteX7" fmla="*/ 171547 w 190599"/>
                <a:gd name="connsiteY7" fmla="*/ 49180 h 223521"/>
                <a:gd name="connsiteX8" fmla="*/ 179794 w 190599"/>
                <a:gd name="connsiteY8" fmla="*/ 29195 h 223521"/>
                <a:gd name="connsiteX9" fmla="*/ 154137 w 190599"/>
                <a:gd name="connsiteY9" fmla="*/ -13 h 223521"/>
                <a:gd name="connsiteX10" fmla="*/ 87549 w 190599"/>
                <a:gd name="connsiteY10" fmla="*/ 32885 h 223521"/>
                <a:gd name="connsiteX11" fmla="*/ 42954 w 190599"/>
                <a:gd name="connsiteY11" fmla="*/ 136498 h 223521"/>
                <a:gd name="connsiteX12" fmla="*/ 25849 w 190599"/>
                <a:gd name="connsiteY12" fmla="*/ 185691 h 223521"/>
                <a:gd name="connsiteX13" fmla="*/ 11493 w 190599"/>
                <a:gd name="connsiteY13" fmla="*/ 206905 h 223521"/>
                <a:gd name="connsiteX14" fmla="*/ 191 w 190599"/>
                <a:gd name="connsiteY14" fmla="*/ 221663 h 223521"/>
                <a:gd name="connsiteX15" fmla="*/ 2940 w 190599"/>
                <a:gd name="connsiteY15" fmla="*/ 223508 h 223521"/>
                <a:gd name="connsiteX16" fmla="*/ 18518 w 190599"/>
                <a:gd name="connsiteY16" fmla="*/ 217052 h 223521"/>
                <a:gd name="connsiteX17" fmla="*/ 31347 w 190599"/>
                <a:gd name="connsiteY17" fmla="*/ 205983 h 223521"/>
                <a:gd name="connsiteX18" fmla="*/ 76553 w 190599"/>
                <a:gd name="connsiteY18" fmla="*/ 214592 h 223521"/>
                <a:gd name="connsiteX19" fmla="*/ 123287 w 190599"/>
                <a:gd name="connsiteY19" fmla="*/ 223508 h 223521"/>
                <a:gd name="connsiteX20" fmla="*/ 182849 w 190599"/>
                <a:gd name="connsiteY20" fmla="*/ 191225 h 223521"/>
                <a:gd name="connsiteX21" fmla="*/ 190791 w 190599"/>
                <a:gd name="connsiteY21" fmla="*/ 174315 h 223521"/>
                <a:gd name="connsiteX22" fmla="*/ 188652 w 190599"/>
                <a:gd name="connsiteY22" fmla="*/ 172163 h 223521"/>
                <a:gd name="connsiteX23" fmla="*/ 171242 w 190599"/>
                <a:gd name="connsiteY23" fmla="*/ 179234 h 223521"/>
                <a:gd name="connsiteX24" fmla="*/ 160551 w 190599"/>
                <a:gd name="connsiteY24" fmla="*/ 191533 h 223521"/>
                <a:gd name="connsiteX25" fmla="*/ 155970 w 190599"/>
                <a:gd name="connsiteY25" fmla="*/ 200756 h 223521"/>
                <a:gd name="connsiteX26" fmla="*/ 148639 w 190599"/>
                <a:gd name="connsiteY26" fmla="*/ 204446 h 223521"/>
                <a:gd name="connsiteX27" fmla="*/ 98545 w 190599"/>
                <a:gd name="connsiteY27" fmla="*/ 194300 h 223521"/>
                <a:gd name="connsiteX28" fmla="*/ 57921 w 190599"/>
                <a:gd name="connsiteY28" fmla="*/ 186921 h 223521"/>
                <a:gd name="connsiteX29" fmla="*/ 45703 w 190599"/>
                <a:gd name="connsiteY29" fmla="*/ 188151 h 22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90599" h="223521">
                  <a:moveTo>
                    <a:pt x="45703" y="188151"/>
                  </a:moveTo>
                  <a:cubicBezTo>
                    <a:pt x="62197" y="162324"/>
                    <a:pt x="67390" y="142647"/>
                    <a:pt x="71361" y="126352"/>
                  </a:cubicBezTo>
                  <a:cubicBezTo>
                    <a:pt x="82051" y="83923"/>
                    <a:pt x="93658" y="47028"/>
                    <a:pt x="112596" y="25813"/>
                  </a:cubicBezTo>
                  <a:cubicBezTo>
                    <a:pt x="116261" y="21816"/>
                    <a:pt x="118705" y="19049"/>
                    <a:pt x="128479" y="19049"/>
                  </a:cubicBezTo>
                  <a:cubicBezTo>
                    <a:pt x="149555" y="19049"/>
                    <a:pt x="150166" y="40264"/>
                    <a:pt x="150166" y="44568"/>
                  </a:cubicBezTo>
                  <a:cubicBezTo>
                    <a:pt x="150166" y="50102"/>
                    <a:pt x="148639" y="54407"/>
                    <a:pt x="148639" y="55944"/>
                  </a:cubicBezTo>
                  <a:cubicBezTo>
                    <a:pt x="148639" y="58096"/>
                    <a:pt x="150472" y="58096"/>
                    <a:pt x="150777" y="58096"/>
                  </a:cubicBezTo>
                  <a:cubicBezTo>
                    <a:pt x="155664" y="58096"/>
                    <a:pt x="163911" y="54714"/>
                    <a:pt x="171547" y="49180"/>
                  </a:cubicBezTo>
                  <a:cubicBezTo>
                    <a:pt x="177045" y="44876"/>
                    <a:pt x="179794" y="41801"/>
                    <a:pt x="179794" y="29195"/>
                  </a:cubicBezTo>
                  <a:cubicBezTo>
                    <a:pt x="179794" y="12593"/>
                    <a:pt x="171242" y="-13"/>
                    <a:pt x="154137" y="-13"/>
                  </a:cubicBezTo>
                  <a:cubicBezTo>
                    <a:pt x="144363" y="-13"/>
                    <a:pt x="117483" y="2446"/>
                    <a:pt x="87549" y="32885"/>
                  </a:cubicBezTo>
                  <a:cubicBezTo>
                    <a:pt x="63114" y="58096"/>
                    <a:pt x="48758" y="113438"/>
                    <a:pt x="42954" y="136498"/>
                  </a:cubicBezTo>
                  <a:cubicBezTo>
                    <a:pt x="37456" y="157712"/>
                    <a:pt x="35012" y="167243"/>
                    <a:pt x="25849" y="185691"/>
                  </a:cubicBezTo>
                  <a:cubicBezTo>
                    <a:pt x="23711" y="189380"/>
                    <a:pt x="15769" y="202908"/>
                    <a:pt x="11493" y="206905"/>
                  </a:cubicBezTo>
                  <a:cubicBezTo>
                    <a:pt x="3246" y="214592"/>
                    <a:pt x="191" y="220126"/>
                    <a:pt x="191" y="221663"/>
                  </a:cubicBezTo>
                  <a:cubicBezTo>
                    <a:pt x="191" y="222278"/>
                    <a:pt x="802" y="223508"/>
                    <a:pt x="2940" y="223508"/>
                  </a:cubicBezTo>
                  <a:cubicBezTo>
                    <a:pt x="4162" y="223508"/>
                    <a:pt x="10577" y="222278"/>
                    <a:pt x="18518" y="217052"/>
                  </a:cubicBezTo>
                  <a:cubicBezTo>
                    <a:pt x="23711" y="213977"/>
                    <a:pt x="24322" y="213362"/>
                    <a:pt x="31347" y="205983"/>
                  </a:cubicBezTo>
                  <a:cubicBezTo>
                    <a:pt x="46619" y="206291"/>
                    <a:pt x="57310" y="209058"/>
                    <a:pt x="76553" y="214592"/>
                  </a:cubicBezTo>
                  <a:cubicBezTo>
                    <a:pt x="92131" y="218896"/>
                    <a:pt x="107709" y="223508"/>
                    <a:pt x="123287" y="223508"/>
                  </a:cubicBezTo>
                  <a:cubicBezTo>
                    <a:pt x="148028" y="223508"/>
                    <a:pt x="173075" y="204753"/>
                    <a:pt x="182849" y="191225"/>
                  </a:cubicBezTo>
                  <a:cubicBezTo>
                    <a:pt x="188958" y="182924"/>
                    <a:pt x="190791" y="175237"/>
                    <a:pt x="190791" y="174315"/>
                  </a:cubicBezTo>
                  <a:cubicBezTo>
                    <a:pt x="190791" y="172163"/>
                    <a:pt x="188958" y="172163"/>
                    <a:pt x="188652" y="172163"/>
                  </a:cubicBezTo>
                  <a:cubicBezTo>
                    <a:pt x="183765" y="172163"/>
                    <a:pt x="176435" y="175545"/>
                    <a:pt x="171242" y="179234"/>
                  </a:cubicBezTo>
                  <a:cubicBezTo>
                    <a:pt x="162995" y="184461"/>
                    <a:pt x="162384" y="186306"/>
                    <a:pt x="160551" y="191533"/>
                  </a:cubicBezTo>
                  <a:cubicBezTo>
                    <a:pt x="159024" y="196452"/>
                    <a:pt x="157191" y="198912"/>
                    <a:pt x="155970" y="200756"/>
                  </a:cubicBezTo>
                  <a:cubicBezTo>
                    <a:pt x="153526" y="204446"/>
                    <a:pt x="153221" y="204446"/>
                    <a:pt x="148639" y="204446"/>
                  </a:cubicBezTo>
                  <a:cubicBezTo>
                    <a:pt x="133977" y="204446"/>
                    <a:pt x="118705" y="199834"/>
                    <a:pt x="98545" y="194300"/>
                  </a:cubicBezTo>
                  <a:cubicBezTo>
                    <a:pt x="89993" y="191840"/>
                    <a:pt x="73193" y="186921"/>
                    <a:pt x="57921" y="186921"/>
                  </a:cubicBezTo>
                  <a:cubicBezTo>
                    <a:pt x="53950" y="186921"/>
                    <a:pt x="49674" y="187228"/>
                    <a:pt x="45703" y="188151"/>
                  </a:cubicBezTo>
                  <a:close/>
                </a:path>
              </a:pathLst>
            </a:custGeom>
            <a:solidFill>
              <a:srgbClr val="000000"/>
            </a:solidFill>
            <a:ln w="305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0F9C2746-5437-021F-9D50-843033D81358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8631070" y="2085068"/>
              <a:ext cx="100278" cy="97064"/>
            </a:xfrm>
            <a:custGeom>
              <a:avLst/>
              <a:gdLst>
                <a:gd name="connsiteX0" fmla="*/ 100477 w 100278"/>
                <a:gd name="connsiteY0" fmla="*/ 37652 h 97064"/>
                <a:gd name="connsiteX1" fmla="*/ 61776 w 100278"/>
                <a:gd name="connsiteY1" fmla="*/ -12 h 97064"/>
                <a:gd name="connsiteX2" fmla="*/ 198 w 100278"/>
                <a:gd name="connsiteY2" fmla="*/ 59389 h 97064"/>
                <a:gd name="connsiteX3" fmla="*/ 39112 w 100278"/>
                <a:gd name="connsiteY3" fmla="*/ 97053 h 97064"/>
                <a:gd name="connsiteX4" fmla="*/ 100477 w 100278"/>
                <a:gd name="connsiteY4" fmla="*/ 37652 h 97064"/>
                <a:gd name="connsiteX5" fmla="*/ 39326 w 100278"/>
                <a:gd name="connsiteY5" fmla="*/ 91026 h 97064"/>
                <a:gd name="connsiteX6" fmla="*/ 17945 w 100278"/>
                <a:gd name="connsiteY6" fmla="*/ 67137 h 97064"/>
                <a:gd name="connsiteX7" fmla="*/ 30346 w 100278"/>
                <a:gd name="connsiteY7" fmla="*/ 24954 h 97064"/>
                <a:gd name="connsiteX8" fmla="*/ 61563 w 100278"/>
                <a:gd name="connsiteY8" fmla="*/ 6015 h 97064"/>
                <a:gd name="connsiteX9" fmla="*/ 82944 w 100278"/>
                <a:gd name="connsiteY9" fmla="*/ 29904 h 97064"/>
                <a:gd name="connsiteX10" fmla="*/ 70970 w 100278"/>
                <a:gd name="connsiteY10" fmla="*/ 71441 h 97064"/>
                <a:gd name="connsiteX11" fmla="*/ 39326 w 100278"/>
                <a:gd name="connsiteY11" fmla="*/ 91026 h 9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278" h="97064">
                  <a:moveTo>
                    <a:pt x="100477" y="37652"/>
                  </a:moveTo>
                  <a:cubicBezTo>
                    <a:pt x="100477" y="13762"/>
                    <a:pt x="82730" y="-12"/>
                    <a:pt x="61776" y="-12"/>
                  </a:cubicBezTo>
                  <a:cubicBezTo>
                    <a:pt x="30132" y="-12"/>
                    <a:pt x="198" y="29904"/>
                    <a:pt x="198" y="59389"/>
                  </a:cubicBezTo>
                  <a:cubicBezTo>
                    <a:pt x="198" y="80911"/>
                    <a:pt x="15807" y="97053"/>
                    <a:pt x="39112" y="97053"/>
                  </a:cubicBezTo>
                  <a:cubicBezTo>
                    <a:pt x="69688" y="97053"/>
                    <a:pt x="100477" y="68644"/>
                    <a:pt x="100477" y="37652"/>
                  </a:cubicBezTo>
                  <a:close/>
                  <a:moveTo>
                    <a:pt x="39326" y="91026"/>
                  </a:moveTo>
                  <a:cubicBezTo>
                    <a:pt x="28635" y="91026"/>
                    <a:pt x="17945" y="84139"/>
                    <a:pt x="17945" y="67137"/>
                  </a:cubicBezTo>
                  <a:cubicBezTo>
                    <a:pt x="17945" y="58313"/>
                    <a:pt x="22007" y="37221"/>
                    <a:pt x="30346" y="24954"/>
                  </a:cubicBezTo>
                  <a:cubicBezTo>
                    <a:pt x="39540" y="11610"/>
                    <a:pt x="51941" y="6015"/>
                    <a:pt x="61563" y="6015"/>
                  </a:cubicBezTo>
                  <a:cubicBezTo>
                    <a:pt x="73109" y="6015"/>
                    <a:pt x="82944" y="13978"/>
                    <a:pt x="82944" y="29904"/>
                  </a:cubicBezTo>
                  <a:cubicBezTo>
                    <a:pt x="82944" y="35069"/>
                    <a:pt x="80378" y="56376"/>
                    <a:pt x="70970" y="71441"/>
                  </a:cubicBezTo>
                  <a:cubicBezTo>
                    <a:pt x="62846" y="84139"/>
                    <a:pt x="50017" y="91026"/>
                    <a:pt x="39326" y="91026"/>
                  </a:cubicBezTo>
                  <a:close/>
                </a:path>
              </a:pathLst>
            </a:custGeom>
            <a:solidFill>
              <a:srgbClr val="000000"/>
            </a:solidFill>
            <a:ln w="305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6CB510C8-6FDD-51EA-C21D-C686FCB4B646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8855602" y="2021025"/>
              <a:ext cx="203122" cy="71944"/>
            </a:xfrm>
            <a:custGeom>
              <a:avLst/>
              <a:gdLst>
                <a:gd name="connsiteX0" fmla="*/ 192943 w 203122"/>
                <a:gd name="connsiteY0" fmla="*/ 12285 h 71944"/>
                <a:gd name="connsiteX1" fmla="*/ 203328 w 203122"/>
                <a:gd name="connsiteY1" fmla="*/ 6136 h 71944"/>
                <a:gd name="connsiteX2" fmla="*/ 193248 w 203122"/>
                <a:gd name="connsiteY2" fmla="*/ -13 h 71944"/>
                <a:gd name="connsiteX3" fmla="*/ 10285 w 203122"/>
                <a:gd name="connsiteY3" fmla="*/ -13 h 71944"/>
                <a:gd name="connsiteX4" fmla="*/ 205 w 203122"/>
                <a:gd name="connsiteY4" fmla="*/ 6136 h 71944"/>
                <a:gd name="connsiteX5" fmla="*/ 10591 w 203122"/>
                <a:gd name="connsiteY5" fmla="*/ 12285 h 71944"/>
                <a:gd name="connsiteX6" fmla="*/ 192943 w 203122"/>
                <a:gd name="connsiteY6" fmla="*/ 12285 h 71944"/>
                <a:gd name="connsiteX7" fmla="*/ 193248 w 203122"/>
                <a:gd name="connsiteY7" fmla="*/ 71932 h 71944"/>
                <a:gd name="connsiteX8" fmla="*/ 203328 w 203122"/>
                <a:gd name="connsiteY8" fmla="*/ 65783 h 71944"/>
                <a:gd name="connsiteX9" fmla="*/ 192943 w 203122"/>
                <a:gd name="connsiteY9" fmla="*/ 59634 h 71944"/>
                <a:gd name="connsiteX10" fmla="*/ 10591 w 203122"/>
                <a:gd name="connsiteY10" fmla="*/ 59634 h 71944"/>
                <a:gd name="connsiteX11" fmla="*/ 205 w 203122"/>
                <a:gd name="connsiteY11" fmla="*/ 65783 h 71944"/>
                <a:gd name="connsiteX12" fmla="*/ 10285 w 203122"/>
                <a:gd name="connsiteY12" fmla="*/ 71932 h 71944"/>
                <a:gd name="connsiteX13" fmla="*/ 193248 w 203122"/>
                <a:gd name="connsiteY13" fmla="*/ 71932 h 7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122" h="71944">
                  <a:moveTo>
                    <a:pt x="192943" y="12285"/>
                  </a:moveTo>
                  <a:cubicBezTo>
                    <a:pt x="197525" y="12285"/>
                    <a:pt x="203328" y="12285"/>
                    <a:pt x="203328" y="6136"/>
                  </a:cubicBezTo>
                  <a:cubicBezTo>
                    <a:pt x="203328" y="-13"/>
                    <a:pt x="197525" y="-13"/>
                    <a:pt x="193248" y="-13"/>
                  </a:cubicBezTo>
                  <a:lnTo>
                    <a:pt x="10285" y="-13"/>
                  </a:lnTo>
                  <a:cubicBezTo>
                    <a:pt x="6009" y="-13"/>
                    <a:pt x="205" y="-13"/>
                    <a:pt x="205" y="6136"/>
                  </a:cubicBezTo>
                  <a:cubicBezTo>
                    <a:pt x="205" y="12285"/>
                    <a:pt x="6009" y="12285"/>
                    <a:pt x="10591" y="12285"/>
                  </a:cubicBezTo>
                  <a:lnTo>
                    <a:pt x="192943" y="12285"/>
                  </a:lnTo>
                  <a:close/>
                  <a:moveTo>
                    <a:pt x="193248" y="71932"/>
                  </a:moveTo>
                  <a:cubicBezTo>
                    <a:pt x="197525" y="71932"/>
                    <a:pt x="203328" y="71932"/>
                    <a:pt x="203328" y="65783"/>
                  </a:cubicBezTo>
                  <a:cubicBezTo>
                    <a:pt x="203328" y="59634"/>
                    <a:pt x="197525" y="59634"/>
                    <a:pt x="192943" y="59634"/>
                  </a:cubicBezTo>
                  <a:lnTo>
                    <a:pt x="10591" y="59634"/>
                  </a:lnTo>
                  <a:cubicBezTo>
                    <a:pt x="6009" y="59634"/>
                    <a:pt x="205" y="59634"/>
                    <a:pt x="205" y="65783"/>
                  </a:cubicBezTo>
                  <a:cubicBezTo>
                    <a:pt x="205" y="71932"/>
                    <a:pt x="6009" y="71932"/>
                    <a:pt x="10285" y="71932"/>
                  </a:cubicBezTo>
                  <a:lnTo>
                    <a:pt x="193248" y="71932"/>
                  </a:lnTo>
                  <a:close/>
                </a:path>
              </a:pathLst>
            </a:custGeom>
            <a:solidFill>
              <a:srgbClr val="000000"/>
            </a:solidFill>
            <a:ln w="305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6268EF10-1ADE-5528-5610-964AF6D35395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9269932" y="1721099"/>
              <a:ext cx="100797" cy="204766"/>
            </a:xfrm>
            <a:custGeom>
              <a:avLst/>
              <a:gdLst>
                <a:gd name="connsiteX0" fmla="*/ 62835 w 100797"/>
                <a:gd name="connsiteY0" fmla="*/ 7974 h 204766"/>
                <a:gd name="connsiteX1" fmla="*/ 55810 w 100797"/>
                <a:gd name="connsiteY1" fmla="*/ -20 h 204766"/>
                <a:gd name="connsiteX2" fmla="*/ 219 w 100797"/>
                <a:gd name="connsiteY2" fmla="*/ 19657 h 204766"/>
                <a:gd name="connsiteX3" fmla="*/ 219 w 100797"/>
                <a:gd name="connsiteY3" fmla="*/ 29189 h 204766"/>
                <a:gd name="connsiteX4" fmla="*/ 40232 w 100797"/>
                <a:gd name="connsiteY4" fmla="*/ 21195 h 204766"/>
                <a:gd name="connsiteX5" fmla="*/ 40232 w 100797"/>
                <a:gd name="connsiteY5" fmla="*/ 180457 h 204766"/>
                <a:gd name="connsiteX6" fmla="*/ 11826 w 100797"/>
                <a:gd name="connsiteY6" fmla="*/ 195215 h 204766"/>
                <a:gd name="connsiteX7" fmla="*/ 2051 w 100797"/>
                <a:gd name="connsiteY7" fmla="*/ 195215 h 204766"/>
                <a:gd name="connsiteX8" fmla="*/ 2051 w 100797"/>
                <a:gd name="connsiteY8" fmla="*/ 204746 h 204766"/>
                <a:gd name="connsiteX9" fmla="*/ 51534 w 100797"/>
                <a:gd name="connsiteY9" fmla="*/ 203824 h 204766"/>
                <a:gd name="connsiteX10" fmla="*/ 101016 w 100797"/>
                <a:gd name="connsiteY10" fmla="*/ 204746 h 204766"/>
                <a:gd name="connsiteX11" fmla="*/ 101016 w 100797"/>
                <a:gd name="connsiteY11" fmla="*/ 195215 h 204766"/>
                <a:gd name="connsiteX12" fmla="*/ 91242 w 100797"/>
                <a:gd name="connsiteY12" fmla="*/ 195215 h 204766"/>
                <a:gd name="connsiteX13" fmla="*/ 62835 w 100797"/>
                <a:gd name="connsiteY13" fmla="*/ 180457 h 204766"/>
                <a:gd name="connsiteX14" fmla="*/ 62835 w 100797"/>
                <a:gd name="connsiteY14" fmla="*/ 7974 h 20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797" h="204766">
                  <a:moveTo>
                    <a:pt x="62835" y="7974"/>
                  </a:moveTo>
                  <a:cubicBezTo>
                    <a:pt x="62835" y="595"/>
                    <a:pt x="62835" y="-20"/>
                    <a:pt x="55810" y="-20"/>
                  </a:cubicBezTo>
                  <a:cubicBezTo>
                    <a:pt x="36872" y="19657"/>
                    <a:pt x="9993" y="19657"/>
                    <a:pt x="219" y="19657"/>
                  </a:cubicBezTo>
                  <a:lnTo>
                    <a:pt x="219" y="29189"/>
                  </a:lnTo>
                  <a:cubicBezTo>
                    <a:pt x="6328" y="29189"/>
                    <a:pt x="24349" y="29189"/>
                    <a:pt x="40232" y="21195"/>
                  </a:cubicBezTo>
                  <a:lnTo>
                    <a:pt x="40232" y="180457"/>
                  </a:lnTo>
                  <a:cubicBezTo>
                    <a:pt x="40232" y="191526"/>
                    <a:pt x="39316" y="195215"/>
                    <a:pt x="11826" y="195215"/>
                  </a:cubicBezTo>
                  <a:lnTo>
                    <a:pt x="2051" y="195215"/>
                  </a:lnTo>
                  <a:lnTo>
                    <a:pt x="2051" y="204746"/>
                  </a:lnTo>
                  <a:cubicBezTo>
                    <a:pt x="12742" y="203824"/>
                    <a:pt x="39316" y="203824"/>
                    <a:pt x="51534" y="203824"/>
                  </a:cubicBezTo>
                  <a:cubicBezTo>
                    <a:pt x="63752" y="203824"/>
                    <a:pt x="90326" y="203824"/>
                    <a:pt x="101016" y="204746"/>
                  </a:cubicBezTo>
                  <a:lnTo>
                    <a:pt x="101016" y="195215"/>
                  </a:lnTo>
                  <a:lnTo>
                    <a:pt x="91242" y="195215"/>
                  </a:lnTo>
                  <a:cubicBezTo>
                    <a:pt x="63752" y="195215"/>
                    <a:pt x="62835" y="191833"/>
                    <a:pt x="62835" y="180457"/>
                  </a:cubicBezTo>
                  <a:lnTo>
                    <a:pt x="62835" y="7974"/>
                  </a:lnTo>
                  <a:close/>
                </a:path>
              </a:pathLst>
            </a:custGeom>
            <a:solidFill>
              <a:srgbClr val="000000"/>
            </a:solidFill>
            <a:ln w="305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CBA84C2C-2626-C8AB-CC30-D2255F1A5C33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9197566" y="2050849"/>
              <a:ext cx="243084" cy="12297"/>
            </a:xfrm>
            <a:custGeom>
              <a:avLst/>
              <a:gdLst>
                <a:gd name="connsiteX0" fmla="*/ 0 w 243084"/>
                <a:gd name="connsiteY0" fmla="*/ 0 h 12297"/>
                <a:gd name="connsiteX1" fmla="*/ 243084 w 243084"/>
                <a:gd name="connsiteY1" fmla="*/ 0 h 12297"/>
                <a:gd name="connsiteX2" fmla="*/ 243084 w 243084"/>
                <a:gd name="connsiteY2" fmla="*/ 12298 h 12297"/>
                <a:gd name="connsiteX3" fmla="*/ 0 w 243084"/>
                <a:gd name="connsiteY3" fmla="*/ 12298 h 1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084" h="12297">
                  <a:moveTo>
                    <a:pt x="0" y="0"/>
                  </a:moveTo>
                  <a:lnTo>
                    <a:pt x="243084" y="0"/>
                  </a:lnTo>
                  <a:lnTo>
                    <a:pt x="243084" y="12298"/>
                  </a:lnTo>
                  <a:lnTo>
                    <a:pt x="0" y="12298"/>
                  </a:lnTo>
                  <a:close/>
                </a:path>
              </a:pathLst>
            </a:custGeom>
            <a:solidFill>
              <a:srgbClr val="000000"/>
            </a:solidFill>
            <a:ln w="305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1E5C4251-14E8-73C7-9A90-7E7807939D0D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9209173" y="2135691"/>
              <a:ext cx="221687" cy="209070"/>
            </a:xfrm>
            <a:custGeom>
              <a:avLst/>
              <a:gdLst>
                <a:gd name="connsiteX0" fmla="*/ 204867 w 221687"/>
                <a:gd name="connsiteY0" fmla="*/ 137427 h 209070"/>
                <a:gd name="connsiteX1" fmla="*/ 206394 w 221687"/>
                <a:gd name="connsiteY1" fmla="*/ 133123 h 209070"/>
                <a:gd name="connsiteX2" fmla="*/ 202729 w 221687"/>
                <a:gd name="connsiteY2" fmla="*/ 129741 h 209070"/>
                <a:gd name="connsiteX3" fmla="*/ 198758 w 221687"/>
                <a:gd name="connsiteY3" fmla="*/ 133430 h 209070"/>
                <a:gd name="connsiteX4" fmla="*/ 115371 w 221687"/>
                <a:gd name="connsiteY4" fmla="*/ 199533 h 209070"/>
                <a:gd name="connsiteX5" fmla="*/ 70776 w 221687"/>
                <a:gd name="connsiteY5" fmla="*/ 199533 h 209070"/>
                <a:gd name="connsiteX6" fmla="*/ 64056 w 221687"/>
                <a:gd name="connsiteY6" fmla="*/ 199226 h 209070"/>
                <a:gd name="connsiteX7" fmla="*/ 60085 w 221687"/>
                <a:gd name="connsiteY7" fmla="*/ 196151 h 209070"/>
                <a:gd name="connsiteX8" fmla="*/ 61612 w 221687"/>
                <a:gd name="connsiteY8" fmla="*/ 189080 h 209070"/>
                <a:gd name="connsiteX9" fmla="*/ 82383 w 221687"/>
                <a:gd name="connsiteY9" fmla="*/ 105144 h 209070"/>
                <a:gd name="connsiteX10" fmla="*/ 112622 w 221687"/>
                <a:gd name="connsiteY10" fmla="*/ 105144 h 209070"/>
                <a:gd name="connsiteX11" fmla="*/ 138585 w 221687"/>
                <a:gd name="connsiteY11" fmla="*/ 119287 h 209070"/>
                <a:gd name="connsiteX12" fmla="*/ 136447 w 221687"/>
                <a:gd name="connsiteY12" fmla="*/ 134352 h 209070"/>
                <a:gd name="connsiteX13" fmla="*/ 135530 w 221687"/>
                <a:gd name="connsiteY13" fmla="*/ 137734 h 209070"/>
                <a:gd name="connsiteX14" fmla="*/ 139501 w 221687"/>
                <a:gd name="connsiteY14" fmla="*/ 141116 h 209070"/>
                <a:gd name="connsiteX15" fmla="*/ 144083 w 221687"/>
                <a:gd name="connsiteY15" fmla="*/ 134967 h 209070"/>
                <a:gd name="connsiteX16" fmla="*/ 161493 w 221687"/>
                <a:gd name="connsiteY16" fmla="*/ 63022 h 209070"/>
                <a:gd name="connsiteX17" fmla="*/ 157828 w 221687"/>
                <a:gd name="connsiteY17" fmla="*/ 59640 h 209070"/>
                <a:gd name="connsiteX18" fmla="*/ 153552 w 221687"/>
                <a:gd name="connsiteY18" fmla="*/ 65175 h 209070"/>
                <a:gd name="connsiteX19" fmla="*/ 113538 w 221687"/>
                <a:gd name="connsiteY19" fmla="*/ 95613 h 209070"/>
                <a:gd name="connsiteX20" fmla="*/ 84826 w 221687"/>
                <a:gd name="connsiteY20" fmla="*/ 95613 h 209070"/>
                <a:gd name="connsiteX21" fmla="*/ 103153 w 221687"/>
                <a:gd name="connsiteY21" fmla="*/ 21516 h 209070"/>
                <a:gd name="connsiteX22" fmla="*/ 119647 w 221687"/>
                <a:gd name="connsiteY22" fmla="*/ 9525 h 209070"/>
                <a:gd name="connsiteX23" fmla="*/ 162715 w 221687"/>
                <a:gd name="connsiteY23" fmla="*/ 9525 h 209070"/>
                <a:gd name="connsiteX24" fmla="*/ 209143 w 221687"/>
                <a:gd name="connsiteY24" fmla="*/ 43653 h 209070"/>
                <a:gd name="connsiteX25" fmla="*/ 207921 w 221687"/>
                <a:gd name="connsiteY25" fmla="*/ 59948 h 209070"/>
                <a:gd name="connsiteX26" fmla="*/ 207616 w 221687"/>
                <a:gd name="connsiteY26" fmla="*/ 65482 h 209070"/>
                <a:gd name="connsiteX27" fmla="*/ 211281 w 221687"/>
                <a:gd name="connsiteY27" fmla="*/ 69172 h 209070"/>
                <a:gd name="connsiteX28" fmla="*/ 215558 w 221687"/>
                <a:gd name="connsiteY28" fmla="*/ 61485 h 209070"/>
                <a:gd name="connsiteX29" fmla="*/ 221667 w 221687"/>
                <a:gd name="connsiteY29" fmla="*/ 8295 h 209070"/>
                <a:gd name="connsiteX30" fmla="*/ 213420 w 221687"/>
                <a:gd name="connsiteY30" fmla="*/ -6 h 209070"/>
                <a:gd name="connsiteX31" fmla="*/ 59169 w 221687"/>
                <a:gd name="connsiteY31" fmla="*/ -6 h 209070"/>
                <a:gd name="connsiteX32" fmla="*/ 50005 w 221687"/>
                <a:gd name="connsiteY32" fmla="*/ 6143 h 209070"/>
                <a:gd name="connsiteX33" fmla="*/ 58558 w 221687"/>
                <a:gd name="connsiteY33" fmla="*/ 9525 h 209070"/>
                <a:gd name="connsiteX34" fmla="*/ 78412 w 221687"/>
                <a:gd name="connsiteY34" fmla="*/ 15059 h 209070"/>
                <a:gd name="connsiteX35" fmla="*/ 76884 w 221687"/>
                <a:gd name="connsiteY35" fmla="*/ 22438 h 209070"/>
                <a:gd name="connsiteX36" fmla="*/ 36565 w 221687"/>
                <a:gd name="connsiteY36" fmla="*/ 185083 h 209070"/>
                <a:gd name="connsiteX37" fmla="*/ 8770 w 221687"/>
                <a:gd name="connsiteY37" fmla="*/ 199533 h 209070"/>
                <a:gd name="connsiteX38" fmla="*/ 217 w 221687"/>
                <a:gd name="connsiteY38" fmla="*/ 205375 h 209070"/>
                <a:gd name="connsiteX39" fmla="*/ 8770 w 221687"/>
                <a:gd name="connsiteY39" fmla="*/ 209064 h 209070"/>
                <a:gd name="connsiteX40" fmla="*/ 167297 w 221687"/>
                <a:gd name="connsiteY40" fmla="*/ 209064 h 209070"/>
                <a:gd name="connsiteX41" fmla="*/ 176766 w 221687"/>
                <a:gd name="connsiteY41" fmla="*/ 203838 h 209070"/>
                <a:gd name="connsiteX42" fmla="*/ 204867 w 221687"/>
                <a:gd name="connsiteY42" fmla="*/ 137427 h 20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21687" h="209070">
                  <a:moveTo>
                    <a:pt x="204867" y="137427"/>
                  </a:moveTo>
                  <a:cubicBezTo>
                    <a:pt x="205478" y="135890"/>
                    <a:pt x="206394" y="133737"/>
                    <a:pt x="206394" y="133123"/>
                  </a:cubicBezTo>
                  <a:cubicBezTo>
                    <a:pt x="206394" y="132815"/>
                    <a:pt x="206394" y="129741"/>
                    <a:pt x="202729" y="129741"/>
                  </a:cubicBezTo>
                  <a:cubicBezTo>
                    <a:pt x="199980" y="129741"/>
                    <a:pt x="199369" y="131585"/>
                    <a:pt x="198758" y="133430"/>
                  </a:cubicBezTo>
                  <a:cubicBezTo>
                    <a:pt x="178904" y="178934"/>
                    <a:pt x="167602" y="199533"/>
                    <a:pt x="115371" y="199533"/>
                  </a:cubicBezTo>
                  <a:lnTo>
                    <a:pt x="70776" y="199533"/>
                  </a:lnTo>
                  <a:cubicBezTo>
                    <a:pt x="66499" y="199533"/>
                    <a:pt x="65888" y="199533"/>
                    <a:pt x="64056" y="199226"/>
                  </a:cubicBezTo>
                  <a:cubicBezTo>
                    <a:pt x="61001" y="198918"/>
                    <a:pt x="60085" y="198611"/>
                    <a:pt x="60085" y="196151"/>
                  </a:cubicBezTo>
                  <a:cubicBezTo>
                    <a:pt x="60085" y="195229"/>
                    <a:pt x="60085" y="194614"/>
                    <a:pt x="61612" y="189080"/>
                  </a:cubicBezTo>
                  <a:lnTo>
                    <a:pt x="82383" y="105144"/>
                  </a:lnTo>
                  <a:lnTo>
                    <a:pt x="112622" y="105144"/>
                  </a:lnTo>
                  <a:cubicBezTo>
                    <a:pt x="138585" y="105144"/>
                    <a:pt x="138585" y="111601"/>
                    <a:pt x="138585" y="119287"/>
                  </a:cubicBezTo>
                  <a:cubicBezTo>
                    <a:pt x="138585" y="121439"/>
                    <a:pt x="138585" y="125129"/>
                    <a:pt x="136447" y="134352"/>
                  </a:cubicBezTo>
                  <a:cubicBezTo>
                    <a:pt x="135836" y="135890"/>
                    <a:pt x="135530" y="136812"/>
                    <a:pt x="135530" y="137734"/>
                  </a:cubicBezTo>
                  <a:cubicBezTo>
                    <a:pt x="135530" y="139272"/>
                    <a:pt x="136752" y="141116"/>
                    <a:pt x="139501" y="141116"/>
                  </a:cubicBezTo>
                  <a:cubicBezTo>
                    <a:pt x="141945" y="141116"/>
                    <a:pt x="142861" y="139579"/>
                    <a:pt x="144083" y="134967"/>
                  </a:cubicBezTo>
                  <a:lnTo>
                    <a:pt x="161493" y="63022"/>
                  </a:lnTo>
                  <a:cubicBezTo>
                    <a:pt x="161493" y="61178"/>
                    <a:pt x="159966" y="59640"/>
                    <a:pt x="157828" y="59640"/>
                  </a:cubicBezTo>
                  <a:cubicBezTo>
                    <a:pt x="155079" y="59640"/>
                    <a:pt x="154468" y="61485"/>
                    <a:pt x="153552" y="65175"/>
                  </a:cubicBezTo>
                  <a:cubicBezTo>
                    <a:pt x="147137" y="88541"/>
                    <a:pt x="141639" y="95613"/>
                    <a:pt x="113538" y="95613"/>
                  </a:cubicBezTo>
                  <a:lnTo>
                    <a:pt x="84826" y="95613"/>
                  </a:lnTo>
                  <a:lnTo>
                    <a:pt x="103153" y="21516"/>
                  </a:lnTo>
                  <a:cubicBezTo>
                    <a:pt x="105902" y="10755"/>
                    <a:pt x="106207" y="9525"/>
                    <a:pt x="119647" y="9525"/>
                  </a:cubicBezTo>
                  <a:lnTo>
                    <a:pt x="162715" y="9525"/>
                  </a:lnTo>
                  <a:cubicBezTo>
                    <a:pt x="199980" y="9525"/>
                    <a:pt x="209143" y="18441"/>
                    <a:pt x="209143" y="43653"/>
                  </a:cubicBezTo>
                  <a:cubicBezTo>
                    <a:pt x="209143" y="51032"/>
                    <a:pt x="209143" y="51646"/>
                    <a:pt x="207921" y="59948"/>
                  </a:cubicBezTo>
                  <a:cubicBezTo>
                    <a:pt x="207921" y="61793"/>
                    <a:pt x="207616" y="63945"/>
                    <a:pt x="207616" y="65482"/>
                  </a:cubicBezTo>
                  <a:cubicBezTo>
                    <a:pt x="207616" y="67019"/>
                    <a:pt x="208532" y="69172"/>
                    <a:pt x="211281" y="69172"/>
                  </a:cubicBezTo>
                  <a:cubicBezTo>
                    <a:pt x="214641" y="69172"/>
                    <a:pt x="214947" y="67327"/>
                    <a:pt x="215558" y="61485"/>
                  </a:cubicBezTo>
                  <a:lnTo>
                    <a:pt x="221667" y="8295"/>
                  </a:lnTo>
                  <a:cubicBezTo>
                    <a:pt x="222583" y="-6"/>
                    <a:pt x="221056" y="-6"/>
                    <a:pt x="213420" y="-6"/>
                  </a:cubicBezTo>
                  <a:lnTo>
                    <a:pt x="59169" y="-6"/>
                  </a:lnTo>
                  <a:cubicBezTo>
                    <a:pt x="53060" y="-6"/>
                    <a:pt x="50005" y="-6"/>
                    <a:pt x="50005" y="6143"/>
                  </a:cubicBezTo>
                  <a:cubicBezTo>
                    <a:pt x="50005" y="9525"/>
                    <a:pt x="52754" y="9525"/>
                    <a:pt x="58558" y="9525"/>
                  </a:cubicBezTo>
                  <a:cubicBezTo>
                    <a:pt x="69859" y="9525"/>
                    <a:pt x="78412" y="9525"/>
                    <a:pt x="78412" y="15059"/>
                  </a:cubicBezTo>
                  <a:cubicBezTo>
                    <a:pt x="78412" y="16289"/>
                    <a:pt x="78412" y="16904"/>
                    <a:pt x="76884" y="22438"/>
                  </a:cubicBezTo>
                  <a:lnTo>
                    <a:pt x="36565" y="185083"/>
                  </a:lnTo>
                  <a:cubicBezTo>
                    <a:pt x="33511" y="197074"/>
                    <a:pt x="32900" y="199533"/>
                    <a:pt x="8770" y="199533"/>
                  </a:cubicBezTo>
                  <a:cubicBezTo>
                    <a:pt x="3577" y="199533"/>
                    <a:pt x="217" y="199533"/>
                    <a:pt x="217" y="205375"/>
                  </a:cubicBezTo>
                  <a:cubicBezTo>
                    <a:pt x="217" y="209064"/>
                    <a:pt x="2966" y="209064"/>
                    <a:pt x="8770" y="209064"/>
                  </a:cubicBezTo>
                  <a:lnTo>
                    <a:pt x="167297" y="209064"/>
                  </a:lnTo>
                  <a:cubicBezTo>
                    <a:pt x="174322" y="209064"/>
                    <a:pt x="174628" y="208757"/>
                    <a:pt x="176766" y="203838"/>
                  </a:cubicBezTo>
                  <a:lnTo>
                    <a:pt x="204867" y="137427"/>
                  </a:lnTo>
                  <a:close/>
                </a:path>
              </a:pathLst>
            </a:custGeom>
            <a:solidFill>
              <a:srgbClr val="000000"/>
            </a:solidFill>
            <a:ln w="305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ECA54F30-5F42-2BA5-F0DC-34DF5A4C7FEA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9558451" y="1903269"/>
              <a:ext cx="70863" cy="307457"/>
            </a:xfrm>
            <a:custGeom>
              <a:avLst/>
              <a:gdLst>
                <a:gd name="connsiteX0" fmla="*/ 71092 w 70863"/>
                <a:gd name="connsiteY0" fmla="*/ 304369 h 307457"/>
                <a:gd name="connsiteX1" fmla="*/ 65899 w 70863"/>
                <a:gd name="connsiteY1" fmla="*/ 297605 h 307457"/>
                <a:gd name="connsiteX2" fmla="*/ 17944 w 70863"/>
                <a:gd name="connsiteY2" fmla="*/ 153715 h 307457"/>
                <a:gd name="connsiteX3" fmla="*/ 67121 w 70863"/>
                <a:gd name="connsiteY3" fmla="*/ 8288 h 307457"/>
                <a:gd name="connsiteX4" fmla="*/ 71092 w 70863"/>
                <a:gd name="connsiteY4" fmla="*/ 3061 h 307457"/>
                <a:gd name="connsiteX5" fmla="*/ 68037 w 70863"/>
                <a:gd name="connsiteY5" fmla="*/ -13 h 307457"/>
                <a:gd name="connsiteX6" fmla="*/ 19471 w 70863"/>
                <a:gd name="connsiteY6" fmla="*/ 59941 h 307457"/>
                <a:gd name="connsiteX7" fmla="*/ 228 w 70863"/>
                <a:gd name="connsiteY7" fmla="*/ 153715 h 307457"/>
                <a:gd name="connsiteX8" fmla="*/ 20387 w 70863"/>
                <a:gd name="connsiteY8" fmla="*/ 249642 h 307457"/>
                <a:gd name="connsiteX9" fmla="*/ 68037 w 70863"/>
                <a:gd name="connsiteY9" fmla="*/ 307444 h 307457"/>
                <a:gd name="connsiteX10" fmla="*/ 71092 w 70863"/>
                <a:gd name="connsiteY10" fmla="*/ 304369 h 307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863" h="307457">
                  <a:moveTo>
                    <a:pt x="71092" y="304369"/>
                  </a:moveTo>
                  <a:cubicBezTo>
                    <a:pt x="71092" y="303447"/>
                    <a:pt x="71092" y="302832"/>
                    <a:pt x="65899" y="297605"/>
                  </a:cubicBezTo>
                  <a:cubicBezTo>
                    <a:pt x="27718" y="258866"/>
                    <a:pt x="17944" y="200756"/>
                    <a:pt x="17944" y="153715"/>
                  </a:cubicBezTo>
                  <a:cubicBezTo>
                    <a:pt x="17944" y="100218"/>
                    <a:pt x="29551" y="46720"/>
                    <a:pt x="67121" y="8288"/>
                  </a:cubicBezTo>
                  <a:cubicBezTo>
                    <a:pt x="71092" y="4599"/>
                    <a:pt x="71092" y="3984"/>
                    <a:pt x="71092" y="3061"/>
                  </a:cubicBezTo>
                  <a:cubicBezTo>
                    <a:pt x="71092" y="909"/>
                    <a:pt x="69870" y="-13"/>
                    <a:pt x="68037" y="-13"/>
                  </a:cubicBezTo>
                  <a:cubicBezTo>
                    <a:pt x="64983" y="-13"/>
                    <a:pt x="37493" y="20894"/>
                    <a:pt x="19471" y="59941"/>
                  </a:cubicBezTo>
                  <a:cubicBezTo>
                    <a:pt x="3893" y="93761"/>
                    <a:pt x="228" y="127889"/>
                    <a:pt x="228" y="153715"/>
                  </a:cubicBezTo>
                  <a:cubicBezTo>
                    <a:pt x="228" y="177697"/>
                    <a:pt x="3588" y="214899"/>
                    <a:pt x="20387" y="249642"/>
                  </a:cubicBezTo>
                  <a:cubicBezTo>
                    <a:pt x="38714" y="287459"/>
                    <a:pt x="64983" y="307444"/>
                    <a:pt x="68037" y="307444"/>
                  </a:cubicBezTo>
                  <a:cubicBezTo>
                    <a:pt x="69870" y="307444"/>
                    <a:pt x="71092" y="306522"/>
                    <a:pt x="71092" y="304369"/>
                  </a:cubicBezTo>
                  <a:close/>
                </a:path>
              </a:pathLst>
            </a:custGeom>
            <a:solidFill>
              <a:srgbClr val="000000"/>
            </a:solidFill>
            <a:ln w="305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10F1DD93-C73F-A014-0C92-A2F58FBE7801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9656466" y="1917105"/>
              <a:ext cx="190599" cy="223521"/>
            </a:xfrm>
            <a:custGeom>
              <a:avLst/>
              <a:gdLst>
                <a:gd name="connsiteX0" fmla="*/ 45743 w 190599"/>
                <a:gd name="connsiteY0" fmla="*/ 188151 h 223521"/>
                <a:gd name="connsiteX1" fmla="*/ 71401 w 190599"/>
                <a:gd name="connsiteY1" fmla="*/ 126352 h 223521"/>
                <a:gd name="connsiteX2" fmla="*/ 112636 w 190599"/>
                <a:gd name="connsiteY2" fmla="*/ 25813 h 223521"/>
                <a:gd name="connsiteX3" fmla="*/ 128520 w 190599"/>
                <a:gd name="connsiteY3" fmla="*/ 19049 h 223521"/>
                <a:gd name="connsiteX4" fmla="*/ 150207 w 190599"/>
                <a:gd name="connsiteY4" fmla="*/ 44568 h 223521"/>
                <a:gd name="connsiteX5" fmla="*/ 148679 w 190599"/>
                <a:gd name="connsiteY5" fmla="*/ 55944 h 223521"/>
                <a:gd name="connsiteX6" fmla="*/ 150817 w 190599"/>
                <a:gd name="connsiteY6" fmla="*/ 58096 h 223521"/>
                <a:gd name="connsiteX7" fmla="*/ 171588 w 190599"/>
                <a:gd name="connsiteY7" fmla="*/ 49180 h 223521"/>
                <a:gd name="connsiteX8" fmla="*/ 179835 w 190599"/>
                <a:gd name="connsiteY8" fmla="*/ 29195 h 223521"/>
                <a:gd name="connsiteX9" fmla="*/ 154177 w 190599"/>
                <a:gd name="connsiteY9" fmla="*/ -13 h 223521"/>
                <a:gd name="connsiteX10" fmla="*/ 87590 w 190599"/>
                <a:gd name="connsiteY10" fmla="*/ 32885 h 223521"/>
                <a:gd name="connsiteX11" fmla="*/ 42994 w 190599"/>
                <a:gd name="connsiteY11" fmla="*/ 136498 h 223521"/>
                <a:gd name="connsiteX12" fmla="*/ 25889 w 190599"/>
                <a:gd name="connsiteY12" fmla="*/ 185691 h 223521"/>
                <a:gd name="connsiteX13" fmla="*/ 11533 w 190599"/>
                <a:gd name="connsiteY13" fmla="*/ 206905 h 223521"/>
                <a:gd name="connsiteX14" fmla="*/ 232 w 190599"/>
                <a:gd name="connsiteY14" fmla="*/ 221663 h 223521"/>
                <a:gd name="connsiteX15" fmla="*/ 2981 w 190599"/>
                <a:gd name="connsiteY15" fmla="*/ 223508 h 223521"/>
                <a:gd name="connsiteX16" fmla="*/ 18559 w 190599"/>
                <a:gd name="connsiteY16" fmla="*/ 217052 h 223521"/>
                <a:gd name="connsiteX17" fmla="*/ 31387 w 190599"/>
                <a:gd name="connsiteY17" fmla="*/ 205983 h 223521"/>
                <a:gd name="connsiteX18" fmla="*/ 76594 w 190599"/>
                <a:gd name="connsiteY18" fmla="*/ 214592 h 223521"/>
                <a:gd name="connsiteX19" fmla="*/ 123327 w 190599"/>
                <a:gd name="connsiteY19" fmla="*/ 223508 h 223521"/>
                <a:gd name="connsiteX20" fmla="*/ 182889 w 190599"/>
                <a:gd name="connsiteY20" fmla="*/ 191225 h 223521"/>
                <a:gd name="connsiteX21" fmla="*/ 190831 w 190599"/>
                <a:gd name="connsiteY21" fmla="*/ 174315 h 223521"/>
                <a:gd name="connsiteX22" fmla="*/ 188693 w 190599"/>
                <a:gd name="connsiteY22" fmla="*/ 172163 h 223521"/>
                <a:gd name="connsiteX23" fmla="*/ 171282 w 190599"/>
                <a:gd name="connsiteY23" fmla="*/ 179234 h 223521"/>
                <a:gd name="connsiteX24" fmla="*/ 160592 w 190599"/>
                <a:gd name="connsiteY24" fmla="*/ 191533 h 223521"/>
                <a:gd name="connsiteX25" fmla="*/ 156010 w 190599"/>
                <a:gd name="connsiteY25" fmla="*/ 200756 h 223521"/>
                <a:gd name="connsiteX26" fmla="*/ 148679 w 190599"/>
                <a:gd name="connsiteY26" fmla="*/ 204446 h 223521"/>
                <a:gd name="connsiteX27" fmla="*/ 98586 w 190599"/>
                <a:gd name="connsiteY27" fmla="*/ 194300 h 223521"/>
                <a:gd name="connsiteX28" fmla="*/ 57961 w 190599"/>
                <a:gd name="connsiteY28" fmla="*/ 186921 h 223521"/>
                <a:gd name="connsiteX29" fmla="*/ 45743 w 190599"/>
                <a:gd name="connsiteY29" fmla="*/ 188151 h 22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90599" h="223521">
                  <a:moveTo>
                    <a:pt x="45743" y="188151"/>
                  </a:moveTo>
                  <a:cubicBezTo>
                    <a:pt x="62238" y="162324"/>
                    <a:pt x="67430" y="142647"/>
                    <a:pt x="71401" y="126352"/>
                  </a:cubicBezTo>
                  <a:cubicBezTo>
                    <a:pt x="82092" y="83923"/>
                    <a:pt x="93699" y="47028"/>
                    <a:pt x="112636" y="25813"/>
                  </a:cubicBezTo>
                  <a:cubicBezTo>
                    <a:pt x="116302" y="21816"/>
                    <a:pt x="118745" y="19049"/>
                    <a:pt x="128520" y="19049"/>
                  </a:cubicBezTo>
                  <a:cubicBezTo>
                    <a:pt x="149596" y="19049"/>
                    <a:pt x="150207" y="40264"/>
                    <a:pt x="150207" y="44568"/>
                  </a:cubicBezTo>
                  <a:cubicBezTo>
                    <a:pt x="150207" y="50102"/>
                    <a:pt x="148679" y="54407"/>
                    <a:pt x="148679" y="55944"/>
                  </a:cubicBezTo>
                  <a:cubicBezTo>
                    <a:pt x="148679" y="58096"/>
                    <a:pt x="150512" y="58096"/>
                    <a:pt x="150817" y="58096"/>
                  </a:cubicBezTo>
                  <a:cubicBezTo>
                    <a:pt x="155705" y="58096"/>
                    <a:pt x="163952" y="54714"/>
                    <a:pt x="171588" y="49180"/>
                  </a:cubicBezTo>
                  <a:cubicBezTo>
                    <a:pt x="177086" y="44876"/>
                    <a:pt x="179835" y="41801"/>
                    <a:pt x="179835" y="29195"/>
                  </a:cubicBezTo>
                  <a:cubicBezTo>
                    <a:pt x="179835" y="12593"/>
                    <a:pt x="171282" y="-13"/>
                    <a:pt x="154177" y="-13"/>
                  </a:cubicBezTo>
                  <a:cubicBezTo>
                    <a:pt x="144403" y="-13"/>
                    <a:pt x="117524" y="2446"/>
                    <a:pt x="87590" y="32885"/>
                  </a:cubicBezTo>
                  <a:cubicBezTo>
                    <a:pt x="63154" y="58096"/>
                    <a:pt x="48798" y="113438"/>
                    <a:pt x="42994" y="136498"/>
                  </a:cubicBezTo>
                  <a:cubicBezTo>
                    <a:pt x="37496" y="157712"/>
                    <a:pt x="35053" y="167243"/>
                    <a:pt x="25889" y="185691"/>
                  </a:cubicBezTo>
                  <a:cubicBezTo>
                    <a:pt x="23751" y="189380"/>
                    <a:pt x="15810" y="202908"/>
                    <a:pt x="11533" y="206905"/>
                  </a:cubicBezTo>
                  <a:cubicBezTo>
                    <a:pt x="3286" y="214592"/>
                    <a:pt x="232" y="220126"/>
                    <a:pt x="232" y="221663"/>
                  </a:cubicBezTo>
                  <a:cubicBezTo>
                    <a:pt x="232" y="222278"/>
                    <a:pt x="843" y="223508"/>
                    <a:pt x="2981" y="223508"/>
                  </a:cubicBezTo>
                  <a:cubicBezTo>
                    <a:pt x="4203" y="223508"/>
                    <a:pt x="10617" y="222278"/>
                    <a:pt x="18559" y="217052"/>
                  </a:cubicBezTo>
                  <a:cubicBezTo>
                    <a:pt x="23751" y="213977"/>
                    <a:pt x="24362" y="213362"/>
                    <a:pt x="31387" y="205983"/>
                  </a:cubicBezTo>
                  <a:cubicBezTo>
                    <a:pt x="46660" y="206291"/>
                    <a:pt x="57350" y="209058"/>
                    <a:pt x="76594" y="214592"/>
                  </a:cubicBezTo>
                  <a:cubicBezTo>
                    <a:pt x="92172" y="218896"/>
                    <a:pt x="107749" y="223508"/>
                    <a:pt x="123327" y="223508"/>
                  </a:cubicBezTo>
                  <a:cubicBezTo>
                    <a:pt x="148068" y="223508"/>
                    <a:pt x="173115" y="204753"/>
                    <a:pt x="182889" y="191225"/>
                  </a:cubicBezTo>
                  <a:cubicBezTo>
                    <a:pt x="188998" y="182924"/>
                    <a:pt x="190831" y="175237"/>
                    <a:pt x="190831" y="174315"/>
                  </a:cubicBezTo>
                  <a:cubicBezTo>
                    <a:pt x="190831" y="172163"/>
                    <a:pt x="188998" y="172163"/>
                    <a:pt x="188693" y="172163"/>
                  </a:cubicBezTo>
                  <a:cubicBezTo>
                    <a:pt x="183806" y="172163"/>
                    <a:pt x="176475" y="175545"/>
                    <a:pt x="171282" y="179234"/>
                  </a:cubicBezTo>
                  <a:cubicBezTo>
                    <a:pt x="163035" y="184461"/>
                    <a:pt x="162424" y="186306"/>
                    <a:pt x="160592" y="191533"/>
                  </a:cubicBezTo>
                  <a:cubicBezTo>
                    <a:pt x="159065" y="196452"/>
                    <a:pt x="157232" y="198912"/>
                    <a:pt x="156010" y="200756"/>
                  </a:cubicBezTo>
                  <a:cubicBezTo>
                    <a:pt x="153566" y="204446"/>
                    <a:pt x="153261" y="204446"/>
                    <a:pt x="148679" y="204446"/>
                  </a:cubicBezTo>
                  <a:cubicBezTo>
                    <a:pt x="134018" y="204446"/>
                    <a:pt x="118745" y="199834"/>
                    <a:pt x="98586" y="194300"/>
                  </a:cubicBezTo>
                  <a:cubicBezTo>
                    <a:pt x="90033" y="191840"/>
                    <a:pt x="73234" y="186921"/>
                    <a:pt x="57961" y="186921"/>
                  </a:cubicBezTo>
                  <a:cubicBezTo>
                    <a:pt x="53991" y="186921"/>
                    <a:pt x="49714" y="187228"/>
                    <a:pt x="45743" y="188151"/>
                  </a:cubicBezTo>
                  <a:close/>
                </a:path>
              </a:pathLst>
            </a:custGeom>
            <a:solidFill>
              <a:srgbClr val="000000"/>
            </a:solidFill>
            <a:ln w="305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31BC2171-F06A-81E3-9CD4-1E4D9D39DE2B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9870928" y="2085068"/>
              <a:ext cx="92581" cy="97064"/>
            </a:xfrm>
            <a:custGeom>
              <a:avLst/>
              <a:gdLst>
                <a:gd name="connsiteX0" fmla="*/ 80632 w 92581"/>
                <a:gd name="connsiteY0" fmla="*/ 12471 h 97064"/>
                <a:gd name="connsiteX1" fmla="*/ 69728 w 92581"/>
                <a:gd name="connsiteY1" fmla="*/ 24523 h 97064"/>
                <a:gd name="connsiteX2" fmla="*/ 78067 w 92581"/>
                <a:gd name="connsiteY2" fmla="*/ 32487 h 97064"/>
                <a:gd name="connsiteX3" fmla="*/ 90254 w 92581"/>
                <a:gd name="connsiteY3" fmla="*/ 18712 h 97064"/>
                <a:gd name="connsiteX4" fmla="*/ 62031 w 92581"/>
                <a:gd name="connsiteY4" fmla="*/ -12 h 97064"/>
                <a:gd name="connsiteX5" fmla="*/ 239 w 92581"/>
                <a:gd name="connsiteY5" fmla="*/ 59604 h 97064"/>
                <a:gd name="connsiteX6" fmla="*/ 39794 w 92581"/>
                <a:gd name="connsiteY6" fmla="*/ 97053 h 97064"/>
                <a:gd name="connsiteX7" fmla="*/ 92820 w 92581"/>
                <a:gd name="connsiteY7" fmla="*/ 72733 h 97064"/>
                <a:gd name="connsiteX8" fmla="*/ 89185 w 92581"/>
                <a:gd name="connsiteY8" fmla="*/ 69074 h 97064"/>
                <a:gd name="connsiteX9" fmla="*/ 85764 w 92581"/>
                <a:gd name="connsiteY9" fmla="*/ 71226 h 97064"/>
                <a:gd name="connsiteX10" fmla="*/ 40222 w 92581"/>
                <a:gd name="connsiteY10" fmla="*/ 91026 h 97064"/>
                <a:gd name="connsiteX11" fmla="*/ 17985 w 92581"/>
                <a:gd name="connsiteY11" fmla="*/ 67137 h 97064"/>
                <a:gd name="connsiteX12" fmla="*/ 32097 w 92581"/>
                <a:gd name="connsiteY12" fmla="*/ 22586 h 97064"/>
                <a:gd name="connsiteX13" fmla="*/ 62031 w 92581"/>
                <a:gd name="connsiteY13" fmla="*/ 6015 h 97064"/>
                <a:gd name="connsiteX14" fmla="*/ 80632 w 92581"/>
                <a:gd name="connsiteY14" fmla="*/ 12471 h 9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581" h="97064">
                  <a:moveTo>
                    <a:pt x="80632" y="12471"/>
                  </a:moveTo>
                  <a:cubicBezTo>
                    <a:pt x="72935" y="13762"/>
                    <a:pt x="69728" y="19789"/>
                    <a:pt x="69728" y="24523"/>
                  </a:cubicBezTo>
                  <a:cubicBezTo>
                    <a:pt x="69728" y="30334"/>
                    <a:pt x="74218" y="32487"/>
                    <a:pt x="78067" y="32487"/>
                  </a:cubicBezTo>
                  <a:cubicBezTo>
                    <a:pt x="82771" y="32487"/>
                    <a:pt x="90254" y="29043"/>
                    <a:pt x="90254" y="18712"/>
                  </a:cubicBezTo>
                  <a:cubicBezTo>
                    <a:pt x="90254" y="4078"/>
                    <a:pt x="73577" y="-12"/>
                    <a:pt x="62031" y="-12"/>
                  </a:cubicBezTo>
                  <a:cubicBezTo>
                    <a:pt x="29959" y="-12"/>
                    <a:pt x="239" y="29689"/>
                    <a:pt x="239" y="59604"/>
                  </a:cubicBezTo>
                  <a:cubicBezTo>
                    <a:pt x="239" y="78113"/>
                    <a:pt x="13067" y="97053"/>
                    <a:pt x="39794" y="97053"/>
                  </a:cubicBezTo>
                  <a:cubicBezTo>
                    <a:pt x="75929" y="97053"/>
                    <a:pt x="92820" y="75746"/>
                    <a:pt x="92820" y="72733"/>
                  </a:cubicBezTo>
                  <a:cubicBezTo>
                    <a:pt x="92820" y="71441"/>
                    <a:pt x="90895" y="69074"/>
                    <a:pt x="89185" y="69074"/>
                  </a:cubicBezTo>
                  <a:cubicBezTo>
                    <a:pt x="87902" y="69074"/>
                    <a:pt x="87474" y="69504"/>
                    <a:pt x="85764" y="71226"/>
                  </a:cubicBezTo>
                  <a:cubicBezTo>
                    <a:pt x="69087" y="91026"/>
                    <a:pt x="44070" y="91026"/>
                    <a:pt x="40222" y="91026"/>
                  </a:cubicBezTo>
                  <a:cubicBezTo>
                    <a:pt x="24827" y="91026"/>
                    <a:pt x="17985" y="80481"/>
                    <a:pt x="17985" y="67137"/>
                  </a:cubicBezTo>
                  <a:cubicBezTo>
                    <a:pt x="17985" y="60896"/>
                    <a:pt x="20979" y="37437"/>
                    <a:pt x="32097" y="22586"/>
                  </a:cubicBezTo>
                  <a:cubicBezTo>
                    <a:pt x="40222" y="12041"/>
                    <a:pt x="51340" y="6015"/>
                    <a:pt x="62031" y="6015"/>
                  </a:cubicBezTo>
                  <a:cubicBezTo>
                    <a:pt x="65024" y="6015"/>
                    <a:pt x="75287" y="6445"/>
                    <a:pt x="80632" y="12471"/>
                  </a:cubicBezTo>
                  <a:close/>
                </a:path>
              </a:pathLst>
            </a:custGeom>
            <a:solidFill>
              <a:srgbClr val="000000"/>
            </a:solidFill>
            <a:ln w="305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A5C58EC5-9737-51CD-C5FC-6CFFF4917960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0067084" y="1954615"/>
              <a:ext cx="203122" cy="204766"/>
            </a:xfrm>
            <a:custGeom>
              <a:avLst/>
              <a:gdLst>
                <a:gd name="connsiteX0" fmla="*/ 108068 w 203122"/>
                <a:gd name="connsiteY0" fmla="*/ 108519 h 204766"/>
                <a:gd name="connsiteX1" fmla="*/ 193288 w 203122"/>
                <a:gd name="connsiteY1" fmla="*/ 108519 h 204766"/>
                <a:gd name="connsiteX2" fmla="*/ 203368 w 203122"/>
                <a:gd name="connsiteY2" fmla="*/ 102370 h 204766"/>
                <a:gd name="connsiteX3" fmla="*/ 193288 w 203122"/>
                <a:gd name="connsiteY3" fmla="*/ 96221 h 204766"/>
                <a:gd name="connsiteX4" fmla="*/ 108068 w 203122"/>
                <a:gd name="connsiteY4" fmla="*/ 96221 h 204766"/>
                <a:gd name="connsiteX5" fmla="*/ 108068 w 203122"/>
                <a:gd name="connsiteY5" fmla="*/ 10133 h 204766"/>
                <a:gd name="connsiteX6" fmla="*/ 101959 w 203122"/>
                <a:gd name="connsiteY6" fmla="*/ -13 h 204766"/>
                <a:gd name="connsiteX7" fmla="*/ 95850 w 203122"/>
                <a:gd name="connsiteY7" fmla="*/ 10133 h 204766"/>
                <a:gd name="connsiteX8" fmla="*/ 95850 w 203122"/>
                <a:gd name="connsiteY8" fmla="*/ 96221 h 204766"/>
                <a:gd name="connsiteX9" fmla="*/ 10325 w 203122"/>
                <a:gd name="connsiteY9" fmla="*/ 96221 h 204766"/>
                <a:gd name="connsiteX10" fmla="*/ 245 w 203122"/>
                <a:gd name="connsiteY10" fmla="*/ 102370 h 204766"/>
                <a:gd name="connsiteX11" fmla="*/ 10325 w 203122"/>
                <a:gd name="connsiteY11" fmla="*/ 108519 h 204766"/>
                <a:gd name="connsiteX12" fmla="*/ 95850 w 203122"/>
                <a:gd name="connsiteY12" fmla="*/ 108519 h 204766"/>
                <a:gd name="connsiteX13" fmla="*/ 95850 w 203122"/>
                <a:gd name="connsiteY13" fmla="*/ 194607 h 204766"/>
                <a:gd name="connsiteX14" fmla="*/ 101959 w 203122"/>
                <a:gd name="connsiteY14" fmla="*/ 204753 h 204766"/>
                <a:gd name="connsiteX15" fmla="*/ 108068 w 203122"/>
                <a:gd name="connsiteY15" fmla="*/ 194607 h 204766"/>
                <a:gd name="connsiteX16" fmla="*/ 108068 w 203122"/>
                <a:gd name="connsiteY16" fmla="*/ 108519 h 20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122" h="204766">
                  <a:moveTo>
                    <a:pt x="108068" y="108519"/>
                  </a:moveTo>
                  <a:lnTo>
                    <a:pt x="193288" y="108519"/>
                  </a:lnTo>
                  <a:cubicBezTo>
                    <a:pt x="197564" y="108519"/>
                    <a:pt x="203368" y="108519"/>
                    <a:pt x="203368" y="102370"/>
                  </a:cubicBezTo>
                  <a:cubicBezTo>
                    <a:pt x="203368" y="96221"/>
                    <a:pt x="197564" y="96221"/>
                    <a:pt x="193288" y="96221"/>
                  </a:cubicBezTo>
                  <a:lnTo>
                    <a:pt x="108068" y="96221"/>
                  </a:lnTo>
                  <a:lnTo>
                    <a:pt x="108068" y="10133"/>
                  </a:lnTo>
                  <a:cubicBezTo>
                    <a:pt x="108068" y="5829"/>
                    <a:pt x="108068" y="-13"/>
                    <a:pt x="101959" y="-13"/>
                  </a:cubicBezTo>
                  <a:cubicBezTo>
                    <a:pt x="95850" y="-13"/>
                    <a:pt x="95850" y="5829"/>
                    <a:pt x="95850" y="10133"/>
                  </a:cubicBezTo>
                  <a:lnTo>
                    <a:pt x="95850" y="96221"/>
                  </a:lnTo>
                  <a:lnTo>
                    <a:pt x="10325" y="96221"/>
                  </a:lnTo>
                  <a:cubicBezTo>
                    <a:pt x="6048" y="96221"/>
                    <a:pt x="245" y="96221"/>
                    <a:pt x="245" y="102370"/>
                  </a:cubicBezTo>
                  <a:cubicBezTo>
                    <a:pt x="245" y="108519"/>
                    <a:pt x="6048" y="108519"/>
                    <a:pt x="10325" y="108519"/>
                  </a:cubicBezTo>
                  <a:lnTo>
                    <a:pt x="95850" y="108519"/>
                  </a:lnTo>
                  <a:lnTo>
                    <a:pt x="95850" y="194607"/>
                  </a:lnTo>
                  <a:cubicBezTo>
                    <a:pt x="95850" y="198912"/>
                    <a:pt x="95850" y="204753"/>
                    <a:pt x="101959" y="204753"/>
                  </a:cubicBezTo>
                  <a:cubicBezTo>
                    <a:pt x="108068" y="204753"/>
                    <a:pt x="108068" y="198912"/>
                    <a:pt x="108068" y="194607"/>
                  </a:cubicBezTo>
                  <a:lnTo>
                    <a:pt x="108068" y="108519"/>
                  </a:lnTo>
                  <a:close/>
                </a:path>
              </a:pathLst>
            </a:custGeom>
            <a:solidFill>
              <a:srgbClr val="000000"/>
            </a:solidFill>
            <a:ln w="305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FE9DCC4C-1ADF-88DB-D598-889565328F95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0371614" y="1920487"/>
              <a:ext cx="151196" cy="217372"/>
            </a:xfrm>
            <a:custGeom>
              <a:avLst/>
              <a:gdLst>
                <a:gd name="connsiteX0" fmla="*/ 93111 w 151196"/>
                <a:gd name="connsiteY0" fmla="*/ 123585 h 217372"/>
                <a:gd name="connsiteX1" fmla="*/ 125183 w 151196"/>
                <a:gd name="connsiteY1" fmla="*/ 209980 h 217372"/>
                <a:gd name="connsiteX2" fmla="*/ 141372 w 151196"/>
                <a:gd name="connsiteY2" fmla="*/ 216744 h 217372"/>
                <a:gd name="connsiteX3" fmla="*/ 148092 w 151196"/>
                <a:gd name="connsiteY3" fmla="*/ 216744 h 217372"/>
                <a:gd name="connsiteX4" fmla="*/ 151451 w 151196"/>
                <a:gd name="connsiteY4" fmla="*/ 213669 h 217372"/>
                <a:gd name="connsiteX5" fmla="*/ 149924 w 151196"/>
                <a:gd name="connsiteY5" fmla="*/ 210902 h 217372"/>
                <a:gd name="connsiteX6" fmla="*/ 142899 w 151196"/>
                <a:gd name="connsiteY6" fmla="*/ 196759 h 217372"/>
                <a:gd name="connsiteX7" fmla="*/ 80588 w 151196"/>
                <a:gd name="connsiteY7" fmla="*/ 21816 h 217372"/>
                <a:gd name="connsiteX8" fmla="*/ 43323 w 151196"/>
                <a:gd name="connsiteY8" fmla="*/ -13 h 217372"/>
                <a:gd name="connsiteX9" fmla="*/ 37825 w 151196"/>
                <a:gd name="connsiteY9" fmla="*/ 3369 h 217372"/>
                <a:gd name="connsiteX10" fmla="*/ 40574 w 151196"/>
                <a:gd name="connsiteY10" fmla="*/ 6443 h 217372"/>
                <a:gd name="connsiteX11" fmla="*/ 60428 w 151196"/>
                <a:gd name="connsiteY11" fmla="*/ 31040 h 217372"/>
                <a:gd name="connsiteX12" fmla="*/ 90056 w 151196"/>
                <a:gd name="connsiteY12" fmla="*/ 114668 h 217372"/>
                <a:gd name="connsiteX13" fmla="*/ 5753 w 151196"/>
                <a:gd name="connsiteY13" fmla="*/ 198912 h 217372"/>
                <a:gd name="connsiteX14" fmla="*/ 255 w 151196"/>
                <a:gd name="connsiteY14" fmla="*/ 208443 h 217372"/>
                <a:gd name="connsiteX15" fmla="*/ 9418 w 151196"/>
                <a:gd name="connsiteY15" fmla="*/ 217359 h 217372"/>
                <a:gd name="connsiteX16" fmla="*/ 19498 w 151196"/>
                <a:gd name="connsiteY16" fmla="*/ 210902 h 217372"/>
                <a:gd name="connsiteX17" fmla="*/ 93111 w 151196"/>
                <a:gd name="connsiteY17" fmla="*/ 123585 h 217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196" h="217372">
                  <a:moveTo>
                    <a:pt x="93111" y="123585"/>
                  </a:moveTo>
                  <a:cubicBezTo>
                    <a:pt x="105634" y="155868"/>
                    <a:pt x="120296" y="202908"/>
                    <a:pt x="125183" y="209980"/>
                  </a:cubicBezTo>
                  <a:cubicBezTo>
                    <a:pt x="130070" y="216744"/>
                    <a:pt x="133125" y="216744"/>
                    <a:pt x="141372" y="216744"/>
                  </a:cubicBezTo>
                  <a:lnTo>
                    <a:pt x="148092" y="216744"/>
                  </a:lnTo>
                  <a:cubicBezTo>
                    <a:pt x="151146" y="216437"/>
                    <a:pt x="151451" y="214592"/>
                    <a:pt x="151451" y="213669"/>
                  </a:cubicBezTo>
                  <a:cubicBezTo>
                    <a:pt x="151451" y="212747"/>
                    <a:pt x="150841" y="212132"/>
                    <a:pt x="149924" y="210902"/>
                  </a:cubicBezTo>
                  <a:cubicBezTo>
                    <a:pt x="146870" y="207520"/>
                    <a:pt x="145037" y="202908"/>
                    <a:pt x="142899" y="196759"/>
                  </a:cubicBezTo>
                  <a:lnTo>
                    <a:pt x="80588" y="21816"/>
                  </a:lnTo>
                  <a:cubicBezTo>
                    <a:pt x="74173" y="3984"/>
                    <a:pt x="57679" y="-13"/>
                    <a:pt x="43323" y="-13"/>
                  </a:cubicBezTo>
                  <a:cubicBezTo>
                    <a:pt x="41796" y="-13"/>
                    <a:pt x="37825" y="-13"/>
                    <a:pt x="37825" y="3369"/>
                  </a:cubicBezTo>
                  <a:cubicBezTo>
                    <a:pt x="37825" y="5829"/>
                    <a:pt x="40269" y="6443"/>
                    <a:pt x="40574" y="6443"/>
                  </a:cubicBezTo>
                  <a:cubicBezTo>
                    <a:pt x="50654" y="8288"/>
                    <a:pt x="52792" y="10133"/>
                    <a:pt x="60428" y="31040"/>
                  </a:cubicBezTo>
                  <a:lnTo>
                    <a:pt x="90056" y="114668"/>
                  </a:lnTo>
                  <a:lnTo>
                    <a:pt x="5753" y="198912"/>
                  </a:lnTo>
                  <a:cubicBezTo>
                    <a:pt x="2088" y="202601"/>
                    <a:pt x="255" y="204446"/>
                    <a:pt x="255" y="208443"/>
                  </a:cubicBezTo>
                  <a:cubicBezTo>
                    <a:pt x="255" y="213669"/>
                    <a:pt x="4531" y="217359"/>
                    <a:pt x="9418" y="217359"/>
                  </a:cubicBezTo>
                  <a:cubicBezTo>
                    <a:pt x="14305" y="217359"/>
                    <a:pt x="17055" y="213977"/>
                    <a:pt x="19498" y="210902"/>
                  </a:cubicBezTo>
                  <a:lnTo>
                    <a:pt x="93111" y="123585"/>
                  </a:lnTo>
                  <a:close/>
                </a:path>
              </a:pathLst>
            </a:custGeom>
            <a:solidFill>
              <a:srgbClr val="000000"/>
            </a:solidFill>
            <a:ln w="305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AFA60BE5-0792-DFDB-8050-6CFB2767113D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10543073" y="1917105"/>
              <a:ext cx="190599" cy="223521"/>
            </a:xfrm>
            <a:custGeom>
              <a:avLst/>
              <a:gdLst>
                <a:gd name="connsiteX0" fmla="*/ 45772 w 190599"/>
                <a:gd name="connsiteY0" fmla="*/ 188151 h 223521"/>
                <a:gd name="connsiteX1" fmla="*/ 71430 w 190599"/>
                <a:gd name="connsiteY1" fmla="*/ 126352 h 223521"/>
                <a:gd name="connsiteX2" fmla="*/ 112665 w 190599"/>
                <a:gd name="connsiteY2" fmla="*/ 25813 h 223521"/>
                <a:gd name="connsiteX3" fmla="*/ 128549 w 190599"/>
                <a:gd name="connsiteY3" fmla="*/ 19049 h 223521"/>
                <a:gd name="connsiteX4" fmla="*/ 150235 w 190599"/>
                <a:gd name="connsiteY4" fmla="*/ 44568 h 223521"/>
                <a:gd name="connsiteX5" fmla="*/ 148708 w 190599"/>
                <a:gd name="connsiteY5" fmla="*/ 55944 h 223521"/>
                <a:gd name="connsiteX6" fmla="*/ 150846 w 190599"/>
                <a:gd name="connsiteY6" fmla="*/ 58096 h 223521"/>
                <a:gd name="connsiteX7" fmla="*/ 171617 w 190599"/>
                <a:gd name="connsiteY7" fmla="*/ 49180 h 223521"/>
                <a:gd name="connsiteX8" fmla="*/ 179864 w 190599"/>
                <a:gd name="connsiteY8" fmla="*/ 29195 h 223521"/>
                <a:gd name="connsiteX9" fmla="*/ 154206 w 190599"/>
                <a:gd name="connsiteY9" fmla="*/ -13 h 223521"/>
                <a:gd name="connsiteX10" fmla="*/ 87619 w 190599"/>
                <a:gd name="connsiteY10" fmla="*/ 32885 h 223521"/>
                <a:gd name="connsiteX11" fmla="*/ 43023 w 190599"/>
                <a:gd name="connsiteY11" fmla="*/ 136498 h 223521"/>
                <a:gd name="connsiteX12" fmla="*/ 25918 w 190599"/>
                <a:gd name="connsiteY12" fmla="*/ 185691 h 223521"/>
                <a:gd name="connsiteX13" fmla="*/ 11562 w 190599"/>
                <a:gd name="connsiteY13" fmla="*/ 206905 h 223521"/>
                <a:gd name="connsiteX14" fmla="*/ 261 w 190599"/>
                <a:gd name="connsiteY14" fmla="*/ 221663 h 223521"/>
                <a:gd name="connsiteX15" fmla="*/ 3010 w 190599"/>
                <a:gd name="connsiteY15" fmla="*/ 223508 h 223521"/>
                <a:gd name="connsiteX16" fmla="*/ 18588 w 190599"/>
                <a:gd name="connsiteY16" fmla="*/ 217052 h 223521"/>
                <a:gd name="connsiteX17" fmla="*/ 31416 w 190599"/>
                <a:gd name="connsiteY17" fmla="*/ 205983 h 223521"/>
                <a:gd name="connsiteX18" fmla="*/ 76623 w 190599"/>
                <a:gd name="connsiteY18" fmla="*/ 214592 h 223521"/>
                <a:gd name="connsiteX19" fmla="*/ 123356 w 190599"/>
                <a:gd name="connsiteY19" fmla="*/ 223508 h 223521"/>
                <a:gd name="connsiteX20" fmla="*/ 182918 w 190599"/>
                <a:gd name="connsiteY20" fmla="*/ 191225 h 223521"/>
                <a:gd name="connsiteX21" fmla="*/ 190860 w 190599"/>
                <a:gd name="connsiteY21" fmla="*/ 174315 h 223521"/>
                <a:gd name="connsiteX22" fmla="*/ 188722 w 190599"/>
                <a:gd name="connsiteY22" fmla="*/ 172163 h 223521"/>
                <a:gd name="connsiteX23" fmla="*/ 171311 w 190599"/>
                <a:gd name="connsiteY23" fmla="*/ 179234 h 223521"/>
                <a:gd name="connsiteX24" fmla="*/ 160621 w 190599"/>
                <a:gd name="connsiteY24" fmla="*/ 191533 h 223521"/>
                <a:gd name="connsiteX25" fmla="*/ 156039 w 190599"/>
                <a:gd name="connsiteY25" fmla="*/ 200756 h 223521"/>
                <a:gd name="connsiteX26" fmla="*/ 148708 w 190599"/>
                <a:gd name="connsiteY26" fmla="*/ 204446 h 223521"/>
                <a:gd name="connsiteX27" fmla="*/ 98615 w 190599"/>
                <a:gd name="connsiteY27" fmla="*/ 194300 h 223521"/>
                <a:gd name="connsiteX28" fmla="*/ 57990 w 190599"/>
                <a:gd name="connsiteY28" fmla="*/ 186921 h 223521"/>
                <a:gd name="connsiteX29" fmla="*/ 45772 w 190599"/>
                <a:gd name="connsiteY29" fmla="*/ 188151 h 22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90599" h="223521">
                  <a:moveTo>
                    <a:pt x="45772" y="188151"/>
                  </a:moveTo>
                  <a:cubicBezTo>
                    <a:pt x="62267" y="162324"/>
                    <a:pt x="67459" y="142647"/>
                    <a:pt x="71430" y="126352"/>
                  </a:cubicBezTo>
                  <a:cubicBezTo>
                    <a:pt x="82121" y="83923"/>
                    <a:pt x="93728" y="47028"/>
                    <a:pt x="112665" y="25813"/>
                  </a:cubicBezTo>
                  <a:cubicBezTo>
                    <a:pt x="116331" y="21816"/>
                    <a:pt x="118774" y="19049"/>
                    <a:pt x="128549" y="19049"/>
                  </a:cubicBezTo>
                  <a:cubicBezTo>
                    <a:pt x="149625" y="19049"/>
                    <a:pt x="150235" y="40264"/>
                    <a:pt x="150235" y="44568"/>
                  </a:cubicBezTo>
                  <a:cubicBezTo>
                    <a:pt x="150235" y="50102"/>
                    <a:pt x="148708" y="54407"/>
                    <a:pt x="148708" y="55944"/>
                  </a:cubicBezTo>
                  <a:cubicBezTo>
                    <a:pt x="148708" y="58096"/>
                    <a:pt x="150541" y="58096"/>
                    <a:pt x="150846" y="58096"/>
                  </a:cubicBezTo>
                  <a:cubicBezTo>
                    <a:pt x="155734" y="58096"/>
                    <a:pt x="163981" y="54714"/>
                    <a:pt x="171617" y="49180"/>
                  </a:cubicBezTo>
                  <a:cubicBezTo>
                    <a:pt x="177115" y="44876"/>
                    <a:pt x="179864" y="41801"/>
                    <a:pt x="179864" y="29195"/>
                  </a:cubicBezTo>
                  <a:cubicBezTo>
                    <a:pt x="179864" y="12593"/>
                    <a:pt x="171311" y="-13"/>
                    <a:pt x="154206" y="-13"/>
                  </a:cubicBezTo>
                  <a:cubicBezTo>
                    <a:pt x="144432" y="-13"/>
                    <a:pt x="117553" y="2446"/>
                    <a:pt x="87619" y="32885"/>
                  </a:cubicBezTo>
                  <a:cubicBezTo>
                    <a:pt x="63183" y="58096"/>
                    <a:pt x="48827" y="113438"/>
                    <a:pt x="43023" y="136498"/>
                  </a:cubicBezTo>
                  <a:cubicBezTo>
                    <a:pt x="37525" y="157712"/>
                    <a:pt x="35082" y="167243"/>
                    <a:pt x="25918" y="185691"/>
                  </a:cubicBezTo>
                  <a:cubicBezTo>
                    <a:pt x="23780" y="189380"/>
                    <a:pt x="15839" y="202908"/>
                    <a:pt x="11562" y="206905"/>
                  </a:cubicBezTo>
                  <a:cubicBezTo>
                    <a:pt x="3315" y="214592"/>
                    <a:pt x="261" y="220126"/>
                    <a:pt x="261" y="221663"/>
                  </a:cubicBezTo>
                  <a:cubicBezTo>
                    <a:pt x="261" y="222278"/>
                    <a:pt x="872" y="223508"/>
                    <a:pt x="3010" y="223508"/>
                  </a:cubicBezTo>
                  <a:cubicBezTo>
                    <a:pt x="4232" y="223508"/>
                    <a:pt x="10646" y="222278"/>
                    <a:pt x="18588" y="217052"/>
                  </a:cubicBezTo>
                  <a:cubicBezTo>
                    <a:pt x="23780" y="213977"/>
                    <a:pt x="24391" y="213362"/>
                    <a:pt x="31416" y="205983"/>
                  </a:cubicBezTo>
                  <a:cubicBezTo>
                    <a:pt x="46689" y="206291"/>
                    <a:pt x="57379" y="209058"/>
                    <a:pt x="76623" y="214592"/>
                  </a:cubicBezTo>
                  <a:cubicBezTo>
                    <a:pt x="92200" y="218896"/>
                    <a:pt x="107778" y="223508"/>
                    <a:pt x="123356" y="223508"/>
                  </a:cubicBezTo>
                  <a:cubicBezTo>
                    <a:pt x="148097" y="223508"/>
                    <a:pt x="173144" y="204753"/>
                    <a:pt x="182918" y="191225"/>
                  </a:cubicBezTo>
                  <a:cubicBezTo>
                    <a:pt x="189027" y="182924"/>
                    <a:pt x="190860" y="175237"/>
                    <a:pt x="190860" y="174315"/>
                  </a:cubicBezTo>
                  <a:cubicBezTo>
                    <a:pt x="190860" y="172163"/>
                    <a:pt x="189027" y="172163"/>
                    <a:pt x="188722" y="172163"/>
                  </a:cubicBezTo>
                  <a:cubicBezTo>
                    <a:pt x="183835" y="172163"/>
                    <a:pt x="176504" y="175545"/>
                    <a:pt x="171311" y="179234"/>
                  </a:cubicBezTo>
                  <a:cubicBezTo>
                    <a:pt x="163064" y="184461"/>
                    <a:pt x="162453" y="186306"/>
                    <a:pt x="160621" y="191533"/>
                  </a:cubicBezTo>
                  <a:cubicBezTo>
                    <a:pt x="159093" y="196452"/>
                    <a:pt x="157261" y="198912"/>
                    <a:pt x="156039" y="200756"/>
                  </a:cubicBezTo>
                  <a:cubicBezTo>
                    <a:pt x="153595" y="204446"/>
                    <a:pt x="153290" y="204446"/>
                    <a:pt x="148708" y="204446"/>
                  </a:cubicBezTo>
                  <a:cubicBezTo>
                    <a:pt x="134047" y="204446"/>
                    <a:pt x="118774" y="199834"/>
                    <a:pt x="98615" y="194300"/>
                  </a:cubicBezTo>
                  <a:cubicBezTo>
                    <a:pt x="90062" y="191840"/>
                    <a:pt x="73263" y="186921"/>
                    <a:pt x="57990" y="186921"/>
                  </a:cubicBezTo>
                  <a:cubicBezTo>
                    <a:pt x="54020" y="186921"/>
                    <a:pt x="49743" y="187228"/>
                    <a:pt x="45772" y="188151"/>
                  </a:cubicBezTo>
                  <a:close/>
                </a:path>
              </a:pathLst>
            </a:custGeom>
            <a:solidFill>
              <a:srgbClr val="000000"/>
            </a:solidFill>
            <a:ln w="305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6C38A81D-D5AE-417E-3057-F629DCE4F844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10759887" y="2028465"/>
              <a:ext cx="113534" cy="195419"/>
            </a:xfrm>
            <a:custGeom>
              <a:avLst/>
              <a:gdLst>
                <a:gd name="connsiteX0" fmla="*/ 71681 w 113534"/>
                <a:gd name="connsiteY0" fmla="*/ 66491 h 195419"/>
                <a:gd name="connsiteX1" fmla="*/ 92635 w 113534"/>
                <a:gd name="connsiteY1" fmla="*/ 66491 h 195419"/>
                <a:gd name="connsiteX2" fmla="*/ 99691 w 113534"/>
                <a:gd name="connsiteY2" fmla="*/ 61756 h 195419"/>
                <a:gd name="connsiteX3" fmla="*/ 93063 w 113534"/>
                <a:gd name="connsiteY3" fmla="*/ 58743 h 195419"/>
                <a:gd name="connsiteX4" fmla="*/ 73178 w 113534"/>
                <a:gd name="connsiteY4" fmla="*/ 58743 h 195419"/>
                <a:gd name="connsiteX5" fmla="*/ 81517 w 113534"/>
                <a:gd name="connsiteY5" fmla="*/ 15269 h 195419"/>
                <a:gd name="connsiteX6" fmla="*/ 92421 w 113534"/>
                <a:gd name="connsiteY6" fmla="*/ 6014 h 195419"/>
                <a:gd name="connsiteX7" fmla="*/ 102470 w 113534"/>
                <a:gd name="connsiteY7" fmla="*/ 8597 h 195419"/>
                <a:gd name="connsiteX8" fmla="*/ 93063 w 113534"/>
                <a:gd name="connsiteY8" fmla="*/ 20434 h 195419"/>
                <a:gd name="connsiteX9" fmla="*/ 101615 w 113534"/>
                <a:gd name="connsiteY9" fmla="*/ 28397 h 195419"/>
                <a:gd name="connsiteX10" fmla="*/ 113802 w 113534"/>
                <a:gd name="connsiteY10" fmla="*/ 15269 h 195419"/>
                <a:gd name="connsiteX11" fmla="*/ 92421 w 113534"/>
                <a:gd name="connsiteY11" fmla="*/ -12 h 195419"/>
                <a:gd name="connsiteX12" fmla="*/ 66764 w 113534"/>
                <a:gd name="connsiteY12" fmla="*/ 16130 h 195419"/>
                <a:gd name="connsiteX13" fmla="*/ 56287 w 113534"/>
                <a:gd name="connsiteY13" fmla="*/ 58743 h 195419"/>
                <a:gd name="connsiteX14" fmla="*/ 39395 w 113534"/>
                <a:gd name="connsiteY14" fmla="*/ 58743 h 195419"/>
                <a:gd name="connsiteX15" fmla="*/ 32340 w 113534"/>
                <a:gd name="connsiteY15" fmla="*/ 63478 h 195419"/>
                <a:gd name="connsiteX16" fmla="*/ 38968 w 113534"/>
                <a:gd name="connsiteY16" fmla="*/ 66491 h 195419"/>
                <a:gd name="connsiteX17" fmla="*/ 54790 w 113534"/>
                <a:gd name="connsiteY17" fmla="*/ 66491 h 195419"/>
                <a:gd name="connsiteX18" fmla="*/ 35974 w 113534"/>
                <a:gd name="connsiteY18" fmla="*/ 168290 h 195419"/>
                <a:gd name="connsiteX19" fmla="*/ 21007 w 113534"/>
                <a:gd name="connsiteY19" fmla="*/ 189382 h 195419"/>
                <a:gd name="connsiteX20" fmla="*/ 11600 w 113534"/>
                <a:gd name="connsiteY20" fmla="*/ 186799 h 195419"/>
                <a:gd name="connsiteX21" fmla="*/ 21007 w 113534"/>
                <a:gd name="connsiteY21" fmla="*/ 174962 h 195419"/>
                <a:gd name="connsiteX22" fmla="*/ 12455 w 113534"/>
                <a:gd name="connsiteY22" fmla="*/ 166999 h 195419"/>
                <a:gd name="connsiteX23" fmla="*/ 268 w 113534"/>
                <a:gd name="connsiteY23" fmla="*/ 180127 h 195419"/>
                <a:gd name="connsiteX24" fmla="*/ 21007 w 113534"/>
                <a:gd name="connsiteY24" fmla="*/ 195408 h 195419"/>
                <a:gd name="connsiteX25" fmla="*/ 46665 w 113534"/>
                <a:gd name="connsiteY25" fmla="*/ 176469 h 195419"/>
                <a:gd name="connsiteX26" fmla="*/ 59708 w 113534"/>
                <a:gd name="connsiteY26" fmla="*/ 132994 h 195419"/>
                <a:gd name="connsiteX27" fmla="*/ 71681 w 113534"/>
                <a:gd name="connsiteY27" fmla="*/ 66491 h 195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3534" h="195419">
                  <a:moveTo>
                    <a:pt x="71681" y="66491"/>
                  </a:moveTo>
                  <a:lnTo>
                    <a:pt x="92635" y="66491"/>
                  </a:lnTo>
                  <a:cubicBezTo>
                    <a:pt x="96911" y="66491"/>
                    <a:pt x="99691" y="66491"/>
                    <a:pt x="99691" y="61756"/>
                  </a:cubicBezTo>
                  <a:cubicBezTo>
                    <a:pt x="99691" y="58743"/>
                    <a:pt x="96911" y="58743"/>
                    <a:pt x="93063" y="58743"/>
                  </a:cubicBezTo>
                  <a:lnTo>
                    <a:pt x="73178" y="58743"/>
                  </a:lnTo>
                  <a:cubicBezTo>
                    <a:pt x="78096" y="31410"/>
                    <a:pt x="79806" y="21510"/>
                    <a:pt x="81517" y="15269"/>
                  </a:cubicBezTo>
                  <a:cubicBezTo>
                    <a:pt x="82586" y="10534"/>
                    <a:pt x="87290" y="6014"/>
                    <a:pt x="92421" y="6014"/>
                  </a:cubicBezTo>
                  <a:cubicBezTo>
                    <a:pt x="92635" y="6014"/>
                    <a:pt x="98408" y="6014"/>
                    <a:pt x="102470" y="8597"/>
                  </a:cubicBezTo>
                  <a:cubicBezTo>
                    <a:pt x="93704" y="11395"/>
                    <a:pt x="93063" y="19143"/>
                    <a:pt x="93063" y="20434"/>
                  </a:cubicBezTo>
                  <a:cubicBezTo>
                    <a:pt x="93063" y="25169"/>
                    <a:pt x="96697" y="28397"/>
                    <a:pt x="101615" y="28397"/>
                  </a:cubicBezTo>
                  <a:cubicBezTo>
                    <a:pt x="107388" y="28397"/>
                    <a:pt x="113802" y="23447"/>
                    <a:pt x="113802" y="15269"/>
                  </a:cubicBezTo>
                  <a:cubicBezTo>
                    <a:pt x="113802" y="5369"/>
                    <a:pt x="103326" y="-12"/>
                    <a:pt x="92421" y="-12"/>
                  </a:cubicBezTo>
                  <a:cubicBezTo>
                    <a:pt x="83013" y="-12"/>
                    <a:pt x="72536" y="5369"/>
                    <a:pt x="66764" y="16130"/>
                  </a:cubicBezTo>
                  <a:cubicBezTo>
                    <a:pt x="62487" y="24093"/>
                    <a:pt x="60777" y="33778"/>
                    <a:pt x="56287" y="58743"/>
                  </a:cubicBezTo>
                  <a:lnTo>
                    <a:pt x="39395" y="58743"/>
                  </a:lnTo>
                  <a:cubicBezTo>
                    <a:pt x="35119" y="58743"/>
                    <a:pt x="32340" y="58743"/>
                    <a:pt x="32340" y="63478"/>
                  </a:cubicBezTo>
                  <a:cubicBezTo>
                    <a:pt x="32340" y="66491"/>
                    <a:pt x="35119" y="66491"/>
                    <a:pt x="38968" y="66491"/>
                  </a:cubicBezTo>
                  <a:lnTo>
                    <a:pt x="54790" y="66491"/>
                  </a:lnTo>
                  <a:cubicBezTo>
                    <a:pt x="54576" y="67783"/>
                    <a:pt x="41106" y="145262"/>
                    <a:pt x="35974" y="168290"/>
                  </a:cubicBezTo>
                  <a:cubicBezTo>
                    <a:pt x="34905" y="173025"/>
                    <a:pt x="31271" y="189382"/>
                    <a:pt x="21007" y="189382"/>
                  </a:cubicBezTo>
                  <a:cubicBezTo>
                    <a:pt x="20794" y="189382"/>
                    <a:pt x="15662" y="189382"/>
                    <a:pt x="11600" y="186799"/>
                  </a:cubicBezTo>
                  <a:cubicBezTo>
                    <a:pt x="20366" y="184001"/>
                    <a:pt x="21007" y="176253"/>
                    <a:pt x="21007" y="174962"/>
                  </a:cubicBezTo>
                  <a:cubicBezTo>
                    <a:pt x="21007" y="170227"/>
                    <a:pt x="17373" y="166999"/>
                    <a:pt x="12455" y="166999"/>
                  </a:cubicBezTo>
                  <a:cubicBezTo>
                    <a:pt x="6682" y="166999"/>
                    <a:pt x="268" y="171949"/>
                    <a:pt x="268" y="180127"/>
                  </a:cubicBezTo>
                  <a:cubicBezTo>
                    <a:pt x="268" y="189812"/>
                    <a:pt x="10317" y="195408"/>
                    <a:pt x="21007" y="195408"/>
                  </a:cubicBezTo>
                  <a:cubicBezTo>
                    <a:pt x="34692" y="195408"/>
                    <a:pt x="44099" y="181204"/>
                    <a:pt x="46665" y="176469"/>
                  </a:cubicBezTo>
                  <a:cubicBezTo>
                    <a:pt x="54362" y="162049"/>
                    <a:pt x="59280" y="135577"/>
                    <a:pt x="59708" y="132994"/>
                  </a:cubicBezTo>
                  <a:lnTo>
                    <a:pt x="71681" y="66491"/>
                  </a:lnTo>
                  <a:close/>
                </a:path>
              </a:pathLst>
            </a:custGeom>
            <a:solidFill>
              <a:srgbClr val="000000"/>
            </a:solidFill>
            <a:ln w="305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CA72DF08-B4AF-562B-8209-F870A032A97B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10920036" y="1903269"/>
              <a:ext cx="70863" cy="307457"/>
            </a:xfrm>
            <a:custGeom>
              <a:avLst/>
              <a:gdLst>
                <a:gd name="connsiteX0" fmla="*/ 71137 w 70863"/>
                <a:gd name="connsiteY0" fmla="*/ 153715 h 307457"/>
                <a:gd name="connsiteX1" fmla="*/ 50977 w 70863"/>
                <a:gd name="connsiteY1" fmla="*/ 57789 h 307457"/>
                <a:gd name="connsiteX2" fmla="*/ 3327 w 70863"/>
                <a:gd name="connsiteY2" fmla="*/ -13 h 307457"/>
                <a:gd name="connsiteX3" fmla="*/ 273 w 70863"/>
                <a:gd name="connsiteY3" fmla="*/ 3061 h 307457"/>
                <a:gd name="connsiteX4" fmla="*/ 6076 w 70863"/>
                <a:gd name="connsiteY4" fmla="*/ 10133 h 307457"/>
                <a:gd name="connsiteX5" fmla="*/ 53421 w 70863"/>
                <a:gd name="connsiteY5" fmla="*/ 153715 h 307457"/>
                <a:gd name="connsiteX6" fmla="*/ 4244 w 70863"/>
                <a:gd name="connsiteY6" fmla="*/ 299143 h 307457"/>
                <a:gd name="connsiteX7" fmla="*/ 273 w 70863"/>
                <a:gd name="connsiteY7" fmla="*/ 304369 h 307457"/>
                <a:gd name="connsiteX8" fmla="*/ 3327 w 70863"/>
                <a:gd name="connsiteY8" fmla="*/ 307444 h 307457"/>
                <a:gd name="connsiteX9" fmla="*/ 51893 w 70863"/>
                <a:gd name="connsiteY9" fmla="*/ 247490 h 307457"/>
                <a:gd name="connsiteX10" fmla="*/ 71137 w 70863"/>
                <a:gd name="connsiteY10" fmla="*/ 153715 h 307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863" h="307457">
                  <a:moveTo>
                    <a:pt x="71137" y="153715"/>
                  </a:moveTo>
                  <a:cubicBezTo>
                    <a:pt x="71137" y="129734"/>
                    <a:pt x="67777" y="92531"/>
                    <a:pt x="50977" y="57789"/>
                  </a:cubicBezTo>
                  <a:cubicBezTo>
                    <a:pt x="32650" y="19972"/>
                    <a:pt x="6382" y="-13"/>
                    <a:pt x="3327" y="-13"/>
                  </a:cubicBezTo>
                  <a:cubicBezTo>
                    <a:pt x="1495" y="-13"/>
                    <a:pt x="273" y="1217"/>
                    <a:pt x="273" y="3061"/>
                  </a:cubicBezTo>
                  <a:cubicBezTo>
                    <a:pt x="273" y="3984"/>
                    <a:pt x="273" y="4599"/>
                    <a:pt x="6076" y="10133"/>
                  </a:cubicBezTo>
                  <a:cubicBezTo>
                    <a:pt x="36010" y="40571"/>
                    <a:pt x="53421" y="89457"/>
                    <a:pt x="53421" y="153715"/>
                  </a:cubicBezTo>
                  <a:cubicBezTo>
                    <a:pt x="53421" y="206291"/>
                    <a:pt x="42119" y="260403"/>
                    <a:pt x="4244" y="299143"/>
                  </a:cubicBezTo>
                  <a:cubicBezTo>
                    <a:pt x="273" y="302832"/>
                    <a:pt x="273" y="303447"/>
                    <a:pt x="273" y="304369"/>
                  </a:cubicBezTo>
                  <a:cubicBezTo>
                    <a:pt x="273" y="306214"/>
                    <a:pt x="1495" y="307444"/>
                    <a:pt x="3327" y="307444"/>
                  </a:cubicBezTo>
                  <a:cubicBezTo>
                    <a:pt x="6382" y="307444"/>
                    <a:pt x="33872" y="286537"/>
                    <a:pt x="51893" y="247490"/>
                  </a:cubicBezTo>
                  <a:cubicBezTo>
                    <a:pt x="67471" y="213669"/>
                    <a:pt x="71137" y="179542"/>
                    <a:pt x="71137" y="153715"/>
                  </a:cubicBezTo>
                  <a:close/>
                </a:path>
              </a:pathLst>
            </a:custGeom>
            <a:solidFill>
              <a:srgbClr val="000000"/>
            </a:solidFill>
            <a:ln w="305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132" name="组合 131" descr="\documentclass[10pt]{article}&#10;%\usepackage[landscape]{geometry}&#10;\usepackage[width=10cm, height=25cm]{geometry}&#10;%\geometry{left=1.0cm,right=1.0cm,top=1.0cm,bottom=1.0cm}&#10;%\special{papersize=25cm,10cm}&#10;\usepackage{amsmath,amssymb}&#10;\usepackage{ctex}&#10;\pagestyle{empty}&#10;&#10;&#10;\begin{document}&#10;&#10;$\hat{I}$: the predicted image&#10;&#10;\end{document}" title="IguanaTex Vector Display">
            <a:extLst>
              <a:ext uri="{FF2B5EF4-FFF2-40B4-BE49-F238E27FC236}">
                <a16:creationId xmlns:a16="http://schemas.microsoft.com/office/drawing/2014/main" id="{9D115806-1D03-A6C1-8EA6-2972BE8CB16E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5889691" y="2593393"/>
            <a:ext cx="2989864" cy="358009"/>
            <a:chOff x="5969967" y="1351247"/>
            <a:chExt cx="2989864" cy="358009"/>
          </a:xfrm>
        </p:grpSpPr>
        <p:sp>
          <p:nvSpPr>
            <p:cNvPr id="112" name="任意多边形: 形状 111">
              <a:extLst>
                <a:ext uri="{FF2B5EF4-FFF2-40B4-BE49-F238E27FC236}">
                  <a16:creationId xmlns:a16="http://schemas.microsoft.com/office/drawing/2014/main" id="{FCEA68B2-1BDA-37F6-7DC9-4417B7D0B97C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6031349" y="1351247"/>
              <a:ext cx="81077" cy="47826"/>
            </a:xfrm>
            <a:custGeom>
              <a:avLst/>
              <a:gdLst>
                <a:gd name="connsiteX0" fmla="*/ 40804 w 81077"/>
                <a:gd name="connsiteY0" fmla="*/ -31 h 47826"/>
                <a:gd name="connsiteX1" fmla="*/ 113 w 81077"/>
                <a:gd name="connsiteY1" fmla="*/ 42205 h 47826"/>
                <a:gd name="connsiteX2" fmla="*/ 5579 w 81077"/>
                <a:gd name="connsiteY2" fmla="*/ 47795 h 47826"/>
                <a:gd name="connsiteX3" fmla="*/ 40804 w 81077"/>
                <a:gd name="connsiteY3" fmla="*/ 16118 h 47826"/>
                <a:gd name="connsiteX4" fmla="*/ 75725 w 81077"/>
                <a:gd name="connsiteY4" fmla="*/ 47795 h 47826"/>
                <a:gd name="connsiteX5" fmla="*/ 81191 w 81077"/>
                <a:gd name="connsiteY5" fmla="*/ 42205 h 47826"/>
                <a:gd name="connsiteX6" fmla="*/ 40804 w 81077"/>
                <a:gd name="connsiteY6" fmla="*/ -31 h 4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077" h="47826">
                  <a:moveTo>
                    <a:pt x="40804" y="-31"/>
                  </a:moveTo>
                  <a:lnTo>
                    <a:pt x="113" y="42205"/>
                  </a:lnTo>
                  <a:lnTo>
                    <a:pt x="5579" y="47795"/>
                  </a:lnTo>
                  <a:lnTo>
                    <a:pt x="40804" y="16118"/>
                  </a:lnTo>
                  <a:lnTo>
                    <a:pt x="75725" y="47795"/>
                  </a:lnTo>
                  <a:lnTo>
                    <a:pt x="81191" y="42205"/>
                  </a:lnTo>
                  <a:lnTo>
                    <a:pt x="40804" y="-31"/>
                  </a:lnTo>
                  <a:close/>
                </a:path>
              </a:pathLst>
            </a:custGeom>
            <a:solidFill>
              <a:srgbClr val="000000"/>
            </a:solidFill>
            <a:ln w="30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3" name="任意多边形: 形状 112">
              <a:extLst>
                <a:ext uri="{FF2B5EF4-FFF2-40B4-BE49-F238E27FC236}">
                  <a16:creationId xmlns:a16="http://schemas.microsoft.com/office/drawing/2014/main" id="{980142D7-A8BE-3DFA-092D-17E97297B9B0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5969967" y="1433167"/>
              <a:ext cx="140595" cy="212114"/>
            </a:xfrm>
            <a:custGeom>
              <a:avLst/>
              <a:gdLst>
                <a:gd name="connsiteX0" fmla="*/ 103357 w 140595"/>
                <a:gd name="connsiteY0" fmla="*/ 23885 h 212114"/>
                <a:gd name="connsiteX1" fmla="*/ 130990 w 140595"/>
                <a:gd name="connsiteY1" fmla="*/ 9599 h 212114"/>
                <a:gd name="connsiteX2" fmla="*/ 140707 w 140595"/>
                <a:gd name="connsiteY2" fmla="*/ 3698 h 212114"/>
                <a:gd name="connsiteX3" fmla="*/ 136152 w 140595"/>
                <a:gd name="connsiteY3" fmla="*/ -29 h 212114"/>
                <a:gd name="connsiteX4" fmla="*/ 96069 w 140595"/>
                <a:gd name="connsiteY4" fmla="*/ 903 h 212114"/>
                <a:gd name="connsiteX5" fmla="*/ 55682 w 140595"/>
                <a:gd name="connsiteY5" fmla="*/ -29 h 212114"/>
                <a:gd name="connsiteX6" fmla="*/ 49609 w 140595"/>
                <a:gd name="connsiteY6" fmla="*/ 6183 h 212114"/>
                <a:gd name="connsiteX7" fmla="*/ 58111 w 140595"/>
                <a:gd name="connsiteY7" fmla="*/ 9599 h 212114"/>
                <a:gd name="connsiteX8" fmla="*/ 79064 w 140595"/>
                <a:gd name="connsiteY8" fmla="*/ 15499 h 212114"/>
                <a:gd name="connsiteX9" fmla="*/ 78457 w 140595"/>
                <a:gd name="connsiteY9" fmla="*/ 20468 h 212114"/>
                <a:gd name="connsiteX10" fmla="*/ 37463 w 140595"/>
                <a:gd name="connsiteY10" fmla="*/ 187862 h 212114"/>
                <a:gd name="connsiteX11" fmla="*/ 9829 w 140595"/>
                <a:gd name="connsiteY11" fmla="*/ 202458 h 212114"/>
                <a:gd name="connsiteX12" fmla="*/ 112 w 140595"/>
                <a:gd name="connsiteY12" fmla="*/ 208669 h 212114"/>
                <a:gd name="connsiteX13" fmla="*/ 4667 w 140595"/>
                <a:gd name="connsiteY13" fmla="*/ 212086 h 212114"/>
                <a:gd name="connsiteX14" fmla="*/ 44447 w 140595"/>
                <a:gd name="connsiteY14" fmla="*/ 211154 h 212114"/>
                <a:gd name="connsiteX15" fmla="*/ 85137 w 140595"/>
                <a:gd name="connsiteY15" fmla="*/ 212086 h 212114"/>
                <a:gd name="connsiteX16" fmla="*/ 91211 w 140595"/>
                <a:gd name="connsiteY16" fmla="*/ 206185 h 212114"/>
                <a:gd name="connsiteX17" fmla="*/ 82101 w 140595"/>
                <a:gd name="connsiteY17" fmla="*/ 202458 h 212114"/>
                <a:gd name="connsiteX18" fmla="*/ 69043 w 140595"/>
                <a:gd name="connsiteY18" fmla="*/ 201837 h 212114"/>
                <a:gd name="connsiteX19" fmla="*/ 61452 w 140595"/>
                <a:gd name="connsiteY19" fmla="*/ 196557 h 212114"/>
                <a:gd name="connsiteX20" fmla="*/ 62666 w 140595"/>
                <a:gd name="connsiteY20" fmla="*/ 189415 h 212114"/>
                <a:gd name="connsiteX21" fmla="*/ 103357 w 140595"/>
                <a:gd name="connsiteY21" fmla="*/ 23885 h 212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0595" h="212114">
                  <a:moveTo>
                    <a:pt x="103357" y="23885"/>
                  </a:moveTo>
                  <a:cubicBezTo>
                    <a:pt x="106090" y="12704"/>
                    <a:pt x="107001" y="9599"/>
                    <a:pt x="130990" y="9599"/>
                  </a:cubicBezTo>
                  <a:cubicBezTo>
                    <a:pt x="138278" y="9599"/>
                    <a:pt x="140707" y="9599"/>
                    <a:pt x="140707" y="3698"/>
                  </a:cubicBezTo>
                  <a:cubicBezTo>
                    <a:pt x="140707" y="-29"/>
                    <a:pt x="137367" y="-29"/>
                    <a:pt x="136152" y="-29"/>
                  </a:cubicBezTo>
                  <a:cubicBezTo>
                    <a:pt x="127346" y="-29"/>
                    <a:pt x="104875" y="903"/>
                    <a:pt x="96069" y="903"/>
                  </a:cubicBezTo>
                  <a:cubicBezTo>
                    <a:pt x="86959" y="903"/>
                    <a:pt x="64792" y="-29"/>
                    <a:pt x="55682" y="-29"/>
                  </a:cubicBezTo>
                  <a:cubicBezTo>
                    <a:pt x="53557" y="-29"/>
                    <a:pt x="49609" y="-29"/>
                    <a:pt x="49609" y="6183"/>
                  </a:cubicBezTo>
                  <a:cubicBezTo>
                    <a:pt x="49609" y="9599"/>
                    <a:pt x="52342" y="9599"/>
                    <a:pt x="58111" y="9599"/>
                  </a:cubicBezTo>
                  <a:cubicBezTo>
                    <a:pt x="70865" y="9599"/>
                    <a:pt x="79064" y="9599"/>
                    <a:pt x="79064" y="15499"/>
                  </a:cubicBezTo>
                  <a:cubicBezTo>
                    <a:pt x="79064" y="17052"/>
                    <a:pt x="79064" y="17673"/>
                    <a:pt x="78457" y="20468"/>
                  </a:cubicBezTo>
                  <a:lnTo>
                    <a:pt x="37463" y="187862"/>
                  </a:lnTo>
                  <a:cubicBezTo>
                    <a:pt x="34730" y="199353"/>
                    <a:pt x="33819" y="202458"/>
                    <a:pt x="9829" y="202458"/>
                  </a:cubicBezTo>
                  <a:cubicBezTo>
                    <a:pt x="2845" y="202458"/>
                    <a:pt x="112" y="202458"/>
                    <a:pt x="112" y="208669"/>
                  </a:cubicBezTo>
                  <a:cubicBezTo>
                    <a:pt x="112" y="212086"/>
                    <a:pt x="3756" y="212086"/>
                    <a:pt x="4667" y="212086"/>
                  </a:cubicBezTo>
                  <a:cubicBezTo>
                    <a:pt x="13473" y="212086"/>
                    <a:pt x="35641" y="211154"/>
                    <a:pt x="44447" y="211154"/>
                  </a:cubicBezTo>
                  <a:cubicBezTo>
                    <a:pt x="53557" y="211154"/>
                    <a:pt x="76028" y="212086"/>
                    <a:pt x="85137" y="212086"/>
                  </a:cubicBezTo>
                  <a:cubicBezTo>
                    <a:pt x="87567" y="212086"/>
                    <a:pt x="91211" y="212086"/>
                    <a:pt x="91211" y="206185"/>
                  </a:cubicBezTo>
                  <a:cubicBezTo>
                    <a:pt x="91211" y="202458"/>
                    <a:pt x="88781" y="202458"/>
                    <a:pt x="82101" y="202458"/>
                  </a:cubicBezTo>
                  <a:cubicBezTo>
                    <a:pt x="76635" y="202458"/>
                    <a:pt x="75117" y="202458"/>
                    <a:pt x="69043" y="201837"/>
                  </a:cubicBezTo>
                  <a:cubicBezTo>
                    <a:pt x="62666" y="201216"/>
                    <a:pt x="61452" y="199974"/>
                    <a:pt x="61452" y="196557"/>
                  </a:cubicBezTo>
                  <a:cubicBezTo>
                    <a:pt x="61452" y="194073"/>
                    <a:pt x="62059" y="191588"/>
                    <a:pt x="62666" y="189415"/>
                  </a:cubicBezTo>
                  <a:lnTo>
                    <a:pt x="103357" y="23885"/>
                  </a:lnTo>
                  <a:close/>
                </a:path>
              </a:pathLst>
            </a:custGeom>
            <a:solidFill>
              <a:srgbClr val="000000"/>
            </a:solidFill>
            <a:ln w="30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4" name="任意多边形: 形状 113">
              <a:extLst>
                <a:ext uri="{FF2B5EF4-FFF2-40B4-BE49-F238E27FC236}">
                  <a16:creationId xmlns:a16="http://schemas.microsoft.com/office/drawing/2014/main" id="{FB016FA8-3334-93A5-ED97-8809A7533F7C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6143070" y="1511428"/>
              <a:ext cx="32188" cy="133852"/>
            </a:xfrm>
            <a:custGeom>
              <a:avLst/>
              <a:gdLst>
                <a:gd name="connsiteX0" fmla="*/ 32305 w 32188"/>
                <a:gd name="connsiteY0" fmla="*/ 16431 h 133852"/>
                <a:gd name="connsiteX1" fmla="*/ 16211 w 32188"/>
                <a:gd name="connsiteY1" fmla="*/ -29 h 133852"/>
                <a:gd name="connsiteX2" fmla="*/ 117 w 32188"/>
                <a:gd name="connsiteY2" fmla="*/ 16431 h 133852"/>
                <a:gd name="connsiteX3" fmla="*/ 16211 w 32188"/>
                <a:gd name="connsiteY3" fmla="*/ 32891 h 133852"/>
                <a:gd name="connsiteX4" fmla="*/ 32305 w 32188"/>
                <a:gd name="connsiteY4" fmla="*/ 16431 h 133852"/>
                <a:gd name="connsiteX5" fmla="*/ 32305 w 32188"/>
                <a:gd name="connsiteY5" fmla="*/ 117364 h 133852"/>
                <a:gd name="connsiteX6" fmla="*/ 16211 w 32188"/>
                <a:gd name="connsiteY6" fmla="*/ 100904 h 133852"/>
                <a:gd name="connsiteX7" fmla="*/ 117 w 32188"/>
                <a:gd name="connsiteY7" fmla="*/ 117364 h 133852"/>
                <a:gd name="connsiteX8" fmla="*/ 16211 w 32188"/>
                <a:gd name="connsiteY8" fmla="*/ 133824 h 133852"/>
                <a:gd name="connsiteX9" fmla="*/ 32305 w 32188"/>
                <a:gd name="connsiteY9" fmla="*/ 117364 h 133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188" h="133852">
                  <a:moveTo>
                    <a:pt x="32305" y="16431"/>
                  </a:moveTo>
                  <a:cubicBezTo>
                    <a:pt x="32305" y="7425"/>
                    <a:pt x="25018" y="-29"/>
                    <a:pt x="16211" y="-29"/>
                  </a:cubicBezTo>
                  <a:cubicBezTo>
                    <a:pt x="7405" y="-29"/>
                    <a:pt x="117" y="7425"/>
                    <a:pt x="117" y="16431"/>
                  </a:cubicBezTo>
                  <a:cubicBezTo>
                    <a:pt x="117" y="25437"/>
                    <a:pt x="7405" y="32891"/>
                    <a:pt x="16211" y="32891"/>
                  </a:cubicBezTo>
                  <a:cubicBezTo>
                    <a:pt x="25018" y="32891"/>
                    <a:pt x="32305" y="25437"/>
                    <a:pt x="32305" y="16431"/>
                  </a:cubicBezTo>
                  <a:close/>
                  <a:moveTo>
                    <a:pt x="32305" y="117364"/>
                  </a:moveTo>
                  <a:cubicBezTo>
                    <a:pt x="32305" y="108358"/>
                    <a:pt x="25018" y="100904"/>
                    <a:pt x="16211" y="100904"/>
                  </a:cubicBezTo>
                  <a:cubicBezTo>
                    <a:pt x="7405" y="100904"/>
                    <a:pt x="117" y="108358"/>
                    <a:pt x="117" y="117364"/>
                  </a:cubicBezTo>
                  <a:cubicBezTo>
                    <a:pt x="117" y="126370"/>
                    <a:pt x="7405" y="133824"/>
                    <a:pt x="16211" y="133824"/>
                  </a:cubicBezTo>
                  <a:cubicBezTo>
                    <a:pt x="25018" y="133824"/>
                    <a:pt x="32305" y="126370"/>
                    <a:pt x="32305" y="117364"/>
                  </a:cubicBezTo>
                  <a:close/>
                </a:path>
              </a:pathLst>
            </a:custGeom>
            <a:solidFill>
              <a:srgbClr val="000000"/>
            </a:solidFill>
            <a:ln w="30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5" name="任意多边形: 形状 114">
              <a:extLst>
                <a:ext uri="{FF2B5EF4-FFF2-40B4-BE49-F238E27FC236}">
                  <a16:creationId xmlns:a16="http://schemas.microsoft.com/office/drawing/2014/main" id="{67412A1C-6FED-8873-A084-AE9F0D21B1B0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6341968" y="1454285"/>
              <a:ext cx="95045" cy="194412"/>
            </a:xfrm>
            <a:custGeom>
              <a:avLst/>
              <a:gdLst>
                <a:gd name="connsiteX0" fmla="*/ 95171 w 95045"/>
                <a:gd name="connsiteY0" fmla="*/ 152458 h 194412"/>
                <a:gd name="connsiteX1" fmla="*/ 95171 w 95045"/>
                <a:gd name="connsiteY1" fmla="*/ 134756 h 194412"/>
                <a:gd name="connsiteX2" fmla="*/ 87579 w 95045"/>
                <a:gd name="connsiteY2" fmla="*/ 134756 h 194412"/>
                <a:gd name="connsiteX3" fmla="*/ 87579 w 95045"/>
                <a:gd name="connsiteY3" fmla="*/ 151836 h 194412"/>
                <a:gd name="connsiteX4" fmla="*/ 67234 w 95045"/>
                <a:gd name="connsiteY4" fmla="*/ 186619 h 194412"/>
                <a:gd name="connsiteX5" fmla="*/ 46888 w 95045"/>
                <a:gd name="connsiteY5" fmla="*/ 153079 h 194412"/>
                <a:gd name="connsiteX6" fmla="*/ 46888 w 95045"/>
                <a:gd name="connsiteY6" fmla="*/ 66742 h 194412"/>
                <a:gd name="connsiteX7" fmla="*/ 90312 w 95045"/>
                <a:gd name="connsiteY7" fmla="*/ 66742 h 194412"/>
                <a:gd name="connsiteX8" fmla="*/ 90312 w 95045"/>
                <a:gd name="connsiteY8" fmla="*/ 57115 h 194412"/>
                <a:gd name="connsiteX9" fmla="*/ 46888 w 95045"/>
                <a:gd name="connsiteY9" fmla="*/ 57115 h 194412"/>
                <a:gd name="connsiteX10" fmla="*/ 46888 w 95045"/>
                <a:gd name="connsiteY10" fmla="*/ -29 h 194412"/>
                <a:gd name="connsiteX11" fmla="*/ 39297 w 95045"/>
                <a:gd name="connsiteY11" fmla="*/ -29 h 194412"/>
                <a:gd name="connsiteX12" fmla="*/ 125 w 95045"/>
                <a:gd name="connsiteY12" fmla="*/ 59910 h 194412"/>
                <a:gd name="connsiteX13" fmla="*/ 125 w 95045"/>
                <a:gd name="connsiteY13" fmla="*/ 66742 h 194412"/>
                <a:gd name="connsiteX14" fmla="*/ 25936 w 95045"/>
                <a:gd name="connsiteY14" fmla="*/ 66742 h 194412"/>
                <a:gd name="connsiteX15" fmla="*/ 25936 w 95045"/>
                <a:gd name="connsiteY15" fmla="*/ 152458 h 194412"/>
                <a:gd name="connsiteX16" fmla="*/ 65108 w 95045"/>
                <a:gd name="connsiteY16" fmla="*/ 194384 h 194412"/>
                <a:gd name="connsiteX17" fmla="*/ 95171 w 95045"/>
                <a:gd name="connsiteY17" fmla="*/ 152458 h 19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045" h="194412">
                  <a:moveTo>
                    <a:pt x="95171" y="152458"/>
                  </a:moveTo>
                  <a:lnTo>
                    <a:pt x="95171" y="134756"/>
                  </a:lnTo>
                  <a:lnTo>
                    <a:pt x="87579" y="134756"/>
                  </a:lnTo>
                  <a:lnTo>
                    <a:pt x="87579" y="151836"/>
                  </a:lnTo>
                  <a:cubicBezTo>
                    <a:pt x="87579" y="174818"/>
                    <a:pt x="78469" y="186619"/>
                    <a:pt x="67234" y="186619"/>
                  </a:cubicBezTo>
                  <a:cubicBezTo>
                    <a:pt x="46888" y="186619"/>
                    <a:pt x="46888" y="158358"/>
                    <a:pt x="46888" y="153079"/>
                  </a:cubicBezTo>
                  <a:lnTo>
                    <a:pt x="46888" y="66742"/>
                  </a:lnTo>
                  <a:lnTo>
                    <a:pt x="90312" y="66742"/>
                  </a:lnTo>
                  <a:lnTo>
                    <a:pt x="90312" y="57115"/>
                  </a:lnTo>
                  <a:lnTo>
                    <a:pt x="46888" y="57115"/>
                  </a:lnTo>
                  <a:lnTo>
                    <a:pt x="46888" y="-29"/>
                  </a:lnTo>
                  <a:lnTo>
                    <a:pt x="39297" y="-29"/>
                  </a:lnTo>
                  <a:cubicBezTo>
                    <a:pt x="38993" y="25437"/>
                    <a:pt x="29883" y="58668"/>
                    <a:pt x="125" y="59910"/>
                  </a:cubicBezTo>
                  <a:lnTo>
                    <a:pt x="125" y="66742"/>
                  </a:lnTo>
                  <a:lnTo>
                    <a:pt x="25936" y="66742"/>
                  </a:lnTo>
                  <a:lnTo>
                    <a:pt x="25936" y="152458"/>
                  </a:lnTo>
                  <a:cubicBezTo>
                    <a:pt x="25936" y="190657"/>
                    <a:pt x="54176" y="194384"/>
                    <a:pt x="65108" y="194384"/>
                  </a:cubicBezTo>
                  <a:cubicBezTo>
                    <a:pt x="86668" y="194384"/>
                    <a:pt x="95171" y="172334"/>
                    <a:pt x="95171" y="152458"/>
                  </a:cubicBezTo>
                  <a:close/>
                </a:path>
              </a:pathLst>
            </a:custGeom>
            <a:solidFill>
              <a:srgbClr val="000000"/>
            </a:solidFill>
            <a:ln w="30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6" name="任意多边形: 形状 115">
              <a:extLst>
                <a:ext uri="{FF2B5EF4-FFF2-40B4-BE49-F238E27FC236}">
                  <a16:creationId xmlns:a16="http://schemas.microsoft.com/office/drawing/2014/main" id="{64D7C938-8EE2-F38A-9533-D646D3B86D36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6464040" y="1429750"/>
              <a:ext cx="152741" cy="215530"/>
            </a:xfrm>
            <a:custGeom>
              <a:avLst/>
              <a:gdLst>
                <a:gd name="connsiteX0" fmla="*/ 152870 w 152741"/>
                <a:gd name="connsiteY0" fmla="*/ 215502 h 215530"/>
                <a:gd name="connsiteX1" fmla="*/ 152870 w 152741"/>
                <a:gd name="connsiteY1" fmla="*/ 205874 h 215530"/>
                <a:gd name="connsiteX2" fmla="*/ 129184 w 152741"/>
                <a:gd name="connsiteY2" fmla="*/ 196557 h 215530"/>
                <a:gd name="connsiteX3" fmla="*/ 129184 w 152741"/>
                <a:gd name="connsiteY3" fmla="*/ 137240 h 215530"/>
                <a:gd name="connsiteX4" fmla="*/ 119771 w 152741"/>
                <a:gd name="connsiteY4" fmla="*/ 89724 h 215530"/>
                <a:gd name="connsiteX5" fmla="*/ 87887 w 152741"/>
                <a:gd name="connsiteY5" fmla="*/ 78233 h 215530"/>
                <a:gd name="connsiteX6" fmla="*/ 44159 w 152741"/>
                <a:gd name="connsiteY6" fmla="*/ 108047 h 215530"/>
                <a:gd name="connsiteX7" fmla="*/ 43856 w 152741"/>
                <a:gd name="connsiteY7" fmla="*/ 108047 h 215530"/>
                <a:gd name="connsiteX8" fmla="*/ 43856 w 152741"/>
                <a:gd name="connsiteY8" fmla="*/ -29 h 215530"/>
                <a:gd name="connsiteX9" fmla="*/ 128 w 152741"/>
                <a:gd name="connsiteY9" fmla="*/ 3387 h 215530"/>
                <a:gd name="connsiteX10" fmla="*/ 128 w 152741"/>
                <a:gd name="connsiteY10" fmla="*/ 13015 h 215530"/>
                <a:gd name="connsiteX11" fmla="*/ 23814 w 152741"/>
                <a:gd name="connsiteY11" fmla="*/ 30406 h 215530"/>
                <a:gd name="connsiteX12" fmla="*/ 23814 w 152741"/>
                <a:gd name="connsiteY12" fmla="*/ 191899 h 215530"/>
                <a:gd name="connsiteX13" fmla="*/ 128 w 152741"/>
                <a:gd name="connsiteY13" fmla="*/ 205874 h 215530"/>
                <a:gd name="connsiteX14" fmla="*/ 128 w 152741"/>
                <a:gd name="connsiteY14" fmla="*/ 215502 h 215530"/>
                <a:gd name="connsiteX15" fmla="*/ 34442 w 152741"/>
                <a:gd name="connsiteY15" fmla="*/ 214570 h 215530"/>
                <a:gd name="connsiteX16" fmla="*/ 68452 w 152741"/>
                <a:gd name="connsiteY16" fmla="*/ 215502 h 215530"/>
                <a:gd name="connsiteX17" fmla="*/ 68452 w 152741"/>
                <a:gd name="connsiteY17" fmla="*/ 205874 h 215530"/>
                <a:gd name="connsiteX18" fmla="*/ 44767 w 152741"/>
                <a:gd name="connsiteY18" fmla="*/ 191899 h 215530"/>
                <a:gd name="connsiteX19" fmla="*/ 44767 w 152741"/>
                <a:gd name="connsiteY19" fmla="*/ 134756 h 215530"/>
                <a:gd name="connsiteX20" fmla="*/ 85761 w 152741"/>
                <a:gd name="connsiteY20" fmla="*/ 85065 h 215530"/>
                <a:gd name="connsiteX21" fmla="*/ 108232 w 152741"/>
                <a:gd name="connsiteY21" fmla="*/ 119538 h 215530"/>
                <a:gd name="connsiteX22" fmla="*/ 108232 w 152741"/>
                <a:gd name="connsiteY22" fmla="*/ 191899 h 215530"/>
                <a:gd name="connsiteX23" fmla="*/ 84546 w 152741"/>
                <a:gd name="connsiteY23" fmla="*/ 205874 h 215530"/>
                <a:gd name="connsiteX24" fmla="*/ 84546 w 152741"/>
                <a:gd name="connsiteY24" fmla="*/ 215502 h 215530"/>
                <a:gd name="connsiteX25" fmla="*/ 118860 w 152741"/>
                <a:gd name="connsiteY25" fmla="*/ 214570 h 215530"/>
                <a:gd name="connsiteX26" fmla="*/ 152870 w 152741"/>
                <a:gd name="connsiteY26" fmla="*/ 215502 h 21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2741" h="215530">
                  <a:moveTo>
                    <a:pt x="152870" y="215502"/>
                  </a:moveTo>
                  <a:lnTo>
                    <a:pt x="152870" y="205874"/>
                  </a:lnTo>
                  <a:cubicBezTo>
                    <a:pt x="137080" y="205874"/>
                    <a:pt x="129488" y="205874"/>
                    <a:pt x="129184" y="196557"/>
                  </a:cubicBezTo>
                  <a:lnTo>
                    <a:pt x="129184" y="137240"/>
                  </a:lnTo>
                  <a:cubicBezTo>
                    <a:pt x="129184" y="110532"/>
                    <a:pt x="129184" y="100904"/>
                    <a:pt x="119771" y="89724"/>
                  </a:cubicBezTo>
                  <a:cubicBezTo>
                    <a:pt x="115520" y="84444"/>
                    <a:pt x="105499" y="78233"/>
                    <a:pt x="87887" y="78233"/>
                  </a:cubicBezTo>
                  <a:cubicBezTo>
                    <a:pt x="62379" y="78233"/>
                    <a:pt x="49018" y="96867"/>
                    <a:pt x="44159" y="108047"/>
                  </a:cubicBezTo>
                  <a:lnTo>
                    <a:pt x="43856" y="108047"/>
                  </a:lnTo>
                  <a:lnTo>
                    <a:pt x="43856" y="-29"/>
                  </a:lnTo>
                  <a:lnTo>
                    <a:pt x="128" y="3387"/>
                  </a:lnTo>
                  <a:lnTo>
                    <a:pt x="128" y="13015"/>
                  </a:lnTo>
                  <a:cubicBezTo>
                    <a:pt x="21385" y="13015"/>
                    <a:pt x="23814" y="15189"/>
                    <a:pt x="23814" y="30406"/>
                  </a:cubicBezTo>
                  <a:lnTo>
                    <a:pt x="23814" y="191899"/>
                  </a:lnTo>
                  <a:cubicBezTo>
                    <a:pt x="23814" y="205874"/>
                    <a:pt x="20474" y="205874"/>
                    <a:pt x="128" y="205874"/>
                  </a:cubicBezTo>
                  <a:lnTo>
                    <a:pt x="128" y="215502"/>
                  </a:lnTo>
                  <a:lnTo>
                    <a:pt x="34442" y="214570"/>
                  </a:lnTo>
                  <a:lnTo>
                    <a:pt x="68452" y="215502"/>
                  </a:lnTo>
                  <a:lnTo>
                    <a:pt x="68452" y="205874"/>
                  </a:lnTo>
                  <a:cubicBezTo>
                    <a:pt x="48107" y="205874"/>
                    <a:pt x="44767" y="205874"/>
                    <a:pt x="44767" y="191899"/>
                  </a:cubicBezTo>
                  <a:lnTo>
                    <a:pt x="44767" y="134756"/>
                  </a:lnTo>
                  <a:cubicBezTo>
                    <a:pt x="44767" y="102457"/>
                    <a:pt x="66327" y="85065"/>
                    <a:pt x="85761" y="85065"/>
                  </a:cubicBezTo>
                  <a:cubicBezTo>
                    <a:pt x="104892" y="85065"/>
                    <a:pt x="108232" y="101836"/>
                    <a:pt x="108232" y="119538"/>
                  </a:cubicBezTo>
                  <a:lnTo>
                    <a:pt x="108232" y="191899"/>
                  </a:lnTo>
                  <a:cubicBezTo>
                    <a:pt x="108232" y="205874"/>
                    <a:pt x="104892" y="205874"/>
                    <a:pt x="84546" y="205874"/>
                  </a:cubicBezTo>
                  <a:lnTo>
                    <a:pt x="84546" y="215502"/>
                  </a:lnTo>
                  <a:lnTo>
                    <a:pt x="118860" y="214570"/>
                  </a:lnTo>
                  <a:lnTo>
                    <a:pt x="152870" y="215502"/>
                  </a:lnTo>
                  <a:close/>
                </a:path>
              </a:pathLst>
            </a:custGeom>
            <a:solidFill>
              <a:srgbClr val="000000"/>
            </a:solidFill>
            <a:ln w="30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7" name="任意多边形: 形状 116">
              <a:extLst>
                <a:ext uri="{FF2B5EF4-FFF2-40B4-BE49-F238E27FC236}">
                  <a16:creationId xmlns:a16="http://schemas.microsoft.com/office/drawing/2014/main" id="{88F16880-4849-FCC2-69C9-65668DCD03D5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6631661" y="1506149"/>
              <a:ext cx="117516" cy="142548"/>
            </a:xfrm>
            <a:custGeom>
              <a:avLst/>
              <a:gdLst>
                <a:gd name="connsiteX0" fmla="*/ 117651 w 117516"/>
                <a:gd name="connsiteY0" fmla="*/ 102146 h 142548"/>
                <a:gd name="connsiteX1" fmla="*/ 113703 w 117516"/>
                <a:gd name="connsiteY1" fmla="*/ 98420 h 142548"/>
                <a:gd name="connsiteX2" fmla="*/ 109756 w 117516"/>
                <a:gd name="connsiteY2" fmla="*/ 102768 h 142548"/>
                <a:gd name="connsiteX3" fmla="*/ 68761 w 117516"/>
                <a:gd name="connsiteY3" fmla="*/ 134756 h 142548"/>
                <a:gd name="connsiteX4" fmla="*/ 34448 w 117516"/>
                <a:gd name="connsiteY4" fmla="*/ 113948 h 142548"/>
                <a:gd name="connsiteX5" fmla="*/ 25338 w 117516"/>
                <a:gd name="connsiteY5" fmla="*/ 67363 h 142548"/>
                <a:gd name="connsiteX6" fmla="*/ 110059 w 117516"/>
                <a:gd name="connsiteY6" fmla="*/ 67363 h 142548"/>
                <a:gd name="connsiteX7" fmla="*/ 117651 w 117516"/>
                <a:gd name="connsiteY7" fmla="*/ 60842 h 142548"/>
                <a:gd name="connsiteX8" fmla="*/ 63296 w 117516"/>
                <a:gd name="connsiteY8" fmla="*/ -29 h 142548"/>
                <a:gd name="connsiteX9" fmla="*/ 134 w 117516"/>
                <a:gd name="connsiteY9" fmla="*/ 70780 h 142548"/>
                <a:gd name="connsiteX10" fmla="*/ 66939 w 117516"/>
                <a:gd name="connsiteY10" fmla="*/ 142520 h 142548"/>
                <a:gd name="connsiteX11" fmla="*/ 117651 w 117516"/>
                <a:gd name="connsiteY11" fmla="*/ 102146 h 142548"/>
                <a:gd name="connsiteX12" fmla="*/ 97609 w 117516"/>
                <a:gd name="connsiteY12" fmla="*/ 60842 h 142548"/>
                <a:gd name="connsiteX13" fmla="*/ 25642 w 117516"/>
                <a:gd name="connsiteY13" fmla="*/ 60842 h 142548"/>
                <a:gd name="connsiteX14" fmla="*/ 63296 w 117516"/>
                <a:gd name="connsiteY14" fmla="*/ 6804 h 142548"/>
                <a:gd name="connsiteX15" fmla="*/ 97609 w 117516"/>
                <a:gd name="connsiteY15" fmla="*/ 60842 h 14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7516" h="142548">
                  <a:moveTo>
                    <a:pt x="117651" y="102146"/>
                  </a:moveTo>
                  <a:cubicBezTo>
                    <a:pt x="117651" y="99041"/>
                    <a:pt x="115222" y="98420"/>
                    <a:pt x="113703" y="98420"/>
                  </a:cubicBezTo>
                  <a:cubicBezTo>
                    <a:pt x="110970" y="98420"/>
                    <a:pt x="110363" y="100283"/>
                    <a:pt x="109756" y="102768"/>
                  </a:cubicBezTo>
                  <a:cubicBezTo>
                    <a:pt x="99128" y="134756"/>
                    <a:pt x="71798" y="134756"/>
                    <a:pt x="68761" y="134756"/>
                  </a:cubicBezTo>
                  <a:cubicBezTo>
                    <a:pt x="53578" y="134756"/>
                    <a:pt x="41432" y="125439"/>
                    <a:pt x="34448" y="113948"/>
                  </a:cubicBezTo>
                  <a:cubicBezTo>
                    <a:pt x="25338" y="99041"/>
                    <a:pt x="25338" y="78544"/>
                    <a:pt x="25338" y="67363"/>
                  </a:cubicBezTo>
                  <a:lnTo>
                    <a:pt x="110059" y="67363"/>
                  </a:lnTo>
                  <a:cubicBezTo>
                    <a:pt x="116740" y="67363"/>
                    <a:pt x="117651" y="67363"/>
                    <a:pt x="117651" y="60842"/>
                  </a:cubicBezTo>
                  <a:cubicBezTo>
                    <a:pt x="117651" y="30096"/>
                    <a:pt x="101253" y="-29"/>
                    <a:pt x="63296" y="-29"/>
                  </a:cubicBezTo>
                  <a:cubicBezTo>
                    <a:pt x="28071" y="-29"/>
                    <a:pt x="134" y="31959"/>
                    <a:pt x="134" y="70780"/>
                  </a:cubicBezTo>
                  <a:cubicBezTo>
                    <a:pt x="134" y="112395"/>
                    <a:pt x="32018" y="142520"/>
                    <a:pt x="66939" y="142520"/>
                  </a:cubicBezTo>
                  <a:cubicBezTo>
                    <a:pt x="103986" y="142520"/>
                    <a:pt x="117651" y="108047"/>
                    <a:pt x="117651" y="102146"/>
                  </a:cubicBezTo>
                  <a:close/>
                  <a:moveTo>
                    <a:pt x="97609" y="60842"/>
                  </a:moveTo>
                  <a:lnTo>
                    <a:pt x="25642" y="60842"/>
                  </a:lnTo>
                  <a:cubicBezTo>
                    <a:pt x="27463" y="14568"/>
                    <a:pt x="52971" y="6804"/>
                    <a:pt x="63296" y="6804"/>
                  </a:cubicBezTo>
                  <a:cubicBezTo>
                    <a:pt x="94573" y="6804"/>
                    <a:pt x="97609" y="48730"/>
                    <a:pt x="97609" y="60842"/>
                  </a:cubicBezTo>
                  <a:close/>
                </a:path>
              </a:pathLst>
            </a:custGeom>
            <a:solidFill>
              <a:srgbClr val="000000"/>
            </a:solidFill>
            <a:ln w="30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8" name="任意多边形: 形状 117">
              <a:extLst>
                <a:ext uri="{FF2B5EF4-FFF2-40B4-BE49-F238E27FC236}">
                  <a16:creationId xmlns:a16="http://schemas.microsoft.com/office/drawing/2014/main" id="{F06EE922-A4EC-0544-0AE2-1A58395F0E3E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6867606" y="1508012"/>
              <a:ext cx="149704" cy="197517"/>
            </a:xfrm>
            <a:custGeom>
              <a:avLst/>
              <a:gdLst>
                <a:gd name="connsiteX0" fmla="*/ 149847 w 149704"/>
                <a:gd name="connsiteY0" fmla="*/ 70158 h 197517"/>
                <a:gd name="connsiteX1" fmla="*/ 86382 w 149704"/>
                <a:gd name="connsiteY1" fmla="*/ -29 h 197517"/>
                <a:gd name="connsiteX2" fmla="*/ 43869 w 149704"/>
                <a:gd name="connsiteY2" fmla="*/ 20468 h 197517"/>
                <a:gd name="connsiteX3" fmla="*/ 43869 w 149704"/>
                <a:gd name="connsiteY3" fmla="*/ -29 h 197517"/>
                <a:gd name="connsiteX4" fmla="*/ 142 w 149704"/>
                <a:gd name="connsiteY4" fmla="*/ 3387 h 197517"/>
                <a:gd name="connsiteX5" fmla="*/ 142 w 149704"/>
                <a:gd name="connsiteY5" fmla="*/ 13015 h 197517"/>
                <a:gd name="connsiteX6" fmla="*/ 23827 w 149704"/>
                <a:gd name="connsiteY6" fmla="*/ 28543 h 197517"/>
                <a:gd name="connsiteX7" fmla="*/ 23827 w 149704"/>
                <a:gd name="connsiteY7" fmla="*/ 173886 h 197517"/>
                <a:gd name="connsiteX8" fmla="*/ 142 w 149704"/>
                <a:gd name="connsiteY8" fmla="*/ 187862 h 197517"/>
                <a:gd name="connsiteX9" fmla="*/ 142 w 149704"/>
                <a:gd name="connsiteY9" fmla="*/ 197489 h 197517"/>
                <a:gd name="connsiteX10" fmla="*/ 34152 w 149704"/>
                <a:gd name="connsiteY10" fmla="*/ 196557 h 197517"/>
                <a:gd name="connsiteX11" fmla="*/ 68465 w 149704"/>
                <a:gd name="connsiteY11" fmla="*/ 197489 h 197517"/>
                <a:gd name="connsiteX12" fmla="*/ 68465 w 149704"/>
                <a:gd name="connsiteY12" fmla="*/ 187862 h 197517"/>
                <a:gd name="connsiteX13" fmla="*/ 44780 w 149704"/>
                <a:gd name="connsiteY13" fmla="*/ 173886 h 197517"/>
                <a:gd name="connsiteX14" fmla="*/ 44780 w 149704"/>
                <a:gd name="connsiteY14" fmla="*/ 121712 h 197517"/>
                <a:gd name="connsiteX15" fmla="*/ 44780 w 149704"/>
                <a:gd name="connsiteY15" fmla="*/ 118917 h 197517"/>
                <a:gd name="connsiteX16" fmla="*/ 82130 w 149704"/>
                <a:gd name="connsiteY16" fmla="*/ 140656 h 197517"/>
                <a:gd name="connsiteX17" fmla="*/ 149847 w 149704"/>
                <a:gd name="connsiteY17" fmla="*/ 70158 h 197517"/>
                <a:gd name="connsiteX18" fmla="*/ 124643 w 149704"/>
                <a:gd name="connsiteY18" fmla="*/ 70158 h 197517"/>
                <a:gd name="connsiteX19" fmla="*/ 80916 w 149704"/>
                <a:gd name="connsiteY19" fmla="*/ 133824 h 197517"/>
                <a:gd name="connsiteX20" fmla="*/ 49031 w 149704"/>
                <a:gd name="connsiteY20" fmla="*/ 114879 h 197517"/>
                <a:gd name="connsiteX21" fmla="*/ 44780 w 149704"/>
                <a:gd name="connsiteY21" fmla="*/ 101836 h 197517"/>
                <a:gd name="connsiteX22" fmla="*/ 44780 w 149704"/>
                <a:gd name="connsiteY22" fmla="*/ 32580 h 197517"/>
                <a:gd name="connsiteX23" fmla="*/ 83952 w 149704"/>
                <a:gd name="connsiteY23" fmla="*/ 7735 h 197517"/>
                <a:gd name="connsiteX24" fmla="*/ 124643 w 149704"/>
                <a:gd name="connsiteY24" fmla="*/ 70158 h 197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9704" h="197517">
                  <a:moveTo>
                    <a:pt x="149847" y="70158"/>
                  </a:moveTo>
                  <a:cubicBezTo>
                    <a:pt x="149847" y="30717"/>
                    <a:pt x="120392" y="-29"/>
                    <a:pt x="86382" y="-29"/>
                  </a:cubicBezTo>
                  <a:cubicBezTo>
                    <a:pt x="62696" y="-29"/>
                    <a:pt x="49942" y="13636"/>
                    <a:pt x="43869" y="20468"/>
                  </a:cubicBezTo>
                  <a:lnTo>
                    <a:pt x="43869" y="-29"/>
                  </a:lnTo>
                  <a:lnTo>
                    <a:pt x="142" y="3387"/>
                  </a:lnTo>
                  <a:lnTo>
                    <a:pt x="142" y="13015"/>
                  </a:lnTo>
                  <a:cubicBezTo>
                    <a:pt x="21702" y="13015"/>
                    <a:pt x="23827" y="14878"/>
                    <a:pt x="23827" y="28543"/>
                  </a:cubicBezTo>
                  <a:lnTo>
                    <a:pt x="23827" y="173886"/>
                  </a:lnTo>
                  <a:cubicBezTo>
                    <a:pt x="23827" y="187862"/>
                    <a:pt x="20487" y="187862"/>
                    <a:pt x="142" y="187862"/>
                  </a:cubicBezTo>
                  <a:lnTo>
                    <a:pt x="142" y="197489"/>
                  </a:lnTo>
                  <a:lnTo>
                    <a:pt x="34152" y="196557"/>
                  </a:lnTo>
                  <a:lnTo>
                    <a:pt x="68465" y="197489"/>
                  </a:lnTo>
                  <a:lnTo>
                    <a:pt x="68465" y="187862"/>
                  </a:lnTo>
                  <a:cubicBezTo>
                    <a:pt x="48120" y="187862"/>
                    <a:pt x="44780" y="187862"/>
                    <a:pt x="44780" y="173886"/>
                  </a:cubicBezTo>
                  <a:lnTo>
                    <a:pt x="44780" y="121712"/>
                  </a:lnTo>
                  <a:lnTo>
                    <a:pt x="44780" y="118917"/>
                  </a:lnTo>
                  <a:cubicBezTo>
                    <a:pt x="46298" y="123886"/>
                    <a:pt x="59052" y="140656"/>
                    <a:pt x="82130" y="140656"/>
                  </a:cubicBezTo>
                  <a:cubicBezTo>
                    <a:pt x="118266" y="140656"/>
                    <a:pt x="149847" y="110221"/>
                    <a:pt x="149847" y="70158"/>
                  </a:cubicBezTo>
                  <a:close/>
                  <a:moveTo>
                    <a:pt x="124643" y="70158"/>
                  </a:moveTo>
                  <a:cubicBezTo>
                    <a:pt x="124643" y="107737"/>
                    <a:pt x="103387" y="133824"/>
                    <a:pt x="80916" y="133824"/>
                  </a:cubicBezTo>
                  <a:cubicBezTo>
                    <a:pt x="68769" y="133824"/>
                    <a:pt x="57230" y="127613"/>
                    <a:pt x="49031" y="114879"/>
                  </a:cubicBezTo>
                  <a:cubicBezTo>
                    <a:pt x="44780" y="108358"/>
                    <a:pt x="44780" y="108047"/>
                    <a:pt x="44780" y="101836"/>
                  </a:cubicBezTo>
                  <a:lnTo>
                    <a:pt x="44780" y="32580"/>
                  </a:lnTo>
                  <a:cubicBezTo>
                    <a:pt x="53586" y="16742"/>
                    <a:pt x="68465" y="7735"/>
                    <a:pt x="83952" y="7735"/>
                  </a:cubicBezTo>
                  <a:cubicBezTo>
                    <a:pt x="106119" y="7735"/>
                    <a:pt x="124643" y="35065"/>
                    <a:pt x="124643" y="70158"/>
                  </a:cubicBezTo>
                  <a:close/>
                </a:path>
              </a:pathLst>
            </a:custGeom>
            <a:solidFill>
              <a:srgbClr val="000000"/>
            </a:solidFill>
            <a:ln w="30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9" name="任意多边形: 形状 118">
              <a:extLst>
                <a:ext uri="{FF2B5EF4-FFF2-40B4-BE49-F238E27FC236}">
                  <a16:creationId xmlns:a16="http://schemas.microsoft.com/office/drawing/2014/main" id="{D33B0E7F-E8F2-557F-071A-DE73D41E25B0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7036441" y="1508012"/>
              <a:ext cx="102030" cy="137268"/>
            </a:xfrm>
            <a:custGeom>
              <a:avLst/>
              <a:gdLst>
                <a:gd name="connsiteX0" fmla="*/ 102177 w 102030"/>
                <a:gd name="connsiteY0" fmla="*/ 18916 h 137268"/>
                <a:gd name="connsiteX1" fmla="*/ 79707 w 102030"/>
                <a:gd name="connsiteY1" fmla="*/ -29 h 137268"/>
                <a:gd name="connsiteX2" fmla="*/ 42356 w 102030"/>
                <a:gd name="connsiteY2" fmla="*/ 34133 h 137268"/>
                <a:gd name="connsiteX3" fmla="*/ 42356 w 102030"/>
                <a:gd name="connsiteY3" fmla="*/ -29 h 137268"/>
                <a:gd name="connsiteX4" fmla="*/ 147 w 102030"/>
                <a:gd name="connsiteY4" fmla="*/ 3387 h 137268"/>
                <a:gd name="connsiteX5" fmla="*/ 147 w 102030"/>
                <a:gd name="connsiteY5" fmla="*/ 13015 h 137268"/>
                <a:gd name="connsiteX6" fmla="*/ 23833 w 102030"/>
                <a:gd name="connsiteY6" fmla="*/ 30406 h 137268"/>
                <a:gd name="connsiteX7" fmla="*/ 23833 w 102030"/>
                <a:gd name="connsiteY7" fmla="*/ 113637 h 137268"/>
                <a:gd name="connsiteX8" fmla="*/ 147 w 102030"/>
                <a:gd name="connsiteY8" fmla="*/ 127613 h 137268"/>
                <a:gd name="connsiteX9" fmla="*/ 147 w 102030"/>
                <a:gd name="connsiteY9" fmla="*/ 137240 h 137268"/>
                <a:gd name="connsiteX10" fmla="*/ 34765 w 102030"/>
                <a:gd name="connsiteY10" fmla="*/ 136308 h 137268"/>
                <a:gd name="connsiteX11" fmla="*/ 73330 w 102030"/>
                <a:gd name="connsiteY11" fmla="*/ 137240 h 137268"/>
                <a:gd name="connsiteX12" fmla="*/ 73330 w 102030"/>
                <a:gd name="connsiteY12" fmla="*/ 127613 h 137268"/>
                <a:gd name="connsiteX13" fmla="*/ 66953 w 102030"/>
                <a:gd name="connsiteY13" fmla="*/ 127613 h 137268"/>
                <a:gd name="connsiteX14" fmla="*/ 43874 w 102030"/>
                <a:gd name="connsiteY14" fmla="*/ 113016 h 137268"/>
                <a:gd name="connsiteX15" fmla="*/ 43874 w 102030"/>
                <a:gd name="connsiteY15" fmla="*/ 65189 h 137268"/>
                <a:gd name="connsiteX16" fmla="*/ 79707 w 102030"/>
                <a:gd name="connsiteY16" fmla="*/ 6804 h 137268"/>
                <a:gd name="connsiteX17" fmla="*/ 83047 w 102030"/>
                <a:gd name="connsiteY17" fmla="*/ 7114 h 137268"/>
                <a:gd name="connsiteX18" fmla="*/ 76063 w 102030"/>
                <a:gd name="connsiteY18" fmla="*/ 19226 h 137268"/>
                <a:gd name="connsiteX19" fmla="*/ 89120 w 102030"/>
                <a:gd name="connsiteY19" fmla="*/ 32580 h 137268"/>
                <a:gd name="connsiteX20" fmla="*/ 102177 w 102030"/>
                <a:gd name="connsiteY20" fmla="*/ 18916 h 13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2030" h="137268">
                  <a:moveTo>
                    <a:pt x="102177" y="18916"/>
                  </a:moveTo>
                  <a:cubicBezTo>
                    <a:pt x="102177" y="8978"/>
                    <a:pt x="92764" y="-29"/>
                    <a:pt x="79707" y="-29"/>
                  </a:cubicBezTo>
                  <a:cubicBezTo>
                    <a:pt x="57539" y="-29"/>
                    <a:pt x="46607" y="20779"/>
                    <a:pt x="42356" y="34133"/>
                  </a:cubicBezTo>
                  <a:lnTo>
                    <a:pt x="42356" y="-29"/>
                  </a:lnTo>
                  <a:lnTo>
                    <a:pt x="147" y="3387"/>
                  </a:lnTo>
                  <a:lnTo>
                    <a:pt x="147" y="13015"/>
                  </a:lnTo>
                  <a:cubicBezTo>
                    <a:pt x="21404" y="13015"/>
                    <a:pt x="23833" y="15189"/>
                    <a:pt x="23833" y="30406"/>
                  </a:cubicBezTo>
                  <a:lnTo>
                    <a:pt x="23833" y="113637"/>
                  </a:lnTo>
                  <a:cubicBezTo>
                    <a:pt x="23833" y="127613"/>
                    <a:pt x="20493" y="127613"/>
                    <a:pt x="147" y="127613"/>
                  </a:cubicBezTo>
                  <a:lnTo>
                    <a:pt x="147" y="137240"/>
                  </a:lnTo>
                  <a:lnTo>
                    <a:pt x="34765" y="136308"/>
                  </a:lnTo>
                  <a:cubicBezTo>
                    <a:pt x="46911" y="136308"/>
                    <a:pt x="61183" y="136308"/>
                    <a:pt x="73330" y="137240"/>
                  </a:cubicBezTo>
                  <a:lnTo>
                    <a:pt x="73330" y="127613"/>
                  </a:lnTo>
                  <a:lnTo>
                    <a:pt x="66953" y="127613"/>
                  </a:lnTo>
                  <a:cubicBezTo>
                    <a:pt x="44482" y="127613"/>
                    <a:pt x="43874" y="124196"/>
                    <a:pt x="43874" y="113016"/>
                  </a:cubicBezTo>
                  <a:lnTo>
                    <a:pt x="43874" y="65189"/>
                  </a:lnTo>
                  <a:cubicBezTo>
                    <a:pt x="43874" y="34444"/>
                    <a:pt x="56628" y="6804"/>
                    <a:pt x="79707" y="6804"/>
                  </a:cubicBezTo>
                  <a:cubicBezTo>
                    <a:pt x="81832" y="6804"/>
                    <a:pt x="82439" y="6804"/>
                    <a:pt x="83047" y="7114"/>
                  </a:cubicBezTo>
                  <a:cubicBezTo>
                    <a:pt x="82136" y="7425"/>
                    <a:pt x="76063" y="11152"/>
                    <a:pt x="76063" y="19226"/>
                  </a:cubicBezTo>
                  <a:cubicBezTo>
                    <a:pt x="76063" y="27922"/>
                    <a:pt x="82439" y="32580"/>
                    <a:pt x="89120" y="32580"/>
                  </a:cubicBezTo>
                  <a:cubicBezTo>
                    <a:pt x="94586" y="32580"/>
                    <a:pt x="102177" y="28854"/>
                    <a:pt x="102177" y="18916"/>
                  </a:cubicBezTo>
                  <a:close/>
                </a:path>
              </a:pathLst>
            </a:custGeom>
            <a:solidFill>
              <a:srgbClr val="000000"/>
            </a:solidFill>
            <a:ln w="30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0" name="任意多边形: 形状 119">
              <a:extLst>
                <a:ext uri="{FF2B5EF4-FFF2-40B4-BE49-F238E27FC236}">
                  <a16:creationId xmlns:a16="http://schemas.microsoft.com/office/drawing/2014/main" id="{D80D0778-FFEE-6D7D-4D2E-CA679127991A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7155477" y="1506149"/>
              <a:ext cx="117516" cy="142548"/>
            </a:xfrm>
            <a:custGeom>
              <a:avLst/>
              <a:gdLst>
                <a:gd name="connsiteX0" fmla="*/ 117668 w 117516"/>
                <a:gd name="connsiteY0" fmla="*/ 102146 h 142548"/>
                <a:gd name="connsiteX1" fmla="*/ 113720 w 117516"/>
                <a:gd name="connsiteY1" fmla="*/ 98420 h 142548"/>
                <a:gd name="connsiteX2" fmla="*/ 109773 w 117516"/>
                <a:gd name="connsiteY2" fmla="*/ 102768 h 142548"/>
                <a:gd name="connsiteX3" fmla="*/ 68779 w 117516"/>
                <a:gd name="connsiteY3" fmla="*/ 134756 h 142548"/>
                <a:gd name="connsiteX4" fmla="*/ 34465 w 117516"/>
                <a:gd name="connsiteY4" fmla="*/ 113948 h 142548"/>
                <a:gd name="connsiteX5" fmla="*/ 25355 w 117516"/>
                <a:gd name="connsiteY5" fmla="*/ 67363 h 142548"/>
                <a:gd name="connsiteX6" fmla="*/ 110077 w 117516"/>
                <a:gd name="connsiteY6" fmla="*/ 67363 h 142548"/>
                <a:gd name="connsiteX7" fmla="*/ 117668 w 117516"/>
                <a:gd name="connsiteY7" fmla="*/ 60842 h 142548"/>
                <a:gd name="connsiteX8" fmla="*/ 63313 w 117516"/>
                <a:gd name="connsiteY8" fmla="*/ -29 h 142548"/>
                <a:gd name="connsiteX9" fmla="*/ 151 w 117516"/>
                <a:gd name="connsiteY9" fmla="*/ 70780 h 142548"/>
                <a:gd name="connsiteX10" fmla="*/ 66957 w 117516"/>
                <a:gd name="connsiteY10" fmla="*/ 142520 h 142548"/>
                <a:gd name="connsiteX11" fmla="*/ 117668 w 117516"/>
                <a:gd name="connsiteY11" fmla="*/ 102146 h 142548"/>
                <a:gd name="connsiteX12" fmla="*/ 97626 w 117516"/>
                <a:gd name="connsiteY12" fmla="*/ 60842 h 142548"/>
                <a:gd name="connsiteX13" fmla="*/ 25659 w 117516"/>
                <a:gd name="connsiteY13" fmla="*/ 60842 h 142548"/>
                <a:gd name="connsiteX14" fmla="*/ 63313 w 117516"/>
                <a:gd name="connsiteY14" fmla="*/ 6804 h 142548"/>
                <a:gd name="connsiteX15" fmla="*/ 97626 w 117516"/>
                <a:gd name="connsiteY15" fmla="*/ 60842 h 14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7516" h="142548">
                  <a:moveTo>
                    <a:pt x="117668" y="102146"/>
                  </a:moveTo>
                  <a:cubicBezTo>
                    <a:pt x="117668" y="99041"/>
                    <a:pt x="115239" y="98420"/>
                    <a:pt x="113720" y="98420"/>
                  </a:cubicBezTo>
                  <a:cubicBezTo>
                    <a:pt x="110988" y="98420"/>
                    <a:pt x="110380" y="100283"/>
                    <a:pt x="109773" y="102768"/>
                  </a:cubicBezTo>
                  <a:cubicBezTo>
                    <a:pt x="99145" y="134756"/>
                    <a:pt x="71815" y="134756"/>
                    <a:pt x="68779" y="134756"/>
                  </a:cubicBezTo>
                  <a:cubicBezTo>
                    <a:pt x="53596" y="134756"/>
                    <a:pt x="41449" y="125439"/>
                    <a:pt x="34465" y="113948"/>
                  </a:cubicBezTo>
                  <a:cubicBezTo>
                    <a:pt x="25355" y="99041"/>
                    <a:pt x="25355" y="78544"/>
                    <a:pt x="25355" y="67363"/>
                  </a:cubicBezTo>
                  <a:lnTo>
                    <a:pt x="110077" y="67363"/>
                  </a:lnTo>
                  <a:cubicBezTo>
                    <a:pt x="116757" y="67363"/>
                    <a:pt x="117668" y="67363"/>
                    <a:pt x="117668" y="60842"/>
                  </a:cubicBezTo>
                  <a:cubicBezTo>
                    <a:pt x="117668" y="30096"/>
                    <a:pt x="101270" y="-29"/>
                    <a:pt x="63313" y="-29"/>
                  </a:cubicBezTo>
                  <a:cubicBezTo>
                    <a:pt x="28088" y="-29"/>
                    <a:pt x="151" y="31959"/>
                    <a:pt x="151" y="70780"/>
                  </a:cubicBezTo>
                  <a:cubicBezTo>
                    <a:pt x="151" y="112395"/>
                    <a:pt x="32036" y="142520"/>
                    <a:pt x="66957" y="142520"/>
                  </a:cubicBezTo>
                  <a:cubicBezTo>
                    <a:pt x="104003" y="142520"/>
                    <a:pt x="117668" y="108047"/>
                    <a:pt x="117668" y="102146"/>
                  </a:cubicBezTo>
                  <a:close/>
                  <a:moveTo>
                    <a:pt x="97626" y="60842"/>
                  </a:moveTo>
                  <a:lnTo>
                    <a:pt x="25659" y="60842"/>
                  </a:lnTo>
                  <a:cubicBezTo>
                    <a:pt x="27481" y="14568"/>
                    <a:pt x="52988" y="6804"/>
                    <a:pt x="63313" y="6804"/>
                  </a:cubicBezTo>
                  <a:cubicBezTo>
                    <a:pt x="94590" y="6804"/>
                    <a:pt x="97626" y="48730"/>
                    <a:pt x="97626" y="60842"/>
                  </a:cubicBezTo>
                  <a:close/>
                </a:path>
              </a:pathLst>
            </a:custGeom>
            <a:solidFill>
              <a:srgbClr val="000000"/>
            </a:solidFill>
            <a:ln w="30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1" name="任意多边形: 形状 120">
              <a:extLst>
                <a:ext uri="{FF2B5EF4-FFF2-40B4-BE49-F238E27FC236}">
                  <a16:creationId xmlns:a16="http://schemas.microsoft.com/office/drawing/2014/main" id="{323BC45B-3192-FF70-75CC-F6EC975E7970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7292124" y="1429750"/>
              <a:ext cx="149704" cy="218946"/>
            </a:xfrm>
            <a:custGeom>
              <a:avLst/>
              <a:gdLst>
                <a:gd name="connsiteX0" fmla="*/ 149861 w 149704"/>
                <a:gd name="connsiteY0" fmla="*/ 215502 h 218946"/>
                <a:gd name="connsiteX1" fmla="*/ 149861 w 149704"/>
                <a:gd name="connsiteY1" fmla="*/ 205874 h 218946"/>
                <a:gd name="connsiteX2" fmla="*/ 126175 w 149704"/>
                <a:gd name="connsiteY2" fmla="*/ 188483 h 218946"/>
                <a:gd name="connsiteX3" fmla="*/ 126175 w 149704"/>
                <a:gd name="connsiteY3" fmla="*/ -29 h 218946"/>
                <a:gd name="connsiteX4" fmla="*/ 82448 w 149704"/>
                <a:gd name="connsiteY4" fmla="*/ 3387 h 218946"/>
                <a:gd name="connsiteX5" fmla="*/ 82448 w 149704"/>
                <a:gd name="connsiteY5" fmla="*/ 13015 h 218946"/>
                <a:gd name="connsiteX6" fmla="*/ 106133 w 149704"/>
                <a:gd name="connsiteY6" fmla="*/ 30406 h 218946"/>
                <a:gd name="connsiteX7" fmla="*/ 106133 w 149704"/>
                <a:gd name="connsiteY7" fmla="*/ 97488 h 218946"/>
                <a:gd name="connsiteX8" fmla="*/ 67872 w 149704"/>
                <a:gd name="connsiteY8" fmla="*/ 78233 h 218946"/>
                <a:gd name="connsiteX9" fmla="*/ 156 w 149704"/>
                <a:gd name="connsiteY9" fmla="*/ 148731 h 218946"/>
                <a:gd name="connsiteX10" fmla="*/ 64532 w 149704"/>
                <a:gd name="connsiteY10" fmla="*/ 218918 h 218946"/>
                <a:gd name="connsiteX11" fmla="*/ 105222 w 149704"/>
                <a:gd name="connsiteY11" fmla="*/ 198421 h 218946"/>
                <a:gd name="connsiteX12" fmla="*/ 105222 w 149704"/>
                <a:gd name="connsiteY12" fmla="*/ 218918 h 218946"/>
                <a:gd name="connsiteX13" fmla="*/ 149861 w 149704"/>
                <a:gd name="connsiteY13" fmla="*/ 215502 h 218946"/>
                <a:gd name="connsiteX14" fmla="*/ 105222 w 149704"/>
                <a:gd name="connsiteY14" fmla="*/ 178855 h 218946"/>
                <a:gd name="connsiteX15" fmla="*/ 101882 w 149704"/>
                <a:gd name="connsiteY15" fmla="*/ 190346 h 218946"/>
                <a:gd name="connsiteX16" fmla="*/ 66050 w 149704"/>
                <a:gd name="connsiteY16" fmla="*/ 212086 h 218946"/>
                <a:gd name="connsiteX17" fmla="*/ 34166 w 149704"/>
                <a:gd name="connsiteY17" fmla="*/ 192210 h 218946"/>
                <a:gd name="connsiteX18" fmla="*/ 25359 w 149704"/>
                <a:gd name="connsiteY18" fmla="*/ 149041 h 218946"/>
                <a:gd name="connsiteX19" fmla="*/ 34773 w 149704"/>
                <a:gd name="connsiteY19" fmla="*/ 104941 h 218946"/>
                <a:gd name="connsiteX20" fmla="*/ 69087 w 149704"/>
                <a:gd name="connsiteY20" fmla="*/ 85065 h 218946"/>
                <a:gd name="connsiteX21" fmla="*/ 101882 w 149704"/>
                <a:gd name="connsiteY21" fmla="*/ 103699 h 218946"/>
                <a:gd name="connsiteX22" fmla="*/ 105222 w 149704"/>
                <a:gd name="connsiteY22" fmla="*/ 115190 h 218946"/>
                <a:gd name="connsiteX23" fmla="*/ 105222 w 149704"/>
                <a:gd name="connsiteY23" fmla="*/ 178855 h 218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704" h="218946">
                  <a:moveTo>
                    <a:pt x="149861" y="215502"/>
                  </a:moveTo>
                  <a:lnTo>
                    <a:pt x="149861" y="205874"/>
                  </a:lnTo>
                  <a:cubicBezTo>
                    <a:pt x="128604" y="205874"/>
                    <a:pt x="126175" y="203700"/>
                    <a:pt x="126175" y="188483"/>
                  </a:cubicBezTo>
                  <a:lnTo>
                    <a:pt x="126175" y="-29"/>
                  </a:lnTo>
                  <a:lnTo>
                    <a:pt x="82448" y="3387"/>
                  </a:lnTo>
                  <a:lnTo>
                    <a:pt x="82448" y="13015"/>
                  </a:lnTo>
                  <a:cubicBezTo>
                    <a:pt x="103704" y="13015"/>
                    <a:pt x="106133" y="15189"/>
                    <a:pt x="106133" y="30406"/>
                  </a:cubicBezTo>
                  <a:lnTo>
                    <a:pt x="106133" y="97488"/>
                  </a:lnTo>
                  <a:cubicBezTo>
                    <a:pt x="97327" y="86308"/>
                    <a:pt x="84270" y="78233"/>
                    <a:pt x="67872" y="78233"/>
                  </a:cubicBezTo>
                  <a:cubicBezTo>
                    <a:pt x="32040" y="78233"/>
                    <a:pt x="156" y="108668"/>
                    <a:pt x="156" y="148731"/>
                  </a:cubicBezTo>
                  <a:cubicBezTo>
                    <a:pt x="156" y="188172"/>
                    <a:pt x="29914" y="218918"/>
                    <a:pt x="64532" y="218918"/>
                  </a:cubicBezTo>
                  <a:cubicBezTo>
                    <a:pt x="83966" y="218918"/>
                    <a:pt x="97631" y="208359"/>
                    <a:pt x="105222" y="198421"/>
                  </a:cubicBezTo>
                  <a:lnTo>
                    <a:pt x="105222" y="218918"/>
                  </a:lnTo>
                  <a:lnTo>
                    <a:pt x="149861" y="215502"/>
                  </a:lnTo>
                  <a:close/>
                  <a:moveTo>
                    <a:pt x="105222" y="178855"/>
                  </a:moveTo>
                  <a:cubicBezTo>
                    <a:pt x="105222" y="184446"/>
                    <a:pt x="105222" y="185067"/>
                    <a:pt x="101882" y="190346"/>
                  </a:cubicBezTo>
                  <a:cubicBezTo>
                    <a:pt x="92772" y="205253"/>
                    <a:pt x="79107" y="212086"/>
                    <a:pt x="66050" y="212086"/>
                  </a:cubicBezTo>
                  <a:cubicBezTo>
                    <a:pt x="52385" y="212086"/>
                    <a:pt x="41454" y="204011"/>
                    <a:pt x="34166" y="192210"/>
                  </a:cubicBezTo>
                  <a:cubicBezTo>
                    <a:pt x="26270" y="179477"/>
                    <a:pt x="25359" y="161774"/>
                    <a:pt x="25359" y="149041"/>
                  </a:cubicBezTo>
                  <a:cubicBezTo>
                    <a:pt x="25359" y="137551"/>
                    <a:pt x="25967" y="118917"/>
                    <a:pt x="34773" y="104941"/>
                  </a:cubicBezTo>
                  <a:cubicBezTo>
                    <a:pt x="41150" y="95314"/>
                    <a:pt x="52689" y="85065"/>
                    <a:pt x="69087" y="85065"/>
                  </a:cubicBezTo>
                  <a:cubicBezTo>
                    <a:pt x="79715" y="85065"/>
                    <a:pt x="92469" y="89724"/>
                    <a:pt x="101882" y="103699"/>
                  </a:cubicBezTo>
                  <a:cubicBezTo>
                    <a:pt x="105222" y="108979"/>
                    <a:pt x="105222" y="109600"/>
                    <a:pt x="105222" y="115190"/>
                  </a:cubicBezTo>
                  <a:lnTo>
                    <a:pt x="105222" y="178855"/>
                  </a:lnTo>
                  <a:close/>
                </a:path>
              </a:pathLst>
            </a:custGeom>
            <a:solidFill>
              <a:srgbClr val="000000"/>
            </a:solidFill>
            <a:ln w="30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2" name="任意多边形: 形状 121">
              <a:extLst>
                <a:ext uri="{FF2B5EF4-FFF2-40B4-BE49-F238E27FC236}">
                  <a16:creationId xmlns:a16="http://schemas.microsoft.com/office/drawing/2014/main" id="{6006FCCC-0B62-8BD1-D190-A8922600ABD3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7460656" y="1441241"/>
              <a:ext cx="64983" cy="204039"/>
            </a:xfrm>
            <a:custGeom>
              <a:avLst/>
              <a:gdLst>
                <a:gd name="connsiteX0" fmla="*/ 65145 w 64983"/>
                <a:gd name="connsiteY0" fmla="*/ 204011 h 204039"/>
                <a:gd name="connsiteX1" fmla="*/ 65145 w 64983"/>
                <a:gd name="connsiteY1" fmla="*/ 194384 h 204039"/>
                <a:gd name="connsiteX2" fmla="*/ 43888 w 64983"/>
                <a:gd name="connsiteY2" fmla="*/ 180719 h 204039"/>
                <a:gd name="connsiteX3" fmla="*/ 43888 w 64983"/>
                <a:gd name="connsiteY3" fmla="*/ 66742 h 204039"/>
                <a:gd name="connsiteX4" fmla="*/ 1376 w 64983"/>
                <a:gd name="connsiteY4" fmla="*/ 70158 h 204039"/>
                <a:gd name="connsiteX5" fmla="*/ 1376 w 64983"/>
                <a:gd name="connsiteY5" fmla="*/ 79786 h 204039"/>
                <a:gd name="connsiteX6" fmla="*/ 23847 w 64983"/>
                <a:gd name="connsiteY6" fmla="*/ 96867 h 204039"/>
                <a:gd name="connsiteX7" fmla="*/ 23847 w 64983"/>
                <a:gd name="connsiteY7" fmla="*/ 180408 h 204039"/>
                <a:gd name="connsiteX8" fmla="*/ 161 w 64983"/>
                <a:gd name="connsiteY8" fmla="*/ 194384 h 204039"/>
                <a:gd name="connsiteX9" fmla="*/ 161 w 64983"/>
                <a:gd name="connsiteY9" fmla="*/ 204011 h 204039"/>
                <a:gd name="connsiteX10" fmla="*/ 33564 w 64983"/>
                <a:gd name="connsiteY10" fmla="*/ 203079 h 204039"/>
                <a:gd name="connsiteX11" fmla="*/ 65145 w 64983"/>
                <a:gd name="connsiteY11" fmla="*/ 204011 h 204039"/>
                <a:gd name="connsiteX12" fmla="*/ 48443 w 64983"/>
                <a:gd name="connsiteY12" fmla="*/ 16431 h 204039"/>
                <a:gd name="connsiteX13" fmla="*/ 32349 w 64983"/>
                <a:gd name="connsiteY13" fmla="*/ -29 h 204039"/>
                <a:gd name="connsiteX14" fmla="*/ 15951 w 64983"/>
                <a:gd name="connsiteY14" fmla="*/ 16431 h 204039"/>
                <a:gd name="connsiteX15" fmla="*/ 32046 w 64983"/>
                <a:gd name="connsiteY15" fmla="*/ 32891 h 204039"/>
                <a:gd name="connsiteX16" fmla="*/ 48443 w 64983"/>
                <a:gd name="connsiteY16" fmla="*/ 16431 h 204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983" h="204039">
                  <a:moveTo>
                    <a:pt x="65145" y="204011"/>
                  </a:moveTo>
                  <a:lnTo>
                    <a:pt x="65145" y="194384"/>
                  </a:lnTo>
                  <a:cubicBezTo>
                    <a:pt x="45103" y="194384"/>
                    <a:pt x="43888" y="192831"/>
                    <a:pt x="43888" y="180719"/>
                  </a:cubicBezTo>
                  <a:lnTo>
                    <a:pt x="43888" y="66742"/>
                  </a:lnTo>
                  <a:lnTo>
                    <a:pt x="1376" y="70158"/>
                  </a:lnTo>
                  <a:lnTo>
                    <a:pt x="1376" y="79786"/>
                  </a:lnTo>
                  <a:cubicBezTo>
                    <a:pt x="21114" y="79786"/>
                    <a:pt x="23847" y="81649"/>
                    <a:pt x="23847" y="96867"/>
                  </a:cubicBezTo>
                  <a:lnTo>
                    <a:pt x="23847" y="180408"/>
                  </a:lnTo>
                  <a:cubicBezTo>
                    <a:pt x="23847" y="194384"/>
                    <a:pt x="20506" y="194384"/>
                    <a:pt x="161" y="194384"/>
                  </a:cubicBezTo>
                  <a:lnTo>
                    <a:pt x="161" y="204011"/>
                  </a:lnTo>
                  <a:lnTo>
                    <a:pt x="33564" y="203079"/>
                  </a:lnTo>
                  <a:cubicBezTo>
                    <a:pt x="44192" y="203079"/>
                    <a:pt x="54820" y="203700"/>
                    <a:pt x="65145" y="204011"/>
                  </a:cubicBezTo>
                  <a:close/>
                  <a:moveTo>
                    <a:pt x="48443" y="16431"/>
                  </a:moveTo>
                  <a:cubicBezTo>
                    <a:pt x="48443" y="8046"/>
                    <a:pt x="41459" y="-29"/>
                    <a:pt x="32349" y="-29"/>
                  </a:cubicBezTo>
                  <a:cubicBezTo>
                    <a:pt x="22025" y="-29"/>
                    <a:pt x="15951" y="8667"/>
                    <a:pt x="15951" y="16431"/>
                  </a:cubicBezTo>
                  <a:cubicBezTo>
                    <a:pt x="15951" y="24816"/>
                    <a:pt x="22936" y="32891"/>
                    <a:pt x="32046" y="32891"/>
                  </a:cubicBezTo>
                  <a:cubicBezTo>
                    <a:pt x="42370" y="32891"/>
                    <a:pt x="48443" y="24195"/>
                    <a:pt x="48443" y="16431"/>
                  </a:cubicBezTo>
                  <a:close/>
                </a:path>
              </a:pathLst>
            </a:custGeom>
            <a:solidFill>
              <a:srgbClr val="000000"/>
            </a:solidFill>
            <a:ln w="30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3" name="任意多边形: 形状 122">
              <a:extLst>
                <a:ext uri="{FF2B5EF4-FFF2-40B4-BE49-F238E27FC236}">
                  <a16:creationId xmlns:a16="http://schemas.microsoft.com/office/drawing/2014/main" id="{CFF5BA4F-6292-7ED7-D639-B3F9976DCC4F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7545378" y="1506149"/>
              <a:ext cx="115694" cy="142548"/>
            </a:xfrm>
            <a:custGeom>
              <a:avLst/>
              <a:gdLst>
                <a:gd name="connsiteX0" fmla="*/ 115859 w 115694"/>
                <a:gd name="connsiteY0" fmla="*/ 102146 h 142548"/>
                <a:gd name="connsiteX1" fmla="*/ 111911 w 115694"/>
                <a:gd name="connsiteY1" fmla="*/ 99041 h 142548"/>
                <a:gd name="connsiteX2" fmla="*/ 107964 w 115694"/>
                <a:gd name="connsiteY2" fmla="*/ 102146 h 142548"/>
                <a:gd name="connsiteX3" fmla="*/ 68184 w 115694"/>
                <a:gd name="connsiteY3" fmla="*/ 134756 h 142548"/>
                <a:gd name="connsiteX4" fmla="*/ 25368 w 115694"/>
                <a:gd name="connsiteY4" fmla="*/ 71401 h 142548"/>
                <a:gd name="connsiteX5" fmla="*/ 66362 w 115694"/>
                <a:gd name="connsiteY5" fmla="*/ 7735 h 142548"/>
                <a:gd name="connsiteX6" fmla="*/ 98854 w 115694"/>
                <a:gd name="connsiteY6" fmla="*/ 19226 h 142548"/>
                <a:gd name="connsiteX7" fmla="*/ 84582 w 115694"/>
                <a:gd name="connsiteY7" fmla="*/ 33512 h 142548"/>
                <a:gd name="connsiteX8" fmla="*/ 98550 w 115694"/>
                <a:gd name="connsiteY8" fmla="*/ 47798 h 142548"/>
                <a:gd name="connsiteX9" fmla="*/ 112519 w 115694"/>
                <a:gd name="connsiteY9" fmla="*/ 33202 h 142548"/>
                <a:gd name="connsiteX10" fmla="*/ 66058 w 115694"/>
                <a:gd name="connsiteY10" fmla="*/ -29 h 142548"/>
                <a:gd name="connsiteX11" fmla="*/ 164 w 115694"/>
                <a:gd name="connsiteY11" fmla="*/ 72022 h 142548"/>
                <a:gd name="connsiteX12" fmla="*/ 65451 w 115694"/>
                <a:gd name="connsiteY12" fmla="*/ 142520 h 142548"/>
                <a:gd name="connsiteX13" fmla="*/ 115859 w 115694"/>
                <a:gd name="connsiteY13" fmla="*/ 102146 h 14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5694" h="142548">
                  <a:moveTo>
                    <a:pt x="115859" y="102146"/>
                  </a:moveTo>
                  <a:cubicBezTo>
                    <a:pt x="115859" y="99041"/>
                    <a:pt x="112822" y="99041"/>
                    <a:pt x="111911" y="99041"/>
                  </a:cubicBezTo>
                  <a:cubicBezTo>
                    <a:pt x="109178" y="99041"/>
                    <a:pt x="108571" y="100283"/>
                    <a:pt x="107964" y="102146"/>
                  </a:cubicBezTo>
                  <a:cubicBezTo>
                    <a:pt x="99157" y="131029"/>
                    <a:pt x="79419" y="134756"/>
                    <a:pt x="68184" y="134756"/>
                  </a:cubicBezTo>
                  <a:cubicBezTo>
                    <a:pt x="52090" y="134756"/>
                    <a:pt x="25368" y="121401"/>
                    <a:pt x="25368" y="71401"/>
                  </a:cubicBezTo>
                  <a:cubicBezTo>
                    <a:pt x="25368" y="20779"/>
                    <a:pt x="50268" y="7735"/>
                    <a:pt x="66362" y="7735"/>
                  </a:cubicBezTo>
                  <a:cubicBezTo>
                    <a:pt x="69095" y="7735"/>
                    <a:pt x="88226" y="8046"/>
                    <a:pt x="98854" y="19226"/>
                  </a:cubicBezTo>
                  <a:cubicBezTo>
                    <a:pt x="86404" y="20158"/>
                    <a:pt x="84582" y="29475"/>
                    <a:pt x="84582" y="33512"/>
                  </a:cubicBezTo>
                  <a:cubicBezTo>
                    <a:pt x="84582" y="41587"/>
                    <a:pt x="90048" y="47798"/>
                    <a:pt x="98550" y="47798"/>
                  </a:cubicBezTo>
                  <a:cubicBezTo>
                    <a:pt x="106445" y="47798"/>
                    <a:pt x="112519" y="42518"/>
                    <a:pt x="112519" y="33202"/>
                  </a:cubicBezTo>
                  <a:cubicBezTo>
                    <a:pt x="112519" y="12083"/>
                    <a:pt x="89440" y="-29"/>
                    <a:pt x="66058" y="-29"/>
                  </a:cubicBezTo>
                  <a:cubicBezTo>
                    <a:pt x="28101" y="-29"/>
                    <a:pt x="164" y="33512"/>
                    <a:pt x="164" y="72022"/>
                  </a:cubicBezTo>
                  <a:cubicBezTo>
                    <a:pt x="164" y="111774"/>
                    <a:pt x="30226" y="142520"/>
                    <a:pt x="65451" y="142520"/>
                  </a:cubicBezTo>
                  <a:cubicBezTo>
                    <a:pt x="106142" y="142520"/>
                    <a:pt x="115859" y="105252"/>
                    <a:pt x="115859" y="102146"/>
                  </a:cubicBezTo>
                  <a:close/>
                </a:path>
              </a:pathLst>
            </a:custGeom>
            <a:solidFill>
              <a:srgbClr val="000000"/>
            </a:solidFill>
            <a:ln w="30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4" name="任意多边形: 形状 123">
              <a:extLst>
                <a:ext uri="{FF2B5EF4-FFF2-40B4-BE49-F238E27FC236}">
                  <a16:creationId xmlns:a16="http://schemas.microsoft.com/office/drawing/2014/main" id="{AD9DEEC4-7C8D-2282-97CF-06D4546B8FFD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7675648" y="1454285"/>
              <a:ext cx="95045" cy="194412"/>
            </a:xfrm>
            <a:custGeom>
              <a:avLst/>
              <a:gdLst>
                <a:gd name="connsiteX0" fmla="*/ 95214 w 95045"/>
                <a:gd name="connsiteY0" fmla="*/ 152458 h 194412"/>
                <a:gd name="connsiteX1" fmla="*/ 95214 w 95045"/>
                <a:gd name="connsiteY1" fmla="*/ 134756 h 194412"/>
                <a:gd name="connsiteX2" fmla="*/ 87623 w 95045"/>
                <a:gd name="connsiteY2" fmla="*/ 134756 h 194412"/>
                <a:gd name="connsiteX3" fmla="*/ 87623 w 95045"/>
                <a:gd name="connsiteY3" fmla="*/ 151836 h 194412"/>
                <a:gd name="connsiteX4" fmla="*/ 67277 w 95045"/>
                <a:gd name="connsiteY4" fmla="*/ 186619 h 194412"/>
                <a:gd name="connsiteX5" fmla="*/ 46932 w 95045"/>
                <a:gd name="connsiteY5" fmla="*/ 153079 h 194412"/>
                <a:gd name="connsiteX6" fmla="*/ 46932 w 95045"/>
                <a:gd name="connsiteY6" fmla="*/ 66742 h 194412"/>
                <a:gd name="connsiteX7" fmla="*/ 90356 w 95045"/>
                <a:gd name="connsiteY7" fmla="*/ 66742 h 194412"/>
                <a:gd name="connsiteX8" fmla="*/ 90356 w 95045"/>
                <a:gd name="connsiteY8" fmla="*/ 57115 h 194412"/>
                <a:gd name="connsiteX9" fmla="*/ 46932 w 95045"/>
                <a:gd name="connsiteY9" fmla="*/ 57115 h 194412"/>
                <a:gd name="connsiteX10" fmla="*/ 46932 w 95045"/>
                <a:gd name="connsiteY10" fmla="*/ -29 h 194412"/>
                <a:gd name="connsiteX11" fmla="*/ 39341 w 95045"/>
                <a:gd name="connsiteY11" fmla="*/ -29 h 194412"/>
                <a:gd name="connsiteX12" fmla="*/ 168 w 95045"/>
                <a:gd name="connsiteY12" fmla="*/ 59910 h 194412"/>
                <a:gd name="connsiteX13" fmla="*/ 168 w 95045"/>
                <a:gd name="connsiteY13" fmla="*/ 66742 h 194412"/>
                <a:gd name="connsiteX14" fmla="*/ 25980 w 95045"/>
                <a:gd name="connsiteY14" fmla="*/ 66742 h 194412"/>
                <a:gd name="connsiteX15" fmla="*/ 25980 w 95045"/>
                <a:gd name="connsiteY15" fmla="*/ 152458 h 194412"/>
                <a:gd name="connsiteX16" fmla="*/ 65152 w 95045"/>
                <a:gd name="connsiteY16" fmla="*/ 194384 h 194412"/>
                <a:gd name="connsiteX17" fmla="*/ 95214 w 95045"/>
                <a:gd name="connsiteY17" fmla="*/ 152458 h 19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045" h="194412">
                  <a:moveTo>
                    <a:pt x="95214" y="152458"/>
                  </a:moveTo>
                  <a:lnTo>
                    <a:pt x="95214" y="134756"/>
                  </a:lnTo>
                  <a:lnTo>
                    <a:pt x="87623" y="134756"/>
                  </a:lnTo>
                  <a:lnTo>
                    <a:pt x="87623" y="151836"/>
                  </a:lnTo>
                  <a:cubicBezTo>
                    <a:pt x="87623" y="174818"/>
                    <a:pt x="78513" y="186619"/>
                    <a:pt x="67277" y="186619"/>
                  </a:cubicBezTo>
                  <a:cubicBezTo>
                    <a:pt x="46932" y="186619"/>
                    <a:pt x="46932" y="158358"/>
                    <a:pt x="46932" y="153079"/>
                  </a:cubicBezTo>
                  <a:lnTo>
                    <a:pt x="46932" y="66742"/>
                  </a:lnTo>
                  <a:lnTo>
                    <a:pt x="90356" y="66742"/>
                  </a:lnTo>
                  <a:lnTo>
                    <a:pt x="90356" y="57115"/>
                  </a:lnTo>
                  <a:lnTo>
                    <a:pt x="46932" y="57115"/>
                  </a:lnTo>
                  <a:lnTo>
                    <a:pt x="46932" y="-29"/>
                  </a:lnTo>
                  <a:lnTo>
                    <a:pt x="39341" y="-29"/>
                  </a:lnTo>
                  <a:cubicBezTo>
                    <a:pt x="39037" y="25437"/>
                    <a:pt x="29927" y="58668"/>
                    <a:pt x="168" y="59910"/>
                  </a:cubicBezTo>
                  <a:lnTo>
                    <a:pt x="168" y="66742"/>
                  </a:lnTo>
                  <a:lnTo>
                    <a:pt x="25980" y="66742"/>
                  </a:lnTo>
                  <a:lnTo>
                    <a:pt x="25980" y="152458"/>
                  </a:lnTo>
                  <a:cubicBezTo>
                    <a:pt x="25980" y="190657"/>
                    <a:pt x="54220" y="194384"/>
                    <a:pt x="65152" y="194384"/>
                  </a:cubicBezTo>
                  <a:cubicBezTo>
                    <a:pt x="86712" y="194384"/>
                    <a:pt x="95214" y="172334"/>
                    <a:pt x="95214" y="152458"/>
                  </a:cubicBezTo>
                  <a:close/>
                </a:path>
              </a:pathLst>
            </a:custGeom>
            <a:solidFill>
              <a:srgbClr val="000000"/>
            </a:solidFill>
            <a:ln w="30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5" name="任意多边形: 形状 124">
              <a:extLst>
                <a:ext uri="{FF2B5EF4-FFF2-40B4-BE49-F238E27FC236}">
                  <a16:creationId xmlns:a16="http://schemas.microsoft.com/office/drawing/2014/main" id="{92044B0F-95F9-4B42-0DDC-8AD00F0B5BB8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7796506" y="1506149"/>
              <a:ext cx="117516" cy="142548"/>
            </a:xfrm>
            <a:custGeom>
              <a:avLst/>
              <a:gdLst>
                <a:gd name="connsiteX0" fmla="*/ 117689 w 117516"/>
                <a:gd name="connsiteY0" fmla="*/ 102146 h 142548"/>
                <a:gd name="connsiteX1" fmla="*/ 113741 w 117516"/>
                <a:gd name="connsiteY1" fmla="*/ 98420 h 142548"/>
                <a:gd name="connsiteX2" fmla="*/ 109794 w 117516"/>
                <a:gd name="connsiteY2" fmla="*/ 102768 h 142548"/>
                <a:gd name="connsiteX3" fmla="*/ 68800 w 117516"/>
                <a:gd name="connsiteY3" fmla="*/ 134756 h 142548"/>
                <a:gd name="connsiteX4" fmla="*/ 34486 w 117516"/>
                <a:gd name="connsiteY4" fmla="*/ 113948 h 142548"/>
                <a:gd name="connsiteX5" fmla="*/ 25376 w 117516"/>
                <a:gd name="connsiteY5" fmla="*/ 67363 h 142548"/>
                <a:gd name="connsiteX6" fmla="*/ 110098 w 117516"/>
                <a:gd name="connsiteY6" fmla="*/ 67363 h 142548"/>
                <a:gd name="connsiteX7" fmla="*/ 117689 w 117516"/>
                <a:gd name="connsiteY7" fmla="*/ 60842 h 142548"/>
                <a:gd name="connsiteX8" fmla="*/ 63334 w 117516"/>
                <a:gd name="connsiteY8" fmla="*/ -29 h 142548"/>
                <a:gd name="connsiteX9" fmla="*/ 172 w 117516"/>
                <a:gd name="connsiteY9" fmla="*/ 70780 h 142548"/>
                <a:gd name="connsiteX10" fmla="*/ 66978 w 117516"/>
                <a:gd name="connsiteY10" fmla="*/ 142520 h 142548"/>
                <a:gd name="connsiteX11" fmla="*/ 117689 w 117516"/>
                <a:gd name="connsiteY11" fmla="*/ 102146 h 142548"/>
                <a:gd name="connsiteX12" fmla="*/ 97647 w 117516"/>
                <a:gd name="connsiteY12" fmla="*/ 60842 h 142548"/>
                <a:gd name="connsiteX13" fmla="*/ 25680 w 117516"/>
                <a:gd name="connsiteY13" fmla="*/ 60842 h 142548"/>
                <a:gd name="connsiteX14" fmla="*/ 63334 w 117516"/>
                <a:gd name="connsiteY14" fmla="*/ 6804 h 142548"/>
                <a:gd name="connsiteX15" fmla="*/ 97647 w 117516"/>
                <a:gd name="connsiteY15" fmla="*/ 60842 h 14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7516" h="142548">
                  <a:moveTo>
                    <a:pt x="117689" y="102146"/>
                  </a:moveTo>
                  <a:cubicBezTo>
                    <a:pt x="117689" y="99041"/>
                    <a:pt x="115260" y="98420"/>
                    <a:pt x="113741" y="98420"/>
                  </a:cubicBezTo>
                  <a:cubicBezTo>
                    <a:pt x="111009" y="98420"/>
                    <a:pt x="110401" y="100283"/>
                    <a:pt x="109794" y="102768"/>
                  </a:cubicBezTo>
                  <a:cubicBezTo>
                    <a:pt x="99166" y="134756"/>
                    <a:pt x="71836" y="134756"/>
                    <a:pt x="68800" y="134756"/>
                  </a:cubicBezTo>
                  <a:cubicBezTo>
                    <a:pt x="53617" y="134756"/>
                    <a:pt x="41470" y="125439"/>
                    <a:pt x="34486" y="113948"/>
                  </a:cubicBezTo>
                  <a:cubicBezTo>
                    <a:pt x="25376" y="99041"/>
                    <a:pt x="25376" y="78544"/>
                    <a:pt x="25376" y="67363"/>
                  </a:cubicBezTo>
                  <a:lnTo>
                    <a:pt x="110098" y="67363"/>
                  </a:lnTo>
                  <a:cubicBezTo>
                    <a:pt x="116778" y="67363"/>
                    <a:pt x="117689" y="67363"/>
                    <a:pt x="117689" y="60842"/>
                  </a:cubicBezTo>
                  <a:cubicBezTo>
                    <a:pt x="117689" y="30096"/>
                    <a:pt x="101291" y="-29"/>
                    <a:pt x="63334" y="-29"/>
                  </a:cubicBezTo>
                  <a:cubicBezTo>
                    <a:pt x="28109" y="-29"/>
                    <a:pt x="172" y="31959"/>
                    <a:pt x="172" y="70780"/>
                  </a:cubicBezTo>
                  <a:cubicBezTo>
                    <a:pt x="172" y="112395"/>
                    <a:pt x="32057" y="142520"/>
                    <a:pt x="66978" y="142520"/>
                  </a:cubicBezTo>
                  <a:cubicBezTo>
                    <a:pt x="104024" y="142520"/>
                    <a:pt x="117689" y="108047"/>
                    <a:pt x="117689" y="102146"/>
                  </a:cubicBezTo>
                  <a:close/>
                  <a:moveTo>
                    <a:pt x="97647" y="60842"/>
                  </a:moveTo>
                  <a:lnTo>
                    <a:pt x="25680" y="60842"/>
                  </a:lnTo>
                  <a:cubicBezTo>
                    <a:pt x="27502" y="14568"/>
                    <a:pt x="53009" y="6804"/>
                    <a:pt x="63334" y="6804"/>
                  </a:cubicBezTo>
                  <a:cubicBezTo>
                    <a:pt x="94611" y="6804"/>
                    <a:pt x="97647" y="48730"/>
                    <a:pt x="97647" y="60842"/>
                  </a:cubicBezTo>
                  <a:close/>
                </a:path>
              </a:pathLst>
            </a:custGeom>
            <a:solidFill>
              <a:srgbClr val="000000"/>
            </a:solidFill>
            <a:ln w="30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6" name="任意多边形: 形状 125">
              <a:extLst>
                <a:ext uri="{FF2B5EF4-FFF2-40B4-BE49-F238E27FC236}">
                  <a16:creationId xmlns:a16="http://schemas.microsoft.com/office/drawing/2014/main" id="{A80C47E6-DC25-651C-CB20-6DCD04C9ED82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7933153" y="1429750"/>
              <a:ext cx="149704" cy="218946"/>
            </a:xfrm>
            <a:custGeom>
              <a:avLst/>
              <a:gdLst>
                <a:gd name="connsiteX0" fmla="*/ 149882 w 149704"/>
                <a:gd name="connsiteY0" fmla="*/ 215502 h 218946"/>
                <a:gd name="connsiteX1" fmla="*/ 149882 w 149704"/>
                <a:gd name="connsiteY1" fmla="*/ 205874 h 218946"/>
                <a:gd name="connsiteX2" fmla="*/ 126196 w 149704"/>
                <a:gd name="connsiteY2" fmla="*/ 188483 h 218946"/>
                <a:gd name="connsiteX3" fmla="*/ 126196 w 149704"/>
                <a:gd name="connsiteY3" fmla="*/ -29 h 218946"/>
                <a:gd name="connsiteX4" fmla="*/ 82469 w 149704"/>
                <a:gd name="connsiteY4" fmla="*/ 3387 h 218946"/>
                <a:gd name="connsiteX5" fmla="*/ 82469 w 149704"/>
                <a:gd name="connsiteY5" fmla="*/ 13015 h 218946"/>
                <a:gd name="connsiteX6" fmla="*/ 106154 w 149704"/>
                <a:gd name="connsiteY6" fmla="*/ 30406 h 218946"/>
                <a:gd name="connsiteX7" fmla="*/ 106154 w 149704"/>
                <a:gd name="connsiteY7" fmla="*/ 97488 h 218946"/>
                <a:gd name="connsiteX8" fmla="*/ 67893 w 149704"/>
                <a:gd name="connsiteY8" fmla="*/ 78233 h 218946"/>
                <a:gd name="connsiteX9" fmla="*/ 177 w 149704"/>
                <a:gd name="connsiteY9" fmla="*/ 148731 h 218946"/>
                <a:gd name="connsiteX10" fmla="*/ 64553 w 149704"/>
                <a:gd name="connsiteY10" fmla="*/ 218918 h 218946"/>
                <a:gd name="connsiteX11" fmla="*/ 105243 w 149704"/>
                <a:gd name="connsiteY11" fmla="*/ 198421 h 218946"/>
                <a:gd name="connsiteX12" fmla="*/ 105243 w 149704"/>
                <a:gd name="connsiteY12" fmla="*/ 218918 h 218946"/>
                <a:gd name="connsiteX13" fmla="*/ 149882 w 149704"/>
                <a:gd name="connsiteY13" fmla="*/ 215502 h 218946"/>
                <a:gd name="connsiteX14" fmla="*/ 105243 w 149704"/>
                <a:gd name="connsiteY14" fmla="*/ 178855 h 218946"/>
                <a:gd name="connsiteX15" fmla="*/ 101903 w 149704"/>
                <a:gd name="connsiteY15" fmla="*/ 190346 h 218946"/>
                <a:gd name="connsiteX16" fmla="*/ 66071 w 149704"/>
                <a:gd name="connsiteY16" fmla="*/ 212086 h 218946"/>
                <a:gd name="connsiteX17" fmla="*/ 34187 w 149704"/>
                <a:gd name="connsiteY17" fmla="*/ 192210 h 218946"/>
                <a:gd name="connsiteX18" fmla="*/ 25380 w 149704"/>
                <a:gd name="connsiteY18" fmla="*/ 149041 h 218946"/>
                <a:gd name="connsiteX19" fmla="*/ 34794 w 149704"/>
                <a:gd name="connsiteY19" fmla="*/ 104941 h 218946"/>
                <a:gd name="connsiteX20" fmla="*/ 69108 w 149704"/>
                <a:gd name="connsiteY20" fmla="*/ 85065 h 218946"/>
                <a:gd name="connsiteX21" fmla="*/ 101903 w 149704"/>
                <a:gd name="connsiteY21" fmla="*/ 103699 h 218946"/>
                <a:gd name="connsiteX22" fmla="*/ 105243 w 149704"/>
                <a:gd name="connsiteY22" fmla="*/ 115190 h 218946"/>
                <a:gd name="connsiteX23" fmla="*/ 105243 w 149704"/>
                <a:gd name="connsiteY23" fmla="*/ 178855 h 218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704" h="218946">
                  <a:moveTo>
                    <a:pt x="149882" y="215502"/>
                  </a:moveTo>
                  <a:lnTo>
                    <a:pt x="149882" y="205874"/>
                  </a:lnTo>
                  <a:cubicBezTo>
                    <a:pt x="128625" y="205874"/>
                    <a:pt x="126196" y="203700"/>
                    <a:pt x="126196" y="188483"/>
                  </a:cubicBezTo>
                  <a:lnTo>
                    <a:pt x="126196" y="-29"/>
                  </a:lnTo>
                  <a:lnTo>
                    <a:pt x="82469" y="3387"/>
                  </a:lnTo>
                  <a:lnTo>
                    <a:pt x="82469" y="13015"/>
                  </a:lnTo>
                  <a:cubicBezTo>
                    <a:pt x="103725" y="13015"/>
                    <a:pt x="106154" y="15189"/>
                    <a:pt x="106154" y="30406"/>
                  </a:cubicBezTo>
                  <a:lnTo>
                    <a:pt x="106154" y="97488"/>
                  </a:lnTo>
                  <a:cubicBezTo>
                    <a:pt x="97348" y="86308"/>
                    <a:pt x="84291" y="78233"/>
                    <a:pt x="67893" y="78233"/>
                  </a:cubicBezTo>
                  <a:cubicBezTo>
                    <a:pt x="32061" y="78233"/>
                    <a:pt x="177" y="108668"/>
                    <a:pt x="177" y="148731"/>
                  </a:cubicBezTo>
                  <a:cubicBezTo>
                    <a:pt x="177" y="188172"/>
                    <a:pt x="29935" y="218918"/>
                    <a:pt x="64553" y="218918"/>
                  </a:cubicBezTo>
                  <a:cubicBezTo>
                    <a:pt x="83987" y="218918"/>
                    <a:pt x="97652" y="208359"/>
                    <a:pt x="105243" y="198421"/>
                  </a:cubicBezTo>
                  <a:lnTo>
                    <a:pt x="105243" y="218918"/>
                  </a:lnTo>
                  <a:lnTo>
                    <a:pt x="149882" y="215502"/>
                  </a:lnTo>
                  <a:close/>
                  <a:moveTo>
                    <a:pt x="105243" y="178855"/>
                  </a:moveTo>
                  <a:cubicBezTo>
                    <a:pt x="105243" y="184446"/>
                    <a:pt x="105243" y="185067"/>
                    <a:pt x="101903" y="190346"/>
                  </a:cubicBezTo>
                  <a:cubicBezTo>
                    <a:pt x="92793" y="205253"/>
                    <a:pt x="79129" y="212086"/>
                    <a:pt x="66071" y="212086"/>
                  </a:cubicBezTo>
                  <a:cubicBezTo>
                    <a:pt x="52406" y="212086"/>
                    <a:pt x="41475" y="204011"/>
                    <a:pt x="34187" y="192210"/>
                  </a:cubicBezTo>
                  <a:cubicBezTo>
                    <a:pt x="26291" y="179477"/>
                    <a:pt x="25380" y="161774"/>
                    <a:pt x="25380" y="149041"/>
                  </a:cubicBezTo>
                  <a:cubicBezTo>
                    <a:pt x="25380" y="137551"/>
                    <a:pt x="25988" y="118917"/>
                    <a:pt x="34794" y="104941"/>
                  </a:cubicBezTo>
                  <a:cubicBezTo>
                    <a:pt x="41171" y="95314"/>
                    <a:pt x="52710" y="85065"/>
                    <a:pt x="69108" y="85065"/>
                  </a:cubicBezTo>
                  <a:cubicBezTo>
                    <a:pt x="79736" y="85065"/>
                    <a:pt x="92490" y="89724"/>
                    <a:pt x="101903" y="103699"/>
                  </a:cubicBezTo>
                  <a:cubicBezTo>
                    <a:pt x="105243" y="108979"/>
                    <a:pt x="105243" y="109600"/>
                    <a:pt x="105243" y="115190"/>
                  </a:cubicBezTo>
                  <a:lnTo>
                    <a:pt x="105243" y="178855"/>
                  </a:lnTo>
                  <a:close/>
                </a:path>
              </a:pathLst>
            </a:custGeom>
            <a:solidFill>
              <a:srgbClr val="000000"/>
            </a:solidFill>
            <a:ln w="30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7" name="任意多边形: 形状 126">
              <a:extLst>
                <a:ext uri="{FF2B5EF4-FFF2-40B4-BE49-F238E27FC236}">
                  <a16:creationId xmlns:a16="http://schemas.microsoft.com/office/drawing/2014/main" id="{F2569046-E740-9F4E-EB8E-95A4D8875FAF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8202804" y="1441241"/>
              <a:ext cx="64983" cy="204039"/>
            </a:xfrm>
            <a:custGeom>
              <a:avLst/>
              <a:gdLst>
                <a:gd name="connsiteX0" fmla="*/ 65169 w 64983"/>
                <a:gd name="connsiteY0" fmla="*/ 204011 h 204039"/>
                <a:gd name="connsiteX1" fmla="*/ 65169 w 64983"/>
                <a:gd name="connsiteY1" fmla="*/ 194384 h 204039"/>
                <a:gd name="connsiteX2" fmla="*/ 43913 w 64983"/>
                <a:gd name="connsiteY2" fmla="*/ 180719 h 204039"/>
                <a:gd name="connsiteX3" fmla="*/ 43913 w 64983"/>
                <a:gd name="connsiteY3" fmla="*/ 66742 h 204039"/>
                <a:gd name="connsiteX4" fmla="*/ 1400 w 64983"/>
                <a:gd name="connsiteY4" fmla="*/ 70158 h 204039"/>
                <a:gd name="connsiteX5" fmla="*/ 1400 w 64983"/>
                <a:gd name="connsiteY5" fmla="*/ 79786 h 204039"/>
                <a:gd name="connsiteX6" fmla="*/ 23871 w 64983"/>
                <a:gd name="connsiteY6" fmla="*/ 96867 h 204039"/>
                <a:gd name="connsiteX7" fmla="*/ 23871 w 64983"/>
                <a:gd name="connsiteY7" fmla="*/ 180408 h 204039"/>
                <a:gd name="connsiteX8" fmla="*/ 185 w 64983"/>
                <a:gd name="connsiteY8" fmla="*/ 194384 h 204039"/>
                <a:gd name="connsiteX9" fmla="*/ 185 w 64983"/>
                <a:gd name="connsiteY9" fmla="*/ 204011 h 204039"/>
                <a:gd name="connsiteX10" fmla="*/ 33588 w 64983"/>
                <a:gd name="connsiteY10" fmla="*/ 203079 h 204039"/>
                <a:gd name="connsiteX11" fmla="*/ 65169 w 64983"/>
                <a:gd name="connsiteY11" fmla="*/ 204011 h 204039"/>
                <a:gd name="connsiteX12" fmla="*/ 48468 w 64983"/>
                <a:gd name="connsiteY12" fmla="*/ 16431 h 204039"/>
                <a:gd name="connsiteX13" fmla="*/ 32374 w 64983"/>
                <a:gd name="connsiteY13" fmla="*/ -29 h 204039"/>
                <a:gd name="connsiteX14" fmla="*/ 15976 w 64983"/>
                <a:gd name="connsiteY14" fmla="*/ 16431 h 204039"/>
                <a:gd name="connsiteX15" fmla="*/ 32070 w 64983"/>
                <a:gd name="connsiteY15" fmla="*/ 32891 h 204039"/>
                <a:gd name="connsiteX16" fmla="*/ 48468 w 64983"/>
                <a:gd name="connsiteY16" fmla="*/ 16431 h 204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983" h="204039">
                  <a:moveTo>
                    <a:pt x="65169" y="204011"/>
                  </a:moveTo>
                  <a:lnTo>
                    <a:pt x="65169" y="194384"/>
                  </a:lnTo>
                  <a:cubicBezTo>
                    <a:pt x="45127" y="194384"/>
                    <a:pt x="43913" y="192831"/>
                    <a:pt x="43913" y="180719"/>
                  </a:cubicBezTo>
                  <a:lnTo>
                    <a:pt x="43913" y="66742"/>
                  </a:lnTo>
                  <a:lnTo>
                    <a:pt x="1400" y="70158"/>
                  </a:lnTo>
                  <a:lnTo>
                    <a:pt x="1400" y="79786"/>
                  </a:lnTo>
                  <a:cubicBezTo>
                    <a:pt x="21138" y="79786"/>
                    <a:pt x="23871" y="81649"/>
                    <a:pt x="23871" y="96867"/>
                  </a:cubicBezTo>
                  <a:lnTo>
                    <a:pt x="23871" y="180408"/>
                  </a:lnTo>
                  <a:cubicBezTo>
                    <a:pt x="23871" y="194384"/>
                    <a:pt x="20531" y="194384"/>
                    <a:pt x="185" y="194384"/>
                  </a:cubicBezTo>
                  <a:lnTo>
                    <a:pt x="185" y="204011"/>
                  </a:lnTo>
                  <a:lnTo>
                    <a:pt x="33588" y="203079"/>
                  </a:lnTo>
                  <a:cubicBezTo>
                    <a:pt x="44216" y="203079"/>
                    <a:pt x="54844" y="203700"/>
                    <a:pt x="65169" y="204011"/>
                  </a:cubicBezTo>
                  <a:close/>
                  <a:moveTo>
                    <a:pt x="48468" y="16431"/>
                  </a:moveTo>
                  <a:cubicBezTo>
                    <a:pt x="48468" y="8046"/>
                    <a:pt x="41483" y="-29"/>
                    <a:pt x="32374" y="-29"/>
                  </a:cubicBezTo>
                  <a:cubicBezTo>
                    <a:pt x="22049" y="-29"/>
                    <a:pt x="15976" y="8667"/>
                    <a:pt x="15976" y="16431"/>
                  </a:cubicBezTo>
                  <a:cubicBezTo>
                    <a:pt x="15976" y="24816"/>
                    <a:pt x="22960" y="32891"/>
                    <a:pt x="32070" y="32891"/>
                  </a:cubicBezTo>
                  <a:cubicBezTo>
                    <a:pt x="42394" y="32891"/>
                    <a:pt x="48468" y="24195"/>
                    <a:pt x="48468" y="16431"/>
                  </a:cubicBezTo>
                  <a:close/>
                </a:path>
              </a:pathLst>
            </a:custGeom>
            <a:solidFill>
              <a:srgbClr val="000000"/>
            </a:solidFill>
            <a:ln w="30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8" name="任意多边形: 形状 127">
              <a:extLst>
                <a:ext uri="{FF2B5EF4-FFF2-40B4-BE49-F238E27FC236}">
                  <a16:creationId xmlns:a16="http://schemas.microsoft.com/office/drawing/2014/main" id="{4F01C810-D19F-5C29-F879-B5E330778D96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8286919" y="1508012"/>
              <a:ext cx="237159" cy="137268"/>
            </a:xfrm>
            <a:custGeom>
              <a:avLst/>
              <a:gdLst>
                <a:gd name="connsiteX0" fmla="*/ 237348 w 237159"/>
                <a:gd name="connsiteY0" fmla="*/ 137240 h 137268"/>
                <a:gd name="connsiteX1" fmla="*/ 237348 w 237159"/>
                <a:gd name="connsiteY1" fmla="*/ 127613 h 137268"/>
                <a:gd name="connsiteX2" fmla="*/ 213662 w 237159"/>
                <a:gd name="connsiteY2" fmla="*/ 118296 h 137268"/>
                <a:gd name="connsiteX3" fmla="*/ 213662 w 237159"/>
                <a:gd name="connsiteY3" fmla="*/ 58978 h 137268"/>
                <a:gd name="connsiteX4" fmla="*/ 204249 w 237159"/>
                <a:gd name="connsiteY4" fmla="*/ 11462 h 137268"/>
                <a:gd name="connsiteX5" fmla="*/ 172364 w 237159"/>
                <a:gd name="connsiteY5" fmla="*/ -29 h 137268"/>
                <a:gd name="connsiteX6" fmla="*/ 128333 w 237159"/>
                <a:gd name="connsiteY6" fmla="*/ 30406 h 137268"/>
                <a:gd name="connsiteX7" fmla="*/ 87946 w 237159"/>
                <a:gd name="connsiteY7" fmla="*/ -29 h 137268"/>
                <a:gd name="connsiteX8" fmla="*/ 43004 w 237159"/>
                <a:gd name="connsiteY8" fmla="*/ 32580 h 137268"/>
                <a:gd name="connsiteX9" fmla="*/ 43004 w 237159"/>
                <a:gd name="connsiteY9" fmla="*/ -29 h 137268"/>
                <a:gd name="connsiteX10" fmla="*/ 188 w 237159"/>
                <a:gd name="connsiteY10" fmla="*/ 3387 h 137268"/>
                <a:gd name="connsiteX11" fmla="*/ 188 w 237159"/>
                <a:gd name="connsiteY11" fmla="*/ 13015 h 137268"/>
                <a:gd name="connsiteX12" fmla="*/ 23874 w 237159"/>
                <a:gd name="connsiteY12" fmla="*/ 30406 h 137268"/>
                <a:gd name="connsiteX13" fmla="*/ 23874 w 237159"/>
                <a:gd name="connsiteY13" fmla="*/ 113637 h 137268"/>
                <a:gd name="connsiteX14" fmla="*/ 188 w 237159"/>
                <a:gd name="connsiteY14" fmla="*/ 127613 h 137268"/>
                <a:gd name="connsiteX15" fmla="*/ 188 w 237159"/>
                <a:gd name="connsiteY15" fmla="*/ 137240 h 137268"/>
                <a:gd name="connsiteX16" fmla="*/ 34502 w 237159"/>
                <a:gd name="connsiteY16" fmla="*/ 136308 h 137268"/>
                <a:gd name="connsiteX17" fmla="*/ 68512 w 237159"/>
                <a:gd name="connsiteY17" fmla="*/ 137240 h 137268"/>
                <a:gd name="connsiteX18" fmla="*/ 68512 w 237159"/>
                <a:gd name="connsiteY18" fmla="*/ 127613 h 137268"/>
                <a:gd name="connsiteX19" fmla="*/ 44826 w 237159"/>
                <a:gd name="connsiteY19" fmla="*/ 113637 h 137268"/>
                <a:gd name="connsiteX20" fmla="*/ 44826 w 237159"/>
                <a:gd name="connsiteY20" fmla="*/ 56494 h 137268"/>
                <a:gd name="connsiteX21" fmla="*/ 85821 w 237159"/>
                <a:gd name="connsiteY21" fmla="*/ 6804 h 137268"/>
                <a:gd name="connsiteX22" fmla="*/ 108292 w 237159"/>
                <a:gd name="connsiteY22" fmla="*/ 41276 h 137268"/>
                <a:gd name="connsiteX23" fmla="*/ 108292 w 237159"/>
                <a:gd name="connsiteY23" fmla="*/ 113637 h 137268"/>
                <a:gd name="connsiteX24" fmla="*/ 84606 w 237159"/>
                <a:gd name="connsiteY24" fmla="*/ 127613 h 137268"/>
                <a:gd name="connsiteX25" fmla="*/ 84606 w 237159"/>
                <a:gd name="connsiteY25" fmla="*/ 137240 h 137268"/>
                <a:gd name="connsiteX26" fmla="*/ 118920 w 237159"/>
                <a:gd name="connsiteY26" fmla="*/ 136308 h 137268"/>
                <a:gd name="connsiteX27" fmla="*/ 152930 w 237159"/>
                <a:gd name="connsiteY27" fmla="*/ 137240 h 137268"/>
                <a:gd name="connsiteX28" fmla="*/ 152930 w 237159"/>
                <a:gd name="connsiteY28" fmla="*/ 127613 h 137268"/>
                <a:gd name="connsiteX29" fmla="*/ 129244 w 237159"/>
                <a:gd name="connsiteY29" fmla="*/ 113637 h 137268"/>
                <a:gd name="connsiteX30" fmla="*/ 129244 w 237159"/>
                <a:gd name="connsiteY30" fmla="*/ 56494 h 137268"/>
                <a:gd name="connsiteX31" fmla="*/ 170239 w 237159"/>
                <a:gd name="connsiteY31" fmla="*/ 6804 h 137268"/>
                <a:gd name="connsiteX32" fmla="*/ 192709 w 237159"/>
                <a:gd name="connsiteY32" fmla="*/ 41276 h 137268"/>
                <a:gd name="connsiteX33" fmla="*/ 192709 w 237159"/>
                <a:gd name="connsiteY33" fmla="*/ 113637 h 137268"/>
                <a:gd name="connsiteX34" fmla="*/ 169024 w 237159"/>
                <a:gd name="connsiteY34" fmla="*/ 127613 h 137268"/>
                <a:gd name="connsiteX35" fmla="*/ 169024 w 237159"/>
                <a:gd name="connsiteY35" fmla="*/ 137240 h 137268"/>
                <a:gd name="connsiteX36" fmla="*/ 203338 w 237159"/>
                <a:gd name="connsiteY36" fmla="*/ 136308 h 137268"/>
                <a:gd name="connsiteX37" fmla="*/ 237348 w 237159"/>
                <a:gd name="connsiteY37" fmla="*/ 137240 h 13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7159" h="137268">
                  <a:moveTo>
                    <a:pt x="237348" y="137240"/>
                  </a:moveTo>
                  <a:lnTo>
                    <a:pt x="237348" y="127613"/>
                  </a:lnTo>
                  <a:cubicBezTo>
                    <a:pt x="221557" y="127613"/>
                    <a:pt x="213966" y="127613"/>
                    <a:pt x="213662" y="118296"/>
                  </a:cubicBezTo>
                  <a:lnTo>
                    <a:pt x="213662" y="58978"/>
                  </a:lnTo>
                  <a:cubicBezTo>
                    <a:pt x="213662" y="32270"/>
                    <a:pt x="213662" y="22642"/>
                    <a:pt x="204249" y="11462"/>
                  </a:cubicBezTo>
                  <a:cubicBezTo>
                    <a:pt x="199997" y="6183"/>
                    <a:pt x="189977" y="-29"/>
                    <a:pt x="172364" y="-29"/>
                  </a:cubicBezTo>
                  <a:cubicBezTo>
                    <a:pt x="146857" y="-29"/>
                    <a:pt x="133496" y="18605"/>
                    <a:pt x="128333" y="30406"/>
                  </a:cubicBezTo>
                  <a:cubicBezTo>
                    <a:pt x="124082" y="3387"/>
                    <a:pt x="101611" y="-29"/>
                    <a:pt x="87946" y="-29"/>
                  </a:cubicBezTo>
                  <a:cubicBezTo>
                    <a:pt x="65779" y="-29"/>
                    <a:pt x="51507" y="13326"/>
                    <a:pt x="43004" y="32580"/>
                  </a:cubicBezTo>
                  <a:lnTo>
                    <a:pt x="43004" y="-29"/>
                  </a:lnTo>
                  <a:lnTo>
                    <a:pt x="188" y="3387"/>
                  </a:lnTo>
                  <a:lnTo>
                    <a:pt x="188" y="13015"/>
                  </a:lnTo>
                  <a:cubicBezTo>
                    <a:pt x="21445" y="13015"/>
                    <a:pt x="23874" y="15189"/>
                    <a:pt x="23874" y="30406"/>
                  </a:cubicBezTo>
                  <a:lnTo>
                    <a:pt x="23874" y="113637"/>
                  </a:lnTo>
                  <a:cubicBezTo>
                    <a:pt x="23874" y="127613"/>
                    <a:pt x="20534" y="127613"/>
                    <a:pt x="188" y="127613"/>
                  </a:cubicBezTo>
                  <a:lnTo>
                    <a:pt x="188" y="137240"/>
                  </a:lnTo>
                  <a:lnTo>
                    <a:pt x="34502" y="136308"/>
                  </a:lnTo>
                  <a:lnTo>
                    <a:pt x="68512" y="137240"/>
                  </a:lnTo>
                  <a:lnTo>
                    <a:pt x="68512" y="127613"/>
                  </a:lnTo>
                  <a:cubicBezTo>
                    <a:pt x="48167" y="127613"/>
                    <a:pt x="44826" y="127613"/>
                    <a:pt x="44826" y="113637"/>
                  </a:cubicBezTo>
                  <a:lnTo>
                    <a:pt x="44826" y="56494"/>
                  </a:lnTo>
                  <a:cubicBezTo>
                    <a:pt x="44826" y="24195"/>
                    <a:pt x="66386" y="6804"/>
                    <a:pt x="85821" y="6804"/>
                  </a:cubicBezTo>
                  <a:cubicBezTo>
                    <a:pt x="104951" y="6804"/>
                    <a:pt x="108292" y="23574"/>
                    <a:pt x="108292" y="41276"/>
                  </a:cubicBezTo>
                  <a:lnTo>
                    <a:pt x="108292" y="113637"/>
                  </a:lnTo>
                  <a:cubicBezTo>
                    <a:pt x="108292" y="127613"/>
                    <a:pt x="104951" y="127613"/>
                    <a:pt x="84606" y="127613"/>
                  </a:cubicBezTo>
                  <a:lnTo>
                    <a:pt x="84606" y="137240"/>
                  </a:lnTo>
                  <a:lnTo>
                    <a:pt x="118920" y="136308"/>
                  </a:lnTo>
                  <a:lnTo>
                    <a:pt x="152930" y="137240"/>
                  </a:lnTo>
                  <a:lnTo>
                    <a:pt x="152930" y="127613"/>
                  </a:lnTo>
                  <a:cubicBezTo>
                    <a:pt x="132585" y="127613"/>
                    <a:pt x="129244" y="127613"/>
                    <a:pt x="129244" y="113637"/>
                  </a:cubicBezTo>
                  <a:lnTo>
                    <a:pt x="129244" y="56494"/>
                  </a:lnTo>
                  <a:cubicBezTo>
                    <a:pt x="129244" y="24195"/>
                    <a:pt x="150804" y="6804"/>
                    <a:pt x="170239" y="6804"/>
                  </a:cubicBezTo>
                  <a:cubicBezTo>
                    <a:pt x="189369" y="6804"/>
                    <a:pt x="192709" y="23574"/>
                    <a:pt x="192709" y="41276"/>
                  </a:cubicBezTo>
                  <a:lnTo>
                    <a:pt x="192709" y="113637"/>
                  </a:lnTo>
                  <a:cubicBezTo>
                    <a:pt x="192709" y="127613"/>
                    <a:pt x="189369" y="127613"/>
                    <a:pt x="169024" y="127613"/>
                  </a:cubicBezTo>
                  <a:lnTo>
                    <a:pt x="169024" y="137240"/>
                  </a:lnTo>
                  <a:lnTo>
                    <a:pt x="203338" y="136308"/>
                  </a:lnTo>
                  <a:lnTo>
                    <a:pt x="237348" y="137240"/>
                  </a:lnTo>
                  <a:close/>
                </a:path>
              </a:pathLst>
            </a:custGeom>
            <a:solidFill>
              <a:srgbClr val="000000"/>
            </a:solidFill>
            <a:ln w="30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9" name="任意多边形: 形状 128">
              <a:extLst>
                <a:ext uri="{FF2B5EF4-FFF2-40B4-BE49-F238E27FC236}">
                  <a16:creationId xmlns:a16="http://schemas.microsoft.com/office/drawing/2014/main" id="{53E8D7E9-C2ED-4742-8B82-2156E2A13453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8539868" y="1506149"/>
              <a:ext cx="136951" cy="142548"/>
            </a:xfrm>
            <a:custGeom>
              <a:avLst/>
              <a:gdLst>
                <a:gd name="connsiteX0" fmla="*/ 137148 w 136951"/>
                <a:gd name="connsiteY0" fmla="*/ 111463 h 142548"/>
                <a:gd name="connsiteX1" fmla="*/ 137148 w 136951"/>
                <a:gd name="connsiteY1" fmla="*/ 94072 h 142548"/>
                <a:gd name="connsiteX2" fmla="*/ 129556 w 136951"/>
                <a:gd name="connsiteY2" fmla="*/ 94072 h 142548"/>
                <a:gd name="connsiteX3" fmla="*/ 129556 w 136951"/>
                <a:gd name="connsiteY3" fmla="*/ 111463 h 142548"/>
                <a:gd name="connsiteX4" fmla="*/ 118624 w 136951"/>
                <a:gd name="connsiteY4" fmla="*/ 131339 h 142548"/>
                <a:gd name="connsiteX5" fmla="*/ 107389 w 136951"/>
                <a:gd name="connsiteY5" fmla="*/ 115811 h 142548"/>
                <a:gd name="connsiteX6" fmla="*/ 107389 w 136951"/>
                <a:gd name="connsiteY6" fmla="*/ 53699 h 142548"/>
                <a:gd name="connsiteX7" fmla="*/ 96457 w 136951"/>
                <a:gd name="connsiteY7" fmla="*/ 17052 h 142548"/>
                <a:gd name="connsiteX8" fmla="*/ 54856 w 136951"/>
                <a:gd name="connsiteY8" fmla="*/ -29 h 142548"/>
                <a:gd name="connsiteX9" fmla="*/ 9003 w 136951"/>
                <a:gd name="connsiteY9" fmla="*/ 35065 h 142548"/>
                <a:gd name="connsiteX10" fmla="*/ 22971 w 136951"/>
                <a:gd name="connsiteY10" fmla="*/ 49661 h 142548"/>
                <a:gd name="connsiteX11" fmla="*/ 36940 w 136951"/>
                <a:gd name="connsiteY11" fmla="*/ 35375 h 142548"/>
                <a:gd name="connsiteX12" fmla="*/ 21453 w 136951"/>
                <a:gd name="connsiteY12" fmla="*/ 21090 h 142548"/>
                <a:gd name="connsiteX13" fmla="*/ 54248 w 136951"/>
                <a:gd name="connsiteY13" fmla="*/ 6804 h 142548"/>
                <a:gd name="connsiteX14" fmla="*/ 86436 w 136951"/>
                <a:gd name="connsiteY14" fmla="*/ 46556 h 142548"/>
                <a:gd name="connsiteX15" fmla="*/ 86436 w 136951"/>
                <a:gd name="connsiteY15" fmla="*/ 58047 h 142548"/>
                <a:gd name="connsiteX16" fmla="*/ 30563 w 136951"/>
                <a:gd name="connsiteY16" fmla="*/ 69227 h 142548"/>
                <a:gd name="connsiteX17" fmla="*/ 197 w 136951"/>
                <a:gd name="connsiteY17" fmla="*/ 109600 h 142548"/>
                <a:gd name="connsiteX18" fmla="*/ 48782 w 136951"/>
                <a:gd name="connsiteY18" fmla="*/ 142520 h 142548"/>
                <a:gd name="connsiteX19" fmla="*/ 88562 w 136951"/>
                <a:gd name="connsiteY19" fmla="*/ 115501 h 142548"/>
                <a:gd name="connsiteX20" fmla="*/ 112248 w 136951"/>
                <a:gd name="connsiteY20" fmla="*/ 140967 h 142548"/>
                <a:gd name="connsiteX21" fmla="*/ 137148 w 136951"/>
                <a:gd name="connsiteY21" fmla="*/ 111463 h 142548"/>
                <a:gd name="connsiteX22" fmla="*/ 86436 w 136951"/>
                <a:gd name="connsiteY22" fmla="*/ 95625 h 142548"/>
                <a:gd name="connsiteX23" fmla="*/ 50908 w 136951"/>
                <a:gd name="connsiteY23" fmla="*/ 135687 h 142548"/>
                <a:gd name="connsiteX24" fmla="*/ 23578 w 136951"/>
                <a:gd name="connsiteY24" fmla="*/ 109289 h 142548"/>
                <a:gd name="connsiteX25" fmla="*/ 86436 w 136951"/>
                <a:gd name="connsiteY25" fmla="*/ 64568 h 142548"/>
                <a:gd name="connsiteX26" fmla="*/ 86436 w 136951"/>
                <a:gd name="connsiteY26" fmla="*/ 95625 h 14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6951" h="142548">
                  <a:moveTo>
                    <a:pt x="137148" y="111463"/>
                  </a:moveTo>
                  <a:lnTo>
                    <a:pt x="137148" y="94072"/>
                  </a:lnTo>
                  <a:lnTo>
                    <a:pt x="129556" y="94072"/>
                  </a:lnTo>
                  <a:lnTo>
                    <a:pt x="129556" y="111463"/>
                  </a:lnTo>
                  <a:cubicBezTo>
                    <a:pt x="129556" y="129476"/>
                    <a:pt x="121965" y="131339"/>
                    <a:pt x="118624" y="131339"/>
                  </a:cubicBezTo>
                  <a:cubicBezTo>
                    <a:pt x="108604" y="131339"/>
                    <a:pt x="107389" y="117364"/>
                    <a:pt x="107389" y="115811"/>
                  </a:cubicBezTo>
                  <a:lnTo>
                    <a:pt x="107389" y="53699"/>
                  </a:lnTo>
                  <a:cubicBezTo>
                    <a:pt x="107389" y="40655"/>
                    <a:pt x="107389" y="28543"/>
                    <a:pt x="96457" y="17052"/>
                  </a:cubicBezTo>
                  <a:cubicBezTo>
                    <a:pt x="84614" y="4940"/>
                    <a:pt x="69431" y="-29"/>
                    <a:pt x="54856" y="-29"/>
                  </a:cubicBezTo>
                  <a:cubicBezTo>
                    <a:pt x="29955" y="-29"/>
                    <a:pt x="9003" y="14568"/>
                    <a:pt x="9003" y="35065"/>
                  </a:cubicBezTo>
                  <a:cubicBezTo>
                    <a:pt x="9003" y="44382"/>
                    <a:pt x="15076" y="49661"/>
                    <a:pt x="22971" y="49661"/>
                  </a:cubicBezTo>
                  <a:cubicBezTo>
                    <a:pt x="31474" y="49661"/>
                    <a:pt x="36940" y="43450"/>
                    <a:pt x="36940" y="35375"/>
                  </a:cubicBezTo>
                  <a:cubicBezTo>
                    <a:pt x="36940" y="31649"/>
                    <a:pt x="35421" y="21400"/>
                    <a:pt x="21453" y="21090"/>
                  </a:cubicBezTo>
                  <a:cubicBezTo>
                    <a:pt x="29652" y="10220"/>
                    <a:pt x="44531" y="6804"/>
                    <a:pt x="54248" y="6804"/>
                  </a:cubicBezTo>
                  <a:cubicBezTo>
                    <a:pt x="69128" y="6804"/>
                    <a:pt x="86436" y="18916"/>
                    <a:pt x="86436" y="46556"/>
                  </a:cubicBezTo>
                  <a:lnTo>
                    <a:pt x="86436" y="58047"/>
                  </a:lnTo>
                  <a:cubicBezTo>
                    <a:pt x="70950" y="58978"/>
                    <a:pt x="49693" y="59910"/>
                    <a:pt x="30563" y="69227"/>
                  </a:cubicBezTo>
                  <a:cubicBezTo>
                    <a:pt x="7788" y="79786"/>
                    <a:pt x="197" y="95935"/>
                    <a:pt x="197" y="109600"/>
                  </a:cubicBezTo>
                  <a:cubicBezTo>
                    <a:pt x="197" y="134756"/>
                    <a:pt x="29652" y="142520"/>
                    <a:pt x="48782" y="142520"/>
                  </a:cubicBezTo>
                  <a:cubicBezTo>
                    <a:pt x="68824" y="142520"/>
                    <a:pt x="82792" y="130097"/>
                    <a:pt x="88562" y="115501"/>
                  </a:cubicBezTo>
                  <a:cubicBezTo>
                    <a:pt x="89777" y="127923"/>
                    <a:pt x="97975" y="140967"/>
                    <a:pt x="112248" y="140967"/>
                  </a:cubicBezTo>
                  <a:cubicBezTo>
                    <a:pt x="118624" y="140967"/>
                    <a:pt x="137148" y="136619"/>
                    <a:pt x="137148" y="111463"/>
                  </a:cubicBezTo>
                  <a:close/>
                  <a:moveTo>
                    <a:pt x="86436" y="95625"/>
                  </a:moveTo>
                  <a:cubicBezTo>
                    <a:pt x="86436" y="125128"/>
                    <a:pt x="64573" y="135687"/>
                    <a:pt x="50908" y="135687"/>
                  </a:cubicBezTo>
                  <a:cubicBezTo>
                    <a:pt x="36029" y="135687"/>
                    <a:pt x="23578" y="124818"/>
                    <a:pt x="23578" y="109289"/>
                  </a:cubicBezTo>
                  <a:cubicBezTo>
                    <a:pt x="23578" y="92208"/>
                    <a:pt x="36332" y="66432"/>
                    <a:pt x="86436" y="64568"/>
                  </a:cubicBezTo>
                  <a:lnTo>
                    <a:pt x="86436" y="95625"/>
                  </a:lnTo>
                  <a:close/>
                </a:path>
              </a:pathLst>
            </a:custGeom>
            <a:solidFill>
              <a:srgbClr val="000000"/>
            </a:solidFill>
            <a:ln w="30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0" name="任意多边形: 形状 129">
              <a:extLst>
                <a:ext uri="{FF2B5EF4-FFF2-40B4-BE49-F238E27FC236}">
                  <a16:creationId xmlns:a16="http://schemas.microsoft.com/office/drawing/2014/main" id="{F7D735CB-0AE8-0D6D-A938-26782DE2CB21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8690484" y="1504596"/>
              <a:ext cx="138773" cy="204660"/>
            </a:xfrm>
            <a:custGeom>
              <a:avLst/>
              <a:gdLst>
                <a:gd name="connsiteX0" fmla="*/ 138975 w 138773"/>
                <a:gd name="connsiteY0" fmla="*/ 15189 h 204660"/>
                <a:gd name="connsiteX1" fmla="*/ 123488 w 138773"/>
                <a:gd name="connsiteY1" fmla="*/ -29 h 204660"/>
                <a:gd name="connsiteX2" fmla="*/ 91300 w 138773"/>
                <a:gd name="connsiteY2" fmla="*/ 14568 h 204660"/>
                <a:gd name="connsiteX3" fmla="*/ 59112 w 138773"/>
                <a:gd name="connsiteY3" fmla="*/ 3387 h 204660"/>
                <a:gd name="connsiteX4" fmla="*/ 9919 w 138773"/>
                <a:gd name="connsiteY4" fmla="*/ 48730 h 204660"/>
                <a:gd name="connsiteX5" fmla="*/ 24191 w 138773"/>
                <a:gd name="connsiteY5" fmla="*/ 80718 h 204660"/>
                <a:gd name="connsiteX6" fmla="*/ 14777 w 138773"/>
                <a:gd name="connsiteY6" fmla="*/ 106494 h 204660"/>
                <a:gd name="connsiteX7" fmla="*/ 28138 w 138773"/>
                <a:gd name="connsiteY7" fmla="*/ 134134 h 204660"/>
                <a:gd name="connsiteX8" fmla="*/ 202 w 138773"/>
                <a:gd name="connsiteY8" fmla="*/ 165191 h 204660"/>
                <a:gd name="connsiteX9" fmla="*/ 67311 w 138773"/>
                <a:gd name="connsiteY9" fmla="*/ 204632 h 204660"/>
                <a:gd name="connsiteX10" fmla="*/ 134723 w 138773"/>
                <a:gd name="connsiteY10" fmla="*/ 164570 h 204660"/>
                <a:gd name="connsiteX11" fmla="*/ 114985 w 138773"/>
                <a:gd name="connsiteY11" fmla="*/ 129165 h 204660"/>
                <a:gd name="connsiteX12" fmla="*/ 62756 w 138773"/>
                <a:gd name="connsiteY12" fmla="*/ 120470 h 204660"/>
                <a:gd name="connsiteX13" fmla="*/ 39981 w 138773"/>
                <a:gd name="connsiteY13" fmla="*/ 120159 h 204660"/>
                <a:gd name="connsiteX14" fmla="*/ 23887 w 138773"/>
                <a:gd name="connsiteY14" fmla="*/ 99351 h 204660"/>
                <a:gd name="connsiteX15" fmla="*/ 29049 w 138773"/>
                <a:gd name="connsiteY15" fmla="*/ 84755 h 204660"/>
                <a:gd name="connsiteX16" fmla="*/ 59112 w 138773"/>
                <a:gd name="connsiteY16" fmla="*/ 94382 h 204660"/>
                <a:gd name="connsiteX17" fmla="*/ 108305 w 138773"/>
                <a:gd name="connsiteY17" fmla="*/ 49040 h 204660"/>
                <a:gd name="connsiteX18" fmla="*/ 95855 w 138773"/>
                <a:gd name="connsiteY18" fmla="*/ 18916 h 204660"/>
                <a:gd name="connsiteX19" fmla="*/ 123184 w 138773"/>
                <a:gd name="connsiteY19" fmla="*/ 6804 h 204660"/>
                <a:gd name="connsiteX20" fmla="*/ 126221 w 138773"/>
                <a:gd name="connsiteY20" fmla="*/ 7114 h 204660"/>
                <a:gd name="connsiteX21" fmla="*/ 121362 w 138773"/>
                <a:gd name="connsiteY21" fmla="*/ 15499 h 204660"/>
                <a:gd name="connsiteX22" fmla="*/ 130169 w 138773"/>
                <a:gd name="connsiteY22" fmla="*/ 24506 h 204660"/>
                <a:gd name="connsiteX23" fmla="*/ 138975 w 138773"/>
                <a:gd name="connsiteY23" fmla="*/ 15189 h 204660"/>
                <a:gd name="connsiteX24" fmla="*/ 85530 w 138773"/>
                <a:gd name="connsiteY24" fmla="*/ 48730 h 204660"/>
                <a:gd name="connsiteX25" fmla="*/ 80672 w 138773"/>
                <a:gd name="connsiteY25" fmla="*/ 74817 h 204660"/>
                <a:gd name="connsiteX26" fmla="*/ 59112 w 138773"/>
                <a:gd name="connsiteY26" fmla="*/ 87239 h 204660"/>
                <a:gd name="connsiteX27" fmla="*/ 32693 w 138773"/>
                <a:gd name="connsiteY27" fmla="*/ 49040 h 204660"/>
                <a:gd name="connsiteX28" fmla="*/ 37552 w 138773"/>
                <a:gd name="connsiteY28" fmla="*/ 22953 h 204660"/>
                <a:gd name="connsiteX29" fmla="*/ 59112 w 138773"/>
                <a:gd name="connsiteY29" fmla="*/ 10530 h 204660"/>
                <a:gd name="connsiteX30" fmla="*/ 85530 w 138773"/>
                <a:gd name="connsiteY30" fmla="*/ 48730 h 204660"/>
                <a:gd name="connsiteX31" fmla="*/ 118933 w 138773"/>
                <a:gd name="connsiteY31" fmla="*/ 165191 h 204660"/>
                <a:gd name="connsiteX32" fmla="*/ 67614 w 138773"/>
                <a:gd name="connsiteY32" fmla="*/ 197489 h 204660"/>
                <a:gd name="connsiteX33" fmla="*/ 15992 w 138773"/>
                <a:gd name="connsiteY33" fmla="*/ 165191 h 204660"/>
                <a:gd name="connsiteX34" fmla="*/ 40892 w 138773"/>
                <a:gd name="connsiteY34" fmla="*/ 138482 h 204660"/>
                <a:gd name="connsiteX35" fmla="*/ 58808 w 138773"/>
                <a:gd name="connsiteY35" fmla="*/ 138482 h 204660"/>
                <a:gd name="connsiteX36" fmla="*/ 118933 w 138773"/>
                <a:gd name="connsiteY36" fmla="*/ 165191 h 204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8773" h="204660">
                  <a:moveTo>
                    <a:pt x="138975" y="15189"/>
                  </a:moveTo>
                  <a:cubicBezTo>
                    <a:pt x="138975" y="9909"/>
                    <a:pt x="135331" y="-29"/>
                    <a:pt x="123488" y="-29"/>
                  </a:cubicBezTo>
                  <a:cubicBezTo>
                    <a:pt x="117415" y="-29"/>
                    <a:pt x="104054" y="1835"/>
                    <a:pt x="91300" y="14568"/>
                  </a:cubicBezTo>
                  <a:cubicBezTo>
                    <a:pt x="78546" y="4319"/>
                    <a:pt x="65792" y="3387"/>
                    <a:pt x="59112" y="3387"/>
                  </a:cubicBezTo>
                  <a:cubicBezTo>
                    <a:pt x="30871" y="3387"/>
                    <a:pt x="9919" y="24816"/>
                    <a:pt x="9919" y="48730"/>
                  </a:cubicBezTo>
                  <a:cubicBezTo>
                    <a:pt x="9919" y="62394"/>
                    <a:pt x="16599" y="74196"/>
                    <a:pt x="24191" y="80718"/>
                  </a:cubicBezTo>
                  <a:cubicBezTo>
                    <a:pt x="20243" y="85376"/>
                    <a:pt x="14777" y="95625"/>
                    <a:pt x="14777" y="106494"/>
                  </a:cubicBezTo>
                  <a:cubicBezTo>
                    <a:pt x="14777" y="116122"/>
                    <a:pt x="18725" y="127923"/>
                    <a:pt x="28138" y="134134"/>
                  </a:cubicBezTo>
                  <a:cubicBezTo>
                    <a:pt x="9919" y="139414"/>
                    <a:pt x="202" y="152768"/>
                    <a:pt x="202" y="165191"/>
                  </a:cubicBezTo>
                  <a:cubicBezTo>
                    <a:pt x="202" y="187551"/>
                    <a:pt x="30264" y="204632"/>
                    <a:pt x="67311" y="204632"/>
                  </a:cubicBezTo>
                  <a:cubicBezTo>
                    <a:pt x="103143" y="204632"/>
                    <a:pt x="134723" y="188793"/>
                    <a:pt x="134723" y="164570"/>
                  </a:cubicBezTo>
                  <a:cubicBezTo>
                    <a:pt x="134723" y="153700"/>
                    <a:pt x="130472" y="137861"/>
                    <a:pt x="114985" y="129165"/>
                  </a:cubicBezTo>
                  <a:cubicBezTo>
                    <a:pt x="98891" y="120470"/>
                    <a:pt x="81279" y="120470"/>
                    <a:pt x="62756" y="120470"/>
                  </a:cubicBezTo>
                  <a:cubicBezTo>
                    <a:pt x="55164" y="120470"/>
                    <a:pt x="42107" y="120470"/>
                    <a:pt x="39981" y="120159"/>
                  </a:cubicBezTo>
                  <a:cubicBezTo>
                    <a:pt x="30264" y="118917"/>
                    <a:pt x="23887" y="109289"/>
                    <a:pt x="23887" y="99351"/>
                  </a:cubicBezTo>
                  <a:cubicBezTo>
                    <a:pt x="23887" y="98109"/>
                    <a:pt x="23887" y="90966"/>
                    <a:pt x="29049" y="84755"/>
                  </a:cubicBezTo>
                  <a:cubicBezTo>
                    <a:pt x="40892" y="93451"/>
                    <a:pt x="53342" y="94382"/>
                    <a:pt x="59112" y="94382"/>
                  </a:cubicBezTo>
                  <a:cubicBezTo>
                    <a:pt x="87352" y="94382"/>
                    <a:pt x="108305" y="72954"/>
                    <a:pt x="108305" y="49040"/>
                  </a:cubicBezTo>
                  <a:cubicBezTo>
                    <a:pt x="108305" y="37549"/>
                    <a:pt x="103446" y="26059"/>
                    <a:pt x="95855" y="18916"/>
                  </a:cubicBezTo>
                  <a:cubicBezTo>
                    <a:pt x="106787" y="8356"/>
                    <a:pt x="117718" y="6804"/>
                    <a:pt x="123184" y="6804"/>
                  </a:cubicBezTo>
                  <a:cubicBezTo>
                    <a:pt x="123184" y="6804"/>
                    <a:pt x="125310" y="6804"/>
                    <a:pt x="126221" y="7114"/>
                  </a:cubicBezTo>
                  <a:cubicBezTo>
                    <a:pt x="122881" y="8356"/>
                    <a:pt x="121362" y="11773"/>
                    <a:pt x="121362" y="15499"/>
                  </a:cubicBezTo>
                  <a:cubicBezTo>
                    <a:pt x="121362" y="20779"/>
                    <a:pt x="125310" y="24506"/>
                    <a:pt x="130169" y="24506"/>
                  </a:cubicBezTo>
                  <a:cubicBezTo>
                    <a:pt x="133205" y="24506"/>
                    <a:pt x="138975" y="22332"/>
                    <a:pt x="138975" y="15189"/>
                  </a:cubicBezTo>
                  <a:close/>
                  <a:moveTo>
                    <a:pt x="85530" y="48730"/>
                  </a:moveTo>
                  <a:cubicBezTo>
                    <a:pt x="85530" y="57115"/>
                    <a:pt x="85227" y="67053"/>
                    <a:pt x="80672" y="74817"/>
                  </a:cubicBezTo>
                  <a:cubicBezTo>
                    <a:pt x="78242" y="78544"/>
                    <a:pt x="71258" y="87239"/>
                    <a:pt x="59112" y="87239"/>
                  </a:cubicBezTo>
                  <a:cubicBezTo>
                    <a:pt x="32693" y="87239"/>
                    <a:pt x="32693" y="56183"/>
                    <a:pt x="32693" y="49040"/>
                  </a:cubicBezTo>
                  <a:cubicBezTo>
                    <a:pt x="32693" y="40655"/>
                    <a:pt x="32997" y="30717"/>
                    <a:pt x="37552" y="22953"/>
                  </a:cubicBezTo>
                  <a:cubicBezTo>
                    <a:pt x="39981" y="19226"/>
                    <a:pt x="46965" y="10530"/>
                    <a:pt x="59112" y="10530"/>
                  </a:cubicBezTo>
                  <a:cubicBezTo>
                    <a:pt x="85530" y="10530"/>
                    <a:pt x="85530" y="41587"/>
                    <a:pt x="85530" y="48730"/>
                  </a:cubicBezTo>
                  <a:close/>
                  <a:moveTo>
                    <a:pt x="118933" y="165191"/>
                  </a:moveTo>
                  <a:cubicBezTo>
                    <a:pt x="118933" y="181961"/>
                    <a:pt x="97373" y="197489"/>
                    <a:pt x="67614" y="197489"/>
                  </a:cubicBezTo>
                  <a:cubicBezTo>
                    <a:pt x="36945" y="197489"/>
                    <a:pt x="15992" y="181650"/>
                    <a:pt x="15992" y="165191"/>
                  </a:cubicBezTo>
                  <a:cubicBezTo>
                    <a:pt x="15992" y="150905"/>
                    <a:pt x="27531" y="139414"/>
                    <a:pt x="40892" y="138482"/>
                  </a:cubicBezTo>
                  <a:lnTo>
                    <a:pt x="58808" y="138482"/>
                  </a:lnTo>
                  <a:cubicBezTo>
                    <a:pt x="84923" y="138482"/>
                    <a:pt x="118933" y="138482"/>
                    <a:pt x="118933" y="165191"/>
                  </a:cubicBezTo>
                  <a:close/>
                </a:path>
              </a:pathLst>
            </a:custGeom>
            <a:solidFill>
              <a:srgbClr val="000000"/>
            </a:solidFill>
            <a:ln w="30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1" name="任意多边形: 形状 130">
              <a:extLst>
                <a:ext uri="{FF2B5EF4-FFF2-40B4-BE49-F238E27FC236}">
                  <a16:creationId xmlns:a16="http://schemas.microsoft.com/office/drawing/2014/main" id="{121F3A79-C931-F219-84F2-4AA95FD0D625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8842315" y="1506149"/>
              <a:ext cx="117516" cy="142548"/>
            </a:xfrm>
            <a:custGeom>
              <a:avLst/>
              <a:gdLst>
                <a:gd name="connsiteX0" fmla="*/ 117723 w 117516"/>
                <a:gd name="connsiteY0" fmla="*/ 102146 h 142548"/>
                <a:gd name="connsiteX1" fmla="*/ 113776 w 117516"/>
                <a:gd name="connsiteY1" fmla="*/ 98420 h 142548"/>
                <a:gd name="connsiteX2" fmla="*/ 109828 w 117516"/>
                <a:gd name="connsiteY2" fmla="*/ 102768 h 142548"/>
                <a:gd name="connsiteX3" fmla="*/ 68834 w 117516"/>
                <a:gd name="connsiteY3" fmla="*/ 134756 h 142548"/>
                <a:gd name="connsiteX4" fmla="*/ 34520 w 117516"/>
                <a:gd name="connsiteY4" fmla="*/ 113948 h 142548"/>
                <a:gd name="connsiteX5" fmla="*/ 25410 w 117516"/>
                <a:gd name="connsiteY5" fmla="*/ 67363 h 142548"/>
                <a:gd name="connsiteX6" fmla="*/ 110132 w 117516"/>
                <a:gd name="connsiteY6" fmla="*/ 67363 h 142548"/>
                <a:gd name="connsiteX7" fmla="*/ 117723 w 117516"/>
                <a:gd name="connsiteY7" fmla="*/ 60842 h 142548"/>
                <a:gd name="connsiteX8" fmla="*/ 63368 w 117516"/>
                <a:gd name="connsiteY8" fmla="*/ -29 h 142548"/>
                <a:gd name="connsiteX9" fmla="*/ 206 w 117516"/>
                <a:gd name="connsiteY9" fmla="*/ 70780 h 142548"/>
                <a:gd name="connsiteX10" fmla="*/ 67012 w 117516"/>
                <a:gd name="connsiteY10" fmla="*/ 142520 h 142548"/>
                <a:gd name="connsiteX11" fmla="*/ 117723 w 117516"/>
                <a:gd name="connsiteY11" fmla="*/ 102146 h 142548"/>
                <a:gd name="connsiteX12" fmla="*/ 97682 w 117516"/>
                <a:gd name="connsiteY12" fmla="*/ 60842 h 142548"/>
                <a:gd name="connsiteX13" fmla="*/ 25714 w 117516"/>
                <a:gd name="connsiteY13" fmla="*/ 60842 h 142548"/>
                <a:gd name="connsiteX14" fmla="*/ 63368 w 117516"/>
                <a:gd name="connsiteY14" fmla="*/ 6804 h 142548"/>
                <a:gd name="connsiteX15" fmla="*/ 97682 w 117516"/>
                <a:gd name="connsiteY15" fmla="*/ 60842 h 14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7516" h="142548">
                  <a:moveTo>
                    <a:pt x="117723" y="102146"/>
                  </a:moveTo>
                  <a:cubicBezTo>
                    <a:pt x="117723" y="99041"/>
                    <a:pt x="115294" y="98420"/>
                    <a:pt x="113776" y="98420"/>
                  </a:cubicBezTo>
                  <a:cubicBezTo>
                    <a:pt x="111043" y="98420"/>
                    <a:pt x="110436" y="100283"/>
                    <a:pt x="109828" y="102768"/>
                  </a:cubicBezTo>
                  <a:cubicBezTo>
                    <a:pt x="99200" y="134756"/>
                    <a:pt x="71871" y="134756"/>
                    <a:pt x="68834" y="134756"/>
                  </a:cubicBezTo>
                  <a:cubicBezTo>
                    <a:pt x="53651" y="134756"/>
                    <a:pt x="41504" y="125439"/>
                    <a:pt x="34520" y="113948"/>
                  </a:cubicBezTo>
                  <a:cubicBezTo>
                    <a:pt x="25410" y="99041"/>
                    <a:pt x="25410" y="78544"/>
                    <a:pt x="25410" y="67363"/>
                  </a:cubicBezTo>
                  <a:lnTo>
                    <a:pt x="110132" y="67363"/>
                  </a:lnTo>
                  <a:cubicBezTo>
                    <a:pt x="116812" y="67363"/>
                    <a:pt x="117723" y="67363"/>
                    <a:pt x="117723" y="60842"/>
                  </a:cubicBezTo>
                  <a:cubicBezTo>
                    <a:pt x="117723" y="30096"/>
                    <a:pt x="101326" y="-29"/>
                    <a:pt x="63368" y="-29"/>
                  </a:cubicBezTo>
                  <a:cubicBezTo>
                    <a:pt x="28143" y="-29"/>
                    <a:pt x="206" y="31959"/>
                    <a:pt x="206" y="70780"/>
                  </a:cubicBezTo>
                  <a:cubicBezTo>
                    <a:pt x="206" y="112395"/>
                    <a:pt x="32091" y="142520"/>
                    <a:pt x="67012" y="142520"/>
                  </a:cubicBezTo>
                  <a:cubicBezTo>
                    <a:pt x="104059" y="142520"/>
                    <a:pt x="117723" y="108047"/>
                    <a:pt x="117723" y="102146"/>
                  </a:cubicBezTo>
                  <a:close/>
                  <a:moveTo>
                    <a:pt x="97682" y="60842"/>
                  </a:moveTo>
                  <a:lnTo>
                    <a:pt x="25714" y="60842"/>
                  </a:lnTo>
                  <a:cubicBezTo>
                    <a:pt x="27536" y="14568"/>
                    <a:pt x="53044" y="6804"/>
                    <a:pt x="63368" y="6804"/>
                  </a:cubicBezTo>
                  <a:cubicBezTo>
                    <a:pt x="94645" y="6804"/>
                    <a:pt x="97682" y="48730"/>
                    <a:pt x="97682" y="60842"/>
                  </a:cubicBezTo>
                  <a:close/>
                </a:path>
              </a:pathLst>
            </a:custGeom>
            <a:solidFill>
              <a:srgbClr val="000000"/>
            </a:solidFill>
            <a:ln w="30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149" name="组合 148" descr="\documentclass[10pt]{article}&#10;%\usepackage[landscape]{geometry}&#10;\usepackage[width=10cm, height=25cm]{geometry}&#10;%\geometry{left=1.0cm,right=1.0cm,top=1.0cm,bottom=1.0cm}&#10;%\special{papersize=25cm,10cm}&#10;\usepackage{amsmath,amssymb}&#10;\usepackage{ctex}&#10;\pagestyle{empty}&#10;&#10;&#10;\begin{document}&#10;&#10;$Y$: ground truth&#10;&#10;\end{document}" title="IguanaTex Vector Display">
            <a:extLst>
              <a:ext uri="{FF2B5EF4-FFF2-40B4-BE49-F238E27FC236}">
                <a16:creationId xmlns:a16="http://schemas.microsoft.com/office/drawing/2014/main" id="{7DF0BCFB-C75A-4B6D-3B61-191D4BA8B8BC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5889691" y="3477468"/>
            <a:ext cx="2169289" cy="273294"/>
            <a:chOff x="5970270" y="1454424"/>
            <a:chExt cx="2169289" cy="273294"/>
          </a:xfrm>
        </p:grpSpPr>
        <p:sp>
          <p:nvSpPr>
            <p:cNvPr id="136" name="任意多边形: 形状 135">
              <a:extLst>
                <a:ext uri="{FF2B5EF4-FFF2-40B4-BE49-F238E27FC236}">
                  <a16:creationId xmlns:a16="http://schemas.microsoft.com/office/drawing/2014/main" id="{859479D3-4EF5-5C94-21F7-D0E41CB7EEA0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970270" y="1457764"/>
              <a:ext cx="220761" cy="207400"/>
            </a:xfrm>
            <a:custGeom>
              <a:avLst/>
              <a:gdLst>
                <a:gd name="connsiteX0" fmla="*/ 170770 w 220761"/>
                <a:gd name="connsiteY0" fmla="*/ 34589 h 207400"/>
                <a:gd name="connsiteX1" fmla="*/ 175021 w 220761"/>
                <a:gd name="connsiteY1" fmla="*/ 30337 h 207400"/>
                <a:gd name="connsiteX2" fmla="*/ 214801 w 220761"/>
                <a:gd name="connsiteY2" fmla="*/ 9385 h 207400"/>
                <a:gd name="connsiteX3" fmla="*/ 220874 w 220761"/>
                <a:gd name="connsiteY3" fmla="*/ 3615 h 207400"/>
                <a:gd name="connsiteX4" fmla="*/ 216926 w 220761"/>
                <a:gd name="connsiteY4" fmla="*/ -29 h 207400"/>
                <a:gd name="connsiteX5" fmla="*/ 192026 w 220761"/>
                <a:gd name="connsiteY5" fmla="*/ 882 h 207400"/>
                <a:gd name="connsiteX6" fmla="*/ 161660 w 220761"/>
                <a:gd name="connsiteY6" fmla="*/ -29 h 207400"/>
                <a:gd name="connsiteX7" fmla="*/ 155890 w 220761"/>
                <a:gd name="connsiteY7" fmla="*/ 5741 h 207400"/>
                <a:gd name="connsiteX8" fmla="*/ 160445 w 220761"/>
                <a:gd name="connsiteY8" fmla="*/ 9385 h 207400"/>
                <a:gd name="connsiteX9" fmla="*/ 171377 w 220761"/>
                <a:gd name="connsiteY9" fmla="*/ 16369 h 207400"/>
                <a:gd name="connsiteX10" fmla="*/ 163178 w 220761"/>
                <a:gd name="connsiteY10" fmla="*/ 30945 h 207400"/>
                <a:gd name="connsiteX11" fmla="*/ 92729 w 220761"/>
                <a:gd name="connsiteY11" fmla="*/ 112022 h 207400"/>
                <a:gd name="connsiteX12" fmla="*/ 59326 w 220761"/>
                <a:gd name="connsiteY12" fmla="*/ 21835 h 207400"/>
                <a:gd name="connsiteX13" fmla="*/ 57504 w 220761"/>
                <a:gd name="connsiteY13" fmla="*/ 16673 h 207400"/>
                <a:gd name="connsiteX14" fmla="*/ 75420 w 220761"/>
                <a:gd name="connsiteY14" fmla="*/ 9385 h 207400"/>
                <a:gd name="connsiteX15" fmla="*/ 82708 w 220761"/>
                <a:gd name="connsiteY15" fmla="*/ 3312 h 207400"/>
                <a:gd name="connsiteX16" fmla="*/ 78153 w 220761"/>
                <a:gd name="connsiteY16" fmla="*/ -29 h 207400"/>
                <a:gd name="connsiteX17" fmla="*/ 39892 w 220761"/>
                <a:gd name="connsiteY17" fmla="*/ 882 h 207400"/>
                <a:gd name="connsiteX18" fmla="*/ 5882 w 220761"/>
                <a:gd name="connsiteY18" fmla="*/ -29 h 207400"/>
                <a:gd name="connsiteX19" fmla="*/ 112 w 220761"/>
                <a:gd name="connsiteY19" fmla="*/ 6045 h 207400"/>
                <a:gd name="connsiteX20" fmla="*/ 7096 w 220761"/>
                <a:gd name="connsiteY20" fmla="*/ 9385 h 207400"/>
                <a:gd name="connsiteX21" fmla="*/ 29264 w 220761"/>
                <a:gd name="connsiteY21" fmla="*/ 19709 h 207400"/>
                <a:gd name="connsiteX22" fmla="*/ 66614 w 220761"/>
                <a:gd name="connsiteY22" fmla="*/ 119614 h 207400"/>
                <a:gd name="connsiteX23" fmla="*/ 67829 w 220761"/>
                <a:gd name="connsiteY23" fmla="*/ 124776 h 207400"/>
                <a:gd name="connsiteX24" fmla="*/ 54164 w 220761"/>
                <a:gd name="connsiteY24" fmla="*/ 180042 h 207400"/>
                <a:gd name="connsiteX25" fmla="*/ 25620 w 220761"/>
                <a:gd name="connsiteY25" fmla="*/ 197958 h 207400"/>
                <a:gd name="connsiteX26" fmla="*/ 17421 w 220761"/>
                <a:gd name="connsiteY26" fmla="*/ 204032 h 207400"/>
                <a:gd name="connsiteX27" fmla="*/ 21672 w 220761"/>
                <a:gd name="connsiteY27" fmla="*/ 207372 h 207400"/>
                <a:gd name="connsiteX28" fmla="*/ 59933 w 220761"/>
                <a:gd name="connsiteY28" fmla="*/ 206461 h 207400"/>
                <a:gd name="connsiteX29" fmla="*/ 98802 w 220761"/>
                <a:gd name="connsiteY29" fmla="*/ 207372 h 207400"/>
                <a:gd name="connsiteX30" fmla="*/ 104572 w 220761"/>
                <a:gd name="connsiteY30" fmla="*/ 201299 h 207400"/>
                <a:gd name="connsiteX31" fmla="*/ 96069 w 220761"/>
                <a:gd name="connsiteY31" fmla="*/ 197958 h 207400"/>
                <a:gd name="connsiteX32" fmla="*/ 84530 w 220761"/>
                <a:gd name="connsiteY32" fmla="*/ 197351 h 207400"/>
                <a:gd name="connsiteX33" fmla="*/ 76331 w 220761"/>
                <a:gd name="connsiteY33" fmla="*/ 192493 h 207400"/>
                <a:gd name="connsiteX34" fmla="*/ 80582 w 220761"/>
                <a:gd name="connsiteY34" fmla="*/ 173362 h 207400"/>
                <a:gd name="connsiteX35" fmla="*/ 91211 w 220761"/>
                <a:gd name="connsiteY35" fmla="*/ 130546 h 207400"/>
                <a:gd name="connsiteX36" fmla="*/ 95462 w 220761"/>
                <a:gd name="connsiteY36" fmla="*/ 121132 h 207400"/>
                <a:gd name="connsiteX37" fmla="*/ 170770 w 220761"/>
                <a:gd name="connsiteY37" fmla="*/ 34589 h 20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20761" h="207400">
                  <a:moveTo>
                    <a:pt x="170770" y="34589"/>
                  </a:moveTo>
                  <a:lnTo>
                    <a:pt x="175021" y="30337"/>
                  </a:lnTo>
                  <a:cubicBezTo>
                    <a:pt x="184131" y="21228"/>
                    <a:pt x="194152" y="10903"/>
                    <a:pt x="214801" y="9385"/>
                  </a:cubicBezTo>
                  <a:cubicBezTo>
                    <a:pt x="218141" y="9081"/>
                    <a:pt x="220874" y="9081"/>
                    <a:pt x="220874" y="3615"/>
                  </a:cubicBezTo>
                  <a:cubicBezTo>
                    <a:pt x="220874" y="1186"/>
                    <a:pt x="219356" y="-29"/>
                    <a:pt x="216926" y="-29"/>
                  </a:cubicBezTo>
                  <a:cubicBezTo>
                    <a:pt x="209031" y="-29"/>
                    <a:pt x="200225" y="882"/>
                    <a:pt x="192026" y="882"/>
                  </a:cubicBezTo>
                  <a:cubicBezTo>
                    <a:pt x="182005" y="882"/>
                    <a:pt x="171377" y="-29"/>
                    <a:pt x="161660" y="-29"/>
                  </a:cubicBezTo>
                  <a:cubicBezTo>
                    <a:pt x="159838" y="-29"/>
                    <a:pt x="155890" y="-29"/>
                    <a:pt x="155890" y="5741"/>
                  </a:cubicBezTo>
                  <a:cubicBezTo>
                    <a:pt x="155890" y="9081"/>
                    <a:pt x="158927" y="9385"/>
                    <a:pt x="160445" y="9385"/>
                  </a:cubicBezTo>
                  <a:cubicBezTo>
                    <a:pt x="162571" y="9385"/>
                    <a:pt x="171377" y="9992"/>
                    <a:pt x="171377" y="16369"/>
                  </a:cubicBezTo>
                  <a:cubicBezTo>
                    <a:pt x="171377" y="21531"/>
                    <a:pt x="164393" y="29426"/>
                    <a:pt x="163178" y="30945"/>
                  </a:cubicBezTo>
                  <a:lnTo>
                    <a:pt x="92729" y="112022"/>
                  </a:lnTo>
                  <a:lnTo>
                    <a:pt x="59326" y="21835"/>
                  </a:lnTo>
                  <a:cubicBezTo>
                    <a:pt x="57504" y="17584"/>
                    <a:pt x="57504" y="16976"/>
                    <a:pt x="57504" y="16673"/>
                  </a:cubicBezTo>
                  <a:cubicBezTo>
                    <a:pt x="57504" y="9385"/>
                    <a:pt x="72384" y="9385"/>
                    <a:pt x="75420" y="9385"/>
                  </a:cubicBezTo>
                  <a:cubicBezTo>
                    <a:pt x="79671" y="9385"/>
                    <a:pt x="82708" y="9385"/>
                    <a:pt x="82708" y="3312"/>
                  </a:cubicBezTo>
                  <a:cubicBezTo>
                    <a:pt x="82708" y="-29"/>
                    <a:pt x="79064" y="-29"/>
                    <a:pt x="78153" y="-29"/>
                  </a:cubicBezTo>
                  <a:cubicBezTo>
                    <a:pt x="69651" y="-29"/>
                    <a:pt x="48394" y="882"/>
                    <a:pt x="39892" y="882"/>
                  </a:cubicBezTo>
                  <a:cubicBezTo>
                    <a:pt x="32300" y="882"/>
                    <a:pt x="13473" y="-29"/>
                    <a:pt x="5882" y="-29"/>
                  </a:cubicBezTo>
                  <a:cubicBezTo>
                    <a:pt x="4060" y="-29"/>
                    <a:pt x="112" y="-29"/>
                    <a:pt x="112" y="6045"/>
                  </a:cubicBezTo>
                  <a:cubicBezTo>
                    <a:pt x="112" y="9385"/>
                    <a:pt x="3149" y="9385"/>
                    <a:pt x="7096" y="9385"/>
                  </a:cubicBezTo>
                  <a:cubicBezTo>
                    <a:pt x="25316" y="9385"/>
                    <a:pt x="26531" y="12118"/>
                    <a:pt x="29264" y="19709"/>
                  </a:cubicBezTo>
                  <a:lnTo>
                    <a:pt x="66614" y="119614"/>
                  </a:lnTo>
                  <a:cubicBezTo>
                    <a:pt x="66918" y="120525"/>
                    <a:pt x="67829" y="123865"/>
                    <a:pt x="67829" y="124776"/>
                  </a:cubicBezTo>
                  <a:cubicBezTo>
                    <a:pt x="67829" y="125687"/>
                    <a:pt x="55682" y="174577"/>
                    <a:pt x="54164" y="180042"/>
                  </a:cubicBezTo>
                  <a:cubicBezTo>
                    <a:pt x="50216" y="196744"/>
                    <a:pt x="49913" y="197655"/>
                    <a:pt x="25620" y="197958"/>
                  </a:cubicBezTo>
                  <a:cubicBezTo>
                    <a:pt x="19850" y="197958"/>
                    <a:pt x="17421" y="197958"/>
                    <a:pt x="17421" y="204032"/>
                  </a:cubicBezTo>
                  <a:cubicBezTo>
                    <a:pt x="17421" y="207372"/>
                    <a:pt x="21065" y="207372"/>
                    <a:pt x="21672" y="207372"/>
                  </a:cubicBezTo>
                  <a:cubicBezTo>
                    <a:pt x="30175" y="207372"/>
                    <a:pt x="51431" y="206461"/>
                    <a:pt x="59933" y="206461"/>
                  </a:cubicBezTo>
                  <a:cubicBezTo>
                    <a:pt x="68436" y="206461"/>
                    <a:pt x="90300" y="207372"/>
                    <a:pt x="98802" y="207372"/>
                  </a:cubicBezTo>
                  <a:cubicBezTo>
                    <a:pt x="100928" y="207372"/>
                    <a:pt x="104572" y="207372"/>
                    <a:pt x="104572" y="201299"/>
                  </a:cubicBezTo>
                  <a:cubicBezTo>
                    <a:pt x="104572" y="197958"/>
                    <a:pt x="101839" y="197958"/>
                    <a:pt x="96069" y="197958"/>
                  </a:cubicBezTo>
                  <a:cubicBezTo>
                    <a:pt x="95462" y="197958"/>
                    <a:pt x="89692" y="197958"/>
                    <a:pt x="84530" y="197351"/>
                  </a:cubicBezTo>
                  <a:cubicBezTo>
                    <a:pt x="78153" y="196744"/>
                    <a:pt x="76331" y="196136"/>
                    <a:pt x="76331" y="192493"/>
                  </a:cubicBezTo>
                  <a:cubicBezTo>
                    <a:pt x="76331" y="190367"/>
                    <a:pt x="79064" y="179739"/>
                    <a:pt x="80582" y="173362"/>
                  </a:cubicBezTo>
                  <a:lnTo>
                    <a:pt x="91211" y="130546"/>
                  </a:lnTo>
                  <a:cubicBezTo>
                    <a:pt x="92729" y="124776"/>
                    <a:pt x="93033" y="123865"/>
                    <a:pt x="95462" y="121132"/>
                  </a:cubicBezTo>
                  <a:lnTo>
                    <a:pt x="170770" y="34589"/>
                  </a:lnTo>
                  <a:close/>
                </a:path>
              </a:pathLst>
            </a:custGeom>
            <a:solidFill>
              <a:srgbClr val="000000"/>
            </a:solidFill>
            <a:ln w="304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7" name="任意多边形: 形状 136">
              <a:extLst>
                <a:ext uri="{FF2B5EF4-FFF2-40B4-BE49-F238E27FC236}">
                  <a16:creationId xmlns:a16="http://schemas.microsoft.com/office/drawing/2014/main" id="{304651E6-3C56-005D-7FA8-1ACF2E364F8E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6229530" y="1534286"/>
              <a:ext cx="32188" cy="130878"/>
            </a:xfrm>
            <a:custGeom>
              <a:avLst/>
              <a:gdLst>
                <a:gd name="connsiteX0" fmla="*/ 32308 w 32188"/>
                <a:gd name="connsiteY0" fmla="*/ 16065 h 130878"/>
                <a:gd name="connsiteX1" fmla="*/ 16214 w 32188"/>
                <a:gd name="connsiteY1" fmla="*/ -29 h 130878"/>
                <a:gd name="connsiteX2" fmla="*/ 120 w 32188"/>
                <a:gd name="connsiteY2" fmla="*/ 16065 h 130878"/>
                <a:gd name="connsiteX3" fmla="*/ 16214 w 32188"/>
                <a:gd name="connsiteY3" fmla="*/ 32159 h 130878"/>
                <a:gd name="connsiteX4" fmla="*/ 32308 w 32188"/>
                <a:gd name="connsiteY4" fmla="*/ 16065 h 130878"/>
                <a:gd name="connsiteX5" fmla="*/ 32308 w 32188"/>
                <a:gd name="connsiteY5" fmla="*/ 114755 h 130878"/>
                <a:gd name="connsiteX6" fmla="*/ 16214 w 32188"/>
                <a:gd name="connsiteY6" fmla="*/ 98661 h 130878"/>
                <a:gd name="connsiteX7" fmla="*/ 120 w 32188"/>
                <a:gd name="connsiteY7" fmla="*/ 114755 h 130878"/>
                <a:gd name="connsiteX8" fmla="*/ 16214 w 32188"/>
                <a:gd name="connsiteY8" fmla="*/ 130849 h 130878"/>
                <a:gd name="connsiteX9" fmla="*/ 32308 w 32188"/>
                <a:gd name="connsiteY9" fmla="*/ 114755 h 13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188" h="130878">
                  <a:moveTo>
                    <a:pt x="32308" y="16065"/>
                  </a:moveTo>
                  <a:cubicBezTo>
                    <a:pt x="32308" y="7259"/>
                    <a:pt x="25020" y="-29"/>
                    <a:pt x="16214" y="-29"/>
                  </a:cubicBezTo>
                  <a:cubicBezTo>
                    <a:pt x="7408" y="-29"/>
                    <a:pt x="120" y="7259"/>
                    <a:pt x="120" y="16065"/>
                  </a:cubicBezTo>
                  <a:cubicBezTo>
                    <a:pt x="120" y="24872"/>
                    <a:pt x="7408" y="32159"/>
                    <a:pt x="16214" y="32159"/>
                  </a:cubicBezTo>
                  <a:cubicBezTo>
                    <a:pt x="25020" y="32159"/>
                    <a:pt x="32308" y="24872"/>
                    <a:pt x="32308" y="16065"/>
                  </a:cubicBezTo>
                  <a:close/>
                  <a:moveTo>
                    <a:pt x="32308" y="114755"/>
                  </a:moveTo>
                  <a:cubicBezTo>
                    <a:pt x="32308" y="105949"/>
                    <a:pt x="25020" y="98661"/>
                    <a:pt x="16214" y="98661"/>
                  </a:cubicBezTo>
                  <a:cubicBezTo>
                    <a:pt x="7408" y="98661"/>
                    <a:pt x="120" y="105949"/>
                    <a:pt x="120" y="114755"/>
                  </a:cubicBezTo>
                  <a:cubicBezTo>
                    <a:pt x="120" y="123561"/>
                    <a:pt x="7408" y="130849"/>
                    <a:pt x="16214" y="130849"/>
                  </a:cubicBezTo>
                  <a:cubicBezTo>
                    <a:pt x="25020" y="130849"/>
                    <a:pt x="32308" y="123561"/>
                    <a:pt x="32308" y="114755"/>
                  </a:cubicBezTo>
                  <a:close/>
                </a:path>
              </a:pathLst>
            </a:custGeom>
            <a:solidFill>
              <a:srgbClr val="000000"/>
            </a:solidFill>
            <a:ln w="304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8" name="任意多边形: 形状 137">
              <a:extLst>
                <a:ext uri="{FF2B5EF4-FFF2-40B4-BE49-F238E27FC236}">
                  <a16:creationId xmlns:a16="http://schemas.microsoft.com/office/drawing/2014/main" id="{B2AF718F-211C-B83B-B933-191AD2E086F8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6431161" y="1527606"/>
              <a:ext cx="138773" cy="200112"/>
            </a:xfrm>
            <a:custGeom>
              <a:avLst/>
              <a:gdLst>
                <a:gd name="connsiteX0" fmla="*/ 138901 w 138773"/>
                <a:gd name="connsiteY0" fmla="*/ 14851 h 200112"/>
                <a:gd name="connsiteX1" fmla="*/ 123414 w 138773"/>
                <a:gd name="connsiteY1" fmla="*/ -29 h 200112"/>
                <a:gd name="connsiteX2" fmla="*/ 91226 w 138773"/>
                <a:gd name="connsiteY2" fmla="*/ 14243 h 200112"/>
                <a:gd name="connsiteX3" fmla="*/ 59038 w 138773"/>
                <a:gd name="connsiteY3" fmla="*/ 3312 h 200112"/>
                <a:gd name="connsiteX4" fmla="*/ 9845 w 138773"/>
                <a:gd name="connsiteY4" fmla="*/ 47646 h 200112"/>
                <a:gd name="connsiteX5" fmla="*/ 24117 w 138773"/>
                <a:gd name="connsiteY5" fmla="*/ 78923 h 200112"/>
                <a:gd name="connsiteX6" fmla="*/ 14703 w 138773"/>
                <a:gd name="connsiteY6" fmla="*/ 104127 h 200112"/>
                <a:gd name="connsiteX7" fmla="*/ 28064 w 138773"/>
                <a:gd name="connsiteY7" fmla="*/ 131153 h 200112"/>
                <a:gd name="connsiteX8" fmla="*/ 127 w 138773"/>
                <a:gd name="connsiteY8" fmla="*/ 161519 h 200112"/>
                <a:gd name="connsiteX9" fmla="*/ 67237 w 138773"/>
                <a:gd name="connsiteY9" fmla="*/ 200084 h 200112"/>
                <a:gd name="connsiteX10" fmla="*/ 134649 w 138773"/>
                <a:gd name="connsiteY10" fmla="*/ 160912 h 200112"/>
                <a:gd name="connsiteX11" fmla="*/ 114911 w 138773"/>
                <a:gd name="connsiteY11" fmla="*/ 126294 h 200112"/>
                <a:gd name="connsiteX12" fmla="*/ 62682 w 138773"/>
                <a:gd name="connsiteY12" fmla="*/ 117792 h 200112"/>
                <a:gd name="connsiteX13" fmla="*/ 39907 w 138773"/>
                <a:gd name="connsiteY13" fmla="*/ 117488 h 200112"/>
                <a:gd name="connsiteX14" fmla="*/ 23813 w 138773"/>
                <a:gd name="connsiteY14" fmla="*/ 97143 h 200112"/>
                <a:gd name="connsiteX15" fmla="*/ 28975 w 138773"/>
                <a:gd name="connsiteY15" fmla="*/ 82871 h 200112"/>
                <a:gd name="connsiteX16" fmla="*/ 59038 w 138773"/>
                <a:gd name="connsiteY16" fmla="*/ 92284 h 200112"/>
                <a:gd name="connsiteX17" fmla="*/ 108231 w 138773"/>
                <a:gd name="connsiteY17" fmla="*/ 47950 h 200112"/>
                <a:gd name="connsiteX18" fmla="*/ 95781 w 138773"/>
                <a:gd name="connsiteY18" fmla="*/ 18495 h 200112"/>
                <a:gd name="connsiteX19" fmla="*/ 123110 w 138773"/>
                <a:gd name="connsiteY19" fmla="*/ 6652 h 200112"/>
                <a:gd name="connsiteX20" fmla="*/ 126147 w 138773"/>
                <a:gd name="connsiteY20" fmla="*/ 6956 h 200112"/>
                <a:gd name="connsiteX21" fmla="*/ 121288 w 138773"/>
                <a:gd name="connsiteY21" fmla="*/ 15154 h 200112"/>
                <a:gd name="connsiteX22" fmla="*/ 130094 w 138773"/>
                <a:gd name="connsiteY22" fmla="*/ 23961 h 200112"/>
                <a:gd name="connsiteX23" fmla="*/ 138901 w 138773"/>
                <a:gd name="connsiteY23" fmla="*/ 14851 h 200112"/>
                <a:gd name="connsiteX24" fmla="*/ 85456 w 138773"/>
                <a:gd name="connsiteY24" fmla="*/ 47646 h 200112"/>
                <a:gd name="connsiteX25" fmla="*/ 80598 w 138773"/>
                <a:gd name="connsiteY25" fmla="*/ 73154 h 200112"/>
                <a:gd name="connsiteX26" fmla="*/ 59038 w 138773"/>
                <a:gd name="connsiteY26" fmla="*/ 85300 h 200112"/>
                <a:gd name="connsiteX27" fmla="*/ 32619 w 138773"/>
                <a:gd name="connsiteY27" fmla="*/ 47950 h 200112"/>
                <a:gd name="connsiteX28" fmla="*/ 37478 w 138773"/>
                <a:gd name="connsiteY28" fmla="*/ 22442 h 200112"/>
                <a:gd name="connsiteX29" fmla="*/ 59038 w 138773"/>
                <a:gd name="connsiteY29" fmla="*/ 10296 h 200112"/>
                <a:gd name="connsiteX30" fmla="*/ 85456 w 138773"/>
                <a:gd name="connsiteY30" fmla="*/ 47646 h 200112"/>
                <a:gd name="connsiteX31" fmla="*/ 118859 w 138773"/>
                <a:gd name="connsiteY31" fmla="*/ 161519 h 200112"/>
                <a:gd name="connsiteX32" fmla="*/ 67540 w 138773"/>
                <a:gd name="connsiteY32" fmla="*/ 193100 h 200112"/>
                <a:gd name="connsiteX33" fmla="*/ 15918 w 138773"/>
                <a:gd name="connsiteY33" fmla="*/ 161519 h 200112"/>
                <a:gd name="connsiteX34" fmla="*/ 40818 w 138773"/>
                <a:gd name="connsiteY34" fmla="*/ 135404 h 200112"/>
                <a:gd name="connsiteX35" fmla="*/ 58734 w 138773"/>
                <a:gd name="connsiteY35" fmla="*/ 135404 h 200112"/>
                <a:gd name="connsiteX36" fmla="*/ 118859 w 138773"/>
                <a:gd name="connsiteY36" fmla="*/ 161519 h 200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8773" h="200112">
                  <a:moveTo>
                    <a:pt x="138901" y="14851"/>
                  </a:moveTo>
                  <a:cubicBezTo>
                    <a:pt x="138901" y="9688"/>
                    <a:pt x="135257" y="-29"/>
                    <a:pt x="123414" y="-29"/>
                  </a:cubicBezTo>
                  <a:cubicBezTo>
                    <a:pt x="117341" y="-29"/>
                    <a:pt x="103980" y="1793"/>
                    <a:pt x="91226" y="14243"/>
                  </a:cubicBezTo>
                  <a:cubicBezTo>
                    <a:pt x="78472" y="4223"/>
                    <a:pt x="65718" y="3312"/>
                    <a:pt x="59038" y="3312"/>
                  </a:cubicBezTo>
                  <a:cubicBezTo>
                    <a:pt x="30797" y="3312"/>
                    <a:pt x="9845" y="24264"/>
                    <a:pt x="9845" y="47646"/>
                  </a:cubicBezTo>
                  <a:cubicBezTo>
                    <a:pt x="9845" y="61007"/>
                    <a:pt x="16525" y="72546"/>
                    <a:pt x="24117" y="78923"/>
                  </a:cubicBezTo>
                  <a:cubicBezTo>
                    <a:pt x="20169" y="83478"/>
                    <a:pt x="14703" y="93499"/>
                    <a:pt x="14703" y="104127"/>
                  </a:cubicBezTo>
                  <a:cubicBezTo>
                    <a:pt x="14703" y="113541"/>
                    <a:pt x="18651" y="125080"/>
                    <a:pt x="28064" y="131153"/>
                  </a:cubicBezTo>
                  <a:cubicBezTo>
                    <a:pt x="9845" y="136315"/>
                    <a:pt x="127" y="149373"/>
                    <a:pt x="127" y="161519"/>
                  </a:cubicBezTo>
                  <a:cubicBezTo>
                    <a:pt x="127" y="183383"/>
                    <a:pt x="30190" y="200084"/>
                    <a:pt x="67237" y="200084"/>
                  </a:cubicBezTo>
                  <a:cubicBezTo>
                    <a:pt x="103069" y="200084"/>
                    <a:pt x="134649" y="184597"/>
                    <a:pt x="134649" y="160912"/>
                  </a:cubicBezTo>
                  <a:cubicBezTo>
                    <a:pt x="134649" y="150284"/>
                    <a:pt x="130398" y="134797"/>
                    <a:pt x="114911" y="126294"/>
                  </a:cubicBezTo>
                  <a:cubicBezTo>
                    <a:pt x="98817" y="117792"/>
                    <a:pt x="81205" y="117792"/>
                    <a:pt x="62682" y="117792"/>
                  </a:cubicBezTo>
                  <a:cubicBezTo>
                    <a:pt x="55090" y="117792"/>
                    <a:pt x="42033" y="117792"/>
                    <a:pt x="39907" y="117488"/>
                  </a:cubicBezTo>
                  <a:cubicBezTo>
                    <a:pt x="30190" y="116274"/>
                    <a:pt x="23813" y="106860"/>
                    <a:pt x="23813" y="97143"/>
                  </a:cubicBezTo>
                  <a:cubicBezTo>
                    <a:pt x="23813" y="95928"/>
                    <a:pt x="23813" y="88944"/>
                    <a:pt x="28975" y="82871"/>
                  </a:cubicBezTo>
                  <a:cubicBezTo>
                    <a:pt x="40818" y="91373"/>
                    <a:pt x="53268" y="92284"/>
                    <a:pt x="59038" y="92284"/>
                  </a:cubicBezTo>
                  <a:cubicBezTo>
                    <a:pt x="87278" y="92284"/>
                    <a:pt x="108231" y="71332"/>
                    <a:pt x="108231" y="47950"/>
                  </a:cubicBezTo>
                  <a:cubicBezTo>
                    <a:pt x="108231" y="36714"/>
                    <a:pt x="103372" y="25479"/>
                    <a:pt x="95781" y="18495"/>
                  </a:cubicBezTo>
                  <a:cubicBezTo>
                    <a:pt x="106713" y="8170"/>
                    <a:pt x="117644" y="6652"/>
                    <a:pt x="123110" y="6652"/>
                  </a:cubicBezTo>
                  <a:cubicBezTo>
                    <a:pt x="123110" y="6652"/>
                    <a:pt x="125236" y="6652"/>
                    <a:pt x="126147" y="6956"/>
                  </a:cubicBezTo>
                  <a:cubicBezTo>
                    <a:pt x="122807" y="8170"/>
                    <a:pt x="121288" y="11510"/>
                    <a:pt x="121288" y="15154"/>
                  </a:cubicBezTo>
                  <a:cubicBezTo>
                    <a:pt x="121288" y="20317"/>
                    <a:pt x="125236" y="23961"/>
                    <a:pt x="130094" y="23961"/>
                  </a:cubicBezTo>
                  <a:cubicBezTo>
                    <a:pt x="133131" y="23961"/>
                    <a:pt x="138901" y="21835"/>
                    <a:pt x="138901" y="14851"/>
                  </a:cubicBezTo>
                  <a:close/>
                  <a:moveTo>
                    <a:pt x="85456" y="47646"/>
                  </a:moveTo>
                  <a:cubicBezTo>
                    <a:pt x="85456" y="55845"/>
                    <a:pt x="85153" y="65562"/>
                    <a:pt x="80598" y="73154"/>
                  </a:cubicBezTo>
                  <a:cubicBezTo>
                    <a:pt x="78168" y="76798"/>
                    <a:pt x="71184" y="85300"/>
                    <a:pt x="59038" y="85300"/>
                  </a:cubicBezTo>
                  <a:cubicBezTo>
                    <a:pt x="32619" y="85300"/>
                    <a:pt x="32619" y="54934"/>
                    <a:pt x="32619" y="47950"/>
                  </a:cubicBezTo>
                  <a:cubicBezTo>
                    <a:pt x="32619" y="39751"/>
                    <a:pt x="32923" y="30034"/>
                    <a:pt x="37478" y="22442"/>
                  </a:cubicBezTo>
                  <a:cubicBezTo>
                    <a:pt x="39907" y="18798"/>
                    <a:pt x="46891" y="10296"/>
                    <a:pt x="59038" y="10296"/>
                  </a:cubicBezTo>
                  <a:cubicBezTo>
                    <a:pt x="85456" y="10296"/>
                    <a:pt x="85456" y="40662"/>
                    <a:pt x="85456" y="47646"/>
                  </a:cubicBezTo>
                  <a:close/>
                  <a:moveTo>
                    <a:pt x="118859" y="161519"/>
                  </a:moveTo>
                  <a:cubicBezTo>
                    <a:pt x="118859" y="177917"/>
                    <a:pt x="97299" y="193100"/>
                    <a:pt x="67540" y="193100"/>
                  </a:cubicBezTo>
                  <a:cubicBezTo>
                    <a:pt x="36870" y="193100"/>
                    <a:pt x="15918" y="177613"/>
                    <a:pt x="15918" y="161519"/>
                  </a:cubicBezTo>
                  <a:cubicBezTo>
                    <a:pt x="15918" y="147551"/>
                    <a:pt x="27457" y="136315"/>
                    <a:pt x="40818" y="135404"/>
                  </a:cubicBezTo>
                  <a:lnTo>
                    <a:pt x="58734" y="135404"/>
                  </a:lnTo>
                  <a:cubicBezTo>
                    <a:pt x="84849" y="135404"/>
                    <a:pt x="118859" y="135404"/>
                    <a:pt x="118859" y="161519"/>
                  </a:cubicBezTo>
                  <a:close/>
                </a:path>
              </a:pathLst>
            </a:custGeom>
            <a:solidFill>
              <a:srgbClr val="000000"/>
            </a:solidFill>
            <a:ln w="304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9" name="任意多边形: 形状 138">
              <a:extLst>
                <a:ext uri="{FF2B5EF4-FFF2-40B4-BE49-F238E27FC236}">
                  <a16:creationId xmlns:a16="http://schemas.microsoft.com/office/drawing/2014/main" id="{F95626F1-E2F7-DA0B-29EE-2C5ABC3C87A7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6582992" y="1530946"/>
              <a:ext cx="102030" cy="134218"/>
            </a:xfrm>
            <a:custGeom>
              <a:avLst/>
              <a:gdLst>
                <a:gd name="connsiteX0" fmla="*/ 102163 w 102030"/>
                <a:gd name="connsiteY0" fmla="*/ 18495 h 134218"/>
                <a:gd name="connsiteX1" fmla="*/ 79692 w 102030"/>
                <a:gd name="connsiteY1" fmla="*/ -29 h 134218"/>
                <a:gd name="connsiteX2" fmla="*/ 42341 w 102030"/>
                <a:gd name="connsiteY2" fmla="*/ 33374 h 134218"/>
                <a:gd name="connsiteX3" fmla="*/ 42341 w 102030"/>
                <a:gd name="connsiteY3" fmla="*/ -29 h 134218"/>
                <a:gd name="connsiteX4" fmla="*/ 132 w 102030"/>
                <a:gd name="connsiteY4" fmla="*/ 3312 h 134218"/>
                <a:gd name="connsiteX5" fmla="*/ 132 w 102030"/>
                <a:gd name="connsiteY5" fmla="*/ 12725 h 134218"/>
                <a:gd name="connsiteX6" fmla="*/ 23818 w 102030"/>
                <a:gd name="connsiteY6" fmla="*/ 29730 h 134218"/>
                <a:gd name="connsiteX7" fmla="*/ 23818 w 102030"/>
                <a:gd name="connsiteY7" fmla="*/ 111111 h 134218"/>
                <a:gd name="connsiteX8" fmla="*/ 132 w 102030"/>
                <a:gd name="connsiteY8" fmla="*/ 124776 h 134218"/>
                <a:gd name="connsiteX9" fmla="*/ 132 w 102030"/>
                <a:gd name="connsiteY9" fmla="*/ 134190 h 134218"/>
                <a:gd name="connsiteX10" fmla="*/ 34750 w 102030"/>
                <a:gd name="connsiteY10" fmla="*/ 133279 h 134218"/>
                <a:gd name="connsiteX11" fmla="*/ 73315 w 102030"/>
                <a:gd name="connsiteY11" fmla="*/ 134190 h 134218"/>
                <a:gd name="connsiteX12" fmla="*/ 73315 w 102030"/>
                <a:gd name="connsiteY12" fmla="*/ 124776 h 134218"/>
                <a:gd name="connsiteX13" fmla="*/ 66938 w 102030"/>
                <a:gd name="connsiteY13" fmla="*/ 124776 h 134218"/>
                <a:gd name="connsiteX14" fmla="*/ 43860 w 102030"/>
                <a:gd name="connsiteY14" fmla="*/ 110504 h 134218"/>
                <a:gd name="connsiteX15" fmla="*/ 43860 w 102030"/>
                <a:gd name="connsiteY15" fmla="*/ 63740 h 134218"/>
                <a:gd name="connsiteX16" fmla="*/ 79692 w 102030"/>
                <a:gd name="connsiteY16" fmla="*/ 6652 h 134218"/>
                <a:gd name="connsiteX17" fmla="*/ 83032 w 102030"/>
                <a:gd name="connsiteY17" fmla="*/ 6956 h 134218"/>
                <a:gd name="connsiteX18" fmla="*/ 76048 w 102030"/>
                <a:gd name="connsiteY18" fmla="*/ 18798 h 134218"/>
                <a:gd name="connsiteX19" fmla="*/ 89105 w 102030"/>
                <a:gd name="connsiteY19" fmla="*/ 31856 h 134218"/>
                <a:gd name="connsiteX20" fmla="*/ 102163 w 102030"/>
                <a:gd name="connsiteY20" fmla="*/ 18495 h 134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2030" h="134218">
                  <a:moveTo>
                    <a:pt x="102163" y="18495"/>
                  </a:moveTo>
                  <a:cubicBezTo>
                    <a:pt x="102163" y="8777"/>
                    <a:pt x="92749" y="-29"/>
                    <a:pt x="79692" y="-29"/>
                  </a:cubicBezTo>
                  <a:cubicBezTo>
                    <a:pt x="57524" y="-29"/>
                    <a:pt x="46593" y="20317"/>
                    <a:pt x="42341" y="33374"/>
                  </a:cubicBezTo>
                  <a:lnTo>
                    <a:pt x="42341" y="-29"/>
                  </a:lnTo>
                  <a:lnTo>
                    <a:pt x="132" y="3312"/>
                  </a:lnTo>
                  <a:lnTo>
                    <a:pt x="132" y="12725"/>
                  </a:lnTo>
                  <a:cubicBezTo>
                    <a:pt x="21389" y="12725"/>
                    <a:pt x="23818" y="14851"/>
                    <a:pt x="23818" y="29730"/>
                  </a:cubicBezTo>
                  <a:lnTo>
                    <a:pt x="23818" y="111111"/>
                  </a:lnTo>
                  <a:cubicBezTo>
                    <a:pt x="23818" y="124776"/>
                    <a:pt x="20478" y="124776"/>
                    <a:pt x="132" y="124776"/>
                  </a:cubicBezTo>
                  <a:lnTo>
                    <a:pt x="132" y="134190"/>
                  </a:lnTo>
                  <a:lnTo>
                    <a:pt x="34750" y="133279"/>
                  </a:lnTo>
                  <a:cubicBezTo>
                    <a:pt x="46896" y="133279"/>
                    <a:pt x="61168" y="133279"/>
                    <a:pt x="73315" y="134190"/>
                  </a:cubicBezTo>
                  <a:lnTo>
                    <a:pt x="73315" y="124776"/>
                  </a:lnTo>
                  <a:lnTo>
                    <a:pt x="66938" y="124776"/>
                  </a:lnTo>
                  <a:cubicBezTo>
                    <a:pt x="44467" y="124776"/>
                    <a:pt x="43860" y="121436"/>
                    <a:pt x="43860" y="110504"/>
                  </a:cubicBezTo>
                  <a:lnTo>
                    <a:pt x="43860" y="63740"/>
                  </a:lnTo>
                  <a:cubicBezTo>
                    <a:pt x="43860" y="33678"/>
                    <a:pt x="56613" y="6652"/>
                    <a:pt x="79692" y="6652"/>
                  </a:cubicBezTo>
                  <a:cubicBezTo>
                    <a:pt x="81817" y="6652"/>
                    <a:pt x="82425" y="6652"/>
                    <a:pt x="83032" y="6956"/>
                  </a:cubicBezTo>
                  <a:cubicBezTo>
                    <a:pt x="82121" y="7259"/>
                    <a:pt x="76048" y="10903"/>
                    <a:pt x="76048" y="18798"/>
                  </a:cubicBezTo>
                  <a:cubicBezTo>
                    <a:pt x="76048" y="27301"/>
                    <a:pt x="82425" y="31856"/>
                    <a:pt x="89105" y="31856"/>
                  </a:cubicBezTo>
                  <a:cubicBezTo>
                    <a:pt x="94571" y="31856"/>
                    <a:pt x="102163" y="28212"/>
                    <a:pt x="102163" y="18495"/>
                  </a:cubicBezTo>
                  <a:close/>
                </a:path>
              </a:pathLst>
            </a:custGeom>
            <a:solidFill>
              <a:srgbClr val="000000"/>
            </a:solidFill>
            <a:ln w="304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0" name="任意多边形: 形状 139">
              <a:extLst>
                <a:ext uri="{FF2B5EF4-FFF2-40B4-BE49-F238E27FC236}">
                  <a16:creationId xmlns:a16="http://schemas.microsoft.com/office/drawing/2014/main" id="{BB7C304D-B05F-239C-4C80-C87A9A22CFB2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6702027" y="1529124"/>
              <a:ext cx="134521" cy="139380"/>
            </a:xfrm>
            <a:custGeom>
              <a:avLst/>
              <a:gdLst>
                <a:gd name="connsiteX0" fmla="*/ 134658 w 134521"/>
                <a:gd name="connsiteY0" fmla="*/ 71028 h 139380"/>
                <a:gd name="connsiteX1" fmla="*/ 67549 w 134521"/>
                <a:gd name="connsiteY1" fmla="*/ -29 h 139380"/>
                <a:gd name="connsiteX2" fmla="*/ 136 w 134521"/>
                <a:gd name="connsiteY2" fmla="*/ 71028 h 139380"/>
                <a:gd name="connsiteX3" fmla="*/ 67245 w 134521"/>
                <a:gd name="connsiteY3" fmla="*/ 139352 h 139380"/>
                <a:gd name="connsiteX4" fmla="*/ 134658 w 134521"/>
                <a:gd name="connsiteY4" fmla="*/ 71028 h 139380"/>
                <a:gd name="connsiteX5" fmla="*/ 109454 w 134521"/>
                <a:gd name="connsiteY5" fmla="*/ 68599 h 139380"/>
                <a:gd name="connsiteX6" fmla="*/ 102774 w 134521"/>
                <a:gd name="connsiteY6" fmla="*/ 109289 h 139380"/>
                <a:gd name="connsiteX7" fmla="*/ 67549 w 134521"/>
                <a:gd name="connsiteY7" fmla="*/ 131760 h 139380"/>
                <a:gd name="connsiteX8" fmla="*/ 32932 w 134521"/>
                <a:gd name="connsiteY8" fmla="*/ 111415 h 139380"/>
                <a:gd name="connsiteX9" fmla="*/ 25340 w 134521"/>
                <a:gd name="connsiteY9" fmla="*/ 68599 h 139380"/>
                <a:gd name="connsiteX10" fmla="*/ 32628 w 134521"/>
                <a:gd name="connsiteY10" fmla="*/ 26997 h 139380"/>
                <a:gd name="connsiteX11" fmla="*/ 67245 w 134521"/>
                <a:gd name="connsiteY11" fmla="*/ 6652 h 139380"/>
                <a:gd name="connsiteX12" fmla="*/ 101559 w 134521"/>
                <a:gd name="connsiteY12" fmla="*/ 26390 h 139380"/>
                <a:gd name="connsiteX13" fmla="*/ 109454 w 134521"/>
                <a:gd name="connsiteY13" fmla="*/ 68599 h 139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4521" h="139380">
                  <a:moveTo>
                    <a:pt x="134658" y="71028"/>
                  </a:moveTo>
                  <a:cubicBezTo>
                    <a:pt x="134658" y="32159"/>
                    <a:pt x="104292" y="-29"/>
                    <a:pt x="67549" y="-29"/>
                  </a:cubicBezTo>
                  <a:cubicBezTo>
                    <a:pt x="29591" y="-29"/>
                    <a:pt x="136" y="33070"/>
                    <a:pt x="136" y="71028"/>
                  </a:cubicBezTo>
                  <a:cubicBezTo>
                    <a:pt x="136" y="110200"/>
                    <a:pt x="31717" y="139352"/>
                    <a:pt x="67245" y="139352"/>
                  </a:cubicBezTo>
                  <a:cubicBezTo>
                    <a:pt x="103988" y="139352"/>
                    <a:pt x="134658" y="109593"/>
                    <a:pt x="134658" y="71028"/>
                  </a:cubicBezTo>
                  <a:close/>
                  <a:moveTo>
                    <a:pt x="109454" y="68599"/>
                  </a:moveTo>
                  <a:cubicBezTo>
                    <a:pt x="109454" y="79531"/>
                    <a:pt x="109454" y="95928"/>
                    <a:pt x="102774" y="109289"/>
                  </a:cubicBezTo>
                  <a:cubicBezTo>
                    <a:pt x="96093" y="122954"/>
                    <a:pt x="82732" y="131760"/>
                    <a:pt x="67549" y="131760"/>
                  </a:cubicBezTo>
                  <a:cubicBezTo>
                    <a:pt x="54492" y="131760"/>
                    <a:pt x="41131" y="125383"/>
                    <a:pt x="32932" y="111415"/>
                  </a:cubicBezTo>
                  <a:cubicBezTo>
                    <a:pt x="25340" y="98054"/>
                    <a:pt x="25340" y="79531"/>
                    <a:pt x="25340" y="68599"/>
                  </a:cubicBezTo>
                  <a:cubicBezTo>
                    <a:pt x="25340" y="56756"/>
                    <a:pt x="25340" y="40358"/>
                    <a:pt x="32628" y="26997"/>
                  </a:cubicBezTo>
                  <a:cubicBezTo>
                    <a:pt x="40827" y="13029"/>
                    <a:pt x="55099" y="6652"/>
                    <a:pt x="67245" y="6652"/>
                  </a:cubicBezTo>
                  <a:cubicBezTo>
                    <a:pt x="80607" y="6652"/>
                    <a:pt x="93664" y="13332"/>
                    <a:pt x="101559" y="26390"/>
                  </a:cubicBezTo>
                  <a:cubicBezTo>
                    <a:pt x="109454" y="39447"/>
                    <a:pt x="109454" y="57060"/>
                    <a:pt x="109454" y="68599"/>
                  </a:cubicBezTo>
                  <a:close/>
                </a:path>
              </a:pathLst>
            </a:custGeom>
            <a:solidFill>
              <a:srgbClr val="000000"/>
            </a:solidFill>
            <a:ln w="304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1" name="任意多边形: 形状 140">
              <a:extLst>
                <a:ext uri="{FF2B5EF4-FFF2-40B4-BE49-F238E27FC236}">
                  <a16:creationId xmlns:a16="http://schemas.microsoft.com/office/drawing/2014/main" id="{E3390133-BFDA-A037-6780-846A52ABB002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6855072" y="1530946"/>
              <a:ext cx="152741" cy="137558"/>
            </a:xfrm>
            <a:custGeom>
              <a:avLst/>
              <a:gdLst>
                <a:gd name="connsiteX0" fmla="*/ 152883 w 152741"/>
                <a:gd name="connsiteY0" fmla="*/ 134190 h 137558"/>
                <a:gd name="connsiteX1" fmla="*/ 152883 w 152741"/>
                <a:gd name="connsiteY1" fmla="*/ 124776 h 137558"/>
                <a:gd name="connsiteX2" fmla="*/ 129197 w 152741"/>
                <a:gd name="connsiteY2" fmla="*/ 107771 h 137558"/>
                <a:gd name="connsiteX3" fmla="*/ 129197 w 152741"/>
                <a:gd name="connsiteY3" fmla="*/ -29 h 137558"/>
                <a:gd name="connsiteX4" fmla="*/ 84559 w 152741"/>
                <a:gd name="connsiteY4" fmla="*/ 3312 h 137558"/>
                <a:gd name="connsiteX5" fmla="*/ 84559 w 152741"/>
                <a:gd name="connsiteY5" fmla="*/ 12725 h 137558"/>
                <a:gd name="connsiteX6" fmla="*/ 108245 w 152741"/>
                <a:gd name="connsiteY6" fmla="*/ 29730 h 137558"/>
                <a:gd name="connsiteX7" fmla="*/ 108245 w 152741"/>
                <a:gd name="connsiteY7" fmla="*/ 83782 h 137558"/>
                <a:gd name="connsiteX8" fmla="*/ 71502 w 152741"/>
                <a:gd name="connsiteY8" fmla="*/ 130849 h 137558"/>
                <a:gd name="connsiteX9" fmla="*/ 44779 w 152741"/>
                <a:gd name="connsiteY9" fmla="*/ 100787 h 137558"/>
                <a:gd name="connsiteX10" fmla="*/ 44779 w 152741"/>
                <a:gd name="connsiteY10" fmla="*/ -29 h 137558"/>
                <a:gd name="connsiteX11" fmla="*/ 141 w 152741"/>
                <a:gd name="connsiteY11" fmla="*/ 3312 h 137558"/>
                <a:gd name="connsiteX12" fmla="*/ 141 w 152741"/>
                <a:gd name="connsiteY12" fmla="*/ 12725 h 137558"/>
                <a:gd name="connsiteX13" fmla="*/ 23827 w 152741"/>
                <a:gd name="connsiteY13" fmla="*/ 40662 h 137558"/>
                <a:gd name="connsiteX14" fmla="*/ 23827 w 152741"/>
                <a:gd name="connsiteY14" fmla="*/ 86211 h 137558"/>
                <a:gd name="connsiteX15" fmla="*/ 69983 w 152741"/>
                <a:gd name="connsiteY15" fmla="*/ 137530 h 137558"/>
                <a:gd name="connsiteX16" fmla="*/ 109156 w 152741"/>
                <a:gd name="connsiteY16" fmla="*/ 110200 h 137558"/>
                <a:gd name="connsiteX17" fmla="*/ 109156 w 152741"/>
                <a:gd name="connsiteY17" fmla="*/ 137530 h 137558"/>
                <a:gd name="connsiteX18" fmla="*/ 152883 w 152741"/>
                <a:gd name="connsiteY18" fmla="*/ 134190 h 13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2741" h="137558">
                  <a:moveTo>
                    <a:pt x="152883" y="134190"/>
                  </a:moveTo>
                  <a:lnTo>
                    <a:pt x="152883" y="124776"/>
                  </a:lnTo>
                  <a:cubicBezTo>
                    <a:pt x="131627" y="124776"/>
                    <a:pt x="129197" y="122650"/>
                    <a:pt x="129197" y="107771"/>
                  </a:cubicBezTo>
                  <a:lnTo>
                    <a:pt x="129197" y="-29"/>
                  </a:lnTo>
                  <a:lnTo>
                    <a:pt x="84559" y="3312"/>
                  </a:lnTo>
                  <a:lnTo>
                    <a:pt x="84559" y="12725"/>
                  </a:lnTo>
                  <a:cubicBezTo>
                    <a:pt x="105815" y="12725"/>
                    <a:pt x="108245" y="14851"/>
                    <a:pt x="108245" y="29730"/>
                  </a:cubicBezTo>
                  <a:lnTo>
                    <a:pt x="108245" y="83782"/>
                  </a:lnTo>
                  <a:cubicBezTo>
                    <a:pt x="108245" y="110200"/>
                    <a:pt x="93669" y="130849"/>
                    <a:pt x="71502" y="130849"/>
                  </a:cubicBezTo>
                  <a:cubicBezTo>
                    <a:pt x="45994" y="130849"/>
                    <a:pt x="44779" y="116577"/>
                    <a:pt x="44779" y="100787"/>
                  </a:cubicBezTo>
                  <a:lnTo>
                    <a:pt x="44779" y="-29"/>
                  </a:lnTo>
                  <a:lnTo>
                    <a:pt x="141" y="3312"/>
                  </a:lnTo>
                  <a:lnTo>
                    <a:pt x="141" y="12725"/>
                  </a:lnTo>
                  <a:cubicBezTo>
                    <a:pt x="23827" y="12725"/>
                    <a:pt x="23827" y="13636"/>
                    <a:pt x="23827" y="40662"/>
                  </a:cubicBezTo>
                  <a:lnTo>
                    <a:pt x="23827" y="86211"/>
                  </a:lnTo>
                  <a:cubicBezTo>
                    <a:pt x="23827" y="109897"/>
                    <a:pt x="23827" y="137530"/>
                    <a:pt x="69983" y="137530"/>
                  </a:cubicBezTo>
                  <a:cubicBezTo>
                    <a:pt x="86988" y="137530"/>
                    <a:pt x="100350" y="129027"/>
                    <a:pt x="109156" y="110200"/>
                  </a:cubicBezTo>
                  <a:lnTo>
                    <a:pt x="109156" y="137530"/>
                  </a:lnTo>
                  <a:lnTo>
                    <a:pt x="152883" y="134190"/>
                  </a:lnTo>
                  <a:close/>
                </a:path>
              </a:pathLst>
            </a:custGeom>
            <a:solidFill>
              <a:srgbClr val="000000"/>
            </a:solidFill>
            <a:ln w="304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2" name="任意多边形: 形状 141">
              <a:extLst>
                <a:ext uri="{FF2B5EF4-FFF2-40B4-BE49-F238E27FC236}">
                  <a16:creationId xmlns:a16="http://schemas.microsoft.com/office/drawing/2014/main" id="{88E5568B-B39E-D053-71C5-B01DBDD962FF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023908" y="1530946"/>
              <a:ext cx="152741" cy="134218"/>
            </a:xfrm>
            <a:custGeom>
              <a:avLst/>
              <a:gdLst>
                <a:gd name="connsiteX0" fmla="*/ 152888 w 152741"/>
                <a:gd name="connsiteY0" fmla="*/ 134190 h 134218"/>
                <a:gd name="connsiteX1" fmla="*/ 152888 w 152741"/>
                <a:gd name="connsiteY1" fmla="*/ 124776 h 134218"/>
                <a:gd name="connsiteX2" fmla="*/ 129203 w 152741"/>
                <a:gd name="connsiteY2" fmla="*/ 115666 h 134218"/>
                <a:gd name="connsiteX3" fmla="*/ 129203 w 152741"/>
                <a:gd name="connsiteY3" fmla="*/ 57667 h 134218"/>
                <a:gd name="connsiteX4" fmla="*/ 119789 w 152741"/>
                <a:gd name="connsiteY4" fmla="*/ 11207 h 134218"/>
                <a:gd name="connsiteX5" fmla="*/ 87905 w 152741"/>
                <a:gd name="connsiteY5" fmla="*/ -29 h 134218"/>
                <a:gd name="connsiteX6" fmla="*/ 42963 w 152741"/>
                <a:gd name="connsiteY6" fmla="*/ 31856 h 134218"/>
                <a:gd name="connsiteX7" fmla="*/ 42963 w 152741"/>
                <a:gd name="connsiteY7" fmla="*/ -29 h 134218"/>
                <a:gd name="connsiteX8" fmla="*/ 147 w 152741"/>
                <a:gd name="connsiteY8" fmla="*/ 3312 h 134218"/>
                <a:gd name="connsiteX9" fmla="*/ 147 w 152741"/>
                <a:gd name="connsiteY9" fmla="*/ 12725 h 134218"/>
                <a:gd name="connsiteX10" fmla="*/ 23832 w 152741"/>
                <a:gd name="connsiteY10" fmla="*/ 29730 h 134218"/>
                <a:gd name="connsiteX11" fmla="*/ 23832 w 152741"/>
                <a:gd name="connsiteY11" fmla="*/ 111111 h 134218"/>
                <a:gd name="connsiteX12" fmla="*/ 147 w 152741"/>
                <a:gd name="connsiteY12" fmla="*/ 124776 h 134218"/>
                <a:gd name="connsiteX13" fmla="*/ 147 w 152741"/>
                <a:gd name="connsiteY13" fmla="*/ 134190 h 134218"/>
                <a:gd name="connsiteX14" fmla="*/ 34461 w 152741"/>
                <a:gd name="connsiteY14" fmla="*/ 133279 h 134218"/>
                <a:gd name="connsiteX15" fmla="*/ 68471 w 152741"/>
                <a:gd name="connsiteY15" fmla="*/ 134190 h 134218"/>
                <a:gd name="connsiteX16" fmla="*/ 68471 w 152741"/>
                <a:gd name="connsiteY16" fmla="*/ 124776 h 134218"/>
                <a:gd name="connsiteX17" fmla="*/ 44785 w 152741"/>
                <a:gd name="connsiteY17" fmla="*/ 111111 h 134218"/>
                <a:gd name="connsiteX18" fmla="*/ 44785 w 152741"/>
                <a:gd name="connsiteY18" fmla="*/ 55238 h 134218"/>
                <a:gd name="connsiteX19" fmla="*/ 85779 w 152741"/>
                <a:gd name="connsiteY19" fmla="*/ 6652 h 134218"/>
                <a:gd name="connsiteX20" fmla="*/ 108250 w 152741"/>
                <a:gd name="connsiteY20" fmla="*/ 40358 h 134218"/>
                <a:gd name="connsiteX21" fmla="*/ 108250 w 152741"/>
                <a:gd name="connsiteY21" fmla="*/ 111111 h 134218"/>
                <a:gd name="connsiteX22" fmla="*/ 84565 w 152741"/>
                <a:gd name="connsiteY22" fmla="*/ 124776 h 134218"/>
                <a:gd name="connsiteX23" fmla="*/ 84565 w 152741"/>
                <a:gd name="connsiteY23" fmla="*/ 134190 h 134218"/>
                <a:gd name="connsiteX24" fmla="*/ 118878 w 152741"/>
                <a:gd name="connsiteY24" fmla="*/ 133279 h 134218"/>
                <a:gd name="connsiteX25" fmla="*/ 152888 w 152741"/>
                <a:gd name="connsiteY25" fmla="*/ 134190 h 134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2741" h="134218">
                  <a:moveTo>
                    <a:pt x="152888" y="134190"/>
                  </a:moveTo>
                  <a:lnTo>
                    <a:pt x="152888" y="124776"/>
                  </a:lnTo>
                  <a:cubicBezTo>
                    <a:pt x="137098" y="124776"/>
                    <a:pt x="129507" y="124776"/>
                    <a:pt x="129203" y="115666"/>
                  </a:cubicBezTo>
                  <a:lnTo>
                    <a:pt x="129203" y="57667"/>
                  </a:lnTo>
                  <a:cubicBezTo>
                    <a:pt x="129203" y="31552"/>
                    <a:pt x="129203" y="22139"/>
                    <a:pt x="119789" y="11207"/>
                  </a:cubicBezTo>
                  <a:cubicBezTo>
                    <a:pt x="115538" y="6045"/>
                    <a:pt x="105517" y="-29"/>
                    <a:pt x="87905" y="-29"/>
                  </a:cubicBezTo>
                  <a:cubicBezTo>
                    <a:pt x="65738" y="-29"/>
                    <a:pt x="51466" y="13029"/>
                    <a:pt x="42963" y="31856"/>
                  </a:cubicBezTo>
                  <a:lnTo>
                    <a:pt x="42963" y="-29"/>
                  </a:lnTo>
                  <a:lnTo>
                    <a:pt x="147" y="3312"/>
                  </a:lnTo>
                  <a:lnTo>
                    <a:pt x="147" y="12725"/>
                  </a:lnTo>
                  <a:cubicBezTo>
                    <a:pt x="21403" y="12725"/>
                    <a:pt x="23832" y="14851"/>
                    <a:pt x="23832" y="29730"/>
                  </a:cubicBezTo>
                  <a:lnTo>
                    <a:pt x="23832" y="111111"/>
                  </a:lnTo>
                  <a:cubicBezTo>
                    <a:pt x="23832" y="124776"/>
                    <a:pt x="20492" y="124776"/>
                    <a:pt x="147" y="124776"/>
                  </a:cubicBezTo>
                  <a:lnTo>
                    <a:pt x="147" y="134190"/>
                  </a:lnTo>
                  <a:lnTo>
                    <a:pt x="34461" y="133279"/>
                  </a:lnTo>
                  <a:lnTo>
                    <a:pt x="68471" y="134190"/>
                  </a:lnTo>
                  <a:lnTo>
                    <a:pt x="68471" y="124776"/>
                  </a:lnTo>
                  <a:cubicBezTo>
                    <a:pt x="48125" y="124776"/>
                    <a:pt x="44785" y="124776"/>
                    <a:pt x="44785" y="111111"/>
                  </a:cubicBezTo>
                  <a:lnTo>
                    <a:pt x="44785" y="55238"/>
                  </a:lnTo>
                  <a:cubicBezTo>
                    <a:pt x="44785" y="23657"/>
                    <a:pt x="66345" y="6652"/>
                    <a:pt x="85779" y="6652"/>
                  </a:cubicBezTo>
                  <a:cubicBezTo>
                    <a:pt x="104910" y="6652"/>
                    <a:pt x="108250" y="23050"/>
                    <a:pt x="108250" y="40358"/>
                  </a:cubicBezTo>
                  <a:lnTo>
                    <a:pt x="108250" y="111111"/>
                  </a:lnTo>
                  <a:cubicBezTo>
                    <a:pt x="108250" y="124776"/>
                    <a:pt x="104910" y="124776"/>
                    <a:pt x="84565" y="124776"/>
                  </a:cubicBezTo>
                  <a:lnTo>
                    <a:pt x="84565" y="134190"/>
                  </a:lnTo>
                  <a:lnTo>
                    <a:pt x="118878" y="133279"/>
                  </a:lnTo>
                  <a:lnTo>
                    <a:pt x="152888" y="134190"/>
                  </a:lnTo>
                  <a:close/>
                </a:path>
              </a:pathLst>
            </a:custGeom>
            <a:solidFill>
              <a:srgbClr val="000000"/>
            </a:solidFill>
            <a:ln w="304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3" name="任意多边形: 形状 142">
              <a:extLst>
                <a:ext uri="{FF2B5EF4-FFF2-40B4-BE49-F238E27FC236}">
                  <a16:creationId xmlns:a16="http://schemas.microsoft.com/office/drawing/2014/main" id="{F44B757F-9AFF-1D7D-8565-5C786D9DEFB4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7193351" y="1454424"/>
              <a:ext cx="149704" cy="214081"/>
            </a:xfrm>
            <a:custGeom>
              <a:avLst/>
              <a:gdLst>
                <a:gd name="connsiteX0" fmla="*/ 149857 w 149704"/>
                <a:gd name="connsiteY0" fmla="*/ 210712 h 214081"/>
                <a:gd name="connsiteX1" fmla="*/ 149857 w 149704"/>
                <a:gd name="connsiteY1" fmla="*/ 201299 h 214081"/>
                <a:gd name="connsiteX2" fmla="*/ 126172 w 149704"/>
                <a:gd name="connsiteY2" fmla="*/ 184294 h 214081"/>
                <a:gd name="connsiteX3" fmla="*/ 126172 w 149704"/>
                <a:gd name="connsiteY3" fmla="*/ -29 h 214081"/>
                <a:gd name="connsiteX4" fmla="*/ 82445 w 149704"/>
                <a:gd name="connsiteY4" fmla="*/ 3312 h 214081"/>
                <a:gd name="connsiteX5" fmla="*/ 82445 w 149704"/>
                <a:gd name="connsiteY5" fmla="*/ 12725 h 214081"/>
                <a:gd name="connsiteX6" fmla="*/ 106130 w 149704"/>
                <a:gd name="connsiteY6" fmla="*/ 29730 h 214081"/>
                <a:gd name="connsiteX7" fmla="*/ 106130 w 149704"/>
                <a:gd name="connsiteY7" fmla="*/ 95321 h 214081"/>
                <a:gd name="connsiteX8" fmla="*/ 67869 w 149704"/>
                <a:gd name="connsiteY8" fmla="*/ 76494 h 214081"/>
                <a:gd name="connsiteX9" fmla="*/ 152 w 149704"/>
                <a:gd name="connsiteY9" fmla="*/ 145425 h 214081"/>
                <a:gd name="connsiteX10" fmla="*/ 64528 w 149704"/>
                <a:gd name="connsiteY10" fmla="*/ 214052 h 214081"/>
                <a:gd name="connsiteX11" fmla="*/ 105219 w 149704"/>
                <a:gd name="connsiteY11" fmla="*/ 194011 h 214081"/>
                <a:gd name="connsiteX12" fmla="*/ 105219 w 149704"/>
                <a:gd name="connsiteY12" fmla="*/ 214052 h 214081"/>
                <a:gd name="connsiteX13" fmla="*/ 149857 w 149704"/>
                <a:gd name="connsiteY13" fmla="*/ 210712 h 214081"/>
                <a:gd name="connsiteX14" fmla="*/ 105219 w 149704"/>
                <a:gd name="connsiteY14" fmla="*/ 174880 h 214081"/>
                <a:gd name="connsiteX15" fmla="*/ 101879 w 149704"/>
                <a:gd name="connsiteY15" fmla="*/ 186116 h 214081"/>
                <a:gd name="connsiteX16" fmla="*/ 66047 w 149704"/>
                <a:gd name="connsiteY16" fmla="*/ 207372 h 214081"/>
                <a:gd name="connsiteX17" fmla="*/ 34162 w 149704"/>
                <a:gd name="connsiteY17" fmla="*/ 187938 h 214081"/>
                <a:gd name="connsiteX18" fmla="*/ 25356 w 149704"/>
                <a:gd name="connsiteY18" fmla="*/ 145729 h 214081"/>
                <a:gd name="connsiteX19" fmla="*/ 34770 w 149704"/>
                <a:gd name="connsiteY19" fmla="*/ 102609 h 214081"/>
                <a:gd name="connsiteX20" fmla="*/ 69083 w 149704"/>
                <a:gd name="connsiteY20" fmla="*/ 83174 h 214081"/>
                <a:gd name="connsiteX21" fmla="*/ 101879 w 149704"/>
                <a:gd name="connsiteY21" fmla="*/ 101394 h 214081"/>
                <a:gd name="connsiteX22" fmla="*/ 105219 w 149704"/>
                <a:gd name="connsiteY22" fmla="*/ 112630 h 214081"/>
                <a:gd name="connsiteX23" fmla="*/ 105219 w 149704"/>
                <a:gd name="connsiteY23" fmla="*/ 174880 h 214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704" h="214081">
                  <a:moveTo>
                    <a:pt x="149857" y="210712"/>
                  </a:moveTo>
                  <a:lnTo>
                    <a:pt x="149857" y="201299"/>
                  </a:lnTo>
                  <a:cubicBezTo>
                    <a:pt x="128601" y="201299"/>
                    <a:pt x="126172" y="199173"/>
                    <a:pt x="126172" y="184294"/>
                  </a:cubicBezTo>
                  <a:lnTo>
                    <a:pt x="126172" y="-29"/>
                  </a:lnTo>
                  <a:lnTo>
                    <a:pt x="82445" y="3312"/>
                  </a:lnTo>
                  <a:lnTo>
                    <a:pt x="82445" y="12725"/>
                  </a:lnTo>
                  <a:cubicBezTo>
                    <a:pt x="103701" y="12725"/>
                    <a:pt x="106130" y="14851"/>
                    <a:pt x="106130" y="29730"/>
                  </a:cubicBezTo>
                  <a:lnTo>
                    <a:pt x="106130" y="95321"/>
                  </a:lnTo>
                  <a:cubicBezTo>
                    <a:pt x="97324" y="84389"/>
                    <a:pt x="84266" y="76494"/>
                    <a:pt x="67869" y="76494"/>
                  </a:cubicBezTo>
                  <a:cubicBezTo>
                    <a:pt x="32037" y="76494"/>
                    <a:pt x="152" y="106253"/>
                    <a:pt x="152" y="145425"/>
                  </a:cubicBezTo>
                  <a:cubicBezTo>
                    <a:pt x="152" y="183990"/>
                    <a:pt x="29911" y="214052"/>
                    <a:pt x="64528" y="214052"/>
                  </a:cubicBezTo>
                  <a:cubicBezTo>
                    <a:pt x="83963" y="214052"/>
                    <a:pt x="97628" y="203728"/>
                    <a:pt x="105219" y="194011"/>
                  </a:cubicBezTo>
                  <a:lnTo>
                    <a:pt x="105219" y="214052"/>
                  </a:lnTo>
                  <a:lnTo>
                    <a:pt x="149857" y="210712"/>
                  </a:lnTo>
                  <a:close/>
                  <a:moveTo>
                    <a:pt x="105219" y="174880"/>
                  </a:moveTo>
                  <a:cubicBezTo>
                    <a:pt x="105219" y="180346"/>
                    <a:pt x="105219" y="180953"/>
                    <a:pt x="101879" y="186116"/>
                  </a:cubicBezTo>
                  <a:cubicBezTo>
                    <a:pt x="92769" y="200691"/>
                    <a:pt x="79104" y="207372"/>
                    <a:pt x="66047" y="207372"/>
                  </a:cubicBezTo>
                  <a:cubicBezTo>
                    <a:pt x="52382" y="207372"/>
                    <a:pt x="41450" y="199477"/>
                    <a:pt x="34162" y="187938"/>
                  </a:cubicBezTo>
                  <a:cubicBezTo>
                    <a:pt x="26267" y="175488"/>
                    <a:pt x="25356" y="158179"/>
                    <a:pt x="25356" y="145729"/>
                  </a:cubicBezTo>
                  <a:cubicBezTo>
                    <a:pt x="25356" y="134493"/>
                    <a:pt x="25964" y="116274"/>
                    <a:pt x="34770" y="102609"/>
                  </a:cubicBezTo>
                  <a:cubicBezTo>
                    <a:pt x="41147" y="93195"/>
                    <a:pt x="52686" y="83174"/>
                    <a:pt x="69083" y="83174"/>
                  </a:cubicBezTo>
                  <a:cubicBezTo>
                    <a:pt x="79712" y="83174"/>
                    <a:pt x="92465" y="87729"/>
                    <a:pt x="101879" y="101394"/>
                  </a:cubicBezTo>
                  <a:cubicBezTo>
                    <a:pt x="105219" y="106556"/>
                    <a:pt x="105219" y="107164"/>
                    <a:pt x="105219" y="112630"/>
                  </a:cubicBezTo>
                  <a:lnTo>
                    <a:pt x="105219" y="174880"/>
                  </a:lnTo>
                  <a:close/>
                </a:path>
              </a:pathLst>
            </a:custGeom>
            <a:solidFill>
              <a:srgbClr val="000000"/>
            </a:solidFill>
            <a:ln w="304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4" name="任意多边形: 形状 143">
              <a:extLst>
                <a:ext uri="{FF2B5EF4-FFF2-40B4-BE49-F238E27FC236}">
                  <a16:creationId xmlns:a16="http://schemas.microsoft.com/office/drawing/2014/main" id="{7AAEC0C0-35B8-73EF-D15E-7916FD538081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7458751" y="1478413"/>
              <a:ext cx="95045" cy="190091"/>
            </a:xfrm>
            <a:custGeom>
              <a:avLst/>
              <a:gdLst>
                <a:gd name="connsiteX0" fmla="*/ 95207 w 95045"/>
                <a:gd name="connsiteY0" fmla="*/ 149069 h 190091"/>
                <a:gd name="connsiteX1" fmla="*/ 95207 w 95045"/>
                <a:gd name="connsiteY1" fmla="*/ 131760 h 190091"/>
                <a:gd name="connsiteX2" fmla="*/ 87616 w 95045"/>
                <a:gd name="connsiteY2" fmla="*/ 131760 h 190091"/>
                <a:gd name="connsiteX3" fmla="*/ 87616 w 95045"/>
                <a:gd name="connsiteY3" fmla="*/ 148462 h 190091"/>
                <a:gd name="connsiteX4" fmla="*/ 67270 w 95045"/>
                <a:gd name="connsiteY4" fmla="*/ 182472 h 190091"/>
                <a:gd name="connsiteX5" fmla="*/ 46925 w 95045"/>
                <a:gd name="connsiteY5" fmla="*/ 149676 h 190091"/>
                <a:gd name="connsiteX6" fmla="*/ 46925 w 95045"/>
                <a:gd name="connsiteY6" fmla="*/ 65258 h 190091"/>
                <a:gd name="connsiteX7" fmla="*/ 90349 w 95045"/>
                <a:gd name="connsiteY7" fmla="*/ 65258 h 190091"/>
                <a:gd name="connsiteX8" fmla="*/ 90349 w 95045"/>
                <a:gd name="connsiteY8" fmla="*/ 55845 h 190091"/>
                <a:gd name="connsiteX9" fmla="*/ 46925 w 95045"/>
                <a:gd name="connsiteY9" fmla="*/ 55845 h 190091"/>
                <a:gd name="connsiteX10" fmla="*/ 46925 w 95045"/>
                <a:gd name="connsiteY10" fmla="*/ -29 h 190091"/>
                <a:gd name="connsiteX11" fmla="*/ 39334 w 95045"/>
                <a:gd name="connsiteY11" fmla="*/ -29 h 190091"/>
                <a:gd name="connsiteX12" fmla="*/ 161 w 95045"/>
                <a:gd name="connsiteY12" fmla="*/ 58578 h 190091"/>
                <a:gd name="connsiteX13" fmla="*/ 161 w 95045"/>
                <a:gd name="connsiteY13" fmla="*/ 65258 h 190091"/>
                <a:gd name="connsiteX14" fmla="*/ 25972 w 95045"/>
                <a:gd name="connsiteY14" fmla="*/ 65258 h 190091"/>
                <a:gd name="connsiteX15" fmla="*/ 25972 w 95045"/>
                <a:gd name="connsiteY15" fmla="*/ 149069 h 190091"/>
                <a:gd name="connsiteX16" fmla="*/ 65145 w 95045"/>
                <a:gd name="connsiteY16" fmla="*/ 190063 h 190091"/>
                <a:gd name="connsiteX17" fmla="*/ 95207 w 95045"/>
                <a:gd name="connsiteY17" fmla="*/ 149069 h 190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045" h="190091">
                  <a:moveTo>
                    <a:pt x="95207" y="149069"/>
                  </a:moveTo>
                  <a:lnTo>
                    <a:pt x="95207" y="131760"/>
                  </a:lnTo>
                  <a:lnTo>
                    <a:pt x="87616" y="131760"/>
                  </a:lnTo>
                  <a:lnTo>
                    <a:pt x="87616" y="148462"/>
                  </a:lnTo>
                  <a:cubicBezTo>
                    <a:pt x="87616" y="170933"/>
                    <a:pt x="78506" y="182472"/>
                    <a:pt x="67270" y="182472"/>
                  </a:cubicBezTo>
                  <a:cubicBezTo>
                    <a:pt x="46925" y="182472"/>
                    <a:pt x="46925" y="154839"/>
                    <a:pt x="46925" y="149676"/>
                  </a:cubicBezTo>
                  <a:lnTo>
                    <a:pt x="46925" y="65258"/>
                  </a:lnTo>
                  <a:lnTo>
                    <a:pt x="90349" y="65258"/>
                  </a:lnTo>
                  <a:lnTo>
                    <a:pt x="90349" y="55845"/>
                  </a:lnTo>
                  <a:lnTo>
                    <a:pt x="46925" y="55845"/>
                  </a:lnTo>
                  <a:lnTo>
                    <a:pt x="46925" y="-29"/>
                  </a:lnTo>
                  <a:lnTo>
                    <a:pt x="39334" y="-29"/>
                  </a:lnTo>
                  <a:cubicBezTo>
                    <a:pt x="39030" y="24872"/>
                    <a:pt x="29920" y="57363"/>
                    <a:pt x="161" y="58578"/>
                  </a:cubicBezTo>
                  <a:lnTo>
                    <a:pt x="161" y="65258"/>
                  </a:lnTo>
                  <a:lnTo>
                    <a:pt x="25972" y="65258"/>
                  </a:lnTo>
                  <a:lnTo>
                    <a:pt x="25972" y="149069"/>
                  </a:lnTo>
                  <a:cubicBezTo>
                    <a:pt x="25972" y="186419"/>
                    <a:pt x="54213" y="190063"/>
                    <a:pt x="65145" y="190063"/>
                  </a:cubicBezTo>
                  <a:cubicBezTo>
                    <a:pt x="86705" y="190063"/>
                    <a:pt x="95207" y="168503"/>
                    <a:pt x="95207" y="149069"/>
                  </a:cubicBezTo>
                  <a:close/>
                </a:path>
              </a:pathLst>
            </a:custGeom>
            <a:solidFill>
              <a:srgbClr val="000000"/>
            </a:solidFill>
            <a:ln w="304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5" name="任意多边形: 形状 144">
              <a:extLst>
                <a:ext uri="{FF2B5EF4-FFF2-40B4-BE49-F238E27FC236}">
                  <a16:creationId xmlns:a16="http://schemas.microsoft.com/office/drawing/2014/main" id="{FA5B80B3-9B90-FEDB-4040-B34E82DBF88A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7579608" y="1530946"/>
              <a:ext cx="102030" cy="134218"/>
            </a:xfrm>
            <a:custGeom>
              <a:avLst/>
              <a:gdLst>
                <a:gd name="connsiteX0" fmla="*/ 102195 w 102030"/>
                <a:gd name="connsiteY0" fmla="*/ 18495 h 134218"/>
                <a:gd name="connsiteX1" fmla="*/ 79724 w 102030"/>
                <a:gd name="connsiteY1" fmla="*/ -29 h 134218"/>
                <a:gd name="connsiteX2" fmla="*/ 42374 w 102030"/>
                <a:gd name="connsiteY2" fmla="*/ 33374 h 134218"/>
                <a:gd name="connsiteX3" fmla="*/ 42374 w 102030"/>
                <a:gd name="connsiteY3" fmla="*/ -29 h 134218"/>
                <a:gd name="connsiteX4" fmla="*/ 165 w 102030"/>
                <a:gd name="connsiteY4" fmla="*/ 3312 h 134218"/>
                <a:gd name="connsiteX5" fmla="*/ 165 w 102030"/>
                <a:gd name="connsiteY5" fmla="*/ 12725 h 134218"/>
                <a:gd name="connsiteX6" fmla="*/ 23851 w 102030"/>
                <a:gd name="connsiteY6" fmla="*/ 29730 h 134218"/>
                <a:gd name="connsiteX7" fmla="*/ 23851 w 102030"/>
                <a:gd name="connsiteY7" fmla="*/ 111111 h 134218"/>
                <a:gd name="connsiteX8" fmla="*/ 165 w 102030"/>
                <a:gd name="connsiteY8" fmla="*/ 124776 h 134218"/>
                <a:gd name="connsiteX9" fmla="*/ 165 w 102030"/>
                <a:gd name="connsiteY9" fmla="*/ 134190 h 134218"/>
                <a:gd name="connsiteX10" fmla="*/ 34782 w 102030"/>
                <a:gd name="connsiteY10" fmla="*/ 133279 h 134218"/>
                <a:gd name="connsiteX11" fmla="*/ 73347 w 102030"/>
                <a:gd name="connsiteY11" fmla="*/ 134190 h 134218"/>
                <a:gd name="connsiteX12" fmla="*/ 73347 w 102030"/>
                <a:gd name="connsiteY12" fmla="*/ 124776 h 134218"/>
                <a:gd name="connsiteX13" fmla="*/ 66971 w 102030"/>
                <a:gd name="connsiteY13" fmla="*/ 124776 h 134218"/>
                <a:gd name="connsiteX14" fmla="*/ 43892 w 102030"/>
                <a:gd name="connsiteY14" fmla="*/ 110504 h 134218"/>
                <a:gd name="connsiteX15" fmla="*/ 43892 w 102030"/>
                <a:gd name="connsiteY15" fmla="*/ 63740 h 134218"/>
                <a:gd name="connsiteX16" fmla="*/ 79724 w 102030"/>
                <a:gd name="connsiteY16" fmla="*/ 6652 h 134218"/>
                <a:gd name="connsiteX17" fmla="*/ 83065 w 102030"/>
                <a:gd name="connsiteY17" fmla="*/ 6956 h 134218"/>
                <a:gd name="connsiteX18" fmla="*/ 76080 w 102030"/>
                <a:gd name="connsiteY18" fmla="*/ 18798 h 134218"/>
                <a:gd name="connsiteX19" fmla="*/ 89138 w 102030"/>
                <a:gd name="connsiteY19" fmla="*/ 31856 h 134218"/>
                <a:gd name="connsiteX20" fmla="*/ 102195 w 102030"/>
                <a:gd name="connsiteY20" fmla="*/ 18495 h 134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2030" h="134218">
                  <a:moveTo>
                    <a:pt x="102195" y="18495"/>
                  </a:moveTo>
                  <a:cubicBezTo>
                    <a:pt x="102195" y="8777"/>
                    <a:pt x="92782" y="-29"/>
                    <a:pt x="79724" y="-29"/>
                  </a:cubicBezTo>
                  <a:cubicBezTo>
                    <a:pt x="57557" y="-29"/>
                    <a:pt x="46625" y="20317"/>
                    <a:pt x="42374" y="33374"/>
                  </a:cubicBezTo>
                  <a:lnTo>
                    <a:pt x="42374" y="-29"/>
                  </a:lnTo>
                  <a:lnTo>
                    <a:pt x="165" y="3312"/>
                  </a:lnTo>
                  <a:lnTo>
                    <a:pt x="165" y="12725"/>
                  </a:lnTo>
                  <a:cubicBezTo>
                    <a:pt x="21421" y="12725"/>
                    <a:pt x="23851" y="14851"/>
                    <a:pt x="23851" y="29730"/>
                  </a:cubicBezTo>
                  <a:lnTo>
                    <a:pt x="23851" y="111111"/>
                  </a:lnTo>
                  <a:cubicBezTo>
                    <a:pt x="23851" y="124776"/>
                    <a:pt x="20510" y="124776"/>
                    <a:pt x="165" y="124776"/>
                  </a:cubicBezTo>
                  <a:lnTo>
                    <a:pt x="165" y="134190"/>
                  </a:lnTo>
                  <a:lnTo>
                    <a:pt x="34782" y="133279"/>
                  </a:lnTo>
                  <a:cubicBezTo>
                    <a:pt x="46929" y="133279"/>
                    <a:pt x="61201" y="133279"/>
                    <a:pt x="73347" y="134190"/>
                  </a:cubicBezTo>
                  <a:lnTo>
                    <a:pt x="73347" y="124776"/>
                  </a:lnTo>
                  <a:lnTo>
                    <a:pt x="66971" y="124776"/>
                  </a:lnTo>
                  <a:cubicBezTo>
                    <a:pt x="44500" y="124776"/>
                    <a:pt x="43892" y="121436"/>
                    <a:pt x="43892" y="110504"/>
                  </a:cubicBezTo>
                  <a:lnTo>
                    <a:pt x="43892" y="63740"/>
                  </a:lnTo>
                  <a:cubicBezTo>
                    <a:pt x="43892" y="33678"/>
                    <a:pt x="56646" y="6652"/>
                    <a:pt x="79724" y="6652"/>
                  </a:cubicBezTo>
                  <a:cubicBezTo>
                    <a:pt x="81850" y="6652"/>
                    <a:pt x="82457" y="6652"/>
                    <a:pt x="83065" y="6956"/>
                  </a:cubicBezTo>
                  <a:cubicBezTo>
                    <a:pt x="82154" y="7259"/>
                    <a:pt x="76080" y="10903"/>
                    <a:pt x="76080" y="18798"/>
                  </a:cubicBezTo>
                  <a:cubicBezTo>
                    <a:pt x="76080" y="27301"/>
                    <a:pt x="82457" y="31856"/>
                    <a:pt x="89138" y="31856"/>
                  </a:cubicBezTo>
                  <a:cubicBezTo>
                    <a:pt x="94604" y="31856"/>
                    <a:pt x="102195" y="28212"/>
                    <a:pt x="102195" y="18495"/>
                  </a:cubicBezTo>
                  <a:close/>
                </a:path>
              </a:pathLst>
            </a:custGeom>
            <a:solidFill>
              <a:srgbClr val="000000"/>
            </a:solidFill>
            <a:ln w="304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6" name="任意多边形: 形状 145">
              <a:extLst>
                <a:ext uri="{FF2B5EF4-FFF2-40B4-BE49-F238E27FC236}">
                  <a16:creationId xmlns:a16="http://schemas.microsoft.com/office/drawing/2014/main" id="{C9730ED0-E485-281B-BB42-242F5702CD63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7699858" y="1530946"/>
              <a:ext cx="152741" cy="137558"/>
            </a:xfrm>
            <a:custGeom>
              <a:avLst/>
              <a:gdLst>
                <a:gd name="connsiteX0" fmla="*/ 152911 w 152741"/>
                <a:gd name="connsiteY0" fmla="*/ 134190 h 137558"/>
                <a:gd name="connsiteX1" fmla="*/ 152911 w 152741"/>
                <a:gd name="connsiteY1" fmla="*/ 124776 h 137558"/>
                <a:gd name="connsiteX2" fmla="*/ 129225 w 152741"/>
                <a:gd name="connsiteY2" fmla="*/ 107771 h 137558"/>
                <a:gd name="connsiteX3" fmla="*/ 129225 w 152741"/>
                <a:gd name="connsiteY3" fmla="*/ -29 h 137558"/>
                <a:gd name="connsiteX4" fmla="*/ 84587 w 152741"/>
                <a:gd name="connsiteY4" fmla="*/ 3312 h 137558"/>
                <a:gd name="connsiteX5" fmla="*/ 84587 w 152741"/>
                <a:gd name="connsiteY5" fmla="*/ 12725 h 137558"/>
                <a:gd name="connsiteX6" fmla="*/ 108272 w 152741"/>
                <a:gd name="connsiteY6" fmla="*/ 29730 h 137558"/>
                <a:gd name="connsiteX7" fmla="*/ 108272 w 152741"/>
                <a:gd name="connsiteY7" fmla="*/ 83782 h 137558"/>
                <a:gd name="connsiteX8" fmla="*/ 71529 w 152741"/>
                <a:gd name="connsiteY8" fmla="*/ 130849 h 137558"/>
                <a:gd name="connsiteX9" fmla="*/ 44807 w 152741"/>
                <a:gd name="connsiteY9" fmla="*/ 100787 h 137558"/>
                <a:gd name="connsiteX10" fmla="*/ 44807 w 152741"/>
                <a:gd name="connsiteY10" fmla="*/ -29 h 137558"/>
                <a:gd name="connsiteX11" fmla="*/ 169 w 152741"/>
                <a:gd name="connsiteY11" fmla="*/ 3312 h 137558"/>
                <a:gd name="connsiteX12" fmla="*/ 169 w 152741"/>
                <a:gd name="connsiteY12" fmla="*/ 12725 h 137558"/>
                <a:gd name="connsiteX13" fmla="*/ 23855 w 152741"/>
                <a:gd name="connsiteY13" fmla="*/ 40662 h 137558"/>
                <a:gd name="connsiteX14" fmla="*/ 23855 w 152741"/>
                <a:gd name="connsiteY14" fmla="*/ 86211 h 137558"/>
                <a:gd name="connsiteX15" fmla="*/ 70011 w 152741"/>
                <a:gd name="connsiteY15" fmla="*/ 137530 h 137558"/>
                <a:gd name="connsiteX16" fmla="*/ 109183 w 152741"/>
                <a:gd name="connsiteY16" fmla="*/ 110200 h 137558"/>
                <a:gd name="connsiteX17" fmla="*/ 109183 w 152741"/>
                <a:gd name="connsiteY17" fmla="*/ 137530 h 137558"/>
                <a:gd name="connsiteX18" fmla="*/ 152911 w 152741"/>
                <a:gd name="connsiteY18" fmla="*/ 134190 h 13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2741" h="137558">
                  <a:moveTo>
                    <a:pt x="152911" y="134190"/>
                  </a:moveTo>
                  <a:lnTo>
                    <a:pt x="152911" y="124776"/>
                  </a:lnTo>
                  <a:cubicBezTo>
                    <a:pt x="131654" y="124776"/>
                    <a:pt x="129225" y="122650"/>
                    <a:pt x="129225" y="107771"/>
                  </a:cubicBezTo>
                  <a:lnTo>
                    <a:pt x="129225" y="-29"/>
                  </a:lnTo>
                  <a:lnTo>
                    <a:pt x="84587" y="3312"/>
                  </a:lnTo>
                  <a:lnTo>
                    <a:pt x="84587" y="12725"/>
                  </a:lnTo>
                  <a:cubicBezTo>
                    <a:pt x="105843" y="12725"/>
                    <a:pt x="108272" y="14851"/>
                    <a:pt x="108272" y="29730"/>
                  </a:cubicBezTo>
                  <a:lnTo>
                    <a:pt x="108272" y="83782"/>
                  </a:lnTo>
                  <a:cubicBezTo>
                    <a:pt x="108272" y="110200"/>
                    <a:pt x="93697" y="130849"/>
                    <a:pt x="71529" y="130849"/>
                  </a:cubicBezTo>
                  <a:cubicBezTo>
                    <a:pt x="46022" y="130849"/>
                    <a:pt x="44807" y="116577"/>
                    <a:pt x="44807" y="100787"/>
                  </a:cubicBezTo>
                  <a:lnTo>
                    <a:pt x="44807" y="-29"/>
                  </a:lnTo>
                  <a:lnTo>
                    <a:pt x="169" y="3312"/>
                  </a:lnTo>
                  <a:lnTo>
                    <a:pt x="169" y="12725"/>
                  </a:lnTo>
                  <a:cubicBezTo>
                    <a:pt x="23855" y="12725"/>
                    <a:pt x="23855" y="13636"/>
                    <a:pt x="23855" y="40662"/>
                  </a:cubicBezTo>
                  <a:lnTo>
                    <a:pt x="23855" y="86211"/>
                  </a:lnTo>
                  <a:cubicBezTo>
                    <a:pt x="23855" y="109897"/>
                    <a:pt x="23855" y="137530"/>
                    <a:pt x="70011" y="137530"/>
                  </a:cubicBezTo>
                  <a:cubicBezTo>
                    <a:pt x="87016" y="137530"/>
                    <a:pt x="100377" y="129027"/>
                    <a:pt x="109183" y="110200"/>
                  </a:cubicBezTo>
                  <a:lnTo>
                    <a:pt x="109183" y="137530"/>
                  </a:lnTo>
                  <a:lnTo>
                    <a:pt x="152911" y="134190"/>
                  </a:lnTo>
                  <a:close/>
                </a:path>
              </a:pathLst>
            </a:custGeom>
            <a:solidFill>
              <a:srgbClr val="000000"/>
            </a:solidFill>
            <a:ln w="304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7" name="任意多边形: 形状 146">
              <a:extLst>
                <a:ext uri="{FF2B5EF4-FFF2-40B4-BE49-F238E27FC236}">
                  <a16:creationId xmlns:a16="http://schemas.microsoft.com/office/drawing/2014/main" id="{2E143E5A-0E16-3A30-D862-85D6DCBFAF7C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7864746" y="1478413"/>
              <a:ext cx="95045" cy="190091"/>
            </a:xfrm>
            <a:custGeom>
              <a:avLst/>
              <a:gdLst>
                <a:gd name="connsiteX0" fmla="*/ 95221 w 95045"/>
                <a:gd name="connsiteY0" fmla="*/ 149069 h 190091"/>
                <a:gd name="connsiteX1" fmla="*/ 95221 w 95045"/>
                <a:gd name="connsiteY1" fmla="*/ 131760 h 190091"/>
                <a:gd name="connsiteX2" fmla="*/ 87629 w 95045"/>
                <a:gd name="connsiteY2" fmla="*/ 131760 h 190091"/>
                <a:gd name="connsiteX3" fmla="*/ 87629 w 95045"/>
                <a:gd name="connsiteY3" fmla="*/ 148462 h 190091"/>
                <a:gd name="connsiteX4" fmla="*/ 67284 w 95045"/>
                <a:gd name="connsiteY4" fmla="*/ 182472 h 190091"/>
                <a:gd name="connsiteX5" fmla="*/ 46938 w 95045"/>
                <a:gd name="connsiteY5" fmla="*/ 149676 h 190091"/>
                <a:gd name="connsiteX6" fmla="*/ 46938 w 95045"/>
                <a:gd name="connsiteY6" fmla="*/ 65258 h 190091"/>
                <a:gd name="connsiteX7" fmla="*/ 90362 w 95045"/>
                <a:gd name="connsiteY7" fmla="*/ 65258 h 190091"/>
                <a:gd name="connsiteX8" fmla="*/ 90362 w 95045"/>
                <a:gd name="connsiteY8" fmla="*/ 55845 h 190091"/>
                <a:gd name="connsiteX9" fmla="*/ 46938 w 95045"/>
                <a:gd name="connsiteY9" fmla="*/ 55845 h 190091"/>
                <a:gd name="connsiteX10" fmla="*/ 46938 w 95045"/>
                <a:gd name="connsiteY10" fmla="*/ -29 h 190091"/>
                <a:gd name="connsiteX11" fmla="*/ 39347 w 95045"/>
                <a:gd name="connsiteY11" fmla="*/ -29 h 190091"/>
                <a:gd name="connsiteX12" fmla="*/ 175 w 95045"/>
                <a:gd name="connsiteY12" fmla="*/ 58578 h 190091"/>
                <a:gd name="connsiteX13" fmla="*/ 175 w 95045"/>
                <a:gd name="connsiteY13" fmla="*/ 65258 h 190091"/>
                <a:gd name="connsiteX14" fmla="*/ 25986 w 95045"/>
                <a:gd name="connsiteY14" fmla="*/ 65258 h 190091"/>
                <a:gd name="connsiteX15" fmla="*/ 25986 w 95045"/>
                <a:gd name="connsiteY15" fmla="*/ 149069 h 190091"/>
                <a:gd name="connsiteX16" fmla="*/ 65158 w 95045"/>
                <a:gd name="connsiteY16" fmla="*/ 190063 h 190091"/>
                <a:gd name="connsiteX17" fmla="*/ 95221 w 95045"/>
                <a:gd name="connsiteY17" fmla="*/ 149069 h 190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045" h="190091">
                  <a:moveTo>
                    <a:pt x="95221" y="149069"/>
                  </a:moveTo>
                  <a:lnTo>
                    <a:pt x="95221" y="131760"/>
                  </a:lnTo>
                  <a:lnTo>
                    <a:pt x="87629" y="131760"/>
                  </a:lnTo>
                  <a:lnTo>
                    <a:pt x="87629" y="148462"/>
                  </a:lnTo>
                  <a:cubicBezTo>
                    <a:pt x="87629" y="170933"/>
                    <a:pt x="78519" y="182472"/>
                    <a:pt x="67284" y="182472"/>
                  </a:cubicBezTo>
                  <a:cubicBezTo>
                    <a:pt x="46938" y="182472"/>
                    <a:pt x="46938" y="154839"/>
                    <a:pt x="46938" y="149676"/>
                  </a:cubicBezTo>
                  <a:lnTo>
                    <a:pt x="46938" y="65258"/>
                  </a:lnTo>
                  <a:lnTo>
                    <a:pt x="90362" y="65258"/>
                  </a:lnTo>
                  <a:lnTo>
                    <a:pt x="90362" y="55845"/>
                  </a:lnTo>
                  <a:lnTo>
                    <a:pt x="46938" y="55845"/>
                  </a:lnTo>
                  <a:lnTo>
                    <a:pt x="46938" y="-29"/>
                  </a:lnTo>
                  <a:lnTo>
                    <a:pt x="39347" y="-29"/>
                  </a:lnTo>
                  <a:cubicBezTo>
                    <a:pt x="39043" y="24872"/>
                    <a:pt x="29933" y="57363"/>
                    <a:pt x="175" y="58578"/>
                  </a:cubicBezTo>
                  <a:lnTo>
                    <a:pt x="175" y="65258"/>
                  </a:lnTo>
                  <a:lnTo>
                    <a:pt x="25986" y="65258"/>
                  </a:lnTo>
                  <a:lnTo>
                    <a:pt x="25986" y="149069"/>
                  </a:lnTo>
                  <a:cubicBezTo>
                    <a:pt x="25986" y="186419"/>
                    <a:pt x="54226" y="190063"/>
                    <a:pt x="65158" y="190063"/>
                  </a:cubicBezTo>
                  <a:cubicBezTo>
                    <a:pt x="86718" y="190063"/>
                    <a:pt x="95221" y="168503"/>
                    <a:pt x="95221" y="149069"/>
                  </a:cubicBezTo>
                  <a:close/>
                </a:path>
              </a:pathLst>
            </a:custGeom>
            <a:solidFill>
              <a:srgbClr val="000000"/>
            </a:solidFill>
            <a:ln w="304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8" name="任意多边形: 形状 147">
              <a:extLst>
                <a:ext uri="{FF2B5EF4-FFF2-40B4-BE49-F238E27FC236}">
                  <a16:creationId xmlns:a16="http://schemas.microsoft.com/office/drawing/2014/main" id="{3D715F23-BF9F-672A-E4A7-EAC716D119CB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7986818" y="1454424"/>
              <a:ext cx="152741" cy="210740"/>
            </a:xfrm>
            <a:custGeom>
              <a:avLst/>
              <a:gdLst>
                <a:gd name="connsiteX0" fmla="*/ 152920 w 152741"/>
                <a:gd name="connsiteY0" fmla="*/ 210712 h 210740"/>
                <a:gd name="connsiteX1" fmla="*/ 152920 w 152741"/>
                <a:gd name="connsiteY1" fmla="*/ 201299 h 210740"/>
                <a:gd name="connsiteX2" fmla="*/ 129234 w 152741"/>
                <a:gd name="connsiteY2" fmla="*/ 192189 h 210740"/>
                <a:gd name="connsiteX3" fmla="*/ 129234 w 152741"/>
                <a:gd name="connsiteY3" fmla="*/ 134190 h 210740"/>
                <a:gd name="connsiteX4" fmla="*/ 119821 w 152741"/>
                <a:gd name="connsiteY4" fmla="*/ 87729 h 210740"/>
                <a:gd name="connsiteX5" fmla="*/ 87936 w 152741"/>
                <a:gd name="connsiteY5" fmla="*/ 76494 h 210740"/>
                <a:gd name="connsiteX6" fmla="*/ 44209 w 152741"/>
                <a:gd name="connsiteY6" fmla="*/ 105645 h 210740"/>
                <a:gd name="connsiteX7" fmla="*/ 43906 w 152741"/>
                <a:gd name="connsiteY7" fmla="*/ 105645 h 210740"/>
                <a:gd name="connsiteX8" fmla="*/ 43906 w 152741"/>
                <a:gd name="connsiteY8" fmla="*/ -29 h 210740"/>
                <a:gd name="connsiteX9" fmla="*/ 178 w 152741"/>
                <a:gd name="connsiteY9" fmla="*/ 3312 h 210740"/>
                <a:gd name="connsiteX10" fmla="*/ 178 w 152741"/>
                <a:gd name="connsiteY10" fmla="*/ 12725 h 210740"/>
                <a:gd name="connsiteX11" fmla="*/ 23864 w 152741"/>
                <a:gd name="connsiteY11" fmla="*/ 29730 h 210740"/>
                <a:gd name="connsiteX12" fmla="*/ 23864 w 152741"/>
                <a:gd name="connsiteY12" fmla="*/ 187634 h 210740"/>
                <a:gd name="connsiteX13" fmla="*/ 178 w 152741"/>
                <a:gd name="connsiteY13" fmla="*/ 201299 h 210740"/>
                <a:gd name="connsiteX14" fmla="*/ 178 w 152741"/>
                <a:gd name="connsiteY14" fmla="*/ 210712 h 210740"/>
                <a:gd name="connsiteX15" fmla="*/ 34492 w 152741"/>
                <a:gd name="connsiteY15" fmla="*/ 209801 h 210740"/>
                <a:gd name="connsiteX16" fmla="*/ 68502 w 152741"/>
                <a:gd name="connsiteY16" fmla="*/ 210712 h 210740"/>
                <a:gd name="connsiteX17" fmla="*/ 68502 w 152741"/>
                <a:gd name="connsiteY17" fmla="*/ 201299 h 210740"/>
                <a:gd name="connsiteX18" fmla="*/ 44817 w 152741"/>
                <a:gd name="connsiteY18" fmla="*/ 187634 h 210740"/>
                <a:gd name="connsiteX19" fmla="*/ 44817 w 152741"/>
                <a:gd name="connsiteY19" fmla="*/ 131760 h 210740"/>
                <a:gd name="connsiteX20" fmla="*/ 85811 w 152741"/>
                <a:gd name="connsiteY20" fmla="*/ 83174 h 210740"/>
                <a:gd name="connsiteX21" fmla="*/ 108282 w 152741"/>
                <a:gd name="connsiteY21" fmla="*/ 116881 h 210740"/>
                <a:gd name="connsiteX22" fmla="*/ 108282 w 152741"/>
                <a:gd name="connsiteY22" fmla="*/ 187634 h 210740"/>
                <a:gd name="connsiteX23" fmla="*/ 84596 w 152741"/>
                <a:gd name="connsiteY23" fmla="*/ 201299 h 210740"/>
                <a:gd name="connsiteX24" fmla="*/ 84596 w 152741"/>
                <a:gd name="connsiteY24" fmla="*/ 210712 h 210740"/>
                <a:gd name="connsiteX25" fmla="*/ 118910 w 152741"/>
                <a:gd name="connsiteY25" fmla="*/ 209801 h 210740"/>
                <a:gd name="connsiteX26" fmla="*/ 152920 w 152741"/>
                <a:gd name="connsiteY26" fmla="*/ 210712 h 21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2741" h="210740">
                  <a:moveTo>
                    <a:pt x="152920" y="210712"/>
                  </a:moveTo>
                  <a:lnTo>
                    <a:pt x="152920" y="201299"/>
                  </a:lnTo>
                  <a:cubicBezTo>
                    <a:pt x="137130" y="201299"/>
                    <a:pt x="129538" y="201299"/>
                    <a:pt x="129234" y="192189"/>
                  </a:cubicBezTo>
                  <a:lnTo>
                    <a:pt x="129234" y="134190"/>
                  </a:lnTo>
                  <a:cubicBezTo>
                    <a:pt x="129234" y="108075"/>
                    <a:pt x="129234" y="98661"/>
                    <a:pt x="119821" y="87729"/>
                  </a:cubicBezTo>
                  <a:cubicBezTo>
                    <a:pt x="115570" y="82567"/>
                    <a:pt x="105549" y="76494"/>
                    <a:pt x="87936" y="76494"/>
                  </a:cubicBezTo>
                  <a:cubicBezTo>
                    <a:pt x="62429" y="76494"/>
                    <a:pt x="49068" y="94714"/>
                    <a:pt x="44209" y="105645"/>
                  </a:cubicBezTo>
                  <a:lnTo>
                    <a:pt x="43906" y="105645"/>
                  </a:lnTo>
                  <a:lnTo>
                    <a:pt x="43906" y="-29"/>
                  </a:lnTo>
                  <a:lnTo>
                    <a:pt x="178" y="3312"/>
                  </a:lnTo>
                  <a:lnTo>
                    <a:pt x="178" y="12725"/>
                  </a:lnTo>
                  <a:cubicBezTo>
                    <a:pt x="21435" y="12725"/>
                    <a:pt x="23864" y="14851"/>
                    <a:pt x="23864" y="29730"/>
                  </a:cubicBezTo>
                  <a:lnTo>
                    <a:pt x="23864" y="187634"/>
                  </a:lnTo>
                  <a:cubicBezTo>
                    <a:pt x="23864" y="201299"/>
                    <a:pt x="20524" y="201299"/>
                    <a:pt x="178" y="201299"/>
                  </a:cubicBezTo>
                  <a:lnTo>
                    <a:pt x="178" y="210712"/>
                  </a:lnTo>
                  <a:lnTo>
                    <a:pt x="34492" y="209801"/>
                  </a:lnTo>
                  <a:lnTo>
                    <a:pt x="68502" y="210712"/>
                  </a:lnTo>
                  <a:lnTo>
                    <a:pt x="68502" y="201299"/>
                  </a:lnTo>
                  <a:cubicBezTo>
                    <a:pt x="48157" y="201299"/>
                    <a:pt x="44817" y="201299"/>
                    <a:pt x="44817" y="187634"/>
                  </a:cubicBezTo>
                  <a:lnTo>
                    <a:pt x="44817" y="131760"/>
                  </a:lnTo>
                  <a:cubicBezTo>
                    <a:pt x="44817" y="100180"/>
                    <a:pt x="66377" y="83174"/>
                    <a:pt x="85811" y="83174"/>
                  </a:cubicBezTo>
                  <a:cubicBezTo>
                    <a:pt x="104942" y="83174"/>
                    <a:pt x="108282" y="99572"/>
                    <a:pt x="108282" y="116881"/>
                  </a:cubicBezTo>
                  <a:lnTo>
                    <a:pt x="108282" y="187634"/>
                  </a:lnTo>
                  <a:cubicBezTo>
                    <a:pt x="108282" y="201299"/>
                    <a:pt x="104942" y="201299"/>
                    <a:pt x="84596" y="201299"/>
                  </a:cubicBezTo>
                  <a:lnTo>
                    <a:pt x="84596" y="210712"/>
                  </a:lnTo>
                  <a:lnTo>
                    <a:pt x="118910" y="209801"/>
                  </a:lnTo>
                  <a:lnTo>
                    <a:pt x="152920" y="210712"/>
                  </a:lnTo>
                  <a:close/>
                </a:path>
              </a:pathLst>
            </a:custGeom>
            <a:solidFill>
              <a:srgbClr val="000000"/>
            </a:solidFill>
            <a:ln w="304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54" name="组合 253" descr="\documentclass[10pt]{article}&#10;%\usepackage[landscape]{geometry}&#10;\usepackage[width=10cm, height=25cm]{geometry}&#10;%\geometry{left=1.0cm,right=1.0cm,top=1.0cm,bottom=1.0cm}&#10;%\special{papersize=25cm,10cm}&#10;\usepackage{amsmath,amssymb}&#10;\usepackage{ctex}&#10;\pagestyle{empty}&#10;&#10;&#10;\begin{document}&#10;&#10;$E$: the number of elements in the output&#10;&#10;\end{document}" title="IguanaTex Vector Display">
            <a:extLst>
              <a:ext uri="{FF2B5EF4-FFF2-40B4-BE49-F238E27FC236}">
                <a16:creationId xmlns:a16="http://schemas.microsoft.com/office/drawing/2014/main" id="{C763A59F-1180-D211-C2D4-378A2B8B270D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5889691" y="4276829"/>
            <a:ext cx="5404557" cy="272991"/>
            <a:chOff x="5961597" y="1451083"/>
            <a:chExt cx="5404557" cy="272991"/>
          </a:xfrm>
        </p:grpSpPr>
        <p:sp>
          <p:nvSpPr>
            <p:cNvPr id="222" name="任意多边形: 形状 221">
              <a:extLst>
                <a:ext uri="{FF2B5EF4-FFF2-40B4-BE49-F238E27FC236}">
                  <a16:creationId xmlns:a16="http://schemas.microsoft.com/office/drawing/2014/main" id="{8386B3D3-40E5-B546-BE2E-383BD547F517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961597" y="1458675"/>
              <a:ext cx="219774" cy="206489"/>
            </a:xfrm>
            <a:custGeom>
              <a:avLst/>
              <a:gdLst>
                <a:gd name="connsiteX0" fmla="*/ 202997 w 219774"/>
                <a:gd name="connsiteY0" fmla="*/ 135708 h 206489"/>
                <a:gd name="connsiteX1" fmla="*/ 204511 w 219774"/>
                <a:gd name="connsiteY1" fmla="*/ 131457 h 206489"/>
                <a:gd name="connsiteX2" fmla="*/ 200877 w 219774"/>
                <a:gd name="connsiteY2" fmla="*/ 128116 h 206489"/>
                <a:gd name="connsiteX3" fmla="*/ 196941 w 219774"/>
                <a:gd name="connsiteY3" fmla="*/ 131760 h 206489"/>
                <a:gd name="connsiteX4" fmla="*/ 114273 w 219774"/>
                <a:gd name="connsiteY4" fmla="*/ 197047 h 206489"/>
                <a:gd name="connsiteX5" fmla="*/ 70062 w 219774"/>
                <a:gd name="connsiteY5" fmla="*/ 197047 h 206489"/>
                <a:gd name="connsiteX6" fmla="*/ 63400 w 219774"/>
                <a:gd name="connsiteY6" fmla="*/ 196744 h 206489"/>
                <a:gd name="connsiteX7" fmla="*/ 59464 w 219774"/>
                <a:gd name="connsiteY7" fmla="*/ 193707 h 206489"/>
                <a:gd name="connsiteX8" fmla="*/ 60978 w 219774"/>
                <a:gd name="connsiteY8" fmla="*/ 186723 h 206489"/>
                <a:gd name="connsiteX9" fmla="*/ 81569 w 219774"/>
                <a:gd name="connsiteY9" fmla="*/ 103823 h 206489"/>
                <a:gd name="connsiteX10" fmla="*/ 111547 w 219774"/>
                <a:gd name="connsiteY10" fmla="*/ 103823 h 206489"/>
                <a:gd name="connsiteX11" fmla="*/ 137287 w 219774"/>
                <a:gd name="connsiteY11" fmla="*/ 117792 h 206489"/>
                <a:gd name="connsiteX12" fmla="*/ 135167 w 219774"/>
                <a:gd name="connsiteY12" fmla="*/ 132671 h 206489"/>
                <a:gd name="connsiteX13" fmla="*/ 134258 w 219774"/>
                <a:gd name="connsiteY13" fmla="*/ 136012 h 206489"/>
                <a:gd name="connsiteX14" fmla="*/ 138195 w 219774"/>
                <a:gd name="connsiteY14" fmla="*/ 139352 h 206489"/>
                <a:gd name="connsiteX15" fmla="*/ 142737 w 219774"/>
                <a:gd name="connsiteY15" fmla="*/ 133279 h 206489"/>
                <a:gd name="connsiteX16" fmla="*/ 159997 w 219774"/>
                <a:gd name="connsiteY16" fmla="*/ 62222 h 206489"/>
                <a:gd name="connsiteX17" fmla="*/ 156364 w 219774"/>
                <a:gd name="connsiteY17" fmla="*/ 58882 h 206489"/>
                <a:gd name="connsiteX18" fmla="*/ 152124 w 219774"/>
                <a:gd name="connsiteY18" fmla="*/ 64347 h 206489"/>
                <a:gd name="connsiteX19" fmla="*/ 112456 w 219774"/>
                <a:gd name="connsiteY19" fmla="*/ 94410 h 206489"/>
                <a:gd name="connsiteX20" fmla="*/ 83991 w 219774"/>
                <a:gd name="connsiteY20" fmla="*/ 94410 h 206489"/>
                <a:gd name="connsiteX21" fmla="*/ 102160 w 219774"/>
                <a:gd name="connsiteY21" fmla="*/ 21228 h 206489"/>
                <a:gd name="connsiteX22" fmla="*/ 118512 w 219774"/>
                <a:gd name="connsiteY22" fmla="*/ 9385 h 206489"/>
                <a:gd name="connsiteX23" fmla="*/ 161209 w 219774"/>
                <a:gd name="connsiteY23" fmla="*/ 9385 h 206489"/>
                <a:gd name="connsiteX24" fmla="*/ 207236 w 219774"/>
                <a:gd name="connsiteY24" fmla="*/ 43091 h 206489"/>
                <a:gd name="connsiteX25" fmla="*/ 206025 w 219774"/>
                <a:gd name="connsiteY25" fmla="*/ 59185 h 206489"/>
                <a:gd name="connsiteX26" fmla="*/ 205722 w 219774"/>
                <a:gd name="connsiteY26" fmla="*/ 64651 h 206489"/>
                <a:gd name="connsiteX27" fmla="*/ 209356 w 219774"/>
                <a:gd name="connsiteY27" fmla="*/ 68295 h 206489"/>
                <a:gd name="connsiteX28" fmla="*/ 213595 w 219774"/>
                <a:gd name="connsiteY28" fmla="*/ 60704 h 206489"/>
                <a:gd name="connsiteX29" fmla="*/ 219652 w 219774"/>
                <a:gd name="connsiteY29" fmla="*/ 8170 h 206489"/>
                <a:gd name="connsiteX30" fmla="*/ 211476 w 219774"/>
                <a:gd name="connsiteY30" fmla="*/ -29 h 206489"/>
                <a:gd name="connsiteX31" fmla="*/ 58555 w 219774"/>
                <a:gd name="connsiteY31" fmla="*/ -29 h 206489"/>
                <a:gd name="connsiteX32" fmla="*/ 49471 w 219774"/>
                <a:gd name="connsiteY32" fmla="*/ 6045 h 206489"/>
                <a:gd name="connsiteX33" fmla="*/ 57950 w 219774"/>
                <a:gd name="connsiteY33" fmla="*/ 9385 h 206489"/>
                <a:gd name="connsiteX34" fmla="*/ 77632 w 219774"/>
                <a:gd name="connsiteY34" fmla="*/ 14851 h 206489"/>
                <a:gd name="connsiteX35" fmla="*/ 76118 w 219774"/>
                <a:gd name="connsiteY35" fmla="*/ 22139 h 206489"/>
                <a:gd name="connsiteX36" fmla="*/ 36147 w 219774"/>
                <a:gd name="connsiteY36" fmla="*/ 182775 h 206489"/>
                <a:gd name="connsiteX37" fmla="*/ 8591 w 219774"/>
                <a:gd name="connsiteY37" fmla="*/ 197047 h 206489"/>
                <a:gd name="connsiteX38" fmla="*/ 112 w 219774"/>
                <a:gd name="connsiteY38" fmla="*/ 202817 h 206489"/>
                <a:gd name="connsiteX39" fmla="*/ 8591 w 219774"/>
                <a:gd name="connsiteY39" fmla="*/ 206461 h 206489"/>
                <a:gd name="connsiteX40" fmla="*/ 165751 w 219774"/>
                <a:gd name="connsiteY40" fmla="*/ 206461 h 206489"/>
                <a:gd name="connsiteX41" fmla="*/ 175138 w 219774"/>
                <a:gd name="connsiteY41" fmla="*/ 201299 h 206489"/>
                <a:gd name="connsiteX42" fmla="*/ 202997 w 219774"/>
                <a:gd name="connsiteY42" fmla="*/ 135708 h 206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19774" h="206489">
                  <a:moveTo>
                    <a:pt x="202997" y="135708"/>
                  </a:moveTo>
                  <a:cubicBezTo>
                    <a:pt x="203603" y="134190"/>
                    <a:pt x="204511" y="132064"/>
                    <a:pt x="204511" y="131457"/>
                  </a:cubicBezTo>
                  <a:cubicBezTo>
                    <a:pt x="204511" y="131153"/>
                    <a:pt x="204511" y="128116"/>
                    <a:pt x="200877" y="128116"/>
                  </a:cubicBezTo>
                  <a:cubicBezTo>
                    <a:pt x="198152" y="128116"/>
                    <a:pt x="197546" y="129938"/>
                    <a:pt x="196941" y="131760"/>
                  </a:cubicBezTo>
                  <a:cubicBezTo>
                    <a:pt x="177258" y="176702"/>
                    <a:pt x="166054" y="197047"/>
                    <a:pt x="114273" y="197047"/>
                  </a:cubicBezTo>
                  <a:lnTo>
                    <a:pt x="70062" y="197047"/>
                  </a:lnTo>
                  <a:cubicBezTo>
                    <a:pt x="65823" y="197047"/>
                    <a:pt x="65217" y="197047"/>
                    <a:pt x="63400" y="196744"/>
                  </a:cubicBezTo>
                  <a:cubicBezTo>
                    <a:pt x="60372" y="196440"/>
                    <a:pt x="59464" y="196136"/>
                    <a:pt x="59464" y="193707"/>
                  </a:cubicBezTo>
                  <a:cubicBezTo>
                    <a:pt x="59464" y="192796"/>
                    <a:pt x="59464" y="192189"/>
                    <a:pt x="60978" y="186723"/>
                  </a:cubicBezTo>
                  <a:lnTo>
                    <a:pt x="81569" y="103823"/>
                  </a:lnTo>
                  <a:lnTo>
                    <a:pt x="111547" y="103823"/>
                  </a:lnTo>
                  <a:cubicBezTo>
                    <a:pt x="137287" y="103823"/>
                    <a:pt x="137287" y="110200"/>
                    <a:pt x="137287" y="117792"/>
                  </a:cubicBezTo>
                  <a:cubicBezTo>
                    <a:pt x="137287" y="119918"/>
                    <a:pt x="137287" y="123561"/>
                    <a:pt x="135167" y="132671"/>
                  </a:cubicBezTo>
                  <a:cubicBezTo>
                    <a:pt x="134561" y="134190"/>
                    <a:pt x="134258" y="135101"/>
                    <a:pt x="134258" y="136012"/>
                  </a:cubicBezTo>
                  <a:cubicBezTo>
                    <a:pt x="134258" y="137530"/>
                    <a:pt x="135470" y="139352"/>
                    <a:pt x="138195" y="139352"/>
                  </a:cubicBezTo>
                  <a:cubicBezTo>
                    <a:pt x="140617" y="139352"/>
                    <a:pt x="141526" y="137833"/>
                    <a:pt x="142737" y="133279"/>
                  </a:cubicBezTo>
                  <a:lnTo>
                    <a:pt x="159997" y="62222"/>
                  </a:lnTo>
                  <a:cubicBezTo>
                    <a:pt x="159997" y="60400"/>
                    <a:pt x="158483" y="58882"/>
                    <a:pt x="156364" y="58882"/>
                  </a:cubicBezTo>
                  <a:cubicBezTo>
                    <a:pt x="153638" y="58882"/>
                    <a:pt x="153033" y="60704"/>
                    <a:pt x="152124" y="64347"/>
                  </a:cubicBezTo>
                  <a:cubicBezTo>
                    <a:pt x="145765" y="87426"/>
                    <a:pt x="140315" y="94410"/>
                    <a:pt x="112456" y="94410"/>
                  </a:cubicBezTo>
                  <a:lnTo>
                    <a:pt x="83991" y="94410"/>
                  </a:lnTo>
                  <a:lnTo>
                    <a:pt x="102160" y="21228"/>
                  </a:lnTo>
                  <a:cubicBezTo>
                    <a:pt x="104886" y="10599"/>
                    <a:pt x="105188" y="9385"/>
                    <a:pt x="118512" y="9385"/>
                  </a:cubicBezTo>
                  <a:lnTo>
                    <a:pt x="161209" y="9385"/>
                  </a:lnTo>
                  <a:cubicBezTo>
                    <a:pt x="198152" y="9385"/>
                    <a:pt x="207236" y="18191"/>
                    <a:pt x="207236" y="43091"/>
                  </a:cubicBezTo>
                  <a:cubicBezTo>
                    <a:pt x="207236" y="50379"/>
                    <a:pt x="207236" y="50986"/>
                    <a:pt x="206025" y="59185"/>
                  </a:cubicBezTo>
                  <a:cubicBezTo>
                    <a:pt x="206025" y="61007"/>
                    <a:pt x="205722" y="63133"/>
                    <a:pt x="205722" y="64651"/>
                  </a:cubicBezTo>
                  <a:cubicBezTo>
                    <a:pt x="205722" y="66169"/>
                    <a:pt x="206631" y="68295"/>
                    <a:pt x="209356" y="68295"/>
                  </a:cubicBezTo>
                  <a:cubicBezTo>
                    <a:pt x="212687" y="68295"/>
                    <a:pt x="212990" y="66473"/>
                    <a:pt x="213595" y="60704"/>
                  </a:cubicBezTo>
                  <a:lnTo>
                    <a:pt x="219652" y="8170"/>
                  </a:lnTo>
                  <a:cubicBezTo>
                    <a:pt x="220560" y="-29"/>
                    <a:pt x="219046" y="-29"/>
                    <a:pt x="211476" y="-29"/>
                  </a:cubicBezTo>
                  <a:lnTo>
                    <a:pt x="58555" y="-29"/>
                  </a:lnTo>
                  <a:cubicBezTo>
                    <a:pt x="52499" y="-29"/>
                    <a:pt x="49471" y="-29"/>
                    <a:pt x="49471" y="6045"/>
                  </a:cubicBezTo>
                  <a:cubicBezTo>
                    <a:pt x="49471" y="9385"/>
                    <a:pt x="52196" y="9385"/>
                    <a:pt x="57950" y="9385"/>
                  </a:cubicBezTo>
                  <a:cubicBezTo>
                    <a:pt x="69154" y="9385"/>
                    <a:pt x="77632" y="9385"/>
                    <a:pt x="77632" y="14851"/>
                  </a:cubicBezTo>
                  <a:cubicBezTo>
                    <a:pt x="77632" y="16065"/>
                    <a:pt x="77632" y="16673"/>
                    <a:pt x="76118" y="22139"/>
                  </a:cubicBezTo>
                  <a:lnTo>
                    <a:pt x="36147" y="182775"/>
                  </a:lnTo>
                  <a:cubicBezTo>
                    <a:pt x="33119" y="194618"/>
                    <a:pt x="32513" y="197047"/>
                    <a:pt x="8591" y="197047"/>
                  </a:cubicBezTo>
                  <a:cubicBezTo>
                    <a:pt x="3443" y="197047"/>
                    <a:pt x="112" y="197047"/>
                    <a:pt x="112" y="202817"/>
                  </a:cubicBezTo>
                  <a:cubicBezTo>
                    <a:pt x="112" y="206461"/>
                    <a:pt x="2838" y="206461"/>
                    <a:pt x="8591" y="206461"/>
                  </a:cubicBezTo>
                  <a:lnTo>
                    <a:pt x="165751" y="206461"/>
                  </a:lnTo>
                  <a:cubicBezTo>
                    <a:pt x="172716" y="206461"/>
                    <a:pt x="173018" y="206157"/>
                    <a:pt x="175138" y="201299"/>
                  </a:cubicBezTo>
                  <a:lnTo>
                    <a:pt x="202997" y="135708"/>
                  </a:lnTo>
                  <a:close/>
                </a:path>
              </a:pathLst>
            </a:custGeom>
            <a:solidFill>
              <a:srgbClr val="000000"/>
            </a:solidFill>
            <a:ln w="30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3" name="任意多边形: 形状 222">
              <a:extLst>
                <a:ext uri="{FF2B5EF4-FFF2-40B4-BE49-F238E27FC236}">
                  <a16:creationId xmlns:a16="http://schemas.microsoft.com/office/drawing/2014/main" id="{61003FCC-DF77-D22B-C005-F474CA80E7BD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217120" y="1534286"/>
              <a:ext cx="32098" cy="130878"/>
            </a:xfrm>
            <a:custGeom>
              <a:avLst/>
              <a:gdLst>
                <a:gd name="connsiteX0" fmla="*/ 32218 w 32098"/>
                <a:gd name="connsiteY0" fmla="*/ 16065 h 130878"/>
                <a:gd name="connsiteX1" fmla="*/ 16169 w 32098"/>
                <a:gd name="connsiteY1" fmla="*/ -29 h 130878"/>
                <a:gd name="connsiteX2" fmla="*/ 120 w 32098"/>
                <a:gd name="connsiteY2" fmla="*/ 16065 h 130878"/>
                <a:gd name="connsiteX3" fmla="*/ 16169 w 32098"/>
                <a:gd name="connsiteY3" fmla="*/ 32159 h 130878"/>
                <a:gd name="connsiteX4" fmla="*/ 32218 w 32098"/>
                <a:gd name="connsiteY4" fmla="*/ 16065 h 130878"/>
                <a:gd name="connsiteX5" fmla="*/ 32218 w 32098"/>
                <a:gd name="connsiteY5" fmla="*/ 114755 h 130878"/>
                <a:gd name="connsiteX6" fmla="*/ 16169 w 32098"/>
                <a:gd name="connsiteY6" fmla="*/ 98661 h 130878"/>
                <a:gd name="connsiteX7" fmla="*/ 120 w 32098"/>
                <a:gd name="connsiteY7" fmla="*/ 114755 h 130878"/>
                <a:gd name="connsiteX8" fmla="*/ 16169 w 32098"/>
                <a:gd name="connsiteY8" fmla="*/ 130849 h 130878"/>
                <a:gd name="connsiteX9" fmla="*/ 32218 w 32098"/>
                <a:gd name="connsiteY9" fmla="*/ 114755 h 13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098" h="130878">
                  <a:moveTo>
                    <a:pt x="32218" y="16065"/>
                  </a:moveTo>
                  <a:cubicBezTo>
                    <a:pt x="32218" y="7259"/>
                    <a:pt x="24951" y="-29"/>
                    <a:pt x="16169" y="-29"/>
                  </a:cubicBezTo>
                  <a:cubicBezTo>
                    <a:pt x="7388" y="-29"/>
                    <a:pt x="120" y="7259"/>
                    <a:pt x="120" y="16065"/>
                  </a:cubicBezTo>
                  <a:cubicBezTo>
                    <a:pt x="120" y="24872"/>
                    <a:pt x="7388" y="32159"/>
                    <a:pt x="16169" y="32159"/>
                  </a:cubicBezTo>
                  <a:cubicBezTo>
                    <a:pt x="24951" y="32159"/>
                    <a:pt x="32218" y="24872"/>
                    <a:pt x="32218" y="16065"/>
                  </a:cubicBezTo>
                  <a:close/>
                  <a:moveTo>
                    <a:pt x="32218" y="114755"/>
                  </a:moveTo>
                  <a:cubicBezTo>
                    <a:pt x="32218" y="105949"/>
                    <a:pt x="24951" y="98661"/>
                    <a:pt x="16169" y="98661"/>
                  </a:cubicBezTo>
                  <a:cubicBezTo>
                    <a:pt x="7388" y="98661"/>
                    <a:pt x="120" y="105949"/>
                    <a:pt x="120" y="114755"/>
                  </a:cubicBezTo>
                  <a:cubicBezTo>
                    <a:pt x="120" y="123561"/>
                    <a:pt x="7388" y="130849"/>
                    <a:pt x="16169" y="130849"/>
                  </a:cubicBezTo>
                  <a:cubicBezTo>
                    <a:pt x="24951" y="130849"/>
                    <a:pt x="32218" y="123561"/>
                    <a:pt x="32218" y="114755"/>
                  </a:cubicBezTo>
                  <a:close/>
                </a:path>
              </a:pathLst>
            </a:custGeom>
            <a:solidFill>
              <a:srgbClr val="000000"/>
            </a:solidFill>
            <a:ln w="30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4" name="任意多边形: 形状 223">
              <a:extLst>
                <a:ext uri="{FF2B5EF4-FFF2-40B4-BE49-F238E27FC236}">
                  <a16:creationId xmlns:a16="http://schemas.microsoft.com/office/drawing/2014/main" id="{F8BCD46B-9F91-5341-CCEA-8F92D10D0ADC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415463" y="1478413"/>
              <a:ext cx="94780" cy="190091"/>
            </a:xfrm>
            <a:custGeom>
              <a:avLst/>
              <a:gdLst>
                <a:gd name="connsiteX0" fmla="*/ 94908 w 94780"/>
                <a:gd name="connsiteY0" fmla="*/ 149069 h 190091"/>
                <a:gd name="connsiteX1" fmla="*/ 94908 w 94780"/>
                <a:gd name="connsiteY1" fmla="*/ 131760 h 190091"/>
                <a:gd name="connsiteX2" fmla="*/ 87337 w 94780"/>
                <a:gd name="connsiteY2" fmla="*/ 131760 h 190091"/>
                <a:gd name="connsiteX3" fmla="*/ 87337 w 94780"/>
                <a:gd name="connsiteY3" fmla="*/ 148462 h 190091"/>
                <a:gd name="connsiteX4" fmla="*/ 67049 w 94780"/>
                <a:gd name="connsiteY4" fmla="*/ 182472 h 190091"/>
                <a:gd name="connsiteX5" fmla="*/ 46761 w 94780"/>
                <a:gd name="connsiteY5" fmla="*/ 149676 h 190091"/>
                <a:gd name="connsiteX6" fmla="*/ 46761 w 94780"/>
                <a:gd name="connsiteY6" fmla="*/ 65258 h 190091"/>
                <a:gd name="connsiteX7" fmla="*/ 90063 w 94780"/>
                <a:gd name="connsiteY7" fmla="*/ 65258 h 190091"/>
                <a:gd name="connsiteX8" fmla="*/ 90063 w 94780"/>
                <a:gd name="connsiteY8" fmla="*/ 55845 h 190091"/>
                <a:gd name="connsiteX9" fmla="*/ 46761 w 94780"/>
                <a:gd name="connsiteY9" fmla="*/ 55845 h 190091"/>
                <a:gd name="connsiteX10" fmla="*/ 46761 w 94780"/>
                <a:gd name="connsiteY10" fmla="*/ -29 h 190091"/>
                <a:gd name="connsiteX11" fmla="*/ 39190 w 94780"/>
                <a:gd name="connsiteY11" fmla="*/ -29 h 190091"/>
                <a:gd name="connsiteX12" fmla="*/ 127 w 94780"/>
                <a:gd name="connsiteY12" fmla="*/ 58578 h 190091"/>
                <a:gd name="connsiteX13" fmla="*/ 127 w 94780"/>
                <a:gd name="connsiteY13" fmla="*/ 65258 h 190091"/>
                <a:gd name="connsiteX14" fmla="*/ 25866 w 94780"/>
                <a:gd name="connsiteY14" fmla="*/ 65258 h 190091"/>
                <a:gd name="connsiteX15" fmla="*/ 25866 w 94780"/>
                <a:gd name="connsiteY15" fmla="*/ 149069 h 190091"/>
                <a:gd name="connsiteX16" fmla="*/ 64929 w 94780"/>
                <a:gd name="connsiteY16" fmla="*/ 190063 h 190091"/>
                <a:gd name="connsiteX17" fmla="*/ 94908 w 94780"/>
                <a:gd name="connsiteY17" fmla="*/ 149069 h 190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780" h="190091">
                  <a:moveTo>
                    <a:pt x="94908" y="149069"/>
                  </a:moveTo>
                  <a:lnTo>
                    <a:pt x="94908" y="131760"/>
                  </a:lnTo>
                  <a:lnTo>
                    <a:pt x="87337" y="131760"/>
                  </a:lnTo>
                  <a:lnTo>
                    <a:pt x="87337" y="148462"/>
                  </a:lnTo>
                  <a:cubicBezTo>
                    <a:pt x="87337" y="170933"/>
                    <a:pt x="78253" y="182472"/>
                    <a:pt x="67049" y="182472"/>
                  </a:cubicBezTo>
                  <a:cubicBezTo>
                    <a:pt x="46761" y="182472"/>
                    <a:pt x="46761" y="154839"/>
                    <a:pt x="46761" y="149676"/>
                  </a:cubicBezTo>
                  <a:lnTo>
                    <a:pt x="46761" y="65258"/>
                  </a:lnTo>
                  <a:lnTo>
                    <a:pt x="90063" y="65258"/>
                  </a:lnTo>
                  <a:lnTo>
                    <a:pt x="90063" y="55845"/>
                  </a:lnTo>
                  <a:lnTo>
                    <a:pt x="46761" y="55845"/>
                  </a:lnTo>
                  <a:lnTo>
                    <a:pt x="46761" y="-29"/>
                  </a:lnTo>
                  <a:lnTo>
                    <a:pt x="39190" y="-29"/>
                  </a:lnTo>
                  <a:cubicBezTo>
                    <a:pt x="38887" y="24872"/>
                    <a:pt x="29803" y="57363"/>
                    <a:pt x="127" y="58578"/>
                  </a:cubicBezTo>
                  <a:lnTo>
                    <a:pt x="127" y="65258"/>
                  </a:lnTo>
                  <a:lnTo>
                    <a:pt x="25866" y="65258"/>
                  </a:lnTo>
                  <a:lnTo>
                    <a:pt x="25866" y="149069"/>
                  </a:lnTo>
                  <a:cubicBezTo>
                    <a:pt x="25866" y="186419"/>
                    <a:pt x="54028" y="190063"/>
                    <a:pt x="64929" y="190063"/>
                  </a:cubicBezTo>
                  <a:cubicBezTo>
                    <a:pt x="86429" y="190063"/>
                    <a:pt x="94908" y="168503"/>
                    <a:pt x="94908" y="149069"/>
                  </a:cubicBezTo>
                  <a:close/>
                </a:path>
              </a:pathLst>
            </a:custGeom>
            <a:solidFill>
              <a:srgbClr val="000000"/>
            </a:solidFill>
            <a:ln w="30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5" name="任意多边形: 形状 224">
              <a:extLst>
                <a:ext uri="{FF2B5EF4-FFF2-40B4-BE49-F238E27FC236}">
                  <a16:creationId xmlns:a16="http://schemas.microsoft.com/office/drawing/2014/main" id="{62EF6378-DE03-A688-7D23-2EFD9D981FE4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537194" y="1454424"/>
              <a:ext cx="152314" cy="210740"/>
            </a:xfrm>
            <a:custGeom>
              <a:avLst/>
              <a:gdLst>
                <a:gd name="connsiteX0" fmla="*/ 152446 w 152314"/>
                <a:gd name="connsiteY0" fmla="*/ 210712 h 210740"/>
                <a:gd name="connsiteX1" fmla="*/ 152446 w 152314"/>
                <a:gd name="connsiteY1" fmla="*/ 201299 h 210740"/>
                <a:gd name="connsiteX2" fmla="*/ 128827 w 152314"/>
                <a:gd name="connsiteY2" fmla="*/ 192189 h 210740"/>
                <a:gd name="connsiteX3" fmla="*/ 128827 w 152314"/>
                <a:gd name="connsiteY3" fmla="*/ 134190 h 210740"/>
                <a:gd name="connsiteX4" fmla="*/ 119440 w 152314"/>
                <a:gd name="connsiteY4" fmla="*/ 87729 h 210740"/>
                <a:gd name="connsiteX5" fmla="*/ 87644 w 152314"/>
                <a:gd name="connsiteY5" fmla="*/ 76494 h 210740"/>
                <a:gd name="connsiteX6" fmla="*/ 44039 w 152314"/>
                <a:gd name="connsiteY6" fmla="*/ 105645 h 210740"/>
                <a:gd name="connsiteX7" fmla="*/ 43736 w 152314"/>
                <a:gd name="connsiteY7" fmla="*/ 105645 h 210740"/>
                <a:gd name="connsiteX8" fmla="*/ 43736 w 152314"/>
                <a:gd name="connsiteY8" fmla="*/ -29 h 210740"/>
                <a:gd name="connsiteX9" fmla="*/ 131 w 152314"/>
                <a:gd name="connsiteY9" fmla="*/ 3312 h 210740"/>
                <a:gd name="connsiteX10" fmla="*/ 131 w 152314"/>
                <a:gd name="connsiteY10" fmla="*/ 12725 h 210740"/>
                <a:gd name="connsiteX11" fmla="*/ 23751 w 152314"/>
                <a:gd name="connsiteY11" fmla="*/ 29730 h 210740"/>
                <a:gd name="connsiteX12" fmla="*/ 23751 w 152314"/>
                <a:gd name="connsiteY12" fmla="*/ 187634 h 210740"/>
                <a:gd name="connsiteX13" fmla="*/ 131 w 152314"/>
                <a:gd name="connsiteY13" fmla="*/ 201299 h 210740"/>
                <a:gd name="connsiteX14" fmla="*/ 131 w 152314"/>
                <a:gd name="connsiteY14" fmla="*/ 210712 h 210740"/>
                <a:gd name="connsiteX15" fmla="*/ 34349 w 152314"/>
                <a:gd name="connsiteY15" fmla="*/ 209801 h 210740"/>
                <a:gd name="connsiteX16" fmla="*/ 68264 w 152314"/>
                <a:gd name="connsiteY16" fmla="*/ 210712 h 210740"/>
                <a:gd name="connsiteX17" fmla="*/ 68264 w 152314"/>
                <a:gd name="connsiteY17" fmla="*/ 201299 h 210740"/>
                <a:gd name="connsiteX18" fmla="*/ 44645 w 152314"/>
                <a:gd name="connsiteY18" fmla="*/ 187634 h 210740"/>
                <a:gd name="connsiteX19" fmla="*/ 44645 w 152314"/>
                <a:gd name="connsiteY19" fmla="*/ 131760 h 210740"/>
                <a:gd name="connsiteX20" fmla="*/ 85524 w 152314"/>
                <a:gd name="connsiteY20" fmla="*/ 83174 h 210740"/>
                <a:gd name="connsiteX21" fmla="*/ 107933 w 152314"/>
                <a:gd name="connsiteY21" fmla="*/ 116881 h 210740"/>
                <a:gd name="connsiteX22" fmla="*/ 107933 w 152314"/>
                <a:gd name="connsiteY22" fmla="*/ 187634 h 210740"/>
                <a:gd name="connsiteX23" fmla="*/ 84313 w 152314"/>
                <a:gd name="connsiteY23" fmla="*/ 201299 h 210740"/>
                <a:gd name="connsiteX24" fmla="*/ 84313 w 152314"/>
                <a:gd name="connsiteY24" fmla="*/ 210712 h 210740"/>
                <a:gd name="connsiteX25" fmla="*/ 118531 w 152314"/>
                <a:gd name="connsiteY25" fmla="*/ 209801 h 210740"/>
                <a:gd name="connsiteX26" fmla="*/ 152446 w 152314"/>
                <a:gd name="connsiteY26" fmla="*/ 210712 h 21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2314" h="210740">
                  <a:moveTo>
                    <a:pt x="152446" y="210712"/>
                  </a:moveTo>
                  <a:lnTo>
                    <a:pt x="152446" y="201299"/>
                  </a:lnTo>
                  <a:cubicBezTo>
                    <a:pt x="136700" y="201299"/>
                    <a:pt x="129130" y="201299"/>
                    <a:pt x="128827" y="192189"/>
                  </a:cubicBezTo>
                  <a:lnTo>
                    <a:pt x="128827" y="134190"/>
                  </a:lnTo>
                  <a:cubicBezTo>
                    <a:pt x="128827" y="108075"/>
                    <a:pt x="128827" y="98661"/>
                    <a:pt x="119440" y="87729"/>
                  </a:cubicBezTo>
                  <a:cubicBezTo>
                    <a:pt x="115200" y="82567"/>
                    <a:pt x="105207" y="76494"/>
                    <a:pt x="87644" y="76494"/>
                  </a:cubicBezTo>
                  <a:cubicBezTo>
                    <a:pt x="62208" y="76494"/>
                    <a:pt x="48884" y="94714"/>
                    <a:pt x="44039" y="105645"/>
                  </a:cubicBezTo>
                  <a:lnTo>
                    <a:pt x="43736" y="105645"/>
                  </a:lnTo>
                  <a:lnTo>
                    <a:pt x="43736" y="-29"/>
                  </a:lnTo>
                  <a:lnTo>
                    <a:pt x="131" y="3312"/>
                  </a:lnTo>
                  <a:lnTo>
                    <a:pt x="131" y="12725"/>
                  </a:lnTo>
                  <a:cubicBezTo>
                    <a:pt x="21328" y="12725"/>
                    <a:pt x="23751" y="14851"/>
                    <a:pt x="23751" y="29730"/>
                  </a:cubicBezTo>
                  <a:lnTo>
                    <a:pt x="23751" y="187634"/>
                  </a:lnTo>
                  <a:cubicBezTo>
                    <a:pt x="23751" y="201299"/>
                    <a:pt x="20420" y="201299"/>
                    <a:pt x="131" y="201299"/>
                  </a:cubicBezTo>
                  <a:lnTo>
                    <a:pt x="131" y="210712"/>
                  </a:lnTo>
                  <a:lnTo>
                    <a:pt x="34349" y="209801"/>
                  </a:lnTo>
                  <a:lnTo>
                    <a:pt x="68264" y="210712"/>
                  </a:lnTo>
                  <a:lnTo>
                    <a:pt x="68264" y="201299"/>
                  </a:lnTo>
                  <a:cubicBezTo>
                    <a:pt x="47976" y="201299"/>
                    <a:pt x="44645" y="201299"/>
                    <a:pt x="44645" y="187634"/>
                  </a:cubicBezTo>
                  <a:lnTo>
                    <a:pt x="44645" y="131760"/>
                  </a:lnTo>
                  <a:cubicBezTo>
                    <a:pt x="44645" y="100180"/>
                    <a:pt x="66144" y="83174"/>
                    <a:pt x="85524" y="83174"/>
                  </a:cubicBezTo>
                  <a:cubicBezTo>
                    <a:pt x="104602" y="83174"/>
                    <a:pt x="107933" y="99572"/>
                    <a:pt x="107933" y="116881"/>
                  </a:cubicBezTo>
                  <a:lnTo>
                    <a:pt x="107933" y="187634"/>
                  </a:lnTo>
                  <a:cubicBezTo>
                    <a:pt x="107933" y="201299"/>
                    <a:pt x="104602" y="201299"/>
                    <a:pt x="84313" y="201299"/>
                  </a:cubicBezTo>
                  <a:lnTo>
                    <a:pt x="84313" y="210712"/>
                  </a:lnTo>
                  <a:lnTo>
                    <a:pt x="118531" y="209801"/>
                  </a:lnTo>
                  <a:lnTo>
                    <a:pt x="152446" y="210712"/>
                  </a:lnTo>
                  <a:close/>
                </a:path>
              </a:pathLst>
            </a:custGeom>
            <a:solidFill>
              <a:srgbClr val="000000"/>
            </a:solidFill>
            <a:ln w="30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6" name="任意多边形: 形状 225">
              <a:extLst>
                <a:ext uri="{FF2B5EF4-FFF2-40B4-BE49-F238E27FC236}">
                  <a16:creationId xmlns:a16="http://schemas.microsoft.com/office/drawing/2014/main" id="{4AC0043F-1D30-0392-6449-A041AFEB91D5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704347" y="1529124"/>
              <a:ext cx="117188" cy="139380"/>
            </a:xfrm>
            <a:custGeom>
              <a:avLst/>
              <a:gdLst>
                <a:gd name="connsiteX0" fmla="*/ 117325 w 117188"/>
                <a:gd name="connsiteY0" fmla="*/ 99876 h 139380"/>
                <a:gd name="connsiteX1" fmla="*/ 113389 w 117188"/>
                <a:gd name="connsiteY1" fmla="*/ 96232 h 139380"/>
                <a:gd name="connsiteX2" fmla="*/ 109452 w 117188"/>
                <a:gd name="connsiteY2" fmla="*/ 100483 h 139380"/>
                <a:gd name="connsiteX3" fmla="*/ 68572 w 117188"/>
                <a:gd name="connsiteY3" fmla="*/ 131760 h 139380"/>
                <a:gd name="connsiteX4" fmla="*/ 34355 w 117188"/>
                <a:gd name="connsiteY4" fmla="*/ 111415 h 139380"/>
                <a:gd name="connsiteX5" fmla="*/ 25270 w 117188"/>
                <a:gd name="connsiteY5" fmla="*/ 65866 h 139380"/>
                <a:gd name="connsiteX6" fmla="*/ 109755 w 117188"/>
                <a:gd name="connsiteY6" fmla="*/ 65866 h 139380"/>
                <a:gd name="connsiteX7" fmla="*/ 117325 w 117188"/>
                <a:gd name="connsiteY7" fmla="*/ 59489 h 139380"/>
                <a:gd name="connsiteX8" fmla="*/ 63122 w 117188"/>
                <a:gd name="connsiteY8" fmla="*/ -29 h 139380"/>
                <a:gd name="connsiteX9" fmla="*/ 137 w 117188"/>
                <a:gd name="connsiteY9" fmla="*/ 69206 h 139380"/>
                <a:gd name="connsiteX10" fmla="*/ 66756 w 117188"/>
                <a:gd name="connsiteY10" fmla="*/ 139352 h 139380"/>
                <a:gd name="connsiteX11" fmla="*/ 117325 w 117188"/>
                <a:gd name="connsiteY11" fmla="*/ 99876 h 139380"/>
                <a:gd name="connsiteX12" fmla="*/ 97340 w 117188"/>
                <a:gd name="connsiteY12" fmla="*/ 59489 h 139380"/>
                <a:gd name="connsiteX13" fmla="*/ 25573 w 117188"/>
                <a:gd name="connsiteY13" fmla="*/ 59489 h 139380"/>
                <a:gd name="connsiteX14" fmla="*/ 63122 w 117188"/>
                <a:gd name="connsiteY14" fmla="*/ 6652 h 139380"/>
                <a:gd name="connsiteX15" fmla="*/ 97340 w 117188"/>
                <a:gd name="connsiteY15" fmla="*/ 59489 h 139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7188" h="139380">
                  <a:moveTo>
                    <a:pt x="117325" y="99876"/>
                  </a:moveTo>
                  <a:cubicBezTo>
                    <a:pt x="117325" y="96839"/>
                    <a:pt x="114903" y="96232"/>
                    <a:pt x="113389" y="96232"/>
                  </a:cubicBezTo>
                  <a:cubicBezTo>
                    <a:pt x="110664" y="96232"/>
                    <a:pt x="110058" y="98054"/>
                    <a:pt x="109452" y="100483"/>
                  </a:cubicBezTo>
                  <a:cubicBezTo>
                    <a:pt x="98854" y="131760"/>
                    <a:pt x="71601" y="131760"/>
                    <a:pt x="68572" y="131760"/>
                  </a:cubicBezTo>
                  <a:cubicBezTo>
                    <a:pt x="53432" y="131760"/>
                    <a:pt x="41319" y="122650"/>
                    <a:pt x="34355" y="111415"/>
                  </a:cubicBezTo>
                  <a:cubicBezTo>
                    <a:pt x="25270" y="96839"/>
                    <a:pt x="25270" y="76798"/>
                    <a:pt x="25270" y="65866"/>
                  </a:cubicBezTo>
                  <a:lnTo>
                    <a:pt x="109755" y="65866"/>
                  </a:lnTo>
                  <a:cubicBezTo>
                    <a:pt x="116417" y="65866"/>
                    <a:pt x="117325" y="65866"/>
                    <a:pt x="117325" y="59489"/>
                  </a:cubicBezTo>
                  <a:cubicBezTo>
                    <a:pt x="117325" y="29426"/>
                    <a:pt x="100973" y="-29"/>
                    <a:pt x="63122" y="-29"/>
                  </a:cubicBezTo>
                  <a:cubicBezTo>
                    <a:pt x="27996" y="-29"/>
                    <a:pt x="137" y="31248"/>
                    <a:pt x="137" y="69206"/>
                  </a:cubicBezTo>
                  <a:cubicBezTo>
                    <a:pt x="137" y="109897"/>
                    <a:pt x="31932" y="139352"/>
                    <a:pt x="66756" y="139352"/>
                  </a:cubicBezTo>
                  <a:cubicBezTo>
                    <a:pt x="103699" y="139352"/>
                    <a:pt x="117325" y="105645"/>
                    <a:pt x="117325" y="99876"/>
                  </a:cubicBezTo>
                  <a:close/>
                  <a:moveTo>
                    <a:pt x="97340" y="59489"/>
                  </a:moveTo>
                  <a:lnTo>
                    <a:pt x="25573" y="59489"/>
                  </a:lnTo>
                  <a:cubicBezTo>
                    <a:pt x="27390" y="14243"/>
                    <a:pt x="52826" y="6652"/>
                    <a:pt x="63122" y="6652"/>
                  </a:cubicBezTo>
                  <a:cubicBezTo>
                    <a:pt x="94312" y="6652"/>
                    <a:pt x="97340" y="47646"/>
                    <a:pt x="97340" y="59489"/>
                  </a:cubicBezTo>
                  <a:close/>
                </a:path>
              </a:pathLst>
            </a:custGeom>
            <a:solidFill>
              <a:srgbClr val="000000"/>
            </a:solidFill>
            <a:ln w="30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7" name="任意多边形: 形状 226">
              <a:extLst>
                <a:ext uri="{FF2B5EF4-FFF2-40B4-BE49-F238E27FC236}">
                  <a16:creationId xmlns:a16="http://schemas.microsoft.com/office/drawing/2014/main" id="{8BAC3DD3-82CF-E5C0-6306-4CFB1CFB85ED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940844" y="1530946"/>
              <a:ext cx="152314" cy="134218"/>
            </a:xfrm>
            <a:custGeom>
              <a:avLst/>
              <a:gdLst>
                <a:gd name="connsiteX0" fmla="*/ 152459 w 152314"/>
                <a:gd name="connsiteY0" fmla="*/ 134190 h 134218"/>
                <a:gd name="connsiteX1" fmla="*/ 152459 w 152314"/>
                <a:gd name="connsiteY1" fmla="*/ 124776 h 134218"/>
                <a:gd name="connsiteX2" fmla="*/ 128840 w 152314"/>
                <a:gd name="connsiteY2" fmla="*/ 115666 h 134218"/>
                <a:gd name="connsiteX3" fmla="*/ 128840 w 152314"/>
                <a:gd name="connsiteY3" fmla="*/ 57667 h 134218"/>
                <a:gd name="connsiteX4" fmla="*/ 119453 w 152314"/>
                <a:gd name="connsiteY4" fmla="*/ 11207 h 134218"/>
                <a:gd name="connsiteX5" fmla="*/ 87657 w 152314"/>
                <a:gd name="connsiteY5" fmla="*/ -29 h 134218"/>
                <a:gd name="connsiteX6" fmla="*/ 42841 w 152314"/>
                <a:gd name="connsiteY6" fmla="*/ 31856 h 134218"/>
                <a:gd name="connsiteX7" fmla="*/ 42841 w 152314"/>
                <a:gd name="connsiteY7" fmla="*/ -29 h 134218"/>
                <a:gd name="connsiteX8" fmla="*/ 144 w 152314"/>
                <a:gd name="connsiteY8" fmla="*/ 3312 h 134218"/>
                <a:gd name="connsiteX9" fmla="*/ 144 w 152314"/>
                <a:gd name="connsiteY9" fmla="*/ 12725 h 134218"/>
                <a:gd name="connsiteX10" fmla="*/ 23764 w 152314"/>
                <a:gd name="connsiteY10" fmla="*/ 29730 h 134218"/>
                <a:gd name="connsiteX11" fmla="*/ 23764 w 152314"/>
                <a:gd name="connsiteY11" fmla="*/ 111111 h 134218"/>
                <a:gd name="connsiteX12" fmla="*/ 144 w 152314"/>
                <a:gd name="connsiteY12" fmla="*/ 124776 h 134218"/>
                <a:gd name="connsiteX13" fmla="*/ 144 w 152314"/>
                <a:gd name="connsiteY13" fmla="*/ 134190 h 134218"/>
                <a:gd name="connsiteX14" fmla="*/ 34362 w 152314"/>
                <a:gd name="connsiteY14" fmla="*/ 133279 h 134218"/>
                <a:gd name="connsiteX15" fmla="*/ 68277 w 152314"/>
                <a:gd name="connsiteY15" fmla="*/ 134190 h 134218"/>
                <a:gd name="connsiteX16" fmla="*/ 68277 w 152314"/>
                <a:gd name="connsiteY16" fmla="*/ 124776 h 134218"/>
                <a:gd name="connsiteX17" fmla="*/ 44658 w 152314"/>
                <a:gd name="connsiteY17" fmla="*/ 111111 h 134218"/>
                <a:gd name="connsiteX18" fmla="*/ 44658 w 152314"/>
                <a:gd name="connsiteY18" fmla="*/ 55238 h 134218"/>
                <a:gd name="connsiteX19" fmla="*/ 85538 w 152314"/>
                <a:gd name="connsiteY19" fmla="*/ 6652 h 134218"/>
                <a:gd name="connsiteX20" fmla="*/ 107946 w 152314"/>
                <a:gd name="connsiteY20" fmla="*/ 40358 h 134218"/>
                <a:gd name="connsiteX21" fmla="*/ 107946 w 152314"/>
                <a:gd name="connsiteY21" fmla="*/ 111111 h 134218"/>
                <a:gd name="connsiteX22" fmla="*/ 84327 w 152314"/>
                <a:gd name="connsiteY22" fmla="*/ 124776 h 134218"/>
                <a:gd name="connsiteX23" fmla="*/ 84327 w 152314"/>
                <a:gd name="connsiteY23" fmla="*/ 134190 h 134218"/>
                <a:gd name="connsiteX24" fmla="*/ 118544 w 152314"/>
                <a:gd name="connsiteY24" fmla="*/ 133279 h 134218"/>
                <a:gd name="connsiteX25" fmla="*/ 152459 w 152314"/>
                <a:gd name="connsiteY25" fmla="*/ 134190 h 134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2314" h="134218">
                  <a:moveTo>
                    <a:pt x="152459" y="134190"/>
                  </a:moveTo>
                  <a:lnTo>
                    <a:pt x="152459" y="124776"/>
                  </a:lnTo>
                  <a:cubicBezTo>
                    <a:pt x="136713" y="124776"/>
                    <a:pt x="129143" y="124776"/>
                    <a:pt x="128840" y="115666"/>
                  </a:cubicBezTo>
                  <a:lnTo>
                    <a:pt x="128840" y="57667"/>
                  </a:lnTo>
                  <a:cubicBezTo>
                    <a:pt x="128840" y="31552"/>
                    <a:pt x="128840" y="22139"/>
                    <a:pt x="119453" y="11207"/>
                  </a:cubicBezTo>
                  <a:cubicBezTo>
                    <a:pt x="115213" y="6045"/>
                    <a:pt x="105221" y="-29"/>
                    <a:pt x="87657" y="-29"/>
                  </a:cubicBezTo>
                  <a:cubicBezTo>
                    <a:pt x="65552" y="-29"/>
                    <a:pt x="51320" y="13029"/>
                    <a:pt x="42841" y="31856"/>
                  </a:cubicBezTo>
                  <a:lnTo>
                    <a:pt x="42841" y="-29"/>
                  </a:lnTo>
                  <a:lnTo>
                    <a:pt x="144" y="3312"/>
                  </a:lnTo>
                  <a:lnTo>
                    <a:pt x="144" y="12725"/>
                  </a:lnTo>
                  <a:cubicBezTo>
                    <a:pt x="21341" y="12725"/>
                    <a:pt x="23764" y="14851"/>
                    <a:pt x="23764" y="29730"/>
                  </a:cubicBezTo>
                  <a:lnTo>
                    <a:pt x="23764" y="111111"/>
                  </a:lnTo>
                  <a:cubicBezTo>
                    <a:pt x="23764" y="124776"/>
                    <a:pt x="20433" y="124776"/>
                    <a:pt x="144" y="124776"/>
                  </a:cubicBezTo>
                  <a:lnTo>
                    <a:pt x="144" y="134190"/>
                  </a:lnTo>
                  <a:lnTo>
                    <a:pt x="34362" y="133279"/>
                  </a:lnTo>
                  <a:lnTo>
                    <a:pt x="68277" y="134190"/>
                  </a:lnTo>
                  <a:lnTo>
                    <a:pt x="68277" y="124776"/>
                  </a:lnTo>
                  <a:cubicBezTo>
                    <a:pt x="47989" y="124776"/>
                    <a:pt x="44658" y="124776"/>
                    <a:pt x="44658" y="111111"/>
                  </a:cubicBezTo>
                  <a:lnTo>
                    <a:pt x="44658" y="55238"/>
                  </a:lnTo>
                  <a:cubicBezTo>
                    <a:pt x="44658" y="23657"/>
                    <a:pt x="66158" y="6652"/>
                    <a:pt x="85538" y="6652"/>
                  </a:cubicBezTo>
                  <a:cubicBezTo>
                    <a:pt x="104615" y="6652"/>
                    <a:pt x="107946" y="23050"/>
                    <a:pt x="107946" y="40358"/>
                  </a:cubicBezTo>
                  <a:lnTo>
                    <a:pt x="107946" y="111111"/>
                  </a:lnTo>
                  <a:cubicBezTo>
                    <a:pt x="107946" y="124776"/>
                    <a:pt x="104615" y="124776"/>
                    <a:pt x="84327" y="124776"/>
                  </a:cubicBezTo>
                  <a:lnTo>
                    <a:pt x="84327" y="134190"/>
                  </a:lnTo>
                  <a:lnTo>
                    <a:pt x="118544" y="133279"/>
                  </a:lnTo>
                  <a:lnTo>
                    <a:pt x="152459" y="134190"/>
                  </a:lnTo>
                  <a:close/>
                </a:path>
              </a:pathLst>
            </a:custGeom>
            <a:solidFill>
              <a:srgbClr val="000000"/>
            </a:solidFill>
            <a:ln w="30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8" name="任意多边形: 形状 227">
              <a:extLst>
                <a:ext uri="{FF2B5EF4-FFF2-40B4-BE49-F238E27FC236}">
                  <a16:creationId xmlns:a16="http://schemas.microsoft.com/office/drawing/2014/main" id="{2979811C-820F-EC2E-67CD-58EADE7B0509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100729" y="1530946"/>
              <a:ext cx="152314" cy="137558"/>
            </a:xfrm>
            <a:custGeom>
              <a:avLst/>
              <a:gdLst>
                <a:gd name="connsiteX0" fmla="*/ 152465 w 152314"/>
                <a:gd name="connsiteY0" fmla="*/ 134190 h 137558"/>
                <a:gd name="connsiteX1" fmla="*/ 152465 w 152314"/>
                <a:gd name="connsiteY1" fmla="*/ 124776 h 137558"/>
                <a:gd name="connsiteX2" fmla="*/ 128845 w 152314"/>
                <a:gd name="connsiteY2" fmla="*/ 107771 h 137558"/>
                <a:gd name="connsiteX3" fmla="*/ 128845 w 152314"/>
                <a:gd name="connsiteY3" fmla="*/ -29 h 137558"/>
                <a:gd name="connsiteX4" fmla="*/ 84332 w 152314"/>
                <a:gd name="connsiteY4" fmla="*/ 3312 h 137558"/>
                <a:gd name="connsiteX5" fmla="*/ 84332 w 152314"/>
                <a:gd name="connsiteY5" fmla="*/ 12725 h 137558"/>
                <a:gd name="connsiteX6" fmla="*/ 107951 w 152314"/>
                <a:gd name="connsiteY6" fmla="*/ 29730 h 137558"/>
                <a:gd name="connsiteX7" fmla="*/ 107951 w 152314"/>
                <a:gd name="connsiteY7" fmla="*/ 83782 h 137558"/>
                <a:gd name="connsiteX8" fmla="*/ 71311 w 152314"/>
                <a:gd name="connsiteY8" fmla="*/ 130849 h 137558"/>
                <a:gd name="connsiteX9" fmla="*/ 44663 w 152314"/>
                <a:gd name="connsiteY9" fmla="*/ 100787 h 137558"/>
                <a:gd name="connsiteX10" fmla="*/ 44663 w 152314"/>
                <a:gd name="connsiteY10" fmla="*/ -29 h 137558"/>
                <a:gd name="connsiteX11" fmla="*/ 150 w 152314"/>
                <a:gd name="connsiteY11" fmla="*/ 3312 h 137558"/>
                <a:gd name="connsiteX12" fmla="*/ 150 w 152314"/>
                <a:gd name="connsiteY12" fmla="*/ 12725 h 137558"/>
                <a:gd name="connsiteX13" fmla="*/ 23769 w 152314"/>
                <a:gd name="connsiteY13" fmla="*/ 40662 h 137558"/>
                <a:gd name="connsiteX14" fmla="*/ 23769 w 152314"/>
                <a:gd name="connsiteY14" fmla="*/ 86211 h 137558"/>
                <a:gd name="connsiteX15" fmla="*/ 69797 w 152314"/>
                <a:gd name="connsiteY15" fmla="*/ 137530 h 137558"/>
                <a:gd name="connsiteX16" fmla="*/ 108860 w 152314"/>
                <a:gd name="connsiteY16" fmla="*/ 110200 h 137558"/>
                <a:gd name="connsiteX17" fmla="*/ 108860 w 152314"/>
                <a:gd name="connsiteY17" fmla="*/ 137530 h 137558"/>
                <a:gd name="connsiteX18" fmla="*/ 152465 w 152314"/>
                <a:gd name="connsiteY18" fmla="*/ 134190 h 13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2314" h="137558">
                  <a:moveTo>
                    <a:pt x="152465" y="134190"/>
                  </a:moveTo>
                  <a:lnTo>
                    <a:pt x="152465" y="124776"/>
                  </a:lnTo>
                  <a:cubicBezTo>
                    <a:pt x="131268" y="124776"/>
                    <a:pt x="128845" y="122650"/>
                    <a:pt x="128845" y="107771"/>
                  </a:cubicBezTo>
                  <a:lnTo>
                    <a:pt x="128845" y="-29"/>
                  </a:lnTo>
                  <a:lnTo>
                    <a:pt x="84332" y="3312"/>
                  </a:lnTo>
                  <a:lnTo>
                    <a:pt x="84332" y="12725"/>
                  </a:lnTo>
                  <a:cubicBezTo>
                    <a:pt x="105529" y="12725"/>
                    <a:pt x="107951" y="14851"/>
                    <a:pt x="107951" y="29730"/>
                  </a:cubicBezTo>
                  <a:lnTo>
                    <a:pt x="107951" y="83782"/>
                  </a:lnTo>
                  <a:cubicBezTo>
                    <a:pt x="107951" y="110200"/>
                    <a:pt x="93416" y="130849"/>
                    <a:pt x="71311" y="130849"/>
                  </a:cubicBezTo>
                  <a:cubicBezTo>
                    <a:pt x="45875" y="130849"/>
                    <a:pt x="44663" y="116577"/>
                    <a:pt x="44663" y="100787"/>
                  </a:cubicBezTo>
                  <a:lnTo>
                    <a:pt x="44663" y="-29"/>
                  </a:lnTo>
                  <a:lnTo>
                    <a:pt x="150" y="3312"/>
                  </a:lnTo>
                  <a:lnTo>
                    <a:pt x="150" y="12725"/>
                  </a:lnTo>
                  <a:cubicBezTo>
                    <a:pt x="23769" y="12725"/>
                    <a:pt x="23769" y="13636"/>
                    <a:pt x="23769" y="40662"/>
                  </a:cubicBezTo>
                  <a:lnTo>
                    <a:pt x="23769" y="86211"/>
                  </a:lnTo>
                  <a:cubicBezTo>
                    <a:pt x="23769" y="109897"/>
                    <a:pt x="23769" y="137530"/>
                    <a:pt x="69797" y="137530"/>
                  </a:cubicBezTo>
                  <a:cubicBezTo>
                    <a:pt x="86754" y="137530"/>
                    <a:pt x="100078" y="129027"/>
                    <a:pt x="108860" y="110200"/>
                  </a:cubicBezTo>
                  <a:lnTo>
                    <a:pt x="108860" y="137530"/>
                  </a:lnTo>
                  <a:lnTo>
                    <a:pt x="152465" y="134190"/>
                  </a:lnTo>
                  <a:close/>
                </a:path>
              </a:pathLst>
            </a:custGeom>
            <a:solidFill>
              <a:srgbClr val="000000"/>
            </a:solidFill>
            <a:ln w="30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9" name="任意多边形: 形状 228">
              <a:extLst>
                <a:ext uri="{FF2B5EF4-FFF2-40B4-BE49-F238E27FC236}">
                  <a16:creationId xmlns:a16="http://schemas.microsoft.com/office/drawing/2014/main" id="{CFFFF6AF-46F9-CC27-09D4-6CBCBA6EEAA6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269093" y="1530946"/>
              <a:ext cx="236496" cy="134218"/>
            </a:xfrm>
            <a:custGeom>
              <a:avLst/>
              <a:gdLst>
                <a:gd name="connsiteX0" fmla="*/ 236652 w 236496"/>
                <a:gd name="connsiteY0" fmla="*/ 134190 h 134218"/>
                <a:gd name="connsiteX1" fmla="*/ 236652 w 236496"/>
                <a:gd name="connsiteY1" fmla="*/ 124776 h 134218"/>
                <a:gd name="connsiteX2" fmla="*/ 213033 w 236496"/>
                <a:gd name="connsiteY2" fmla="*/ 115666 h 134218"/>
                <a:gd name="connsiteX3" fmla="*/ 213033 w 236496"/>
                <a:gd name="connsiteY3" fmla="*/ 57667 h 134218"/>
                <a:gd name="connsiteX4" fmla="*/ 203646 w 236496"/>
                <a:gd name="connsiteY4" fmla="*/ 11207 h 134218"/>
                <a:gd name="connsiteX5" fmla="*/ 171850 w 236496"/>
                <a:gd name="connsiteY5" fmla="*/ -29 h 134218"/>
                <a:gd name="connsiteX6" fmla="*/ 127942 w 236496"/>
                <a:gd name="connsiteY6" fmla="*/ 29730 h 134218"/>
                <a:gd name="connsiteX7" fmla="*/ 87668 w 236496"/>
                <a:gd name="connsiteY7" fmla="*/ -29 h 134218"/>
                <a:gd name="connsiteX8" fmla="*/ 42852 w 236496"/>
                <a:gd name="connsiteY8" fmla="*/ 31856 h 134218"/>
                <a:gd name="connsiteX9" fmla="*/ 42852 w 236496"/>
                <a:gd name="connsiteY9" fmla="*/ -29 h 134218"/>
                <a:gd name="connsiteX10" fmla="*/ 155 w 236496"/>
                <a:gd name="connsiteY10" fmla="*/ 3312 h 134218"/>
                <a:gd name="connsiteX11" fmla="*/ 155 w 236496"/>
                <a:gd name="connsiteY11" fmla="*/ 12725 h 134218"/>
                <a:gd name="connsiteX12" fmla="*/ 23775 w 236496"/>
                <a:gd name="connsiteY12" fmla="*/ 29730 h 134218"/>
                <a:gd name="connsiteX13" fmla="*/ 23775 w 236496"/>
                <a:gd name="connsiteY13" fmla="*/ 111111 h 134218"/>
                <a:gd name="connsiteX14" fmla="*/ 155 w 236496"/>
                <a:gd name="connsiteY14" fmla="*/ 124776 h 134218"/>
                <a:gd name="connsiteX15" fmla="*/ 155 w 236496"/>
                <a:gd name="connsiteY15" fmla="*/ 134190 h 134218"/>
                <a:gd name="connsiteX16" fmla="*/ 34373 w 236496"/>
                <a:gd name="connsiteY16" fmla="*/ 133279 h 134218"/>
                <a:gd name="connsiteX17" fmla="*/ 68288 w 236496"/>
                <a:gd name="connsiteY17" fmla="*/ 134190 h 134218"/>
                <a:gd name="connsiteX18" fmla="*/ 68288 w 236496"/>
                <a:gd name="connsiteY18" fmla="*/ 124776 h 134218"/>
                <a:gd name="connsiteX19" fmla="*/ 44669 w 236496"/>
                <a:gd name="connsiteY19" fmla="*/ 111111 h 134218"/>
                <a:gd name="connsiteX20" fmla="*/ 44669 w 236496"/>
                <a:gd name="connsiteY20" fmla="*/ 55238 h 134218"/>
                <a:gd name="connsiteX21" fmla="*/ 85549 w 236496"/>
                <a:gd name="connsiteY21" fmla="*/ 6652 h 134218"/>
                <a:gd name="connsiteX22" fmla="*/ 107957 w 236496"/>
                <a:gd name="connsiteY22" fmla="*/ 40358 h 134218"/>
                <a:gd name="connsiteX23" fmla="*/ 107957 w 236496"/>
                <a:gd name="connsiteY23" fmla="*/ 111111 h 134218"/>
                <a:gd name="connsiteX24" fmla="*/ 84337 w 236496"/>
                <a:gd name="connsiteY24" fmla="*/ 124776 h 134218"/>
                <a:gd name="connsiteX25" fmla="*/ 84337 w 236496"/>
                <a:gd name="connsiteY25" fmla="*/ 134190 h 134218"/>
                <a:gd name="connsiteX26" fmla="*/ 118555 w 236496"/>
                <a:gd name="connsiteY26" fmla="*/ 133279 h 134218"/>
                <a:gd name="connsiteX27" fmla="*/ 152470 w 236496"/>
                <a:gd name="connsiteY27" fmla="*/ 134190 h 134218"/>
                <a:gd name="connsiteX28" fmla="*/ 152470 w 236496"/>
                <a:gd name="connsiteY28" fmla="*/ 124776 h 134218"/>
                <a:gd name="connsiteX29" fmla="*/ 128851 w 236496"/>
                <a:gd name="connsiteY29" fmla="*/ 111111 h 134218"/>
                <a:gd name="connsiteX30" fmla="*/ 128851 w 236496"/>
                <a:gd name="connsiteY30" fmla="*/ 55238 h 134218"/>
                <a:gd name="connsiteX31" fmla="*/ 169731 w 236496"/>
                <a:gd name="connsiteY31" fmla="*/ 6652 h 134218"/>
                <a:gd name="connsiteX32" fmla="*/ 192139 w 236496"/>
                <a:gd name="connsiteY32" fmla="*/ 40358 h 134218"/>
                <a:gd name="connsiteX33" fmla="*/ 192139 w 236496"/>
                <a:gd name="connsiteY33" fmla="*/ 111111 h 134218"/>
                <a:gd name="connsiteX34" fmla="*/ 168519 w 236496"/>
                <a:gd name="connsiteY34" fmla="*/ 124776 h 134218"/>
                <a:gd name="connsiteX35" fmla="*/ 168519 w 236496"/>
                <a:gd name="connsiteY35" fmla="*/ 134190 h 134218"/>
                <a:gd name="connsiteX36" fmla="*/ 202737 w 236496"/>
                <a:gd name="connsiteY36" fmla="*/ 133279 h 134218"/>
                <a:gd name="connsiteX37" fmla="*/ 236652 w 236496"/>
                <a:gd name="connsiteY37" fmla="*/ 134190 h 134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6496" h="134218">
                  <a:moveTo>
                    <a:pt x="236652" y="134190"/>
                  </a:moveTo>
                  <a:lnTo>
                    <a:pt x="236652" y="124776"/>
                  </a:lnTo>
                  <a:cubicBezTo>
                    <a:pt x="220906" y="124776"/>
                    <a:pt x="213336" y="124776"/>
                    <a:pt x="213033" y="115666"/>
                  </a:cubicBezTo>
                  <a:lnTo>
                    <a:pt x="213033" y="57667"/>
                  </a:lnTo>
                  <a:cubicBezTo>
                    <a:pt x="213033" y="31552"/>
                    <a:pt x="213033" y="22139"/>
                    <a:pt x="203646" y="11207"/>
                  </a:cubicBezTo>
                  <a:cubicBezTo>
                    <a:pt x="199406" y="6045"/>
                    <a:pt x="189413" y="-29"/>
                    <a:pt x="171850" y="-29"/>
                  </a:cubicBezTo>
                  <a:cubicBezTo>
                    <a:pt x="146414" y="-29"/>
                    <a:pt x="133090" y="18191"/>
                    <a:pt x="127942" y="29730"/>
                  </a:cubicBezTo>
                  <a:cubicBezTo>
                    <a:pt x="123703" y="3312"/>
                    <a:pt x="101295" y="-29"/>
                    <a:pt x="87668" y="-29"/>
                  </a:cubicBezTo>
                  <a:cubicBezTo>
                    <a:pt x="65563" y="-29"/>
                    <a:pt x="51331" y="13029"/>
                    <a:pt x="42852" y="31856"/>
                  </a:cubicBezTo>
                  <a:lnTo>
                    <a:pt x="42852" y="-29"/>
                  </a:lnTo>
                  <a:lnTo>
                    <a:pt x="155" y="3312"/>
                  </a:lnTo>
                  <a:lnTo>
                    <a:pt x="155" y="12725"/>
                  </a:lnTo>
                  <a:cubicBezTo>
                    <a:pt x="21352" y="12725"/>
                    <a:pt x="23775" y="14851"/>
                    <a:pt x="23775" y="29730"/>
                  </a:cubicBezTo>
                  <a:lnTo>
                    <a:pt x="23775" y="111111"/>
                  </a:lnTo>
                  <a:cubicBezTo>
                    <a:pt x="23775" y="124776"/>
                    <a:pt x="20444" y="124776"/>
                    <a:pt x="155" y="124776"/>
                  </a:cubicBezTo>
                  <a:lnTo>
                    <a:pt x="155" y="134190"/>
                  </a:lnTo>
                  <a:lnTo>
                    <a:pt x="34373" y="133279"/>
                  </a:lnTo>
                  <a:lnTo>
                    <a:pt x="68288" y="134190"/>
                  </a:lnTo>
                  <a:lnTo>
                    <a:pt x="68288" y="124776"/>
                  </a:lnTo>
                  <a:cubicBezTo>
                    <a:pt x="48000" y="124776"/>
                    <a:pt x="44669" y="124776"/>
                    <a:pt x="44669" y="111111"/>
                  </a:cubicBezTo>
                  <a:lnTo>
                    <a:pt x="44669" y="55238"/>
                  </a:lnTo>
                  <a:cubicBezTo>
                    <a:pt x="44669" y="23657"/>
                    <a:pt x="66169" y="6652"/>
                    <a:pt x="85549" y="6652"/>
                  </a:cubicBezTo>
                  <a:cubicBezTo>
                    <a:pt x="104626" y="6652"/>
                    <a:pt x="107957" y="23050"/>
                    <a:pt x="107957" y="40358"/>
                  </a:cubicBezTo>
                  <a:lnTo>
                    <a:pt x="107957" y="111111"/>
                  </a:lnTo>
                  <a:cubicBezTo>
                    <a:pt x="107957" y="124776"/>
                    <a:pt x="104626" y="124776"/>
                    <a:pt x="84337" y="124776"/>
                  </a:cubicBezTo>
                  <a:lnTo>
                    <a:pt x="84337" y="134190"/>
                  </a:lnTo>
                  <a:lnTo>
                    <a:pt x="118555" y="133279"/>
                  </a:lnTo>
                  <a:lnTo>
                    <a:pt x="152470" y="134190"/>
                  </a:lnTo>
                  <a:lnTo>
                    <a:pt x="152470" y="124776"/>
                  </a:lnTo>
                  <a:cubicBezTo>
                    <a:pt x="132182" y="124776"/>
                    <a:pt x="128851" y="124776"/>
                    <a:pt x="128851" y="111111"/>
                  </a:cubicBezTo>
                  <a:lnTo>
                    <a:pt x="128851" y="55238"/>
                  </a:lnTo>
                  <a:cubicBezTo>
                    <a:pt x="128851" y="23657"/>
                    <a:pt x="150351" y="6652"/>
                    <a:pt x="169731" y="6652"/>
                  </a:cubicBezTo>
                  <a:cubicBezTo>
                    <a:pt x="188808" y="6652"/>
                    <a:pt x="192139" y="23050"/>
                    <a:pt x="192139" y="40358"/>
                  </a:cubicBezTo>
                  <a:lnTo>
                    <a:pt x="192139" y="111111"/>
                  </a:lnTo>
                  <a:cubicBezTo>
                    <a:pt x="192139" y="124776"/>
                    <a:pt x="188808" y="124776"/>
                    <a:pt x="168519" y="124776"/>
                  </a:cubicBezTo>
                  <a:lnTo>
                    <a:pt x="168519" y="134190"/>
                  </a:lnTo>
                  <a:lnTo>
                    <a:pt x="202737" y="133279"/>
                  </a:lnTo>
                  <a:lnTo>
                    <a:pt x="236652" y="134190"/>
                  </a:lnTo>
                  <a:close/>
                </a:path>
              </a:pathLst>
            </a:custGeom>
            <a:solidFill>
              <a:srgbClr val="000000"/>
            </a:solidFill>
            <a:ln w="30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0" name="任意多边形: 形状 229">
              <a:extLst>
                <a:ext uri="{FF2B5EF4-FFF2-40B4-BE49-F238E27FC236}">
                  <a16:creationId xmlns:a16="http://schemas.microsoft.com/office/drawing/2014/main" id="{F6DE009E-0C6D-0D8E-EDA8-568650179E59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511646" y="1454424"/>
              <a:ext cx="149286" cy="214081"/>
            </a:xfrm>
            <a:custGeom>
              <a:avLst/>
              <a:gdLst>
                <a:gd name="connsiteX0" fmla="*/ 149450 w 149286"/>
                <a:gd name="connsiteY0" fmla="*/ 145121 h 214081"/>
                <a:gd name="connsiteX1" fmla="*/ 85254 w 149286"/>
                <a:gd name="connsiteY1" fmla="*/ 76494 h 214081"/>
                <a:gd name="connsiteX2" fmla="*/ 43768 w 149286"/>
                <a:gd name="connsiteY2" fmla="*/ 96232 h 214081"/>
                <a:gd name="connsiteX3" fmla="*/ 43768 w 149286"/>
                <a:gd name="connsiteY3" fmla="*/ -29 h 214081"/>
                <a:gd name="connsiteX4" fmla="*/ 163 w 149286"/>
                <a:gd name="connsiteY4" fmla="*/ 3312 h 214081"/>
                <a:gd name="connsiteX5" fmla="*/ 163 w 149286"/>
                <a:gd name="connsiteY5" fmla="*/ 12725 h 214081"/>
                <a:gd name="connsiteX6" fmla="*/ 23783 w 149286"/>
                <a:gd name="connsiteY6" fmla="*/ 29730 h 214081"/>
                <a:gd name="connsiteX7" fmla="*/ 23783 w 149286"/>
                <a:gd name="connsiteY7" fmla="*/ 210712 h 214081"/>
                <a:gd name="connsiteX8" fmla="*/ 31353 w 149286"/>
                <a:gd name="connsiteY8" fmla="*/ 210712 h 214081"/>
                <a:gd name="connsiteX9" fmla="*/ 42254 w 149286"/>
                <a:gd name="connsiteY9" fmla="*/ 191885 h 214081"/>
                <a:gd name="connsiteX10" fmla="*/ 81923 w 149286"/>
                <a:gd name="connsiteY10" fmla="*/ 214052 h 214081"/>
                <a:gd name="connsiteX11" fmla="*/ 149450 w 149286"/>
                <a:gd name="connsiteY11" fmla="*/ 145121 h 214081"/>
                <a:gd name="connsiteX12" fmla="*/ 124317 w 149286"/>
                <a:gd name="connsiteY12" fmla="*/ 144818 h 214081"/>
                <a:gd name="connsiteX13" fmla="*/ 114929 w 149286"/>
                <a:gd name="connsiteY13" fmla="*/ 187938 h 214081"/>
                <a:gd name="connsiteX14" fmla="*/ 80712 w 149286"/>
                <a:gd name="connsiteY14" fmla="*/ 207372 h 214081"/>
                <a:gd name="connsiteX15" fmla="*/ 48916 w 149286"/>
                <a:gd name="connsiteY15" fmla="*/ 188849 h 214081"/>
                <a:gd name="connsiteX16" fmla="*/ 44677 w 149286"/>
                <a:gd name="connsiteY16" fmla="*/ 176095 h 214081"/>
                <a:gd name="connsiteX17" fmla="*/ 44677 w 149286"/>
                <a:gd name="connsiteY17" fmla="*/ 113541 h 214081"/>
                <a:gd name="connsiteX18" fmla="*/ 48008 w 149286"/>
                <a:gd name="connsiteY18" fmla="*/ 102609 h 214081"/>
                <a:gd name="connsiteX19" fmla="*/ 83740 w 149286"/>
                <a:gd name="connsiteY19" fmla="*/ 83174 h 214081"/>
                <a:gd name="connsiteX20" fmla="*/ 115535 w 149286"/>
                <a:gd name="connsiteY20" fmla="*/ 102609 h 214081"/>
                <a:gd name="connsiteX21" fmla="*/ 124317 w 149286"/>
                <a:gd name="connsiteY21" fmla="*/ 144818 h 214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9286" h="214081">
                  <a:moveTo>
                    <a:pt x="149450" y="145121"/>
                  </a:moveTo>
                  <a:cubicBezTo>
                    <a:pt x="149450" y="106556"/>
                    <a:pt x="119774" y="76494"/>
                    <a:pt x="85254" y="76494"/>
                  </a:cubicBezTo>
                  <a:cubicBezTo>
                    <a:pt x="61634" y="76494"/>
                    <a:pt x="48613" y="90766"/>
                    <a:pt x="43768" y="96232"/>
                  </a:cubicBezTo>
                  <a:lnTo>
                    <a:pt x="43768" y="-29"/>
                  </a:lnTo>
                  <a:lnTo>
                    <a:pt x="163" y="3312"/>
                  </a:lnTo>
                  <a:lnTo>
                    <a:pt x="163" y="12725"/>
                  </a:lnTo>
                  <a:cubicBezTo>
                    <a:pt x="21360" y="12725"/>
                    <a:pt x="23783" y="14851"/>
                    <a:pt x="23783" y="29730"/>
                  </a:cubicBezTo>
                  <a:lnTo>
                    <a:pt x="23783" y="210712"/>
                  </a:lnTo>
                  <a:lnTo>
                    <a:pt x="31353" y="210712"/>
                  </a:lnTo>
                  <a:lnTo>
                    <a:pt x="42254" y="191885"/>
                  </a:lnTo>
                  <a:cubicBezTo>
                    <a:pt x="46796" y="198869"/>
                    <a:pt x="59515" y="214052"/>
                    <a:pt x="81923" y="214052"/>
                  </a:cubicBezTo>
                  <a:cubicBezTo>
                    <a:pt x="117958" y="214052"/>
                    <a:pt x="149450" y="184294"/>
                    <a:pt x="149450" y="145121"/>
                  </a:cubicBezTo>
                  <a:close/>
                  <a:moveTo>
                    <a:pt x="124317" y="144818"/>
                  </a:moveTo>
                  <a:cubicBezTo>
                    <a:pt x="124317" y="156053"/>
                    <a:pt x="123711" y="174273"/>
                    <a:pt x="114929" y="187938"/>
                  </a:cubicBezTo>
                  <a:cubicBezTo>
                    <a:pt x="108570" y="197351"/>
                    <a:pt x="97063" y="207372"/>
                    <a:pt x="80712" y="207372"/>
                  </a:cubicBezTo>
                  <a:cubicBezTo>
                    <a:pt x="67085" y="207372"/>
                    <a:pt x="56184" y="200084"/>
                    <a:pt x="48916" y="188849"/>
                  </a:cubicBezTo>
                  <a:cubicBezTo>
                    <a:pt x="44677" y="182472"/>
                    <a:pt x="44677" y="181561"/>
                    <a:pt x="44677" y="176095"/>
                  </a:cubicBezTo>
                  <a:lnTo>
                    <a:pt x="44677" y="113541"/>
                  </a:lnTo>
                  <a:cubicBezTo>
                    <a:pt x="44677" y="107771"/>
                    <a:pt x="44677" y="107467"/>
                    <a:pt x="48008" y="102609"/>
                  </a:cubicBezTo>
                  <a:cubicBezTo>
                    <a:pt x="59817" y="85604"/>
                    <a:pt x="76472" y="83174"/>
                    <a:pt x="83740" y="83174"/>
                  </a:cubicBezTo>
                  <a:cubicBezTo>
                    <a:pt x="97366" y="83174"/>
                    <a:pt x="108268" y="91070"/>
                    <a:pt x="115535" y="102609"/>
                  </a:cubicBezTo>
                  <a:cubicBezTo>
                    <a:pt x="123408" y="115059"/>
                    <a:pt x="124317" y="132368"/>
                    <a:pt x="124317" y="144818"/>
                  </a:cubicBezTo>
                  <a:close/>
                </a:path>
              </a:pathLst>
            </a:custGeom>
            <a:solidFill>
              <a:srgbClr val="000000"/>
            </a:solidFill>
            <a:ln w="30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1" name="任意多边形: 形状 230">
              <a:extLst>
                <a:ext uri="{FF2B5EF4-FFF2-40B4-BE49-F238E27FC236}">
                  <a16:creationId xmlns:a16="http://schemas.microsoft.com/office/drawing/2014/main" id="{7B441060-31EB-733A-0C33-5FDD658654D5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688489" y="1529124"/>
              <a:ext cx="117188" cy="139380"/>
            </a:xfrm>
            <a:custGeom>
              <a:avLst/>
              <a:gdLst>
                <a:gd name="connsiteX0" fmla="*/ 117358 w 117188"/>
                <a:gd name="connsiteY0" fmla="*/ 99876 h 139380"/>
                <a:gd name="connsiteX1" fmla="*/ 113421 w 117188"/>
                <a:gd name="connsiteY1" fmla="*/ 96232 h 139380"/>
                <a:gd name="connsiteX2" fmla="*/ 109485 w 117188"/>
                <a:gd name="connsiteY2" fmla="*/ 100483 h 139380"/>
                <a:gd name="connsiteX3" fmla="*/ 68605 w 117188"/>
                <a:gd name="connsiteY3" fmla="*/ 131760 h 139380"/>
                <a:gd name="connsiteX4" fmla="*/ 34387 w 117188"/>
                <a:gd name="connsiteY4" fmla="*/ 111415 h 139380"/>
                <a:gd name="connsiteX5" fmla="*/ 25303 w 117188"/>
                <a:gd name="connsiteY5" fmla="*/ 65866 h 139380"/>
                <a:gd name="connsiteX6" fmla="*/ 109787 w 117188"/>
                <a:gd name="connsiteY6" fmla="*/ 65866 h 139380"/>
                <a:gd name="connsiteX7" fmla="*/ 117358 w 117188"/>
                <a:gd name="connsiteY7" fmla="*/ 59489 h 139380"/>
                <a:gd name="connsiteX8" fmla="*/ 63154 w 117188"/>
                <a:gd name="connsiteY8" fmla="*/ -29 h 139380"/>
                <a:gd name="connsiteX9" fmla="*/ 169 w 117188"/>
                <a:gd name="connsiteY9" fmla="*/ 69206 h 139380"/>
                <a:gd name="connsiteX10" fmla="*/ 66788 w 117188"/>
                <a:gd name="connsiteY10" fmla="*/ 139352 h 139380"/>
                <a:gd name="connsiteX11" fmla="*/ 117358 w 117188"/>
                <a:gd name="connsiteY11" fmla="*/ 99876 h 139380"/>
                <a:gd name="connsiteX12" fmla="*/ 97372 w 117188"/>
                <a:gd name="connsiteY12" fmla="*/ 59489 h 139380"/>
                <a:gd name="connsiteX13" fmla="*/ 25605 w 117188"/>
                <a:gd name="connsiteY13" fmla="*/ 59489 h 139380"/>
                <a:gd name="connsiteX14" fmla="*/ 63154 w 117188"/>
                <a:gd name="connsiteY14" fmla="*/ 6652 h 139380"/>
                <a:gd name="connsiteX15" fmla="*/ 97372 w 117188"/>
                <a:gd name="connsiteY15" fmla="*/ 59489 h 139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7188" h="139380">
                  <a:moveTo>
                    <a:pt x="117358" y="99876"/>
                  </a:moveTo>
                  <a:cubicBezTo>
                    <a:pt x="117358" y="96839"/>
                    <a:pt x="114935" y="96232"/>
                    <a:pt x="113421" y="96232"/>
                  </a:cubicBezTo>
                  <a:cubicBezTo>
                    <a:pt x="110696" y="96232"/>
                    <a:pt x="110090" y="98054"/>
                    <a:pt x="109485" y="100483"/>
                  </a:cubicBezTo>
                  <a:cubicBezTo>
                    <a:pt x="98886" y="131760"/>
                    <a:pt x="71633" y="131760"/>
                    <a:pt x="68605" y="131760"/>
                  </a:cubicBezTo>
                  <a:cubicBezTo>
                    <a:pt x="53464" y="131760"/>
                    <a:pt x="41352" y="122650"/>
                    <a:pt x="34387" y="111415"/>
                  </a:cubicBezTo>
                  <a:cubicBezTo>
                    <a:pt x="25303" y="96839"/>
                    <a:pt x="25303" y="76798"/>
                    <a:pt x="25303" y="65866"/>
                  </a:cubicBezTo>
                  <a:lnTo>
                    <a:pt x="109787" y="65866"/>
                  </a:lnTo>
                  <a:cubicBezTo>
                    <a:pt x="116449" y="65866"/>
                    <a:pt x="117358" y="65866"/>
                    <a:pt x="117358" y="59489"/>
                  </a:cubicBezTo>
                  <a:cubicBezTo>
                    <a:pt x="117358" y="29426"/>
                    <a:pt x="101006" y="-29"/>
                    <a:pt x="63154" y="-29"/>
                  </a:cubicBezTo>
                  <a:cubicBezTo>
                    <a:pt x="28028" y="-29"/>
                    <a:pt x="169" y="31248"/>
                    <a:pt x="169" y="69206"/>
                  </a:cubicBezTo>
                  <a:cubicBezTo>
                    <a:pt x="169" y="109897"/>
                    <a:pt x="31964" y="139352"/>
                    <a:pt x="66788" y="139352"/>
                  </a:cubicBezTo>
                  <a:cubicBezTo>
                    <a:pt x="103731" y="139352"/>
                    <a:pt x="117358" y="105645"/>
                    <a:pt x="117358" y="99876"/>
                  </a:cubicBezTo>
                  <a:close/>
                  <a:moveTo>
                    <a:pt x="97372" y="59489"/>
                  </a:moveTo>
                  <a:lnTo>
                    <a:pt x="25605" y="59489"/>
                  </a:lnTo>
                  <a:cubicBezTo>
                    <a:pt x="27422" y="14243"/>
                    <a:pt x="52859" y="6652"/>
                    <a:pt x="63154" y="6652"/>
                  </a:cubicBezTo>
                  <a:cubicBezTo>
                    <a:pt x="94344" y="6652"/>
                    <a:pt x="97372" y="47646"/>
                    <a:pt x="97372" y="59489"/>
                  </a:cubicBezTo>
                  <a:close/>
                </a:path>
              </a:pathLst>
            </a:custGeom>
            <a:solidFill>
              <a:srgbClr val="000000"/>
            </a:solidFill>
            <a:ln w="30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2" name="任意多边形: 形状 231">
              <a:extLst>
                <a:ext uri="{FF2B5EF4-FFF2-40B4-BE49-F238E27FC236}">
                  <a16:creationId xmlns:a16="http://schemas.microsoft.com/office/drawing/2014/main" id="{7BCC2E61-4389-5FDA-52D3-8422BAD87112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822938" y="1530946"/>
              <a:ext cx="101745" cy="134218"/>
            </a:xfrm>
            <a:custGeom>
              <a:avLst/>
              <a:gdLst>
                <a:gd name="connsiteX0" fmla="*/ 101919 w 101745"/>
                <a:gd name="connsiteY0" fmla="*/ 18495 h 134218"/>
                <a:gd name="connsiteX1" fmla="*/ 79511 w 101745"/>
                <a:gd name="connsiteY1" fmla="*/ -29 h 134218"/>
                <a:gd name="connsiteX2" fmla="*/ 42265 w 101745"/>
                <a:gd name="connsiteY2" fmla="*/ 33374 h 134218"/>
                <a:gd name="connsiteX3" fmla="*/ 42265 w 101745"/>
                <a:gd name="connsiteY3" fmla="*/ -29 h 134218"/>
                <a:gd name="connsiteX4" fmla="*/ 174 w 101745"/>
                <a:gd name="connsiteY4" fmla="*/ 3312 h 134218"/>
                <a:gd name="connsiteX5" fmla="*/ 174 w 101745"/>
                <a:gd name="connsiteY5" fmla="*/ 12725 h 134218"/>
                <a:gd name="connsiteX6" fmla="*/ 23793 w 101745"/>
                <a:gd name="connsiteY6" fmla="*/ 29730 h 134218"/>
                <a:gd name="connsiteX7" fmla="*/ 23793 w 101745"/>
                <a:gd name="connsiteY7" fmla="*/ 111111 h 134218"/>
                <a:gd name="connsiteX8" fmla="*/ 174 w 101745"/>
                <a:gd name="connsiteY8" fmla="*/ 124776 h 134218"/>
                <a:gd name="connsiteX9" fmla="*/ 174 w 101745"/>
                <a:gd name="connsiteY9" fmla="*/ 134190 h 134218"/>
                <a:gd name="connsiteX10" fmla="*/ 34694 w 101745"/>
                <a:gd name="connsiteY10" fmla="*/ 133279 h 134218"/>
                <a:gd name="connsiteX11" fmla="*/ 73151 w 101745"/>
                <a:gd name="connsiteY11" fmla="*/ 134190 h 134218"/>
                <a:gd name="connsiteX12" fmla="*/ 73151 w 101745"/>
                <a:gd name="connsiteY12" fmla="*/ 124776 h 134218"/>
                <a:gd name="connsiteX13" fmla="*/ 66792 w 101745"/>
                <a:gd name="connsiteY13" fmla="*/ 124776 h 134218"/>
                <a:gd name="connsiteX14" fmla="*/ 43779 w 101745"/>
                <a:gd name="connsiteY14" fmla="*/ 110504 h 134218"/>
                <a:gd name="connsiteX15" fmla="*/ 43779 w 101745"/>
                <a:gd name="connsiteY15" fmla="*/ 63740 h 134218"/>
                <a:gd name="connsiteX16" fmla="*/ 79511 w 101745"/>
                <a:gd name="connsiteY16" fmla="*/ 6652 h 134218"/>
                <a:gd name="connsiteX17" fmla="*/ 82842 w 101745"/>
                <a:gd name="connsiteY17" fmla="*/ 6956 h 134218"/>
                <a:gd name="connsiteX18" fmla="*/ 75877 w 101745"/>
                <a:gd name="connsiteY18" fmla="*/ 18798 h 134218"/>
                <a:gd name="connsiteX19" fmla="*/ 88898 w 101745"/>
                <a:gd name="connsiteY19" fmla="*/ 31856 h 134218"/>
                <a:gd name="connsiteX20" fmla="*/ 101919 w 101745"/>
                <a:gd name="connsiteY20" fmla="*/ 18495 h 134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1745" h="134218">
                  <a:moveTo>
                    <a:pt x="101919" y="18495"/>
                  </a:moveTo>
                  <a:cubicBezTo>
                    <a:pt x="101919" y="8777"/>
                    <a:pt x="92532" y="-29"/>
                    <a:pt x="79511" y="-29"/>
                  </a:cubicBezTo>
                  <a:cubicBezTo>
                    <a:pt x="57405" y="-29"/>
                    <a:pt x="46504" y="20317"/>
                    <a:pt x="42265" y="33374"/>
                  </a:cubicBezTo>
                  <a:lnTo>
                    <a:pt x="42265" y="-29"/>
                  </a:lnTo>
                  <a:lnTo>
                    <a:pt x="174" y="3312"/>
                  </a:lnTo>
                  <a:lnTo>
                    <a:pt x="174" y="12725"/>
                  </a:lnTo>
                  <a:cubicBezTo>
                    <a:pt x="21370" y="12725"/>
                    <a:pt x="23793" y="14851"/>
                    <a:pt x="23793" y="29730"/>
                  </a:cubicBezTo>
                  <a:lnTo>
                    <a:pt x="23793" y="111111"/>
                  </a:lnTo>
                  <a:cubicBezTo>
                    <a:pt x="23793" y="124776"/>
                    <a:pt x="20462" y="124776"/>
                    <a:pt x="174" y="124776"/>
                  </a:cubicBezTo>
                  <a:lnTo>
                    <a:pt x="174" y="134190"/>
                  </a:lnTo>
                  <a:lnTo>
                    <a:pt x="34694" y="133279"/>
                  </a:lnTo>
                  <a:cubicBezTo>
                    <a:pt x="46807" y="133279"/>
                    <a:pt x="61039" y="133279"/>
                    <a:pt x="73151" y="134190"/>
                  </a:cubicBezTo>
                  <a:lnTo>
                    <a:pt x="73151" y="124776"/>
                  </a:lnTo>
                  <a:lnTo>
                    <a:pt x="66792" y="124776"/>
                  </a:lnTo>
                  <a:cubicBezTo>
                    <a:pt x="44384" y="124776"/>
                    <a:pt x="43779" y="121436"/>
                    <a:pt x="43779" y="110504"/>
                  </a:cubicBezTo>
                  <a:lnTo>
                    <a:pt x="43779" y="63740"/>
                  </a:lnTo>
                  <a:cubicBezTo>
                    <a:pt x="43779" y="33678"/>
                    <a:pt x="56497" y="6652"/>
                    <a:pt x="79511" y="6652"/>
                  </a:cubicBezTo>
                  <a:cubicBezTo>
                    <a:pt x="81630" y="6652"/>
                    <a:pt x="82236" y="6652"/>
                    <a:pt x="82842" y="6956"/>
                  </a:cubicBezTo>
                  <a:cubicBezTo>
                    <a:pt x="81933" y="7259"/>
                    <a:pt x="75877" y="10903"/>
                    <a:pt x="75877" y="18798"/>
                  </a:cubicBezTo>
                  <a:cubicBezTo>
                    <a:pt x="75877" y="27301"/>
                    <a:pt x="82236" y="31856"/>
                    <a:pt x="88898" y="31856"/>
                  </a:cubicBezTo>
                  <a:cubicBezTo>
                    <a:pt x="94348" y="31856"/>
                    <a:pt x="101919" y="28212"/>
                    <a:pt x="101919" y="18495"/>
                  </a:cubicBezTo>
                  <a:close/>
                </a:path>
              </a:pathLst>
            </a:custGeom>
            <a:solidFill>
              <a:srgbClr val="000000"/>
            </a:solidFill>
            <a:ln w="30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3" name="任意多边形: 形状 232">
              <a:extLst>
                <a:ext uri="{FF2B5EF4-FFF2-40B4-BE49-F238E27FC236}">
                  <a16:creationId xmlns:a16="http://schemas.microsoft.com/office/drawing/2014/main" id="{8AC2F699-4A53-741D-6312-298EB4125203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042478" y="1529124"/>
              <a:ext cx="134146" cy="139380"/>
            </a:xfrm>
            <a:custGeom>
              <a:avLst/>
              <a:gdLst>
                <a:gd name="connsiteX0" fmla="*/ 134327 w 134146"/>
                <a:gd name="connsiteY0" fmla="*/ 71028 h 139380"/>
                <a:gd name="connsiteX1" fmla="*/ 67405 w 134146"/>
                <a:gd name="connsiteY1" fmla="*/ -29 h 139380"/>
                <a:gd name="connsiteX2" fmla="*/ 181 w 134146"/>
                <a:gd name="connsiteY2" fmla="*/ 71028 h 139380"/>
                <a:gd name="connsiteX3" fmla="*/ 67102 w 134146"/>
                <a:gd name="connsiteY3" fmla="*/ 139352 h 139380"/>
                <a:gd name="connsiteX4" fmla="*/ 134327 w 134146"/>
                <a:gd name="connsiteY4" fmla="*/ 71028 h 139380"/>
                <a:gd name="connsiteX5" fmla="*/ 109193 w 134146"/>
                <a:gd name="connsiteY5" fmla="*/ 68599 h 139380"/>
                <a:gd name="connsiteX6" fmla="*/ 102532 w 134146"/>
                <a:gd name="connsiteY6" fmla="*/ 109289 h 139380"/>
                <a:gd name="connsiteX7" fmla="*/ 67405 w 134146"/>
                <a:gd name="connsiteY7" fmla="*/ 131760 h 139380"/>
                <a:gd name="connsiteX8" fmla="*/ 32885 w 134146"/>
                <a:gd name="connsiteY8" fmla="*/ 111415 h 139380"/>
                <a:gd name="connsiteX9" fmla="*/ 25314 w 134146"/>
                <a:gd name="connsiteY9" fmla="*/ 68599 h 139380"/>
                <a:gd name="connsiteX10" fmla="*/ 32582 w 134146"/>
                <a:gd name="connsiteY10" fmla="*/ 26997 h 139380"/>
                <a:gd name="connsiteX11" fmla="*/ 67102 w 134146"/>
                <a:gd name="connsiteY11" fmla="*/ 6652 h 139380"/>
                <a:gd name="connsiteX12" fmla="*/ 101320 w 134146"/>
                <a:gd name="connsiteY12" fmla="*/ 26390 h 139380"/>
                <a:gd name="connsiteX13" fmla="*/ 109193 w 134146"/>
                <a:gd name="connsiteY13" fmla="*/ 68599 h 139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4146" h="139380">
                  <a:moveTo>
                    <a:pt x="134327" y="71028"/>
                  </a:moveTo>
                  <a:cubicBezTo>
                    <a:pt x="134327" y="32159"/>
                    <a:pt x="104046" y="-29"/>
                    <a:pt x="67405" y="-29"/>
                  </a:cubicBezTo>
                  <a:cubicBezTo>
                    <a:pt x="29554" y="-29"/>
                    <a:pt x="181" y="33070"/>
                    <a:pt x="181" y="71028"/>
                  </a:cubicBezTo>
                  <a:cubicBezTo>
                    <a:pt x="181" y="110200"/>
                    <a:pt x="31673" y="139352"/>
                    <a:pt x="67102" y="139352"/>
                  </a:cubicBezTo>
                  <a:cubicBezTo>
                    <a:pt x="103743" y="139352"/>
                    <a:pt x="134327" y="109593"/>
                    <a:pt x="134327" y="71028"/>
                  </a:cubicBezTo>
                  <a:close/>
                  <a:moveTo>
                    <a:pt x="109193" y="68599"/>
                  </a:moveTo>
                  <a:cubicBezTo>
                    <a:pt x="109193" y="79531"/>
                    <a:pt x="109193" y="95928"/>
                    <a:pt x="102532" y="109289"/>
                  </a:cubicBezTo>
                  <a:cubicBezTo>
                    <a:pt x="95870" y="122954"/>
                    <a:pt x="82546" y="131760"/>
                    <a:pt x="67405" y="131760"/>
                  </a:cubicBezTo>
                  <a:cubicBezTo>
                    <a:pt x="54384" y="131760"/>
                    <a:pt x="41061" y="125383"/>
                    <a:pt x="32885" y="111415"/>
                  </a:cubicBezTo>
                  <a:cubicBezTo>
                    <a:pt x="25314" y="98054"/>
                    <a:pt x="25314" y="79531"/>
                    <a:pt x="25314" y="68599"/>
                  </a:cubicBezTo>
                  <a:cubicBezTo>
                    <a:pt x="25314" y="56756"/>
                    <a:pt x="25314" y="40358"/>
                    <a:pt x="32582" y="26997"/>
                  </a:cubicBezTo>
                  <a:cubicBezTo>
                    <a:pt x="40758" y="13029"/>
                    <a:pt x="54990" y="6652"/>
                    <a:pt x="67102" y="6652"/>
                  </a:cubicBezTo>
                  <a:cubicBezTo>
                    <a:pt x="80426" y="6652"/>
                    <a:pt x="93447" y="13332"/>
                    <a:pt x="101320" y="26390"/>
                  </a:cubicBezTo>
                  <a:cubicBezTo>
                    <a:pt x="109193" y="39447"/>
                    <a:pt x="109193" y="57060"/>
                    <a:pt x="109193" y="68599"/>
                  </a:cubicBezTo>
                  <a:close/>
                </a:path>
              </a:pathLst>
            </a:custGeom>
            <a:solidFill>
              <a:srgbClr val="000000"/>
            </a:solidFill>
            <a:ln w="30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4" name="任意多边形: 形状 233">
              <a:extLst>
                <a:ext uri="{FF2B5EF4-FFF2-40B4-BE49-F238E27FC236}">
                  <a16:creationId xmlns:a16="http://schemas.microsoft.com/office/drawing/2014/main" id="{62E6924B-8984-7A4A-08D4-76CCA0029110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8195398" y="1451083"/>
              <a:ext cx="98111" cy="214081"/>
            </a:xfrm>
            <a:custGeom>
              <a:avLst/>
              <a:gdLst>
                <a:gd name="connsiteX0" fmla="*/ 98297 w 98111"/>
                <a:gd name="connsiteY0" fmla="*/ 21228 h 214081"/>
                <a:gd name="connsiteX1" fmla="*/ 71044 w 98111"/>
                <a:gd name="connsiteY1" fmla="*/ -29 h 214081"/>
                <a:gd name="connsiteX2" fmla="*/ 24108 w 98111"/>
                <a:gd name="connsiteY2" fmla="*/ 48253 h 214081"/>
                <a:gd name="connsiteX3" fmla="*/ 24108 w 98111"/>
                <a:gd name="connsiteY3" fmla="*/ 83174 h 214081"/>
                <a:gd name="connsiteX4" fmla="*/ 186 w 98111"/>
                <a:gd name="connsiteY4" fmla="*/ 83174 h 214081"/>
                <a:gd name="connsiteX5" fmla="*/ 186 w 98111"/>
                <a:gd name="connsiteY5" fmla="*/ 92588 h 214081"/>
                <a:gd name="connsiteX6" fmla="*/ 24108 w 98111"/>
                <a:gd name="connsiteY6" fmla="*/ 92588 h 214081"/>
                <a:gd name="connsiteX7" fmla="*/ 24108 w 98111"/>
                <a:gd name="connsiteY7" fmla="*/ 190974 h 214081"/>
                <a:gd name="connsiteX8" fmla="*/ 489 w 98111"/>
                <a:gd name="connsiteY8" fmla="*/ 204639 h 214081"/>
                <a:gd name="connsiteX9" fmla="*/ 489 w 98111"/>
                <a:gd name="connsiteY9" fmla="*/ 214052 h 214081"/>
                <a:gd name="connsiteX10" fmla="*/ 35009 w 98111"/>
                <a:gd name="connsiteY10" fmla="*/ 213142 h 214081"/>
                <a:gd name="connsiteX11" fmla="*/ 73467 w 98111"/>
                <a:gd name="connsiteY11" fmla="*/ 214052 h 214081"/>
                <a:gd name="connsiteX12" fmla="*/ 73467 w 98111"/>
                <a:gd name="connsiteY12" fmla="*/ 204639 h 214081"/>
                <a:gd name="connsiteX13" fmla="*/ 67107 w 98111"/>
                <a:gd name="connsiteY13" fmla="*/ 204639 h 214081"/>
                <a:gd name="connsiteX14" fmla="*/ 44094 w 98111"/>
                <a:gd name="connsiteY14" fmla="*/ 190367 h 214081"/>
                <a:gd name="connsiteX15" fmla="*/ 44094 w 98111"/>
                <a:gd name="connsiteY15" fmla="*/ 92588 h 214081"/>
                <a:gd name="connsiteX16" fmla="*/ 78614 w 98111"/>
                <a:gd name="connsiteY16" fmla="*/ 92588 h 214081"/>
                <a:gd name="connsiteX17" fmla="*/ 78614 w 98111"/>
                <a:gd name="connsiteY17" fmla="*/ 83174 h 214081"/>
                <a:gd name="connsiteX18" fmla="*/ 43185 w 98111"/>
                <a:gd name="connsiteY18" fmla="*/ 83174 h 214081"/>
                <a:gd name="connsiteX19" fmla="*/ 43185 w 98111"/>
                <a:gd name="connsiteY19" fmla="*/ 47950 h 214081"/>
                <a:gd name="connsiteX20" fmla="*/ 71044 w 98111"/>
                <a:gd name="connsiteY20" fmla="*/ 6652 h 214081"/>
                <a:gd name="connsiteX21" fmla="*/ 81037 w 98111"/>
                <a:gd name="connsiteY21" fmla="*/ 8777 h 214081"/>
                <a:gd name="connsiteX22" fmla="*/ 71952 w 98111"/>
                <a:gd name="connsiteY22" fmla="*/ 21531 h 214081"/>
                <a:gd name="connsiteX23" fmla="*/ 84973 w 98111"/>
                <a:gd name="connsiteY23" fmla="*/ 34589 h 214081"/>
                <a:gd name="connsiteX24" fmla="*/ 98297 w 98111"/>
                <a:gd name="connsiteY24" fmla="*/ 21228 h 214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8111" h="214081">
                  <a:moveTo>
                    <a:pt x="98297" y="21228"/>
                  </a:moveTo>
                  <a:cubicBezTo>
                    <a:pt x="98297" y="9992"/>
                    <a:pt x="87093" y="-29"/>
                    <a:pt x="71044" y="-29"/>
                  </a:cubicBezTo>
                  <a:cubicBezTo>
                    <a:pt x="49847" y="-29"/>
                    <a:pt x="24108" y="16065"/>
                    <a:pt x="24108" y="48253"/>
                  </a:cubicBezTo>
                  <a:lnTo>
                    <a:pt x="24108" y="83174"/>
                  </a:lnTo>
                  <a:lnTo>
                    <a:pt x="186" y="83174"/>
                  </a:lnTo>
                  <a:lnTo>
                    <a:pt x="186" y="92588"/>
                  </a:lnTo>
                  <a:lnTo>
                    <a:pt x="24108" y="92588"/>
                  </a:lnTo>
                  <a:lnTo>
                    <a:pt x="24108" y="190974"/>
                  </a:lnTo>
                  <a:cubicBezTo>
                    <a:pt x="24108" y="204639"/>
                    <a:pt x="20777" y="204639"/>
                    <a:pt x="489" y="204639"/>
                  </a:cubicBezTo>
                  <a:lnTo>
                    <a:pt x="489" y="214052"/>
                  </a:lnTo>
                  <a:lnTo>
                    <a:pt x="35009" y="213142"/>
                  </a:lnTo>
                  <a:cubicBezTo>
                    <a:pt x="47122" y="213142"/>
                    <a:pt x="61354" y="213142"/>
                    <a:pt x="73467" y="214052"/>
                  </a:cubicBezTo>
                  <a:lnTo>
                    <a:pt x="73467" y="204639"/>
                  </a:lnTo>
                  <a:lnTo>
                    <a:pt x="67107" y="204639"/>
                  </a:lnTo>
                  <a:cubicBezTo>
                    <a:pt x="44699" y="204639"/>
                    <a:pt x="44094" y="201299"/>
                    <a:pt x="44094" y="190367"/>
                  </a:cubicBezTo>
                  <a:lnTo>
                    <a:pt x="44094" y="92588"/>
                  </a:lnTo>
                  <a:lnTo>
                    <a:pt x="78614" y="92588"/>
                  </a:lnTo>
                  <a:lnTo>
                    <a:pt x="78614" y="83174"/>
                  </a:lnTo>
                  <a:lnTo>
                    <a:pt x="43185" y="83174"/>
                  </a:lnTo>
                  <a:lnTo>
                    <a:pt x="43185" y="47950"/>
                  </a:lnTo>
                  <a:cubicBezTo>
                    <a:pt x="43185" y="21228"/>
                    <a:pt x="57720" y="6652"/>
                    <a:pt x="71044" y="6652"/>
                  </a:cubicBezTo>
                  <a:cubicBezTo>
                    <a:pt x="71952" y="6652"/>
                    <a:pt x="76495" y="6652"/>
                    <a:pt x="81037" y="8777"/>
                  </a:cubicBezTo>
                  <a:cubicBezTo>
                    <a:pt x="77403" y="9992"/>
                    <a:pt x="71952" y="13940"/>
                    <a:pt x="71952" y="21531"/>
                  </a:cubicBezTo>
                  <a:cubicBezTo>
                    <a:pt x="71952" y="28515"/>
                    <a:pt x="76797" y="34589"/>
                    <a:pt x="84973" y="34589"/>
                  </a:cubicBezTo>
                  <a:cubicBezTo>
                    <a:pt x="93755" y="34589"/>
                    <a:pt x="98297" y="28515"/>
                    <a:pt x="98297" y="21228"/>
                  </a:cubicBezTo>
                  <a:close/>
                </a:path>
              </a:pathLst>
            </a:custGeom>
            <a:solidFill>
              <a:srgbClr val="000000"/>
            </a:solidFill>
            <a:ln w="30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5" name="任意多边形: 形状 234">
              <a:extLst>
                <a:ext uri="{FF2B5EF4-FFF2-40B4-BE49-F238E27FC236}">
                  <a16:creationId xmlns:a16="http://schemas.microsoft.com/office/drawing/2014/main" id="{5AD556C8-4A46-CBCD-67C8-127E7B5DCF42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8387382" y="1529124"/>
              <a:ext cx="117188" cy="139380"/>
            </a:xfrm>
            <a:custGeom>
              <a:avLst/>
              <a:gdLst>
                <a:gd name="connsiteX0" fmla="*/ 117381 w 117188"/>
                <a:gd name="connsiteY0" fmla="*/ 99876 h 139380"/>
                <a:gd name="connsiteX1" fmla="*/ 113444 w 117188"/>
                <a:gd name="connsiteY1" fmla="*/ 96232 h 139380"/>
                <a:gd name="connsiteX2" fmla="*/ 109508 w 117188"/>
                <a:gd name="connsiteY2" fmla="*/ 100483 h 139380"/>
                <a:gd name="connsiteX3" fmla="*/ 68628 w 117188"/>
                <a:gd name="connsiteY3" fmla="*/ 131760 h 139380"/>
                <a:gd name="connsiteX4" fmla="*/ 34410 w 117188"/>
                <a:gd name="connsiteY4" fmla="*/ 111415 h 139380"/>
                <a:gd name="connsiteX5" fmla="*/ 25326 w 117188"/>
                <a:gd name="connsiteY5" fmla="*/ 65866 h 139380"/>
                <a:gd name="connsiteX6" fmla="*/ 109810 w 117188"/>
                <a:gd name="connsiteY6" fmla="*/ 65866 h 139380"/>
                <a:gd name="connsiteX7" fmla="*/ 117381 w 117188"/>
                <a:gd name="connsiteY7" fmla="*/ 59489 h 139380"/>
                <a:gd name="connsiteX8" fmla="*/ 63177 w 117188"/>
                <a:gd name="connsiteY8" fmla="*/ -29 h 139380"/>
                <a:gd name="connsiteX9" fmla="*/ 192 w 117188"/>
                <a:gd name="connsiteY9" fmla="*/ 69206 h 139380"/>
                <a:gd name="connsiteX10" fmla="*/ 66811 w 117188"/>
                <a:gd name="connsiteY10" fmla="*/ 139352 h 139380"/>
                <a:gd name="connsiteX11" fmla="*/ 117381 w 117188"/>
                <a:gd name="connsiteY11" fmla="*/ 99876 h 139380"/>
                <a:gd name="connsiteX12" fmla="*/ 97395 w 117188"/>
                <a:gd name="connsiteY12" fmla="*/ 59489 h 139380"/>
                <a:gd name="connsiteX13" fmla="*/ 25628 w 117188"/>
                <a:gd name="connsiteY13" fmla="*/ 59489 h 139380"/>
                <a:gd name="connsiteX14" fmla="*/ 63177 w 117188"/>
                <a:gd name="connsiteY14" fmla="*/ 6652 h 139380"/>
                <a:gd name="connsiteX15" fmla="*/ 97395 w 117188"/>
                <a:gd name="connsiteY15" fmla="*/ 59489 h 139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7188" h="139380">
                  <a:moveTo>
                    <a:pt x="117381" y="99876"/>
                  </a:moveTo>
                  <a:cubicBezTo>
                    <a:pt x="117381" y="96839"/>
                    <a:pt x="114958" y="96232"/>
                    <a:pt x="113444" y="96232"/>
                  </a:cubicBezTo>
                  <a:cubicBezTo>
                    <a:pt x="110719" y="96232"/>
                    <a:pt x="110113" y="98054"/>
                    <a:pt x="109508" y="100483"/>
                  </a:cubicBezTo>
                  <a:cubicBezTo>
                    <a:pt x="98909" y="131760"/>
                    <a:pt x="71656" y="131760"/>
                    <a:pt x="68628" y="131760"/>
                  </a:cubicBezTo>
                  <a:cubicBezTo>
                    <a:pt x="53487" y="131760"/>
                    <a:pt x="41375" y="122650"/>
                    <a:pt x="34410" y="111415"/>
                  </a:cubicBezTo>
                  <a:cubicBezTo>
                    <a:pt x="25326" y="96839"/>
                    <a:pt x="25326" y="76798"/>
                    <a:pt x="25326" y="65866"/>
                  </a:cubicBezTo>
                  <a:lnTo>
                    <a:pt x="109810" y="65866"/>
                  </a:lnTo>
                  <a:cubicBezTo>
                    <a:pt x="116472" y="65866"/>
                    <a:pt x="117381" y="65866"/>
                    <a:pt x="117381" y="59489"/>
                  </a:cubicBezTo>
                  <a:cubicBezTo>
                    <a:pt x="117381" y="29426"/>
                    <a:pt x="101029" y="-29"/>
                    <a:pt x="63177" y="-29"/>
                  </a:cubicBezTo>
                  <a:cubicBezTo>
                    <a:pt x="28051" y="-29"/>
                    <a:pt x="192" y="31248"/>
                    <a:pt x="192" y="69206"/>
                  </a:cubicBezTo>
                  <a:cubicBezTo>
                    <a:pt x="192" y="109897"/>
                    <a:pt x="31987" y="139352"/>
                    <a:pt x="66811" y="139352"/>
                  </a:cubicBezTo>
                  <a:cubicBezTo>
                    <a:pt x="103754" y="139352"/>
                    <a:pt x="117381" y="105645"/>
                    <a:pt x="117381" y="99876"/>
                  </a:cubicBezTo>
                  <a:close/>
                  <a:moveTo>
                    <a:pt x="97395" y="59489"/>
                  </a:moveTo>
                  <a:lnTo>
                    <a:pt x="25628" y="59489"/>
                  </a:lnTo>
                  <a:cubicBezTo>
                    <a:pt x="27445" y="14243"/>
                    <a:pt x="52882" y="6652"/>
                    <a:pt x="63177" y="6652"/>
                  </a:cubicBezTo>
                  <a:cubicBezTo>
                    <a:pt x="94367" y="6652"/>
                    <a:pt x="97395" y="47646"/>
                    <a:pt x="97395" y="59489"/>
                  </a:cubicBezTo>
                  <a:close/>
                </a:path>
              </a:pathLst>
            </a:custGeom>
            <a:solidFill>
              <a:srgbClr val="000000"/>
            </a:solidFill>
            <a:ln w="30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6" name="任意多边形: 形状 235">
              <a:extLst>
                <a:ext uri="{FF2B5EF4-FFF2-40B4-BE49-F238E27FC236}">
                  <a16:creationId xmlns:a16="http://schemas.microsoft.com/office/drawing/2014/main" id="{2E5E2D24-DC89-1C2C-8D16-70F64DB73B19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8523345" y="1454424"/>
              <a:ext cx="67224" cy="210740"/>
            </a:xfrm>
            <a:custGeom>
              <a:avLst/>
              <a:gdLst>
                <a:gd name="connsiteX0" fmla="*/ 67421 w 67224"/>
                <a:gd name="connsiteY0" fmla="*/ 210712 h 210740"/>
                <a:gd name="connsiteX1" fmla="*/ 67421 w 67224"/>
                <a:gd name="connsiteY1" fmla="*/ 201299 h 210740"/>
                <a:gd name="connsiteX2" fmla="*/ 43802 w 67224"/>
                <a:gd name="connsiteY2" fmla="*/ 187634 h 210740"/>
                <a:gd name="connsiteX3" fmla="*/ 43802 w 67224"/>
                <a:gd name="connsiteY3" fmla="*/ -29 h 210740"/>
                <a:gd name="connsiteX4" fmla="*/ 197 w 67224"/>
                <a:gd name="connsiteY4" fmla="*/ 3312 h 210740"/>
                <a:gd name="connsiteX5" fmla="*/ 197 w 67224"/>
                <a:gd name="connsiteY5" fmla="*/ 12725 h 210740"/>
                <a:gd name="connsiteX6" fmla="*/ 23816 w 67224"/>
                <a:gd name="connsiteY6" fmla="*/ 29730 h 210740"/>
                <a:gd name="connsiteX7" fmla="*/ 23816 w 67224"/>
                <a:gd name="connsiteY7" fmla="*/ 187634 h 210740"/>
                <a:gd name="connsiteX8" fmla="*/ 197 w 67224"/>
                <a:gd name="connsiteY8" fmla="*/ 201299 h 210740"/>
                <a:gd name="connsiteX9" fmla="*/ 197 w 67224"/>
                <a:gd name="connsiteY9" fmla="*/ 210712 h 210740"/>
                <a:gd name="connsiteX10" fmla="*/ 33809 w 67224"/>
                <a:gd name="connsiteY10" fmla="*/ 209801 h 210740"/>
                <a:gd name="connsiteX11" fmla="*/ 67421 w 67224"/>
                <a:gd name="connsiteY11" fmla="*/ 210712 h 21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224" h="210740">
                  <a:moveTo>
                    <a:pt x="67421" y="210712"/>
                  </a:moveTo>
                  <a:lnTo>
                    <a:pt x="67421" y="201299"/>
                  </a:lnTo>
                  <a:cubicBezTo>
                    <a:pt x="47133" y="201299"/>
                    <a:pt x="43802" y="201299"/>
                    <a:pt x="43802" y="187634"/>
                  </a:cubicBezTo>
                  <a:lnTo>
                    <a:pt x="43802" y="-29"/>
                  </a:lnTo>
                  <a:lnTo>
                    <a:pt x="197" y="3312"/>
                  </a:lnTo>
                  <a:lnTo>
                    <a:pt x="197" y="12725"/>
                  </a:lnTo>
                  <a:cubicBezTo>
                    <a:pt x="21393" y="12725"/>
                    <a:pt x="23816" y="14851"/>
                    <a:pt x="23816" y="29730"/>
                  </a:cubicBezTo>
                  <a:lnTo>
                    <a:pt x="23816" y="187634"/>
                  </a:lnTo>
                  <a:cubicBezTo>
                    <a:pt x="23816" y="201299"/>
                    <a:pt x="20485" y="201299"/>
                    <a:pt x="197" y="201299"/>
                  </a:cubicBezTo>
                  <a:lnTo>
                    <a:pt x="197" y="210712"/>
                  </a:lnTo>
                  <a:lnTo>
                    <a:pt x="33809" y="209801"/>
                  </a:lnTo>
                  <a:lnTo>
                    <a:pt x="67421" y="210712"/>
                  </a:lnTo>
                  <a:close/>
                </a:path>
              </a:pathLst>
            </a:custGeom>
            <a:solidFill>
              <a:srgbClr val="000000"/>
            </a:solidFill>
            <a:ln w="30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7" name="任意多边形: 形状 236">
              <a:extLst>
                <a:ext uri="{FF2B5EF4-FFF2-40B4-BE49-F238E27FC236}">
                  <a16:creationId xmlns:a16="http://schemas.microsoft.com/office/drawing/2014/main" id="{7C799EF8-52EA-6529-01E3-A2D0CA7BC43F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8606013" y="1529124"/>
              <a:ext cx="117188" cy="139380"/>
            </a:xfrm>
            <a:custGeom>
              <a:avLst/>
              <a:gdLst>
                <a:gd name="connsiteX0" fmla="*/ 117388 w 117188"/>
                <a:gd name="connsiteY0" fmla="*/ 99876 h 139380"/>
                <a:gd name="connsiteX1" fmla="*/ 113451 w 117188"/>
                <a:gd name="connsiteY1" fmla="*/ 96232 h 139380"/>
                <a:gd name="connsiteX2" fmla="*/ 109515 w 117188"/>
                <a:gd name="connsiteY2" fmla="*/ 100483 h 139380"/>
                <a:gd name="connsiteX3" fmla="*/ 68635 w 117188"/>
                <a:gd name="connsiteY3" fmla="*/ 131760 h 139380"/>
                <a:gd name="connsiteX4" fmla="*/ 34417 w 117188"/>
                <a:gd name="connsiteY4" fmla="*/ 111415 h 139380"/>
                <a:gd name="connsiteX5" fmla="*/ 25333 w 117188"/>
                <a:gd name="connsiteY5" fmla="*/ 65866 h 139380"/>
                <a:gd name="connsiteX6" fmla="*/ 109818 w 117188"/>
                <a:gd name="connsiteY6" fmla="*/ 65866 h 139380"/>
                <a:gd name="connsiteX7" fmla="*/ 117388 w 117188"/>
                <a:gd name="connsiteY7" fmla="*/ 59489 h 139380"/>
                <a:gd name="connsiteX8" fmla="*/ 63184 w 117188"/>
                <a:gd name="connsiteY8" fmla="*/ -29 h 139380"/>
                <a:gd name="connsiteX9" fmla="*/ 199 w 117188"/>
                <a:gd name="connsiteY9" fmla="*/ 69206 h 139380"/>
                <a:gd name="connsiteX10" fmla="*/ 66818 w 117188"/>
                <a:gd name="connsiteY10" fmla="*/ 139352 h 139380"/>
                <a:gd name="connsiteX11" fmla="*/ 117388 w 117188"/>
                <a:gd name="connsiteY11" fmla="*/ 99876 h 139380"/>
                <a:gd name="connsiteX12" fmla="*/ 97402 w 117188"/>
                <a:gd name="connsiteY12" fmla="*/ 59489 h 139380"/>
                <a:gd name="connsiteX13" fmla="*/ 25636 w 117188"/>
                <a:gd name="connsiteY13" fmla="*/ 59489 h 139380"/>
                <a:gd name="connsiteX14" fmla="*/ 63184 w 117188"/>
                <a:gd name="connsiteY14" fmla="*/ 6652 h 139380"/>
                <a:gd name="connsiteX15" fmla="*/ 97402 w 117188"/>
                <a:gd name="connsiteY15" fmla="*/ 59489 h 139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7188" h="139380">
                  <a:moveTo>
                    <a:pt x="117388" y="99876"/>
                  </a:moveTo>
                  <a:cubicBezTo>
                    <a:pt x="117388" y="96839"/>
                    <a:pt x="114965" y="96232"/>
                    <a:pt x="113451" y="96232"/>
                  </a:cubicBezTo>
                  <a:cubicBezTo>
                    <a:pt x="110726" y="96232"/>
                    <a:pt x="110120" y="98054"/>
                    <a:pt x="109515" y="100483"/>
                  </a:cubicBezTo>
                  <a:cubicBezTo>
                    <a:pt x="98916" y="131760"/>
                    <a:pt x="71663" y="131760"/>
                    <a:pt x="68635" y="131760"/>
                  </a:cubicBezTo>
                  <a:cubicBezTo>
                    <a:pt x="53494" y="131760"/>
                    <a:pt x="41382" y="122650"/>
                    <a:pt x="34417" y="111415"/>
                  </a:cubicBezTo>
                  <a:cubicBezTo>
                    <a:pt x="25333" y="96839"/>
                    <a:pt x="25333" y="76798"/>
                    <a:pt x="25333" y="65866"/>
                  </a:cubicBezTo>
                  <a:lnTo>
                    <a:pt x="109818" y="65866"/>
                  </a:lnTo>
                  <a:cubicBezTo>
                    <a:pt x="116480" y="65866"/>
                    <a:pt x="117388" y="65866"/>
                    <a:pt x="117388" y="59489"/>
                  </a:cubicBezTo>
                  <a:cubicBezTo>
                    <a:pt x="117388" y="29426"/>
                    <a:pt x="101036" y="-29"/>
                    <a:pt x="63184" y="-29"/>
                  </a:cubicBezTo>
                  <a:cubicBezTo>
                    <a:pt x="28058" y="-29"/>
                    <a:pt x="199" y="31248"/>
                    <a:pt x="199" y="69206"/>
                  </a:cubicBezTo>
                  <a:cubicBezTo>
                    <a:pt x="199" y="109897"/>
                    <a:pt x="31995" y="139352"/>
                    <a:pt x="66818" y="139352"/>
                  </a:cubicBezTo>
                  <a:cubicBezTo>
                    <a:pt x="103761" y="139352"/>
                    <a:pt x="117388" y="105645"/>
                    <a:pt x="117388" y="99876"/>
                  </a:cubicBezTo>
                  <a:close/>
                  <a:moveTo>
                    <a:pt x="97402" y="59489"/>
                  </a:moveTo>
                  <a:lnTo>
                    <a:pt x="25636" y="59489"/>
                  </a:lnTo>
                  <a:cubicBezTo>
                    <a:pt x="27452" y="14243"/>
                    <a:pt x="52889" y="6652"/>
                    <a:pt x="63184" y="6652"/>
                  </a:cubicBezTo>
                  <a:cubicBezTo>
                    <a:pt x="94374" y="6652"/>
                    <a:pt x="97402" y="47646"/>
                    <a:pt x="97402" y="59489"/>
                  </a:cubicBezTo>
                  <a:close/>
                </a:path>
              </a:pathLst>
            </a:custGeom>
            <a:solidFill>
              <a:srgbClr val="000000"/>
            </a:solidFill>
            <a:ln w="30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8" name="任意多边形: 形状 237">
              <a:extLst>
                <a:ext uri="{FF2B5EF4-FFF2-40B4-BE49-F238E27FC236}">
                  <a16:creationId xmlns:a16="http://schemas.microsoft.com/office/drawing/2014/main" id="{493F32CD-3B4F-E303-F99D-0A2FF3247222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8741673" y="1530946"/>
              <a:ext cx="236496" cy="134218"/>
            </a:xfrm>
            <a:custGeom>
              <a:avLst/>
              <a:gdLst>
                <a:gd name="connsiteX0" fmla="*/ 236701 w 236496"/>
                <a:gd name="connsiteY0" fmla="*/ 134190 h 134218"/>
                <a:gd name="connsiteX1" fmla="*/ 236701 w 236496"/>
                <a:gd name="connsiteY1" fmla="*/ 124776 h 134218"/>
                <a:gd name="connsiteX2" fmla="*/ 213081 w 236496"/>
                <a:gd name="connsiteY2" fmla="*/ 115666 h 134218"/>
                <a:gd name="connsiteX3" fmla="*/ 213081 w 236496"/>
                <a:gd name="connsiteY3" fmla="*/ 57667 h 134218"/>
                <a:gd name="connsiteX4" fmla="*/ 203694 w 236496"/>
                <a:gd name="connsiteY4" fmla="*/ 11207 h 134218"/>
                <a:gd name="connsiteX5" fmla="*/ 171899 w 236496"/>
                <a:gd name="connsiteY5" fmla="*/ -29 h 134218"/>
                <a:gd name="connsiteX6" fmla="*/ 127991 w 236496"/>
                <a:gd name="connsiteY6" fmla="*/ 29730 h 134218"/>
                <a:gd name="connsiteX7" fmla="*/ 87717 w 236496"/>
                <a:gd name="connsiteY7" fmla="*/ -29 h 134218"/>
                <a:gd name="connsiteX8" fmla="*/ 42900 w 236496"/>
                <a:gd name="connsiteY8" fmla="*/ 31856 h 134218"/>
                <a:gd name="connsiteX9" fmla="*/ 42900 w 236496"/>
                <a:gd name="connsiteY9" fmla="*/ -29 h 134218"/>
                <a:gd name="connsiteX10" fmla="*/ 204 w 236496"/>
                <a:gd name="connsiteY10" fmla="*/ 3312 h 134218"/>
                <a:gd name="connsiteX11" fmla="*/ 204 w 236496"/>
                <a:gd name="connsiteY11" fmla="*/ 12725 h 134218"/>
                <a:gd name="connsiteX12" fmla="*/ 23823 w 236496"/>
                <a:gd name="connsiteY12" fmla="*/ 29730 h 134218"/>
                <a:gd name="connsiteX13" fmla="*/ 23823 w 236496"/>
                <a:gd name="connsiteY13" fmla="*/ 111111 h 134218"/>
                <a:gd name="connsiteX14" fmla="*/ 204 w 236496"/>
                <a:gd name="connsiteY14" fmla="*/ 124776 h 134218"/>
                <a:gd name="connsiteX15" fmla="*/ 204 w 236496"/>
                <a:gd name="connsiteY15" fmla="*/ 134190 h 134218"/>
                <a:gd name="connsiteX16" fmla="*/ 34422 w 236496"/>
                <a:gd name="connsiteY16" fmla="*/ 133279 h 134218"/>
                <a:gd name="connsiteX17" fmla="*/ 68337 w 236496"/>
                <a:gd name="connsiteY17" fmla="*/ 134190 h 134218"/>
                <a:gd name="connsiteX18" fmla="*/ 68337 w 236496"/>
                <a:gd name="connsiteY18" fmla="*/ 124776 h 134218"/>
                <a:gd name="connsiteX19" fmla="*/ 44717 w 236496"/>
                <a:gd name="connsiteY19" fmla="*/ 111111 h 134218"/>
                <a:gd name="connsiteX20" fmla="*/ 44717 w 236496"/>
                <a:gd name="connsiteY20" fmla="*/ 55238 h 134218"/>
                <a:gd name="connsiteX21" fmla="*/ 85597 w 236496"/>
                <a:gd name="connsiteY21" fmla="*/ 6652 h 134218"/>
                <a:gd name="connsiteX22" fmla="*/ 108005 w 236496"/>
                <a:gd name="connsiteY22" fmla="*/ 40358 h 134218"/>
                <a:gd name="connsiteX23" fmla="*/ 108005 w 236496"/>
                <a:gd name="connsiteY23" fmla="*/ 111111 h 134218"/>
                <a:gd name="connsiteX24" fmla="*/ 84386 w 236496"/>
                <a:gd name="connsiteY24" fmla="*/ 124776 h 134218"/>
                <a:gd name="connsiteX25" fmla="*/ 84386 w 236496"/>
                <a:gd name="connsiteY25" fmla="*/ 134190 h 134218"/>
                <a:gd name="connsiteX26" fmla="*/ 118604 w 236496"/>
                <a:gd name="connsiteY26" fmla="*/ 133279 h 134218"/>
                <a:gd name="connsiteX27" fmla="*/ 152519 w 236496"/>
                <a:gd name="connsiteY27" fmla="*/ 134190 h 134218"/>
                <a:gd name="connsiteX28" fmla="*/ 152519 w 236496"/>
                <a:gd name="connsiteY28" fmla="*/ 124776 h 134218"/>
                <a:gd name="connsiteX29" fmla="*/ 128899 w 236496"/>
                <a:gd name="connsiteY29" fmla="*/ 111111 h 134218"/>
                <a:gd name="connsiteX30" fmla="*/ 128899 w 236496"/>
                <a:gd name="connsiteY30" fmla="*/ 55238 h 134218"/>
                <a:gd name="connsiteX31" fmla="*/ 169779 w 236496"/>
                <a:gd name="connsiteY31" fmla="*/ 6652 h 134218"/>
                <a:gd name="connsiteX32" fmla="*/ 192187 w 236496"/>
                <a:gd name="connsiteY32" fmla="*/ 40358 h 134218"/>
                <a:gd name="connsiteX33" fmla="*/ 192187 w 236496"/>
                <a:gd name="connsiteY33" fmla="*/ 111111 h 134218"/>
                <a:gd name="connsiteX34" fmla="*/ 168568 w 236496"/>
                <a:gd name="connsiteY34" fmla="*/ 124776 h 134218"/>
                <a:gd name="connsiteX35" fmla="*/ 168568 w 236496"/>
                <a:gd name="connsiteY35" fmla="*/ 134190 h 134218"/>
                <a:gd name="connsiteX36" fmla="*/ 202786 w 236496"/>
                <a:gd name="connsiteY36" fmla="*/ 133279 h 134218"/>
                <a:gd name="connsiteX37" fmla="*/ 236701 w 236496"/>
                <a:gd name="connsiteY37" fmla="*/ 134190 h 134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6496" h="134218">
                  <a:moveTo>
                    <a:pt x="236701" y="134190"/>
                  </a:moveTo>
                  <a:lnTo>
                    <a:pt x="236701" y="124776"/>
                  </a:lnTo>
                  <a:cubicBezTo>
                    <a:pt x="220954" y="124776"/>
                    <a:pt x="213384" y="124776"/>
                    <a:pt x="213081" y="115666"/>
                  </a:cubicBezTo>
                  <a:lnTo>
                    <a:pt x="213081" y="57667"/>
                  </a:lnTo>
                  <a:cubicBezTo>
                    <a:pt x="213081" y="31552"/>
                    <a:pt x="213081" y="22139"/>
                    <a:pt x="203694" y="11207"/>
                  </a:cubicBezTo>
                  <a:cubicBezTo>
                    <a:pt x="199455" y="6045"/>
                    <a:pt x="189462" y="-29"/>
                    <a:pt x="171899" y="-29"/>
                  </a:cubicBezTo>
                  <a:cubicBezTo>
                    <a:pt x="146462" y="-29"/>
                    <a:pt x="133139" y="18191"/>
                    <a:pt x="127991" y="29730"/>
                  </a:cubicBezTo>
                  <a:cubicBezTo>
                    <a:pt x="123751" y="3312"/>
                    <a:pt x="101343" y="-29"/>
                    <a:pt x="87717" y="-29"/>
                  </a:cubicBezTo>
                  <a:cubicBezTo>
                    <a:pt x="65611" y="-29"/>
                    <a:pt x="51379" y="13029"/>
                    <a:pt x="42900" y="31856"/>
                  </a:cubicBezTo>
                  <a:lnTo>
                    <a:pt x="42900" y="-29"/>
                  </a:lnTo>
                  <a:lnTo>
                    <a:pt x="204" y="3312"/>
                  </a:lnTo>
                  <a:lnTo>
                    <a:pt x="204" y="12725"/>
                  </a:lnTo>
                  <a:cubicBezTo>
                    <a:pt x="21401" y="12725"/>
                    <a:pt x="23823" y="14851"/>
                    <a:pt x="23823" y="29730"/>
                  </a:cubicBezTo>
                  <a:lnTo>
                    <a:pt x="23823" y="111111"/>
                  </a:lnTo>
                  <a:cubicBezTo>
                    <a:pt x="23823" y="124776"/>
                    <a:pt x="20492" y="124776"/>
                    <a:pt x="204" y="124776"/>
                  </a:cubicBezTo>
                  <a:lnTo>
                    <a:pt x="204" y="134190"/>
                  </a:lnTo>
                  <a:lnTo>
                    <a:pt x="34422" y="133279"/>
                  </a:lnTo>
                  <a:lnTo>
                    <a:pt x="68337" y="134190"/>
                  </a:lnTo>
                  <a:lnTo>
                    <a:pt x="68337" y="124776"/>
                  </a:lnTo>
                  <a:cubicBezTo>
                    <a:pt x="48048" y="124776"/>
                    <a:pt x="44717" y="124776"/>
                    <a:pt x="44717" y="111111"/>
                  </a:cubicBezTo>
                  <a:lnTo>
                    <a:pt x="44717" y="55238"/>
                  </a:lnTo>
                  <a:cubicBezTo>
                    <a:pt x="44717" y="23657"/>
                    <a:pt x="66217" y="6652"/>
                    <a:pt x="85597" y="6652"/>
                  </a:cubicBezTo>
                  <a:cubicBezTo>
                    <a:pt x="104674" y="6652"/>
                    <a:pt x="108005" y="23050"/>
                    <a:pt x="108005" y="40358"/>
                  </a:cubicBezTo>
                  <a:lnTo>
                    <a:pt x="108005" y="111111"/>
                  </a:lnTo>
                  <a:cubicBezTo>
                    <a:pt x="108005" y="124776"/>
                    <a:pt x="104674" y="124776"/>
                    <a:pt x="84386" y="124776"/>
                  </a:cubicBezTo>
                  <a:lnTo>
                    <a:pt x="84386" y="134190"/>
                  </a:lnTo>
                  <a:lnTo>
                    <a:pt x="118604" y="133279"/>
                  </a:lnTo>
                  <a:lnTo>
                    <a:pt x="152519" y="134190"/>
                  </a:lnTo>
                  <a:lnTo>
                    <a:pt x="152519" y="124776"/>
                  </a:lnTo>
                  <a:cubicBezTo>
                    <a:pt x="132230" y="124776"/>
                    <a:pt x="128899" y="124776"/>
                    <a:pt x="128899" y="111111"/>
                  </a:cubicBezTo>
                  <a:lnTo>
                    <a:pt x="128899" y="55238"/>
                  </a:lnTo>
                  <a:cubicBezTo>
                    <a:pt x="128899" y="23657"/>
                    <a:pt x="150399" y="6652"/>
                    <a:pt x="169779" y="6652"/>
                  </a:cubicBezTo>
                  <a:cubicBezTo>
                    <a:pt x="188856" y="6652"/>
                    <a:pt x="192187" y="23050"/>
                    <a:pt x="192187" y="40358"/>
                  </a:cubicBezTo>
                  <a:lnTo>
                    <a:pt x="192187" y="111111"/>
                  </a:lnTo>
                  <a:cubicBezTo>
                    <a:pt x="192187" y="124776"/>
                    <a:pt x="188856" y="124776"/>
                    <a:pt x="168568" y="124776"/>
                  </a:cubicBezTo>
                  <a:lnTo>
                    <a:pt x="168568" y="134190"/>
                  </a:lnTo>
                  <a:lnTo>
                    <a:pt x="202786" y="133279"/>
                  </a:lnTo>
                  <a:lnTo>
                    <a:pt x="236701" y="134190"/>
                  </a:lnTo>
                  <a:close/>
                </a:path>
              </a:pathLst>
            </a:custGeom>
            <a:solidFill>
              <a:srgbClr val="000000"/>
            </a:solidFill>
            <a:ln w="30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9" name="任意多边形: 形状 238">
              <a:extLst>
                <a:ext uri="{FF2B5EF4-FFF2-40B4-BE49-F238E27FC236}">
                  <a16:creationId xmlns:a16="http://schemas.microsoft.com/office/drawing/2014/main" id="{3EB4CDCF-F4C8-B03D-BD51-8CA86B1C3790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992705" y="1529124"/>
              <a:ext cx="117188" cy="139380"/>
            </a:xfrm>
            <a:custGeom>
              <a:avLst/>
              <a:gdLst>
                <a:gd name="connsiteX0" fmla="*/ 117401 w 117188"/>
                <a:gd name="connsiteY0" fmla="*/ 99876 h 139380"/>
                <a:gd name="connsiteX1" fmla="*/ 113464 w 117188"/>
                <a:gd name="connsiteY1" fmla="*/ 96232 h 139380"/>
                <a:gd name="connsiteX2" fmla="*/ 109528 w 117188"/>
                <a:gd name="connsiteY2" fmla="*/ 100483 h 139380"/>
                <a:gd name="connsiteX3" fmla="*/ 68648 w 117188"/>
                <a:gd name="connsiteY3" fmla="*/ 131760 h 139380"/>
                <a:gd name="connsiteX4" fmla="*/ 34430 w 117188"/>
                <a:gd name="connsiteY4" fmla="*/ 111415 h 139380"/>
                <a:gd name="connsiteX5" fmla="*/ 25345 w 117188"/>
                <a:gd name="connsiteY5" fmla="*/ 65866 h 139380"/>
                <a:gd name="connsiteX6" fmla="*/ 109830 w 117188"/>
                <a:gd name="connsiteY6" fmla="*/ 65866 h 139380"/>
                <a:gd name="connsiteX7" fmla="*/ 117401 w 117188"/>
                <a:gd name="connsiteY7" fmla="*/ 59489 h 139380"/>
                <a:gd name="connsiteX8" fmla="*/ 63197 w 117188"/>
                <a:gd name="connsiteY8" fmla="*/ -29 h 139380"/>
                <a:gd name="connsiteX9" fmla="*/ 212 w 117188"/>
                <a:gd name="connsiteY9" fmla="*/ 69206 h 139380"/>
                <a:gd name="connsiteX10" fmla="*/ 66831 w 117188"/>
                <a:gd name="connsiteY10" fmla="*/ 139352 h 139380"/>
                <a:gd name="connsiteX11" fmla="*/ 117401 w 117188"/>
                <a:gd name="connsiteY11" fmla="*/ 99876 h 139380"/>
                <a:gd name="connsiteX12" fmla="*/ 97415 w 117188"/>
                <a:gd name="connsiteY12" fmla="*/ 59489 h 139380"/>
                <a:gd name="connsiteX13" fmla="*/ 25648 w 117188"/>
                <a:gd name="connsiteY13" fmla="*/ 59489 h 139380"/>
                <a:gd name="connsiteX14" fmla="*/ 63197 w 117188"/>
                <a:gd name="connsiteY14" fmla="*/ 6652 h 139380"/>
                <a:gd name="connsiteX15" fmla="*/ 97415 w 117188"/>
                <a:gd name="connsiteY15" fmla="*/ 59489 h 139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7188" h="139380">
                  <a:moveTo>
                    <a:pt x="117401" y="99876"/>
                  </a:moveTo>
                  <a:cubicBezTo>
                    <a:pt x="117401" y="96839"/>
                    <a:pt x="114978" y="96232"/>
                    <a:pt x="113464" y="96232"/>
                  </a:cubicBezTo>
                  <a:cubicBezTo>
                    <a:pt x="110739" y="96232"/>
                    <a:pt x="110133" y="98054"/>
                    <a:pt x="109528" y="100483"/>
                  </a:cubicBezTo>
                  <a:cubicBezTo>
                    <a:pt x="98929" y="131760"/>
                    <a:pt x="71676" y="131760"/>
                    <a:pt x="68648" y="131760"/>
                  </a:cubicBezTo>
                  <a:cubicBezTo>
                    <a:pt x="53507" y="131760"/>
                    <a:pt x="41395" y="122650"/>
                    <a:pt x="34430" y="111415"/>
                  </a:cubicBezTo>
                  <a:cubicBezTo>
                    <a:pt x="25345" y="96839"/>
                    <a:pt x="25345" y="76798"/>
                    <a:pt x="25345" y="65866"/>
                  </a:cubicBezTo>
                  <a:lnTo>
                    <a:pt x="109830" y="65866"/>
                  </a:lnTo>
                  <a:cubicBezTo>
                    <a:pt x="116492" y="65866"/>
                    <a:pt x="117401" y="65866"/>
                    <a:pt x="117401" y="59489"/>
                  </a:cubicBezTo>
                  <a:cubicBezTo>
                    <a:pt x="117401" y="29426"/>
                    <a:pt x="101049" y="-29"/>
                    <a:pt x="63197" y="-29"/>
                  </a:cubicBezTo>
                  <a:cubicBezTo>
                    <a:pt x="28071" y="-29"/>
                    <a:pt x="212" y="31248"/>
                    <a:pt x="212" y="69206"/>
                  </a:cubicBezTo>
                  <a:cubicBezTo>
                    <a:pt x="212" y="109897"/>
                    <a:pt x="32007" y="139352"/>
                    <a:pt x="66831" y="139352"/>
                  </a:cubicBezTo>
                  <a:cubicBezTo>
                    <a:pt x="103774" y="139352"/>
                    <a:pt x="117401" y="105645"/>
                    <a:pt x="117401" y="99876"/>
                  </a:cubicBezTo>
                  <a:close/>
                  <a:moveTo>
                    <a:pt x="97415" y="59489"/>
                  </a:moveTo>
                  <a:lnTo>
                    <a:pt x="25648" y="59489"/>
                  </a:lnTo>
                  <a:cubicBezTo>
                    <a:pt x="27465" y="14243"/>
                    <a:pt x="52901" y="6652"/>
                    <a:pt x="63197" y="6652"/>
                  </a:cubicBezTo>
                  <a:cubicBezTo>
                    <a:pt x="94387" y="6652"/>
                    <a:pt x="97415" y="47646"/>
                    <a:pt x="97415" y="59489"/>
                  </a:cubicBezTo>
                  <a:close/>
                </a:path>
              </a:pathLst>
            </a:custGeom>
            <a:solidFill>
              <a:srgbClr val="000000"/>
            </a:solidFill>
            <a:ln w="30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0" name="任意多边形: 形状 239">
              <a:extLst>
                <a:ext uri="{FF2B5EF4-FFF2-40B4-BE49-F238E27FC236}">
                  <a16:creationId xmlns:a16="http://schemas.microsoft.com/office/drawing/2014/main" id="{A414B5A5-CAE7-B4D9-D14E-A6A80B1E762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9128365" y="1530946"/>
              <a:ext cx="152314" cy="134218"/>
            </a:xfrm>
            <a:custGeom>
              <a:avLst/>
              <a:gdLst>
                <a:gd name="connsiteX0" fmla="*/ 152531 w 152314"/>
                <a:gd name="connsiteY0" fmla="*/ 134190 h 134218"/>
                <a:gd name="connsiteX1" fmla="*/ 152531 w 152314"/>
                <a:gd name="connsiteY1" fmla="*/ 124776 h 134218"/>
                <a:gd name="connsiteX2" fmla="*/ 128912 w 152314"/>
                <a:gd name="connsiteY2" fmla="*/ 115666 h 134218"/>
                <a:gd name="connsiteX3" fmla="*/ 128912 w 152314"/>
                <a:gd name="connsiteY3" fmla="*/ 57667 h 134218"/>
                <a:gd name="connsiteX4" fmla="*/ 119525 w 152314"/>
                <a:gd name="connsiteY4" fmla="*/ 11207 h 134218"/>
                <a:gd name="connsiteX5" fmla="*/ 87729 w 152314"/>
                <a:gd name="connsiteY5" fmla="*/ -29 h 134218"/>
                <a:gd name="connsiteX6" fmla="*/ 42913 w 152314"/>
                <a:gd name="connsiteY6" fmla="*/ 31856 h 134218"/>
                <a:gd name="connsiteX7" fmla="*/ 42913 w 152314"/>
                <a:gd name="connsiteY7" fmla="*/ -29 h 134218"/>
                <a:gd name="connsiteX8" fmla="*/ 216 w 152314"/>
                <a:gd name="connsiteY8" fmla="*/ 3312 h 134218"/>
                <a:gd name="connsiteX9" fmla="*/ 216 w 152314"/>
                <a:gd name="connsiteY9" fmla="*/ 12725 h 134218"/>
                <a:gd name="connsiteX10" fmla="*/ 23836 w 152314"/>
                <a:gd name="connsiteY10" fmla="*/ 29730 h 134218"/>
                <a:gd name="connsiteX11" fmla="*/ 23836 w 152314"/>
                <a:gd name="connsiteY11" fmla="*/ 111111 h 134218"/>
                <a:gd name="connsiteX12" fmla="*/ 216 w 152314"/>
                <a:gd name="connsiteY12" fmla="*/ 124776 h 134218"/>
                <a:gd name="connsiteX13" fmla="*/ 216 w 152314"/>
                <a:gd name="connsiteY13" fmla="*/ 134190 h 134218"/>
                <a:gd name="connsiteX14" fmla="*/ 34434 w 152314"/>
                <a:gd name="connsiteY14" fmla="*/ 133279 h 134218"/>
                <a:gd name="connsiteX15" fmla="*/ 68349 w 152314"/>
                <a:gd name="connsiteY15" fmla="*/ 134190 h 134218"/>
                <a:gd name="connsiteX16" fmla="*/ 68349 w 152314"/>
                <a:gd name="connsiteY16" fmla="*/ 124776 h 134218"/>
                <a:gd name="connsiteX17" fmla="*/ 44730 w 152314"/>
                <a:gd name="connsiteY17" fmla="*/ 111111 h 134218"/>
                <a:gd name="connsiteX18" fmla="*/ 44730 w 152314"/>
                <a:gd name="connsiteY18" fmla="*/ 55238 h 134218"/>
                <a:gd name="connsiteX19" fmla="*/ 85610 w 152314"/>
                <a:gd name="connsiteY19" fmla="*/ 6652 h 134218"/>
                <a:gd name="connsiteX20" fmla="*/ 108018 w 152314"/>
                <a:gd name="connsiteY20" fmla="*/ 40358 h 134218"/>
                <a:gd name="connsiteX21" fmla="*/ 108018 w 152314"/>
                <a:gd name="connsiteY21" fmla="*/ 111111 h 134218"/>
                <a:gd name="connsiteX22" fmla="*/ 84398 w 152314"/>
                <a:gd name="connsiteY22" fmla="*/ 124776 h 134218"/>
                <a:gd name="connsiteX23" fmla="*/ 84398 w 152314"/>
                <a:gd name="connsiteY23" fmla="*/ 134190 h 134218"/>
                <a:gd name="connsiteX24" fmla="*/ 118616 w 152314"/>
                <a:gd name="connsiteY24" fmla="*/ 133279 h 134218"/>
                <a:gd name="connsiteX25" fmla="*/ 152531 w 152314"/>
                <a:gd name="connsiteY25" fmla="*/ 134190 h 134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2314" h="134218">
                  <a:moveTo>
                    <a:pt x="152531" y="134190"/>
                  </a:moveTo>
                  <a:lnTo>
                    <a:pt x="152531" y="124776"/>
                  </a:lnTo>
                  <a:cubicBezTo>
                    <a:pt x="136785" y="124776"/>
                    <a:pt x="129215" y="124776"/>
                    <a:pt x="128912" y="115666"/>
                  </a:cubicBezTo>
                  <a:lnTo>
                    <a:pt x="128912" y="57667"/>
                  </a:lnTo>
                  <a:cubicBezTo>
                    <a:pt x="128912" y="31552"/>
                    <a:pt x="128912" y="22139"/>
                    <a:pt x="119525" y="11207"/>
                  </a:cubicBezTo>
                  <a:cubicBezTo>
                    <a:pt x="115285" y="6045"/>
                    <a:pt x="105293" y="-29"/>
                    <a:pt x="87729" y="-29"/>
                  </a:cubicBezTo>
                  <a:cubicBezTo>
                    <a:pt x="65624" y="-29"/>
                    <a:pt x="51392" y="13029"/>
                    <a:pt x="42913" y="31856"/>
                  </a:cubicBezTo>
                  <a:lnTo>
                    <a:pt x="42913" y="-29"/>
                  </a:lnTo>
                  <a:lnTo>
                    <a:pt x="216" y="3312"/>
                  </a:lnTo>
                  <a:lnTo>
                    <a:pt x="216" y="12725"/>
                  </a:lnTo>
                  <a:cubicBezTo>
                    <a:pt x="21413" y="12725"/>
                    <a:pt x="23836" y="14851"/>
                    <a:pt x="23836" y="29730"/>
                  </a:cubicBezTo>
                  <a:lnTo>
                    <a:pt x="23836" y="111111"/>
                  </a:lnTo>
                  <a:cubicBezTo>
                    <a:pt x="23836" y="124776"/>
                    <a:pt x="20505" y="124776"/>
                    <a:pt x="216" y="124776"/>
                  </a:cubicBezTo>
                  <a:lnTo>
                    <a:pt x="216" y="134190"/>
                  </a:lnTo>
                  <a:lnTo>
                    <a:pt x="34434" y="133279"/>
                  </a:lnTo>
                  <a:lnTo>
                    <a:pt x="68349" y="134190"/>
                  </a:lnTo>
                  <a:lnTo>
                    <a:pt x="68349" y="124776"/>
                  </a:lnTo>
                  <a:cubicBezTo>
                    <a:pt x="48061" y="124776"/>
                    <a:pt x="44730" y="124776"/>
                    <a:pt x="44730" y="111111"/>
                  </a:cubicBezTo>
                  <a:lnTo>
                    <a:pt x="44730" y="55238"/>
                  </a:lnTo>
                  <a:cubicBezTo>
                    <a:pt x="44730" y="23657"/>
                    <a:pt x="66230" y="6652"/>
                    <a:pt x="85610" y="6652"/>
                  </a:cubicBezTo>
                  <a:cubicBezTo>
                    <a:pt x="104687" y="6652"/>
                    <a:pt x="108018" y="23050"/>
                    <a:pt x="108018" y="40358"/>
                  </a:cubicBezTo>
                  <a:lnTo>
                    <a:pt x="108018" y="111111"/>
                  </a:lnTo>
                  <a:cubicBezTo>
                    <a:pt x="108018" y="124776"/>
                    <a:pt x="104687" y="124776"/>
                    <a:pt x="84398" y="124776"/>
                  </a:cubicBezTo>
                  <a:lnTo>
                    <a:pt x="84398" y="134190"/>
                  </a:lnTo>
                  <a:lnTo>
                    <a:pt x="118616" y="133279"/>
                  </a:lnTo>
                  <a:lnTo>
                    <a:pt x="152531" y="134190"/>
                  </a:lnTo>
                  <a:close/>
                </a:path>
              </a:pathLst>
            </a:custGeom>
            <a:solidFill>
              <a:srgbClr val="000000"/>
            </a:solidFill>
            <a:ln w="30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1" name="任意多边形: 形状 240">
              <a:extLst>
                <a:ext uri="{FF2B5EF4-FFF2-40B4-BE49-F238E27FC236}">
                  <a16:creationId xmlns:a16="http://schemas.microsoft.com/office/drawing/2014/main" id="{7D4A4C0B-B099-308B-42CE-90FB25A993F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9284314" y="1478413"/>
              <a:ext cx="94780" cy="190091"/>
            </a:xfrm>
            <a:custGeom>
              <a:avLst/>
              <a:gdLst>
                <a:gd name="connsiteX0" fmla="*/ 95002 w 94780"/>
                <a:gd name="connsiteY0" fmla="*/ 149069 h 190091"/>
                <a:gd name="connsiteX1" fmla="*/ 95002 w 94780"/>
                <a:gd name="connsiteY1" fmla="*/ 131760 h 190091"/>
                <a:gd name="connsiteX2" fmla="*/ 87432 w 94780"/>
                <a:gd name="connsiteY2" fmla="*/ 131760 h 190091"/>
                <a:gd name="connsiteX3" fmla="*/ 87432 w 94780"/>
                <a:gd name="connsiteY3" fmla="*/ 148462 h 190091"/>
                <a:gd name="connsiteX4" fmla="*/ 67143 w 94780"/>
                <a:gd name="connsiteY4" fmla="*/ 182472 h 190091"/>
                <a:gd name="connsiteX5" fmla="*/ 46855 w 94780"/>
                <a:gd name="connsiteY5" fmla="*/ 149676 h 190091"/>
                <a:gd name="connsiteX6" fmla="*/ 46855 w 94780"/>
                <a:gd name="connsiteY6" fmla="*/ 65258 h 190091"/>
                <a:gd name="connsiteX7" fmla="*/ 90157 w 94780"/>
                <a:gd name="connsiteY7" fmla="*/ 65258 h 190091"/>
                <a:gd name="connsiteX8" fmla="*/ 90157 w 94780"/>
                <a:gd name="connsiteY8" fmla="*/ 55845 h 190091"/>
                <a:gd name="connsiteX9" fmla="*/ 46855 w 94780"/>
                <a:gd name="connsiteY9" fmla="*/ 55845 h 190091"/>
                <a:gd name="connsiteX10" fmla="*/ 46855 w 94780"/>
                <a:gd name="connsiteY10" fmla="*/ -29 h 190091"/>
                <a:gd name="connsiteX11" fmla="*/ 39285 w 94780"/>
                <a:gd name="connsiteY11" fmla="*/ -29 h 190091"/>
                <a:gd name="connsiteX12" fmla="*/ 222 w 94780"/>
                <a:gd name="connsiteY12" fmla="*/ 58578 h 190091"/>
                <a:gd name="connsiteX13" fmla="*/ 222 w 94780"/>
                <a:gd name="connsiteY13" fmla="*/ 65258 h 190091"/>
                <a:gd name="connsiteX14" fmla="*/ 25961 w 94780"/>
                <a:gd name="connsiteY14" fmla="*/ 65258 h 190091"/>
                <a:gd name="connsiteX15" fmla="*/ 25961 w 94780"/>
                <a:gd name="connsiteY15" fmla="*/ 149069 h 190091"/>
                <a:gd name="connsiteX16" fmla="*/ 65024 w 94780"/>
                <a:gd name="connsiteY16" fmla="*/ 190063 h 190091"/>
                <a:gd name="connsiteX17" fmla="*/ 95002 w 94780"/>
                <a:gd name="connsiteY17" fmla="*/ 149069 h 190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780" h="190091">
                  <a:moveTo>
                    <a:pt x="95002" y="149069"/>
                  </a:moveTo>
                  <a:lnTo>
                    <a:pt x="95002" y="131760"/>
                  </a:lnTo>
                  <a:lnTo>
                    <a:pt x="87432" y="131760"/>
                  </a:lnTo>
                  <a:lnTo>
                    <a:pt x="87432" y="148462"/>
                  </a:lnTo>
                  <a:cubicBezTo>
                    <a:pt x="87432" y="170933"/>
                    <a:pt x="78347" y="182472"/>
                    <a:pt x="67143" y="182472"/>
                  </a:cubicBezTo>
                  <a:cubicBezTo>
                    <a:pt x="46855" y="182472"/>
                    <a:pt x="46855" y="154839"/>
                    <a:pt x="46855" y="149676"/>
                  </a:cubicBezTo>
                  <a:lnTo>
                    <a:pt x="46855" y="65258"/>
                  </a:lnTo>
                  <a:lnTo>
                    <a:pt x="90157" y="65258"/>
                  </a:lnTo>
                  <a:lnTo>
                    <a:pt x="90157" y="55845"/>
                  </a:lnTo>
                  <a:lnTo>
                    <a:pt x="46855" y="55845"/>
                  </a:lnTo>
                  <a:lnTo>
                    <a:pt x="46855" y="-29"/>
                  </a:lnTo>
                  <a:lnTo>
                    <a:pt x="39285" y="-29"/>
                  </a:lnTo>
                  <a:cubicBezTo>
                    <a:pt x="38982" y="24872"/>
                    <a:pt x="29897" y="57363"/>
                    <a:pt x="222" y="58578"/>
                  </a:cubicBezTo>
                  <a:lnTo>
                    <a:pt x="222" y="65258"/>
                  </a:lnTo>
                  <a:lnTo>
                    <a:pt x="25961" y="65258"/>
                  </a:lnTo>
                  <a:lnTo>
                    <a:pt x="25961" y="149069"/>
                  </a:lnTo>
                  <a:cubicBezTo>
                    <a:pt x="25961" y="186419"/>
                    <a:pt x="54122" y="190063"/>
                    <a:pt x="65024" y="190063"/>
                  </a:cubicBezTo>
                  <a:cubicBezTo>
                    <a:pt x="86523" y="190063"/>
                    <a:pt x="95002" y="168503"/>
                    <a:pt x="95002" y="149069"/>
                  </a:cubicBezTo>
                  <a:close/>
                </a:path>
              </a:pathLst>
            </a:custGeom>
            <a:solidFill>
              <a:srgbClr val="000000"/>
            </a:solidFill>
            <a:ln w="30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2" name="任意多边形: 形状 241">
              <a:extLst>
                <a:ext uri="{FF2B5EF4-FFF2-40B4-BE49-F238E27FC236}">
                  <a16:creationId xmlns:a16="http://schemas.microsoft.com/office/drawing/2014/main" id="{5A1BCE67-5D94-D100-738D-2D6F6086BA62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9406348" y="1529124"/>
              <a:ext cx="99019" cy="139380"/>
            </a:xfrm>
            <a:custGeom>
              <a:avLst/>
              <a:gdLst>
                <a:gd name="connsiteX0" fmla="*/ 99245 w 99019"/>
                <a:gd name="connsiteY0" fmla="*/ 97143 h 139380"/>
                <a:gd name="connsiteX1" fmla="*/ 86527 w 99019"/>
                <a:gd name="connsiteY1" fmla="*/ 68295 h 139380"/>
                <a:gd name="connsiteX2" fmla="*/ 52007 w 99019"/>
                <a:gd name="connsiteY2" fmla="*/ 53719 h 139380"/>
                <a:gd name="connsiteX3" fmla="*/ 14761 w 99019"/>
                <a:gd name="connsiteY3" fmla="*/ 28819 h 139380"/>
                <a:gd name="connsiteX4" fmla="*/ 48676 w 99019"/>
                <a:gd name="connsiteY4" fmla="*/ 5741 h 139380"/>
                <a:gd name="connsiteX5" fmla="*/ 84105 w 99019"/>
                <a:gd name="connsiteY5" fmla="*/ 42484 h 139380"/>
                <a:gd name="connsiteX6" fmla="*/ 87739 w 99019"/>
                <a:gd name="connsiteY6" fmla="*/ 45217 h 139380"/>
                <a:gd name="connsiteX7" fmla="*/ 91675 w 99019"/>
                <a:gd name="connsiteY7" fmla="*/ 37929 h 139380"/>
                <a:gd name="connsiteX8" fmla="*/ 91675 w 99019"/>
                <a:gd name="connsiteY8" fmla="*/ 7259 h 139380"/>
                <a:gd name="connsiteX9" fmla="*/ 88344 w 99019"/>
                <a:gd name="connsiteY9" fmla="*/ -29 h 139380"/>
                <a:gd name="connsiteX10" fmla="*/ 82288 w 99019"/>
                <a:gd name="connsiteY10" fmla="*/ 3615 h 139380"/>
                <a:gd name="connsiteX11" fmla="*/ 77140 w 99019"/>
                <a:gd name="connsiteY11" fmla="*/ 8474 h 139380"/>
                <a:gd name="connsiteX12" fmla="*/ 48676 w 99019"/>
                <a:gd name="connsiteY12" fmla="*/ -29 h 139380"/>
                <a:gd name="connsiteX13" fmla="*/ 226 w 99019"/>
                <a:gd name="connsiteY13" fmla="*/ 37322 h 139380"/>
                <a:gd name="connsiteX14" fmla="*/ 13247 w 99019"/>
                <a:gd name="connsiteY14" fmla="*/ 63133 h 139380"/>
                <a:gd name="connsiteX15" fmla="*/ 53218 w 99019"/>
                <a:gd name="connsiteY15" fmla="*/ 77101 h 139380"/>
                <a:gd name="connsiteX16" fmla="*/ 84710 w 99019"/>
                <a:gd name="connsiteY16" fmla="*/ 105038 h 139380"/>
                <a:gd name="connsiteX17" fmla="*/ 50493 w 99019"/>
                <a:gd name="connsiteY17" fmla="*/ 132671 h 139380"/>
                <a:gd name="connsiteX18" fmla="*/ 8402 w 99019"/>
                <a:gd name="connsiteY18" fmla="*/ 89551 h 139380"/>
                <a:gd name="connsiteX19" fmla="*/ 4162 w 99019"/>
                <a:gd name="connsiteY19" fmla="*/ 84389 h 139380"/>
                <a:gd name="connsiteX20" fmla="*/ 226 w 99019"/>
                <a:gd name="connsiteY20" fmla="*/ 91981 h 139380"/>
                <a:gd name="connsiteX21" fmla="*/ 226 w 99019"/>
                <a:gd name="connsiteY21" fmla="*/ 132064 h 139380"/>
                <a:gd name="connsiteX22" fmla="*/ 3557 w 99019"/>
                <a:gd name="connsiteY22" fmla="*/ 139352 h 139380"/>
                <a:gd name="connsiteX23" fmla="*/ 11127 w 99019"/>
                <a:gd name="connsiteY23" fmla="*/ 133279 h 139380"/>
                <a:gd name="connsiteX24" fmla="*/ 17183 w 99019"/>
                <a:gd name="connsiteY24" fmla="*/ 126294 h 139380"/>
                <a:gd name="connsiteX25" fmla="*/ 50493 w 99019"/>
                <a:gd name="connsiteY25" fmla="*/ 139352 h 139380"/>
                <a:gd name="connsiteX26" fmla="*/ 99245 w 99019"/>
                <a:gd name="connsiteY26" fmla="*/ 97143 h 139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9019" h="139380">
                  <a:moveTo>
                    <a:pt x="99245" y="97143"/>
                  </a:moveTo>
                  <a:cubicBezTo>
                    <a:pt x="99245" y="81049"/>
                    <a:pt x="90161" y="71939"/>
                    <a:pt x="86527" y="68295"/>
                  </a:cubicBezTo>
                  <a:cubicBezTo>
                    <a:pt x="76534" y="58578"/>
                    <a:pt x="64725" y="56149"/>
                    <a:pt x="52007" y="53719"/>
                  </a:cubicBezTo>
                  <a:cubicBezTo>
                    <a:pt x="35049" y="50379"/>
                    <a:pt x="14761" y="46431"/>
                    <a:pt x="14761" y="28819"/>
                  </a:cubicBezTo>
                  <a:cubicBezTo>
                    <a:pt x="14761" y="18191"/>
                    <a:pt x="22634" y="5741"/>
                    <a:pt x="48676" y="5741"/>
                  </a:cubicBezTo>
                  <a:cubicBezTo>
                    <a:pt x="81985" y="5741"/>
                    <a:pt x="83499" y="33070"/>
                    <a:pt x="84105" y="42484"/>
                  </a:cubicBezTo>
                  <a:cubicBezTo>
                    <a:pt x="84408" y="45217"/>
                    <a:pt x="87739" y="45217"/>
                    <a:pt x="87739" y="45217"/>
                  </a:cubicBezTo>
                  <a:cubicBezTo>
                    <a:pt x="91675" y="45217"/>
                    <a:pt x="91675" y="43699"/>
                    <a:pt x="91675" y="37929"/>
                  </a:cubicBezTo>
                  <a:lnTo>
                    <a:pt x="91675" y="7259"/>
                  </a:lnTo>
                  <a:cubicBezTo>
                    <a:pt x="91675" y="2097"/>
                    <a:pt x="91675" y="-29"/>
                    <a:pt x="88344" y="-29"/>
                  </a:cubicBezTo>
                  <a:cubicBezTo>
                    <a:pt x="86830" y="-29"/>
                    <a:pt x="86224" y="-29"/>
                    <a:pt x="82288" y="3615"/>
                  </a:cubicBezTo>
                  <a:cubicBezTo>
                    <a:pt x="81379" y="4830"/>
                    <a:pt x="78351" y="7563"/>
                    <a:pt x="77140" y="8474"/>
                  </a:cubicBezTo>
                  <a:cubicBezTo>
                    <a:pt x="65633" y="-29"/>
                    <a:pt x="53218" y="-29"/>
                    <a:pt x="48676" y="-29"/>
                  </a:cubicBezTo>
                  <a:cubicBezTo>
                    <a:pt x="11732" y="-29"/>
                    <a:pt x="226" y="20317"/>
                    <a:pt x="226" y="37322"/>
                  </a:cubicBezTo>
                  <a:cubicBezTo>
                    <a:pt x="226" y="47950"/>
                    <a:pt x="5071" y="56452"/>
                    <a:pt x="13247" y="63133"/>
                  </a:cubicBezTo>
                  <a:cubicBezTo>
                    <a:pt x="22937" y="71028"/>
                    <a:pt x="31415" y="72850"/>
                    <a:pt x="53218" y="77101"/>
                  </a:cubicBezTo>
                  <a:cubicBezTo>
                    <a:pt x="59880" y="78316"/>
                    <a:pt x="84710" y="83175"/>
                    <a:pt x="84710" y="105038"/>
                  </a:cubicBezTo>
                  <a:cubicBezTo>
                    <a:pt x="84710" y="120525"/>
                    <a:pt x="74112" y="132671"/>
                    <a:pt x="50493" y="132671"/>
                  </a:cubicBezTo>
                  <a:cubicBezTo>
                    <a:pt x="25056" y="132671"/>
                    <a:pt x="14155" y="115363"/>
                    <a:pt x="8402" y="89551"/>
                  </a:cubicBezTo>
                  <a:cubicBezTo>
                    <a:pt x="7493" y="85604"/>
                    <a:pt x="7190" y="84389"/>
                    <a:pt x="4162" y="84389"/>
                  </a:cubicBezTo>
                  <a:cubicBezTo>
                    <a:pt x="226" y="84389"/>
                    <a:pt x="226" y="86515"/>
                    <a:pt x="226" y="91981"/>
                  </a:cubicBezTo>
                  <a:lnTo>
                    <a:pt x="226" y="132064"/>
                  </a:lnTo>
                  <a:cubicBezTo>
                    <a:pt x="226" y="137226"/>
                    <a:pt x="226" y="139352"/>
                    <a:pt x="3557" y="139352"/>
                  </a:cubicBezTo>
                  <a:cubicBezTo>
                    <a:pt x="5071" y="139352"/>
                    <a:pt x="5373" y="139048"/>
                    <a:pt x="11127" y="133279"/>
                  </a:cubicBezTo>
                  <a:cubicBezTo>
                    <a:pt x="11732" y="132671"/>
                    <a:pt x="11732" y="132064"/>
                    <a:pt x="17183" y="126294"/>
                  </a:cubicBezTo>
                  <a:cubicBezTo>
                    <a:pt x="30507" y="139048"/>
                    <a:pt x="44133" y="139352"/>
                    <a:pt x="50493" y="139352"/>
                  </a:cubicBezTo>
                  <a:cubicBezTo>
                    <a:pt x="85316" y="139352"/>
                    <a:pt x="99245" y="119007"/>
                    <a:pt x="99245" y="97143"/>
                  </a:cubicBezTo>
                  <a:close/>
                </a:path>
              </a:pathLst>
            </a:custGeom>
            <a:solidFill>
              <a:srgbClr val="000000"/>
            </a:solidFill>
            <a:ln w="30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3" name="任意多边形: 形状 242">
              <a:extLst>
                <a:ext uri="{FF2B5EF4-FFF2-40B4-BE49-F238E27FC236}">
                  <a16:creationId xmlns:a16="http://schemas.microsoft.com/office/drawing/2014/main" id="{39415FED-FD2C-8883-4D17-92459D39B594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9626493" y="1465659"/>
              <a:ext cx="64801" cy="199505"/>
            </a:xfrm>
            <a:custGeom>
              <a:avLst/>
              <a:gdLst>
                <a:gd name="connsiteX0" fmla="*/ 65035 w 64801"/>
                <a:gd name="connsiteY0" fmla="*/ 199477 h 199505"/>
                <a:gd name="connsiteX1" fmla="*/ 65035 w 64801"/>
                <a:gd name="connsiteY1" fmla="*/ 190063 h 199505"/>
                <a:gd name="connsiteX2" fmla="*/ 43838 w 64801"/>
                <a:gd name="connsiteY2" fmla="*/ 176702 h 199505"/>
                <a:gd name="connsiteX3" fmla="*/ 43838 w 64801"/>
                <a:gd name="connsiteY3" fmla="*/ 65258 h 199505"/>
                <a:gd name="connsiteX4" fmla="*/ 1444 w 64801"/>
                <a:gd name="connsiteY4" fmla="*/ 68599 h 199505"/>
                <a:gd name="connsiteX5" fmla="*/ 1444 w 64801"/>
                <a:gd name="connsiteY5" fmla="*/ 78012 h 199505"/>
                <a:gd name="connsiteX6" fmla="*/ 23852 w 64801"/>
                <a:gd name="connsiteY6" fmla="*/ 94714 h 199505"/>
                <a:gd name="connsiteX7" fmla="*/ 23852 w 64801"/>
                <a:gd name="connsiteY7" fmla="*/ 176399 h 199505"/>
                <a:gd name="connsiteX8" fmla="*/ 233 w 64801"/>
                <a:gd name="connsiteY8" fmla="*/ 190063 h 199505"/>
                <a:gd name="connsiteX9" fmla="*/ 233 w 64801"/>
                <a:gd name="connsiteY9" fmla="*/ 199477 h 199505"/>
                <a:gd name="connsiteX10" fmla="*/ 33542 w 64801"/>
                <a:gd name="connsiteY10" fmla="*/ 198566 h 199505"/>
                <a:gd name="connsiteX11" fmla="*/ 65035 w 64801"/>
                <a:gd name="connsiteY11" fmla="*/ 199477 h 199505"/>
                <a:gd name="connsiteX12" fmla="*/ 48380 w 64801"/>
                <a:gd name="connsiteY12" fmla="*/ 16065 h 199505"/>
                <a:gd name="connsiteX13" fmla="*/ 32331 w 64801"/>
                <a:gd name="connsiteY13" fmla="*/ -29 h 199505"/>
                <a:gd name="connsiteX14" fmla="*/ 15979 w 64801"/>
                <a:gd name="connsiteY14" fmla="*/ 16065 h 199505"/>
                <a:gd name="connsiteX15" fmla="*/ 32028 w 64801"/>
                <a:gd name="connsiteY15" fmla="*/ 32159 h 199505"/>
                <a:gd name="connsiteX16" fmla="*/ 48380 w 64801"/>
                <a:gd name="connsiteY16" fmla="*/ 16065 h 199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801" h="199505">
                  <a:moveTo>
                    <a:pt x="65035" y="199477"/>
                  </a:moveTo>
                  <a:lnTo>
                    <a:pt x="65035" y="190063"/>
                  </a:lnTo>
                  <a:cubicBezTo>
                    <a:pt x="45049" y="190063"/>
                    <a:pt x="43838" y="188545"/>
                    <a:pt x="43838" y="176702"/>
                  </a:cubicBezTo>
                  <a:lnTo>
                    <a:pt x="43838" y="65258"/>
                  </a:lnTo>
                  <a:lnTo>
                    <a:pt x="1444" y="68599"/>
                  </a:lnTo>
                  <a:lnTo>
                    <a:pt x="1444" y="78012"/>
                  </a:lnTo>
                  <a:cubicBezTo>
                    <a:pt x="21127" y="78012"/>
                    <a:pt x="23852" y="79834"/>
                    <a:pt x="23852" y="94714"/>
                  </a:cubicBezTo>
                  <a:lnTo>
                    <a:pt x="23852" y="176399"/>
                  </a:lnTo>
                  <a:cubicBezTo>
                    <a:pt x="23852" y="190063"/>
                    <a:pt x="20521" y="190063"/>
                    <a:pt x="233" y="190063"/>
                  </a:cubicBezTo>
                  <a:lnTo>
                    <a:pt x="233" y="199477"/>
                  </a:lnTo>
                  <a:lnTo>
                    <a:pt x="33542" y="198566"/>
                  </a:lnTo>
                  <a:cubicBezTo>
                    <a:pt x="44141" y="198566"/>
                    <a:pt x="54739" y="199173"/>
                    <a:pt x="65035" y="199477"/>
                  </a:cubicBezTo>
                  <a:close/>
                  <a:moveTo>
                    <a:pt x="48380" y="16065"/>
                  </a:moveTo>
                  <a:cubicBezTo>
                    <a:pt x="48380" y="7866"/>
                    <a:pt x="41415" y="-29"/>
                    <a:pt x="32331" y="-29"/>
                  </a:cubicBezTo>
                  <a:cubicBezTo>
                    <a:pt x="22035" y="-29"/>
                    <a:pt x="15979" y="8474"/>
                    <a:pt x="15979" y="16065"/>
                  </a:cubicBezTo>
                  <a:cubicBezTo>
                    <a:pt x="15979" y="24264"/>
                    <a:pt x="22944" y="32159"/>
                    <a:pt x="32028" y="32159"/>
                  </a:cubicBezTo>
                  <a:cubicBezTo>
                    <a:pt x="42324" y="32159"/>
                    <a:pt x="48380" y="23657"/>
                    <a:pt x="48380" y="16065"/>
                  </a:cubicBezTo>
                  <a:close/>
                </a:path>
              </a:pathLst>
            </a:custGeom>
            <a:solidFill>
              <a:srgbClr val="000000"/>
            </a:solidFill>
            <a:ln w="30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4" name="任意多边形: 形状 243">
              <a:extLst>
                <a:ext uri="{FF2B5EF4-FFF2-40B4-BE49-F238E27FC236}">
                  <a16:creationId xmlns:a16="http://schemas.microsoft.com/office/drawing/2014/main" id="{E473F514-3EE3-7CBB-875F-AF31DE51BF85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9710372" y="1530946"/>
              <a:ext cx="152314" cy="134218"/>
            </a:xfrm>
            <a:custGeom>
              <a:avLst/>
              <a:gdLst>
                <a:gd name="connsiteX0" fmla="*/ 152551 w 152314"/>
                <a:gd name="connsiteY0" fmla="*/ 134190 h 134218"/>
                <a:gd name="connsiteX1" fmla="*/ 152551 w 152314"/>
                <a:gd name="connsiteY1" fmla="*/ 124776 h 134218"/>
                <a:gd name="connsiteX2" fmla="*/ 128931 w 152314"/>
                <a:gd name="connsiteY2" fmla="*/ 115666 h 134218"/>
                <a:gd name="connsiteX3" fmla="*/ 128931 w 152314"/>
                <a:gd name="connsiteY3" fmla="*/ 57667 h 134218"/>
                <a:gd name="connsiteX4" fmla="*/ 119544 w 152314"/>
                <a:gd name="connsiteY4" fmla="*/ 11207 h 134218"/>
                <a:gd name="connsiteX5" fmla="*/ 87749 w 152314"/>
                <a:gd name="connsiteY5" fmla="*/ -29 h 134218"/>
                <a:gd name="connsiteX6" fmla="*/ 42932 w 152314"/>
                <a:gd name="connsiteY6" fmla="*/ 31856 h 134218"/>
                <a:gd name="connsiteX7" fmla="*/ 42932 w 152314"/>
                <a:gd name="connsiteY7" fmla="*/ -29 h 134218"/>
                <a:gd name="connsiteX8" fmla="*/ 236 w 152314"/>
                <a:gd name="connsiteY8" fmla="*/ 3312 h 134218"/>
                <a:gd name="connsiteX9" fmla="*/ 236 w 152314"/>
                <a:gd name="connsiteY9" fmla="*/ 12725 h 134218"/>
                <a:gd name="connsiteX10" fmla="*/ 23855 w 152314"/>
                <a:gd name="connsiteY10" fmla="*/ 29730 h 134218"/>
                <a:gd name="connsiteX11" fmla="*/ 23855 w 152314"/>
                <a:gd name="connsiteY11" fmla="*/ 111111 h 134218"/>
                <a:gd name="connsiteX12" fmla="*/ 236 w 152314"/>
                <a:gd name="connsiteY12" fmla="*/ 124776 h 134218"/>
                <a:gd name="connsiteX13" fmla="*/ 236 w 152314"/>
                <a:gd name="connsiteY13" fmla="*/ 134190 h 134218"/>
                <a:gd name="connsiteX14" fmla="*/ 34453 w 152314"/>
                <a:gd name="connsiteY14" fmla="*/ 133279 h 134218"/>
                <a:gd name="connsiteX15" fmla="*/ 68369 w 152314"/>
                <a:gd name="connsiteY15" fmla="*/ 134190 h 134218"/>
                <a:gd name="connsiteX16" fmla="*/ 68369 w 152314"/>
                <a:gd name="connsiteY16" fmla="*/ 124776 h 134218"/>
                <a:gd name="connsiteX17" fmla="*/ 44749 w 152314"/>
                <a:gd name="connsiteY17" fmla="*/ 111111 h 134218"/>
                <a:gd name="connsiteX18" fmla="*/ 44749 w 152314"/>
                <a:gd name="connsiteY18" fmla="*/ 55238 h 134218"/>
                <a:gd name="connsiteX19" fmla="*/ 85629 w 152314"/>
                <a:gd name="connsiteY19" fmla="*/ 6652 h 134218"/>
                <a:gd name="connsiteX20" fmla="*/ 108037 w 152314"/>
                <a:gd name="connsiteY20" fmla="*/ 40358 h 134218"/>
                <a:gd name="connsiteX21" fmla="*/ 108037 w 152314"/>
                <a:gd name="connsiteY21" fmla="*/ 111111 h 134218"/>
                <a:gd name="connsiteX22" fmla="*/ 84418 w 152314"/>
                <a:gd name="connsiteY22" fmla="*/ 124776 h 134218"/>
                <a:gd name="connsiteX23" fmla="*/ 84418 w 152314"/>
                <a:gd name="connsiteY23" fmla="*/ 134190 h 134218"/>
                <a:gd name="connsiteX24" fmla="*/ 118636 w 152314"/>
                <a:gd name="connsiteY24" fmla="*/ 133279 h 134218"/>
                <a:gd name="connsiteX25" fmla="*/ 152551 w 152314"/>
                <a:gd name="connsiteY25" fmla="*/ 134190 h 134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2314" h="134218">
                  <a:moveTo>
                    <a:pt x="152551" y="134190"/>
                  </a:moveTo>
                  <a:lnTo>
                    <a:pt x="152551" y="124776"/>
                  </a:lnTo>
                  <a:cubicBezTo>
                    <a:pt x="136804" y="124776"/>
                    <a:pt x="129234" y="124776"/>
                    <a:pt x="128931" y="115666"/>
                  </a:cubicBezTo>
                  <a:lnTo>
                    <a:pt x="128931" y="57667"/>
                  </a:lnTo>
                  <a:cubicBezTo>
                    <a:pt x="128931" y="31552"/>
                    <a:pt x="128931" y="22139"/>
                    <a:pt x="119544" y="11207"/>
                  </a:cubicBezTo>
                  <a:cubicBezTo>
                    <a:pt x="115305" y="6045"/>
                    <a:pt x="105312" y="-29"/>
                    <a:pt x="87749" y="-29"/>
                  </a:cubicBezTo>
                  <a:cubicBezTo>
                    <a:pt x="65643" y="-29"/>
                    <a:pt x="51411" y="13029"/>
                    <a:pt x="42932" y="31856"/>
                  </a:cubicBezTo>
                  <a:lnTo>
                    <a:pt x="42932" y="-29"/>
                  </a:lnTo>
                  <a:lnTo>
                    <a:pt x="236" y="3312"/>
                  </a:lnTo>
                  <a:lnTo>
                    <a:pt x="236" y="12725"/>
                  </a:lnTo>
                  <a:cubicBezTo>
                    <a:pt x="21433" y="12725"/>
                    <a:pt x="23855" y="14851"/>
                    <a:pt x="23855" y="29730"/>
                  </a:cubicBezTo>
                  <a:lnTo>
                    <a:pt x="23855" y="111111"/>
                  </a:lnTo>
                  <a:cubicBezTo>
                    <a:pt x="23855" y="124776"/>
                    <a:pt x="20524" y="124776"/>
                    <a:pt x="236" y="124776"/>
                  </a:cubicBezTo>
                  <a:lnTo>
                    <a:pt x="236" y="134190"/>
                  </a:lnTo>
                  <a:lnTo>
                    <a:pt x="34453" y="133279"/>
                  </a:lnTo>
                  <a:lnTo>
                    <a:pt x="68369" y="134190"/>
                  </a:lnTo>
                  <a:lnTo>
                    <a:pt x="68369" y="124776"/>
                  </a:lnTo>
                  <a:cubicBezTo>
                    <a:pt x="48080" y="124776"/>
                    <a:pt x="44749" y="124776"/>
                    <a:pt x="44749" y="111111"/>
                  </a:cubicBezTo>
                  <a:lnTo>
                    <a:pt x="44749" y="55238"/>
                  </a:lnTo>
                  <a:cubicBezTo>
                    <a:pt x="44749" y="23657"/>
                    <a:pt x="66249" y="6652"/>
                    <a:pt x="85629" y="6652"/>
                  </a:cubicBezTo>
                  <a:cubicBezTo>
                    <a:pt x="104706" y="6652"/>
                    <a:pt x="108037" y="23050"/>
                    <a:pt x="108037" y="40358"/>
                  </a:cubicBezTo>
                  <a:lnTo>
                    <a:pt x="108037" y="111111"/>
                  </a:lnTo>
                  <a:cubicBezTo>
                    <a:pt x="108037" y="124776"/>
                    <a:pt x="104706" y="124776"/>
                    <a:pt x="84418" y="124776"/>
                  </a:cubicBezTo>
                  <a:lnTo>
                    <a:pt x="84418" y="134190"/>
                  </a:lnTo>
                  <a:lnTo>
                    <a:pt x="118636" y="133279"/>
                  </a:lnTo>
                  <a:lnTo>
                    <a:pt x="152551" y="134190"/>
                  </a:lnTo>
                  <a:close/>
                </a:path>
              </a:pathLst>
            </a:custGeom>
            <a:solidFill>
              <a:srgbClr val="000000"/>
            </a:solidFill>
            <a:ln w="30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5" name="任意多边形: 形状 244">
              <a:extLst>
                <a:ext uri="{FF2B5EF4-FFF2-40B4-BE49-F238E27FC236}">
                  <a16:creationId xmlns:a16="http://schemas.microsoft.com/office/drawing/2014/main" id="{1C9F3A52-11BE-539B-83E5-FE42F4747C8F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9975636" y="1478413"/>
              <a:ext cx="94780" cy="190091"/>
            </a:xfrm>
            <a:custGeom>
              <a:avLst/>
              <a:gdLst>
                <a:gd name="connsiteX0" fmla="*/ 95025 w 94780"/>
                <a:gd name="connsiteY0" fmla="*/ 149069 h 190091"/>
                <a:gd name="connsiteX1" fmla="*/ 95025 w 94780"/>
                <a:gd name="connsiteY1" fmla="*/ 131760 h 190091"/>
                <a:gd name="connsiteX2" fmla="*/ 87455 w 94780"/>
                <a:gd name="connsiteY2" fmla="*/ 131760 h 190091"/>
                <a:gd name="connsiteX3" fmla="*/ 87455 w 94780"/>
                <a:gd name="connsiteY3" fmla="*/ 148462 h 190091"/>
                <a:gd name="connsiteX4" fmla="*/ 67166 w 94780"/>
                <a:gd name="connsiteY4" fmla="*/ 182472 h 190091"/>
                <a:gd name="connsiteX5" fmla="*/ 46878 w 94780"/>
                <a:gd name="connsiteY5" fmla="*/ 149676 h 190091"/>
                <a:gd name="connsiteX6" fmla="*/ 46878 w 94780"/>
                <a:gd name="connsiteY6" fmla="*/ 65258 h 190091"/>
                <a:gd name="connsiteX7" fmla="*/ 90180 w 94780"/>
                <a:gd name="connsiteY7" fmla="*/ 65258 h 190091"/>
                <a:gd name="connsiteX8" fmla="*/ 90180 w 94780"/>
                <a:gd name="connsiteY8" fmla="*/ 55845 h 190091"/>
                <a:gd name="connsiteX9" fmla="*/ 46878 w 94780"/>
                <a:gd name="connsiteY9" fmla="*/ 55845 h 190091"/>
                <a:gd name="connsiteX10" fmla="*/ 46878 w 94780"/>
                <a:gd name="connsiteY10" fmla="*/ -29 h 190091"/>
                <a:gd name="connsiteX11" fmla="*/ 39307 w 94780"/>
                <a:gd name="connsiteY11" fmla="*/ -29 h 190091"/>
                <a:gd name="connsiteX12" fmla="*/ 244 w 94780"/>
                <a:gd name="connsiteY12" fmla="*/ 58578 h 190091"/>
                <a:gd name="connsiteX13" fmla="*/ 244 w 94780"/>
                <a:gd name="connsiteY13" fmla="*/ 65258 h 190091"/>
                <a:gd name="connsiteX14" fmla="*/ 25984 w 94780"/>
                <a:gd name="connsiteY14" fmla="*/ 65258 h 190091"/>
                <a:gd name="connsiteX15" fmla="*/ 25984 w 94780"/>
                <a:gd name="connsiteY15" fmla="*/ 149069 h 190091"/>
                <a:gd name="connsiteX16" fmla="*/ 65046 w 94780"/>
                <a:gd name="connsiteY16" fmla="*/ 190063 h 190091"/>
                <a:gd name="connsiteX17" fmla="*/ 95025 w 94780"/>
                <a:gd name="connsiteY17" fmla="*/ 149069 h 190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780" h="190091">
                  <a:moveTo>
                    <a:pt x="95025" y="149069"/>
                  </a:moveTo>
                  <a:lnTo>
                    <a:pt x="95025" y="131760"/>
                  </a:lnTo>
                  <a:lnTo>
                    <a:pt x="87455" y="131760"/>
                  </a:lnTo>
                  <a:lnTo>
                    <a:pt x="87455" y="148462"/>
                  </a:lnTo>
                  <a:cubicBezTo>
                    <a:pt x="87455" y="170933"/>
                    <a:pt x="78370" y="182472"/>
                    <a:pt x="67166" y="182472"/>
                  </a:cubicBezTo>
                  <a:cubicBezTo>
                    <a:pt x="46878" y="182472"/>
                    <a:pt x="46878" y="154839"/>
                    <a:pt x="46878" y="149676"/>
                  </a:cubicBezTo>
                  <a:lnTo>
                    <a:pt x="46878" y="65258"/>
                  </a:lnTo>
                  <a:lnTo>
                    <a:pt x="90180" y="65258"/>
                  </a:lnTo>
                  <a:lnTo>
                    <a:pt x="90180" y="55845"/>
                  </a:lnTo>
                  <a:lnTo>
                    <a:pt x="46878" y="55845"/>
                  </a:lnTo>
                  <a:lnTo>
                    <a:pt x="46878" y="-29"/>
                  </a:lnTo>
                  <a:lnTo>
                    <a:pt x="39307" y="-29"/>
                  </a:lnTo>
                  <a:cubicBezTo>
                    <a:pt x="39005" y="24872"/>
                    <a:pt x="29920" y="57363"/>
                    <a:pt x="244" y="58578"/>
                  </a:cubicBezTo>
                  <a:lnTo>
                    <a:pt x="244" y="65258"/>
                  </a:lnTo>
                  <a:lnTo>
                    <a:pt x="25984" y="65258"/>
                  </a:lnTo>
                  <a:lnTo>
                    <a:pt x="25984" y="149069"/>
                  </a:lnTo>
                  <a:cubicBezTo>
                    <a:pt x="25984" y="186419"/>
                    <a:pt x="54145" y="190063"/>
                    <a:pt x="65046" y="190063"/>
                  </a:cubicBezTo>
                  <a:cubicBezTo>
                    <a:pt x="86546" y="190063"/>
                    <a:pt x="95025" y="168503"/>
                    <a:pt x="95025" y="149069"/>
                  </a:cubicBezTo>
                  <a:close/>
                </a:path>
              </a:pathLst>
            </a:custGeom>
            <a:solidFill>
              <a:srgbClr val="000000"/>
            </a:solidFill>
            <a:ln w="30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6" name="任意多边形: 形状 245">
              <a:extLst>
                <a:ext uri="{FF2B5EF4-FFF2-40B4-BE49-F238E27FC236}">
                  <a16:creationId xmlns:a16="http://schemas.microsoft.com/office/drawing/2014/main" id="{E10CEF94-A5EC-0226-4404-917E648129FD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0097367" y="1454424"/>
              <a:ext cx="152314" cy="210740"/>
            </a:xfrm>
            <a:custGeom>
              <a:avLst/>
              <a:gdLst>
                <a:gd name="connsiteX0" fmla="*/ 152563 w 152314"/>
                <a:gd name="connsiteY0" fmla="*/ 210712 h 210740"/>
                <a:gd name="connsiteX1" fmla="*/ 152563 w 152314"/>
                <a:gd name="connsiteY1" fmla="*/ 201299 h 210740"/>
                <a:gd name="connsiteX2" fmla="*/ 128944 w 152314"/>
                <a:gd name="connsiteY2" fmla="*/ 192189 h 210740"/>
                <a:gd name="connsiteX3" fmla="*/ 128944 w 152314"/>
                <a:gd name="connsiteY3" fmla="*/ 134190 h 210740"/>
                <a:gd name="connsiteX4" fmla="*/ 119557 w 152314"/>
                <a:gd name="connsiteY4" fmla="*/ 87729 h 210740"/>
                <a:gd name="connsiteX5" fmla="*/ 87761 w 152314"/>
                <a:gd name="connsiteY5" fmla="*/ 76494 h 210740"/>
                <a:gd name="connsiteX6" fmla="*/ 44156 w 152314"/>
                <a:gd name="connsiteY6" fmla="*/ 105645 h 210740"/>
                <a:gd name="connsiteX7" fmla="*/ 43853 w 152314"/>
                <a:gd name="connsiteY7" fmla="*/ 105645 h 210740"/>
                <a:gd name="connsiteX8" fmla="*/ 43853 w 152314"/>
                <a:gd name="connsiteY8" fmla="*/ -29 h 210740"/>
                <a:gd name="connsiteX9" fmla="*/ 248 w 152314"/>
                <a:gd name="connsiteY9" fmla="*/ 3312 h 210740"/>
                <a:gd name="connsiteX10" fmla="*/ 248 w 152314"/>
                <a:gd name="connsiteY10" fmla="*/ 12725 h 210740"/>
                <a:gd name="connsiteX11" fmla="*/ 23868 w 152314"/>
                <a:gd name="connsiteY11" fmla="*/ 29730 h 210740"/>
                <a:gd name="connsiteX12" fmla="*/ 23868 w 152314"/>
                <a:gd name="connsiteY12" fmla="*/ 187634 h 210740"/>
                <a:gd name="connsiteX13" fmla="*/ 248 w 152314"/>
                <a:gd name="connsiteY13" fmla="*/ 201299 h 210740"/>
                <a:gd name="connsiteX14" fmla="*/ 248 w 152314"/>
                <a:gd name="connsiteY14" fmla="*/ 210712 h 210740"/>
                <a:gd name="connsiteX15" fmla="*/ 34466 w 152314"/>
                <a:gd name="connsiteY15" fmla="*/ 209801 h 210740"/>
                <a:gd name="connsiteX16" fmla="*/ 68381 w 152314"/>
                <a:gd name="connsiteY16" fmla="*/ 210712 h 210740"/>
                <a:gd name="connsiteX17" fmla="*/ 68381 w 152314"/>
                <a:gd name="connsiteY17" fmla="*/ 201299 h 210740"/>
                <a:gd name="connsiteX18" fmla="*/ 44762 w 152314"/>
                <a:gd name="connsiteY18" fmla="*/ 187634 h 210740"/>
                <a:gd name="connsiteX19" fmla="*/ 44762 w 152314"/>
                <a:gd name="connsiteY19" fmla="*/ 131760 h 210740"/>
                <a:gd name="connsiteX20" fmla="*/ 85642 w 152314"/>
                <a:gd name="connsiteY20" fmla="*/ 83174 h 210740"/>
                <a:gd name="connsiteX21" fmla="*/ 108050 w 152314"/>
                <a:gd name="connsiteY21" fmla="*/ 116881 h 210740"/>
                <a:gd name="connsiteX22" fmla="*/ 108050 w 152314"/>
                <a:gd name="connsiteY22" fmla="*/ 187634 h 210740"/>
                <a:gd name="connsiteX23" fmla="*/ 84430 w 152314"/>
                <a:gd name="connsiteY23" fmla="*/ 201299 h 210740"/>
                <a:gd name="connsiteX24" fmla="*/ 84430 w 152314"/>
                <a:gd name="connsiteY24" fmla="*/ 210712 h 210740"/>
                <a:gd name="connsiteX25" fmla="*/ 118648 w 152314"/>
                <a:gd name="connsiteY25" fmla="*/ 209801 h 210740"/>
                <a:gd name="connsiteX26" fmla="*/ 152563 w 152314"/>
                <a:gd name="connsiteY26" fmla="*/ 210712 h 21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2314" h="210740">
                  <a:moveTo>
                    <a:pt x="152563" y="210712"/>
                  </a:moveTo>
                  <a:lnTo>
                    <a:pt x="152563" y="201299"/>
                  </a:lnTo>
                  <a:cubicBezTo>
                    <a:pt x="136817" y="201299"/>
                    <a:pt x="129247" y="201299"/>
                    <a:pt x="128944" y="192189"/>
                  </a:cubicBezTo>
                  <a:lnTo>
                    <a:pt x="128944" y="134190"/>
                  </a:lnTo>
                  <a:cubicBezTo>
                    <a:pt x="128944" y="108075"/>
                    <a:pt x="128944" y="98661"/>
                    <a:pt x="119557" y="87729"/>
                  </a:cubicBezTo>
                  <a:cubicBezTo>
                    <a:pt x="115317" y="82567"/>
                    <a:pt x="105324" y="76494"/>
                    <a:pt x="87761" y="76494"/>
                  </a:cubicBezTo>
                  <a:cubicBezTo>
                    <a:pt x="62325" y="76494"/>
                    <a:pt x="49001" y="94714"/>
                    <a:pt x="44156" y="105645"/>
                  </a:cubicBezTo>
                  <a:lnTo>
                    <a:pt x="43853" y="105645"/>
                  </a:lnTo>
                  <a:lnTo>
                    <a:pt x="43853" y="-29"/>
                  </a:lnTo>
                  <a:lnTo>
                    <a:pt x="248" y="3312"/>
                  </a:lnTo>
                  <a:lnTo>
                    <a:pt x="248" y="12725"/>
                  </a:lnTo>
                  <a:cubicBezTo>
                    <a:pt x="21445" y="12725"/>
                    <a:pt x="23868" y="14851"/>
                    <a:pt x="23868" y="29730"/>
                  </a:cubicBezTo>
                  <a:lnTo>
                    <a:pt x="23868" y="187634"/>
                  </a:lnTo>
                  <a:cubicBezTo>
                    <a:pt x="23868" y="201299"/>
                    <a:pt x="20537" y="201299"/>
                    <a:pt x="248" y="201299"/>
                  </a:cubicBezTo>
                  <a:lnTo>
                    <a:pt x="248" y="210712"/>
                  </a:lnTo>
                  <a:lnTo>
                    <a:pt x="34466" y="209801"/>
                  </a:lnTo>
                  <a:lnTo>
                    <a:pt x="68381" y="210712"/>
                  </a:lnTo>
                  <a:lnTo>
                    <a:pt x="68381" y="201299"/>
                  </a:lnTo>
                  <a:cubicBezTo>
                    <a:pt x="48093" y="201299"/>
                    <a:pt x="44762" y="201299"/>
                    <a:pt x="44762" y="187634"/>
                  </a:cubicBezTo>
                  <a:lnTo>
                    <a:pt x="44762" y="131760"/>
                  </a:lnTo>
                  <a:cubicBezTo>
                    <a:pt x="44762" y="100180"/>
                    <a:pt x="66262" y="83174"/>
                    <a:pt x="85642" y="83174"/>
                  </a:cubicBezTo>
                  <a:cubicBezTo>
                    <a:pt x="104719" y="83174"/>
                    <a:pt x="108050" y="99572"/>
                    <a:pt x="108050" y="116881"/>
                  </a:cubicBezTo>
                  <a:lnTo>
                    <a:pt x="108050" y="187634"/>
                  </a:lnTo>
                  <a:cubicBezTo>
                    <a:pt x="108050" y="201299"/>
                    <a:pt x="104719" y="201299"/>
                    <a:pt x="84430" y="201299"/>
                  </a:cubicBezTo>
                  <a:lnTo>
                    <a:pt x="84430" y="210712"/>
                  </a:lnTo>
                  <a:lnTo>
                    <a:pt x="118648" y="209801"/>
                  </a:lnTo>
                  <a:lnTo>
                    <a:pt x="152563" y="210712"/>
                  </a:lnTo>
                  <a:close/>
                </a:path>
              </a:pathLst>
            </a:custGeom>
            <a:solidFill>
              <a:srgbClr val="000000"/>
            </a:solidFill>
            <a:ln w="30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7" name="任意多边形: 形状 246">
              <a:extLst>
                <a:ext uri="{FF2B5EF4-FFF2-40B4-BE49-F238E27FC236}">
                  <a16:creationId xmlns:a16="http://schemas.microsoft.com/office/drawing/2014/main" id="{3974A3AD-2330-9A97-B78C-1885A38DEE99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0264520" y="1529124"/>
              <a:ext cx="117188" cy="139380"/>
            </a:xfrm>
            <a:custGeom>
              <a:avLst/>
              <a:gdLst>
                <a:gd name="connsiteX0" fmla="*/ 117443 w 117188"/>
                <a:gd name="connsiteY0" fmla="*/ 99876 h 139380"/>
                <a:gd name="connsiteX1" fmla="*/ 113506 w 117188"/>
                <a:gd name="connsiteY1" fmla="*/ 96232 h 139380"/>
                <a:gd name="connsiteX2" fmla="*/ 109569 w 117188"/>
                <a:gd name="connsiteY2" fmla="*/ 100483 h 139380"/>
                <a:gd name="connsiteX3" fmla="*/ 68690 w 117188"/>
                <a:gd name="connsiteY3" fmla="*/ 131760 h 139380"/>
                <a:gd name="connsiteX4" fmla="*/ 34472 w 117188"/>
                <a:gd name="connsiteY4" fmla="*/ 111415 h 139380"/>
                <a:gd name="connsiteX5" fmla="*/ 25387 w 117188"/>
                <a:gd name="connsiteY5" fmla="*/ 65866 h 139380"/>
                <a:gd name="connsiteX6" fmla="*/ 109872 w 117188"/>
                <a:gd name="connsiteY6" fmla="*/ 65866 h 139380"/>
                <a:gd name="connsiteX7" fmla="*/ 117443 w 117188"/>
                <a:gd name="connsiteY7" fmla="*/ 59489 h 139380"/>
                <a:gd name="connsiteX8" fmla="*/ 63239 w 117188"/>
                <a:gd name="connsiteY8" fmla="*/ -29 h 139380"/>
                <a:gd name="connsiteX9" fmla="*/ 254 w 117188"/>
                <a:gd name="connsiteY9" fmla="*/ 69206 h 139380"/>
                <a:gd name="connsiteX10" fmla="*/ 66873 w 117188"/>
                <a:gd name="connsiteY10" fmla="*/ 139352 h 139380"/>
                <a:gd name="connsiteX11" fmla="*/ 117443 w 117188"/>
                <a:gd name="connsiteY11" fmla="*/ 99876 h 139380"/>
                <a:gd name="connsiteX12" fmla="*/ 97457 w 117188"/>
                <a:gd name="connsiteY12" fmla="*/ 59489 h 139380"/>
                <a:gd name="connsiteX13" fmla="*/ 25690 w 117188"/>
                <a:gd name="connsiteY13" fmla="*/ 59489 h 139380"/>
                <a:gd name="connsiteX14" fmla="*/ 63239 w 117188"/>
                <a:gd name="connsiteY14" fmla="*/ 6652 h 139380"/>
                <a:gd name="connsiteX15" fmla="*/ 97457 w 117188"/>
                <a:gd name="connsiteY15" fmla="*/ 59489 h 139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7188" h="139380">
                  <a:moveTo>
                    <a:pt x="117443" y="99876"/>
                  </a:moveTo>
                  <a:cubicBezTo>
                    <a:pt x="117443" y="96839"/>
                    <a:pt x="115020" y="96232"/>
                    <a:pt x="113506" y="96232"/>
                  </a:cubicBezTo>
                  <a:cubicBezTo>
                    <a:pt x="110781" y="96232"/>
                    <a:pt x="110175" y="98054"/>
                    <a:pt x="109569" y="100483"/>
                  </a:cubicBezTo>
                  <a:cubicBezTo>
                    <a:pt x="98971" y="131760"/>
                    <a:pt x="71718" y="131760"/>
                    <a:pt x="68690" y="131760"/>
                  </a:cubicBezTo>
                  <a:cubicBezTo>
                    <a:pt x="53549" y="131760"/>
                    <a:pt x="41436" y="122650"/>
                    <a:pt x="34472" y="111415"/>
                  </a:cubicBezTo>
                  <a:cubicBezTo>
                    <a:pt x="25387" y="96839"/>
                    <a:pt x="25387" y="76798"/>
                    <a:pt x="25387" y="65866"/>
                  </a:cubicBezTo>
                  <a:lnTo>
                    <a:pt x="109872" y="65866"/>
                  </a:lnTo>
                  <a:cubicBezTo>
                    <a:pt x="116534" y="65866"/>
                    <a:pt x="117443" y="65866"/>
                    <a:pt x="117443" y="59489"/>
                  </a:cubicBezTo>
                  <a:cubicBezTo>
                    <a:pt x="117443" y="29426"/>
                    <a:pt x="101091" y="-29"/>
                    <a:pt x="63239" y="-29"/>
                  </a:cubicBezTo>
                  <a:cubicBezTo>
                    <a:pt x="28113" y="-29"/>
                    <a:pt x="254" y="31248"/>
                    <a:pt x="254" y="69206"/>
                  </a:cubicBezTo>
                  <a:cubicBezTo>
                    <a:pt x="254" y="109897"/>
                    <a:pt x="32049" y="139352"/>
                    <a:pt x="66873" y="139352"/>
                  </a:cubicBezTo>
                  <a:cubicBezTo>
                    <a:pt x="103816" y="139352"/>
                    <a:pt x="117443" y="105645"/>
                    <a:pt x="117443" y="99876"/>
                  </a:cubicBezTo>
                  <a:close/>
                  <a:moveTo>
                    <a:pt x="97457" y="59489"/>
                  </a:moveTo>
                  <a:lnTo>
                    <a:pt x="25690" y="59489"/>
                  </a:lnTo>
                  <a:cubicBezTo>
                    <a:pt x="27507" y="14243"/>
                    <a:pt x="52943" y="6652"/>
                    <a:pt x="63239" y="6652"/>
                  </a:cubicBezTo>
                  <a:cubicBezTo>
                    <a:pt x="94429" y="6652"/>
                    <a:pt x="97457" y="47646"/>
                    <a:pt x="97457" y="59489"/>
                  </a:cubicBezTo>
                  <a:close/>
                </a:path>
              </a:pathLst>
            </a:custGeom>
            <a:solidFill>
              <a:srgbClr val="000000"/>
            </a:solidFill>
            <a:ln w="30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8" name="任意多边形: 形状 247">
              <a:extLst>
                <a:ext uri="{FF2B5EF4-FFF2-40B4-BE49-F238E27FC236}">
                  <a16:creationId xmlns:a16="http://schemas.microsoft.com/office/drawing/2014/main" id="{EBAC175D-555B-03F0-7474-6F995FD0FA43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0499806" y="1529124"/>
              <a:ext cx="134146" cy="139380"/>
            </a:xfrm>
            <a:custGeom>
              <a:avLst/>
              <a:gdLst>
                <a:gd name="connsiteX0" fmla="*/ 134408 w 134146"/>
                <a:gd name="connsiteY0" fmla="*/ 71028 h 139380"/>
                <a:gd name="connsiteX1" fmla="*/ 67486 w 134146"/>
                <a:gd name="connsiteY1" fmla="*/ -29 h 139380"/>
                <a:gd name="connsiteX2" fmla="*/ 262 w 134146"/>
                <a:gd name="connsiteY2" fmla="*/ 71028 h 139380"/>
                <a:gd name="connsiteX3" fmla="*/ 67183 w 134146"/>
                <a:gd name="connsiteY3" fmla="*/ 139352 h 139380"/>
                <a:gd name="connsiteX4" fmla="*/ 134408 w 134146"/>
                <a:gd name="connsiteY4" fmla="*/ 71028 h 139380"/>
                <a:gd name="connsiteX5" fmla="*/ 109274 w 134146"/>
                <a:gd name="connsiteY5" fmla="*/ 68599 h 139380"/>
                <a:gd name="connsiteX6" fmla="*/ 102612 w 134146"/>
                <a:gd name="connsiteY6" fmla="*/ 109289 h 139380"/>
                <a:gd name="connsiteX7" fmla="*/ 67486 w 134146"/>
                <a:gd name="connsiteY7" fmla="*/ 131760 h 139380"/>
                <a:gd name="connsiteX8" fmla="*/ 32965 w 134146"/>
                <a:gd name="connsiteY8" fmla="*/ 111415 h 139380"/>
                <a:gd name="connsiteX9" fmla="*/ 25395 w 134146"/>
                <a:gd name="connsiteY9" fmla="*/ 68599 h 139380"/>
                <a:gd name="connsiteX10" fmla="*/ 32663 w 134146"/>
                <a:gd name="connsiteY10" fmla="*/ 26997 h 139380"/>
                <a:gd name="connsiteX11" fmla="*/ 67183 w 134146"/>
                <a:gd name="connsiteY11" fmla="*/ 6652 h 139380"/>
                <a:gd name="connsiteX12" fmla="*/ 101401 w 134146"/>
                <a:gd name="connsiteY12" fmla="*/ 26390 h 139380"/>
                <a:gd name="connsiteX13" fmla="*/ 109274 w 134146"/>
                <a:gd name="connsiteY13" fmla="*/ 68599 h 139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4146" h="139380">
                  <a:moveTo>
                    <a:pt x="134408" y="71028"/>
                  </a:moveTo>
                  <a:cubicBezTo>
                    <a:pt x="134408" y="32159"/>
                    <a:pt x="104126" y="-29"/>
                    <a:pt x="67486" y="-29"/>
                  </a:cubicBezTo>
                  <a:cubicBezTo>
                    <a:pt x="29634" y="-29"/>
                    <a:pt x="262" y="33070"/>
                    <a:pt x="262" y="71028"/>
                  </a:cubicBezTo>
                  <a:cubicBezTo>
                    <a:pt x="262" y="110200"/>
                    <a:pt x="31754" y="139352"/>
                    <a:pt x="67183" y="139352"/>
                  </a:cubicBezTo>
                  <a:cubicBezTo>
                    <a:pt x="103824" y="139352"/>
                    <a:pt x="134408" y="109593"/>
                    <a:pt x="134408" y="71028"/>
                  </a:cubicBezTo>
                  <a:close/>
                  <a:moveTo>
                    <a:pt x="109274" y="68599"/>
                  </a:moveTo>
                  <a:cubicBezTo>
                    <a:pt x="109274" y="79531"/>
                    <a:pt x="109274" y="95928"/>
                    <a:pt x="102612" y="109289"/>
                  </a:cubicBezTo>
                  <a:cubicBezTo>
                    <a:pt x="95951" y="122954"/>
                    <a:pt x="82627" y="131760"/>
                    <a:pt x="67486" y="131760"/>
                  </a:cubicBezTo>
                  <a:cubicBezTo>
                    <a:pt x="54465" y="131760"/>
                    <a:pt x="41141" y="125383"/>
                    <a:pt x="32965" y="111415"/>
                  </a:cubicBezTo>
                  <a:cubicBezTo>
                    <a:pt x="25395" y="98054"/>
                    <a:pt x="25395" y="79531"/>
                    <a:pt x="25395" y="68599"/>
                  </a:cubicBezTo>
                  <a:cubicBezTo>
                    <a:pt x="25395" y="56756"/>
                    <a:pt x="25395" y="40358"/>
                    <a:pt x="32663" y="26997"/>
                  </a:cubicBezTo>
                  <a:cubicBezTo>
                    <a:pt x="40839" y="13029"/>
                    <a:pt x="55071" y="6652"/>
                    <a:pt x="67183" y="6652"/>
                  </a:cubicBezTo>
                  <a:cubicBezTo>
                    <a:pt x="80507" y="6652"/>
                    <a:pt x="93528" y="13332"/>
                    <a:pt x="101401" y="26390"/>
                  </a:cubicBezTo>
                  <a:cubicBezTo>
                    <a:pt x="109274" y="39447"/>
                    <a:pt x="109274" y="57060"/>
                    <a:pt x="109274" y="68599"/>
                  </a:cubicBezTo>
                  <a:close/>
                </a:path>
              </a:pathLst>
            </a:custGeom>
            <a:solidFill>
              <a:srgbClr val="000000"/>
            </a:solidFill>
            <a:ln w="30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9" name="任意多边形: 形状 248">
              <a:extLst>
                <a:ext uri="{FF2B5EF4-FFF2-40B4-BE49-F238E27FC236}">
                  <a16:creationId xmlns:a16="http://schemas.microsoft.com/office/drawing/2014/main" id="{A69EF5B9-824B-DC26-D8ED-D16D409B4C96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0652424" y="1530946"/>
              <a:ext cx="152314" cy="137558"/>
            </a:xfrm>
            <a:custGeom>
              <a:avLst/>
              <a:gdLst>
                <a:gd name="connsiteX0" fmla="*/ 152582 w 152314"/>
                <a:gd name="connsiteY0" fmla="*/ 134190 h 137558"/>
                <a:gd name="connsiteX1" fmla="*/ 152582 w 152314"/>
                <a:gd name="connsiteY1" fmla="*/ 124776 h 137558"/>
                <a:gd name="connsiteX2" fmla="*/ 128962 w 152314"/>
                <a:gd name="connsiteY2" fmla="*/ 107771 h 137558"/>
                <a:gd name="connsiteX3" fmla="*/ 128962 w 152314"/>
                <a:gd name="connsiteY3" fmla="*/ -29 h 137558"/>
                <a:gd name="connsiteX4" fmla="*/ 84449 w 152314"/>
                <a:gd name="connsiteY4" fmla="*/ 3312 h 137558"/>
                <a:gd name="connsiteX5" fmla="*/ 84449 w 152314"/>
                <a:gd name="connsiteY5" fmla="*/ 12725 h 137558"/>
                <a:gd name="connsiteX6" fmla="*/ 108068 w 152314"/>
                <a:gd name="connsiteY6" fmla="*/ 29730 h 137558"/>
                <a:gd name="connsiteX7" fmla="*/ 108068 w 152314"/>
                <a:gd name="connsiteY7" fmla="*/ 83782 h 137558"/>
                <a:gd name="connsiteX8" fmla="*/ 71428 w 152314"/>
                <a:gd name="connsiteY8" fmla="*/ 130849 h 137558"/>
                <a:gd name="connsiteX9" fmla="*/ 44780 w 152314"/>
                <a:gd name="connsiteY9" fmla="*/ 100787 h 137558"/>
                <a:gd name="connsiteX10" fmla="*/ 44780 w 152314"/>
                <a:gd name="connsiteY10" fmla="*/ -29 h 137558"/>
                <a:gd name="connsiteX11" fmla="*/ 267 w 152314"/>
                <a:gd name="connsiteY11" fmla="*/ 3312 h 137558"/>
                <a:gd name="connsiteX12" fmla="*/ 267 w 152314"/>
                <a:gd name="connsiteY12" fmla="*/ 12725 h 137558"/>
                <a:gd name="connsiteX13" fmla="*/ 23886 w 152314"/>
                <a:gd name="connsiteY13" fmla="*/ 40662 h 137558"/>
                <a:gd name="connsiteX14" fmla="*/ 23886 w 152314"/>
                <a:gd name="connsiteY14" fmla="*/ 86211 h 137558"/>
                <a:gd name="connsiteX15" fmla="*/ 69914 w 152314"/>
                <a:gd name="connsiteY15" fmla="*/ 137530 h 137558"/>
                <a:gd name="connsiteX16" fmla="*/ 108976 w 152314"/>
                <a:gd name="connsiteY16" fmla="*/ 110200 h 137558"/>
                <a:gd name="connsiteX17" fmla="*/ 108976 w 152314"/>
                <a:gd name="connsiteY17" fmla="*/ 137530 h 137558"/>
                <a:gd name="connsiteX18" fmla="*/ 152582 w 152314"/>
                <a:gd name="connsiteY18" fmla="*/ 134190 h 13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2314" h="137558">
                  <a:moveTo>
                    <a:pt x="152582" y="134190"/>
                  </a:moveTo>
                  <a:lnTo>
                    <a:pt x="152582" y="124776"/>
                  </a:lnTo>
                  <a:cubicBezTo>
                    <a:pt x="131385" y="124776"/>
                    <a:pt x="128962" y="122650"/>
                    <a:pt x="128962" y="107771"/>
                  </a:cubicBezTo>
                  <a:lnTo>
                    <a:pt x="128962" y="-29"/>
                  </a:lnTo>
                  <a:lnTo>
                    <a:pt x="84449" y="3312"/>
                  </a:lnTo>
                  <a:lnTo>
                    <a:pt x="84449" y="12725"/>
                  </a:lnTo>
                  <a:cubicBezTo>
                    <a:pt x="105646" y="12725"/>
                    <a:pt x="108068" y="14851"/>
                    <a:pt x="108068" y="29730"/>
                  </a:cubicBezTo>
                  <a:lnTo>
                    <a:pt x="108068" y="83782"/>
                  </a:lnTo>
                  <a:cubicBezTo>
                    <a:pt x="108068" y="110200"/>
                    <a:pt x="93533" y="130849"/>
                    <a:pt x="71428" y="130849"/>
                  </a:cubicBezTo>
                  <a:cubicBezTo>
                    <a:pt x="45991" y="130849"/>
                    <a:pt x="44780" y="116577"/>
                    <a:pt x="44780" y="100787"/>
                  </a:cubicBezTo>
                  <a:lnTo>
                    <a:pt x="44780" y="-29"/>
                  </a:lnTo>
                  <a:lnTo>
                    <a:pt x="267" y="3312"/>
                  </a:lnTo>
                  <a:lnTo>
                    <a:pt x="267" y="12725"/>
                  </a:lnTo>
                  <a:cubicBezTo>
                    <a:pt x="23886" y="12725"/>
                    <a:pt x="23886" y="13636"/>
                    <a:pt x="23886" y="40662"/>
                  </a:cubicBezTo>
                  <a:lnTo>
                    <a:pt x="23886" y="86211"/>
                  </a:lnTo>
                  <a:cubicBezTo>
                    <a:pt x="23886" y="109897"/>
                    <a:pt x="23886" y="137530"/>
                    <a:pt x="69914" y="137530"/>
                  </a:cubicBezTo>
                  <a:cubicBezTo>
                    <a:pt x="86871" y="137530"/>
                    <a:pt x="100195" y="129027"/>
                    <a:pt x="108976" y="110200"/>
                  </a:cubicBezTo>
                  <a:lnTo>
                    <a:pt x="108976" y="137530"/>
                  </a:lnTo>
                  <a:lnTo>
                    <a:pt x="152582" y="134190"/>
                  </a:lnTo>
                  <a:close/>
                </a:path>
              </a:pathLst>
            </a:custGeom>
            <a:solidFill>
              <a:srgbClr val="000000"/>
            </a:solidFill>
            <a:ln w="30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0" name="任意多边形: 形状 249">
              <a:extLst>
                <a:ext uri="{FF2B5EF4-FFF2-40B4-BE49-F238E27FC236}">
                  <a16:creationId xmlns:a16="http://schemas.microsoft.com/office/drawing/2014/main" id="{A03DD7D9-EADB-D1AB-A071-45F5C2D7D096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0816851" y="1478413"/>
              <a:ext cx="94780" cy="190091"/>
            </a:xfrm>
            <a:custGeom>
              <a:avLst/>
              <a:gdLst>
                <a:gd name="connsiteX0" fmla="*/ 95053 w 94780"/>
                <a:gd name="connsiteY0" fmla="*/ 149069 h 190091"/>
                <a:gd name="connsiteX1" fmla="*/ 95053 w 94780"/>
                <a:gd name="connsiteY1" fmla="*/ 131760 h 190091"/>
                <a:gd name="connsiteX2" fmla="*/ 87482 w 94780"/>
                <a:gd name="connsiteY2" fmla="*/ 131760 h 190091"/>
                <a:gd name="connsiteX3" fmla="*/ 87482 w 94780"/>
                <a:gd name="connsiteY3" fmla="*/ 148462 h 190091"/>
                <a:gd name="connsiteX4" fmla="*/ 67194 w 94780"/>
                <a:gd name="connsiteY4" fmla="*/ 182472 h 190091"/>
                <a:gd name="connsiteX5" fmla="*/ 46905 w 94780"/>
                <a:gd name="connsiteY5" fmla="*/ 149676 h 190091"/>
                <a:gd name="connsiteX6" fmla="*/ 46905 w 94780"/>
                <a:gd name="connsiteY6" fmla="*/ 65258 h 190091"/>
                <a:gd name="connsiteX7" fmla="*/ 90208 w 94780"/>
                <a:gd name="connsiteY7" fmla="*/ 65258 h 190091"/>
                <a:gd name="connsiteX8" fmla="*/ 90208 w 94780"/>
                <a:gd name="connsiteY8" fmla="*/ 55845 h 190091"/>
                <a:gd name="connsiteX9" fmla="*/ 46905 w 94780"/>
                <a:gd name="connsiteY9" fmla="*/ 55845 h 190091"/>
                <a:gd name="connsiteX10" fmla="*/ 46905 w 94780"/>
                <a:gd name="connsiteY10" fmla="*/ -29 h 190091"/>
                <a:gd name="connsiteX11" fmla="*/ 39335 w 94780"/>
                <a:gd name="connsiteY11" fmla="*/ -29 h 190091"/>
                <a:gd name="connsiteX12" fmla="*/ 272 w 94780"/>
                <a:gd name="connsiteY12" fmla="*/ 58578 h 190091"/>
                <a:gd name="connsiteX13" fmla="*/ 272 w 94780"/>
                <a:gd name="connsiteY13" fmla="*/ 65258 h 190091"/>
                <a:gd name="connsiteX14" fmla="*/ 26011 w 94780"/>
                <a:gd name="connsiteY14" fmla="*/ 65258 h 190091"/>
                <a:gd name="connsiteX15" fmla="*/ 26011 w 94780"/>
                <a:gd name="connsiteY15" fmla="*/ 149069 h 190091"/>
                <a:gd name="connsiteX16" fmla="*/ 65074 w 94780"/>
                <a:gd name="connsiteY16" fmla="*/ 190063 h 190091"/>
                <a:gd name="connsiteX17" fmla="*/ 95053 w 94780"/>
                <a:gd name="connsiteY17" fmla="*/ 149069 h 190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780" h="190091">
                  <a:moveTo>
                    <a:pt x="95053" y="149069"/>
                  </a:moveTo>
                  <a:lnTo>
                    <a:pt x="95053" y="131760"/>
                  </a:lnTo>
                  <a:lnTo>
                    <a:pt x="87482" y="131760"/>
                  </a:lnTo>
                  <a:lnTo>
                    <a:pt x="87482" y="148462"/>
                  </a:lnTo>
                  <a:cubicBezTo>
                    <a:pt x="87482" y="170933"/>
                    <a:pt x="78398" y="182472"/>
                    <a:pt x="67194" y="182472"/>
                  </a:cubicBezTo>
                  <a:cubicBezTo>
                    <a:pt x="46905" y="182472"/>
                    <a:pt x="46905" y="154839"/>
                    <a:pt x="46905" y="149676"/>
                  </a:cubicBezTo>
                  <a:lnTo>
                    <a:pt x="46905" y="65258"/>
                  </a:lnTo>
                  <a:lnTo>
                    <a:pt x="90208" y="65258"/>
                  </a:lnTo>
                  <a:lnTo>
                    <a:pt x="90208" y="55845"/>
                  </a:lnTo>
                  <a:lnTo>
                    <a:pt x="46905" y="55845"/>
                  </a:lnTo>
                  <a:lnTo>
                    <a:pt x="46905" y="-29"/>
                  </a:lnTo>
                  <a:lnTo>
                    <a:pt x="39335" y="-29"/>
                  </a:lnTo>
                  <a:cubicBezTo>
                    <a:pt x="39032" y="24872"/>
                    <a:pt x="29948" y="57363"/>
                    <a:pt x="272" y="58578"/>
                  </a:cubicBezTo>
                  <a:lnTo>
                    <a:pt x="272" y="65258"/>
                  </a:lnTo>
                  <a:lnTo>
                    <a:pt x="26011" y="65258"/>
                  </a:lnTo>
                  <a:lnTo>
                    <a:pt x="26011" y="149069"/>
                  </a:lnTo>
                  <a:cubicBezTo>
                    <a:pt x="26011" y="186419"/>
                    <a:pt x="54173" y="190063"/>
                    <a:pt x="65074" y="190063"/>
                  </a:cubicBezTo>
                  <a:cubicBezTo>
                    <a:pt x="86574" y="190063"/>
                    <a:pt x="95053" y="168503"/>
                    <a:pt x="95053" y="149069"/>
                  </a:cubicBezTo>
                  <a:close/>
                </a:path>
              </a:pathLst>
            </a:custGeom>
            <a:solidFill>
              <a:srgbClr val="000000"/>
            </a:solidFill>
            <a:ln w="30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1" name="任意多边形: 形状 250">
              <a:extLst>
                <a:ext uri="{FF2B5EF4-FFF2-40B4-BE49-F238E27FC236}">
                  <a16:creationId xmlns:a16="http://schemas.microsoft.com/office/drawing/2014/main" id="{C5C4DADE-6777-AF99-EB55-321BD74EA18C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0937371" y="1530946"/>
              <a:ext cx="149286" cy="193128"/>
            </a:xfrm>
            <a:custGeom>
              <a:avLst/>
              <a:gdLst>
                <a:gd name="connsiteX0" fmla="*/ 149563 w 149286"/>
                <a:gd name="connsiteY0" fmla="*/ 68599 h 193128"/>
                <a:gd name="connsiteX1" fmla="*/ 86275 w 149286"/>
                <a:gd name="connsiteY1" fmla="*/ -29 h 193128"/>
                <a:gd name="connsiteX2" fmla="*/ 43881 w 149286"/>
                <a:gd name="connsiteY2" fmla="*/ 20013 h 193128"/>
                <a:gd name="connsiteX3" fmla="*/ 43881 w 149286"/>
                <a:gd name="connsiteY3" fmla="*/ -29 h 193128"/>
                <a:gd name="connsiteX4" fmla="*/ 276 w 149286"/>
                <a:gd name="connsiteY4" fmla="*/ 3312 h 193128"/>
                <a:gd name="connsiteX5" fmla="*/ 276 w 149286"/>
                <a:gd name="connsiteY5" fmla="*/ 12725 h 193128"/>
                <a:gd name="connsiteX6" fmla="*/ 23895 w 149286"/>
                <a:gd name="connsiteY6" fmla="*/ 27908 h 193128"/>
                <a:gd name="connsiteX7" fmla="*/ 23895 w 149286"/>
                <a:gd name="connsiteY7" fmla="*/ 170022 h 193128"/>
                <a:gd name="connsiteX8" fmla="*/ 276 w 149286"/>
                <a:gd name="connsiteY8" fmla="*/ 183686 h 193128"/>
                <a:gd name="connsiteX9" fmla="*/ 276 w 149286"/>
                <a:gd name="connsiteY9" fmla="*/ 193100 h 193128"/>
                <a:gd name="connsiteX10" fmla="*/ 34191 w 149286"/>
                <a:gd name="connsiteY10" fmla="*/ 192189 h 193128"/>
                <a:gd name="connsiteX11" fmla="*/ 68409 w 149286"/>
                <a:gd name="connsiteY11" fmla="*/ 193100 h 193128"/>
                <a:gd name="connsiteX12" fmla="*/ 68409 w 149286"/>
                <a:gd name="connsiteY12" fmla="*/ 183686 h 193128"/>
                <a:gd name="connsiteX13" fmla="*/ 44790 w 149286"/>
                <a:gd name="connsiteY13" fmla="*/ 170022 h 193128"/>
                <a:gd name="connsiteX14" fmla="*/ 44790 w 149286"/>
                <a:gd name="connsiteY14" fmla="*/ 119007 h 193128"/>
                <a:gd name="connsiteX15" fmla="*/ 44790 w 149286"/>
                <a:gd name="connsiteY15" fmla="*/ 116274 h 193128"/>
                <a:gd name="connsiteX16" fmla="*/ 82036 w 149286"/>
                <a:gd name="connsiteY16" fmla="*/ 137530 h 193128"/>
                <a:gd name="connsiteX17" fmla="*/ 149563 w 149286"/>
                <a:gd name="connsiteY17" fmla="*/ 68599 h 193128"/>
                <a:gd name="connsiteX18" fmla="*/ 124429 w 149286"/>
                <a:gd name="connsiteY18" fmla="*/ 68599 h 193128"/>
                <a:gd name="connsiteX19" fmla="*/ 80824 w 149286"/>
                <a:gd name="connsiteY19" fmla="*/ 130849 h 193128"/>
                <a:gd name="connsiteX20" fmla="*/ 49029 w 149286"/>
                <a:gd name="connsiteY20" fmla="*/ 112326 h 193128"/>
                <a:gd name="connsiteX21" fmla="*/ 44790 w 149286"/>
                <a:gd name="connsiteY21" fmla="*/ 99572 h 193128"/>
                <a:gd name="connsiteX22" fmla="*/ 44790 w 149286"/>
                <a:gd name="connsiteY22" fmla="*/ 31856 h 193128"/>
                <a:gd name="connsiteX23" fmla="*/ 83852 w 149286"/>
                <a:gd name="connsiteY23" fmla="*/ 7563 h 193128"/>
                <a:gd name="connsiteX24" fmla="*/ 124429 w 149286"/>
                <a:gd name="connsiteY24" fmla="*/ 68599 h 19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9286" h="193128">
                  <a:moveTo>
                    <a:pt x="149563" y="68599"/>
                  </a:moveTo>
                  <a:cubicBezTo>
                    <a:pt x="149563" y="30034"/>
                    <a:pt x="120190" y="-29"/>
                    <a:pt x="86275" y="-29"/>
                  </a:cubicBezTo>
                  <a:cubicBezTo>
                    <a:pt x="62655" y="-29"/>
                    <a:pt x="49937" y="13332"/>
                    <a:pt x="43881" y="20013"/>
                  </a:cubicBezTo>
                  <a:lnTo>
                    <a:pt x="43881" y="-29"/>
                  </a:lnTo>
                  <a:lnTo>
                    <a:pt x="276" y="3312"/>
                  </a:lnTo>
                  <a:lnTo>
                    <a:pt x="276" y="12725"/>
                  </a:lnTo>
                  <a:cubicBezTo>
                    <a:pt x="21776" y="12725"/>
                    <a:pt x="23895" y="14547"/>
                    <a:pt x="23895" y="27908"/>
                  </a:cubicBezTo>
                  <a:lnTo>
                    <a:pt x="23895" y="170022"/>
                  </a:lnTo>
                  <a:cubicBezTo>
                    <a:pt x="23895" y="183686"/>
                    <a:pt x="20564" y="183686"/>
                    <a:pt x="276" y="183686"/>
                  </a:cubicBezTo>
                  <a:lnTo>
                    <a:pt x="276" y="193100"/>
                  </a:lnTo>
                  <a:lnTo>
                    <a:pt x="34191" y="192189"/>
                  </a:lnTo>
                  <a:lnTo>
                    <a:pt x="68409" y="193100"/>
                  </a:lnTo>
                  <a:lnTo>
                    <a:pt x="68409" y="183686"/>
                  </a:lnTo>
                  <a:cubicBezTo>
                    <a:pt x="48120" y="183686"/>
                    <a:pt x="44790" y="183686"/>
                    <a:pt x="44790" y="170022"/>
                  </a:cubicBezTo>
                  <a:lnTo>
                    <a:pt x="44790" y="119007"/>
                  </a:lnTo>
                  <a:lnTo>
                    <a:pt x="44790" y="116274"/>
                  </a:lnTo>
                  <a:cubicBezTo>
                    <a:pt x="46304" y="121132"/>
                    <a:pt x="59022" y="137530"/>
                    <a:pt x="82036" y="137530"/>
                  </a:cubicBezTo>
                  <a:cubicBezTo>
                    <a:pt x="118070" y="137530"/>
                    <a:pt x="149563" y="107771"/>
                    <a:pt x="149563" y="68599"/>
                  </a:cubicBezTo>
                  <a:close/>
                  <a:moveTo>
                    <a:pt x="124429" y="68599"/>
                  </a:moveTo>
                  <a:cubicBezTo>
                    <a:pt x="124429" y="105342"/>
                    <a:pt x="103232" y="130849"/>
                    <a:pt x="80824" y="130849"/>
                  </a:cubicBezTo>
                  <a:cubicBezTo>
                    <a:pt x="68712" y="130849"/>
                    <a:pt x="57205" y="124776"/>
                    <a:pt x="49029" y="112326"/>
                  </a:cubicBezTo>
                  <a:cubicBezTo>
                    <a:pt x="44790" y="105949"/>
                    <a:pt x="44790" y="105645"/>
                    <a:pt x="44790" y="99572"/>
                  </a:cubicBezTo>
                  <a:lnTo>
                    <a:pt x="44790" y="31856"/>
                  </a:lnTo>
                  <a:cubicBezTo>
                    <a:pt x="53571" y="16369"/>
                    <a:pt x="68409" y="7563"/>
                    <a:pt x="83852" y="7563"/>
                  </a:cubicBezTo>
                  <a:cubicBezTo>
                    <a:pt x="105958" y="7563"/>
                    <a:pt x="124429" y="34285"/>
                    <a:pt x="124429" y="68599"/>
                  </a:cubicBezTo>
                  <a:close/>
                </a:path>
              </a:pathLst>
            </a:custGeom>
            <a:solidFill>
              <a:srgbClr val="000000"/>
            </a:solidFill>
            <a:ln w="30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2" name="任意多边形: 形状 251">
              <a:extLst>
                <a:ext uri="{FF2B5EF4-FFF2-40B4-BE49-F238E27FC236}">
                  <a16:creationId xmlns:a16="http://schemas.microsoft.com/office/drawing/2014/main" id="{8D2876F9-1966-4567-780A-8F4E8DBD5DB3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1106946" y="1530946"/>
              <a:ext cx="152314" cy="137558"/>
            </a:xfrm>
            <a:custGeom>
              <a:avLst/>
              <a:gdLst>
                <a:gd name="connsiteX0" fmla="*/ 152597 w 152314"/>
                <a:gd name="connsiteY0" fmla="*/ 134190 h 137558"/>
                <a:gd name="connsiteX1" fmla="*/ 152597 w 152314"/>
                <a:gd name="connsiteY1" fmla="*/ 124776 h 137558"/>
                <a:gd name="connsiteX2" fmla="*/ 128977 w 152314"/>
                <a:gd name="connsiteY2" fmla="*/ 107771 h 137558"/>
                <a:gd name="connsiteX3" fmla="*/ 128977 w 152314"/>
                <a:gd name="connsiteY3" fmla="*/ -29 h 137558"/>
                <a:gd name="connsiteX4" fmla="*/ 84464 w 152314"/>
                <a:gd name="connsiteY4" fmla="*/ 3312 h 137558"/>
                <a:gd name="connsiteX5" fmla="*/ 84464 w 152314"/>
                <a:gd name="connsiteY5" fmla="*/ 12725 h 137558"/>
                <a:gd name="connsiteX6" fmla="*/ 108083 w 152314"/>
                <a:gd name="connsiteY6" fmla="*/ 29730 h 137558"/>
                <a:gd name="connsiteX7" fmla="*/ 108083 w 152314"/>
                <a:gd name="connsiteY7" fmla="*/ 83782 h 137558"/>
                <a:gd name="connsiteX8" fmla="*/ 71443 w 152314"/>
                <a:gd name="connsiteY8" fmla="*/ 130849 h 137558"/>
                <a:gd name="connsiteX9" fmla="*/ 44795 w 152314"/>
                <a:gd name="connsiteY9" fmla="*/ 100787 h 137558"/>
                <a:gd name="connsiteX10" fmla="*/ 44795 w 152314"/>
                <a:gd name="connsiteY10" fmla="*/ -29 h 137558"/>
                <a:gd name="connsiteX11" fmla="*/ 282 w 152314"/>
                <a:gd name="connsiteY11" fmla="*/ 3312 h 137558"/>
                <a:gd name="connsiteX12" fmla="*/ 282 w 152314"/>
                <a:gd name="connsiteY12" fmla="*/ 12725 h 137558"/>
                <a:gd name="connsiteX13" fmla="*/ 23901 w 152314"/>
                <a:gd name="connsiteY13" fmla="*/ 40662 h 137558"/>
                <a:gd name="connsiteX14" fmla="*/ 23901 w 152314"/>
                <a:gd name="connsiteY14" fmla="*/ 86211 h 137558"/>
                <a:gd name="connsiteX15" fmla="*/ 69929 w 152314"/>
                <a:gd name="connsiteY15" fmla="*/ 137530 h 137558"/>
                <a:gd name="connsiteX16" fmla="*/ 108991 w 152314"/>
                <a:gd name="connsiteY16" fmla="*/ 110200 h 137558"/>
                <a:gd name="connsiteX17" fmla="*/ 108991 w 152314"/>
                <a:gd name="connsiteY17" fmla="*/ 137530 h 137558"/>
                <a:gd name="connsiteX18" fmla="*/ 152597 w 152314"/>
                <a:gd name="connsiteY18" fmla="*/ 134190 h 13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2314" h="137558">
                  <a:moveTo>
                    <a:pt x="152597" y="134190"/>
                  </a:moveTo>
                  <a:lnTo>
                    <a:pt x="152597" y="124776"/>
                  </a:lnTo>
                  <a:cubicBezTo>
                    <a:pt x="131400" y="124776"/>
                    <a:pt x="128977" y="122650"/>
                    <a:pt x="128977" y="107771"/>
                  </a:cubicBezTo>
                  <a:lnTo>
                    <a:pt x="128977" y="-29"/>
                  </a:lnTo>
                  <a:lnTo>
                    <a:pt x="84464" y="3312"/>
                  </a:lnTo>
                  <a:lnTo>
                    <a:pt x="84464" y="12725"/>
                  </a:lnTo>
                  <a:cubicBezTo>
                    <a:pt x="105660" y="12725"/>
                    <a:pt x="108083" y="14851"/>
                    <a:pt x="108083" y="29730"/>
                  </a:cubicBezTo>
                  <a:lnTo>
                    <a:pt x="108083" y="83782"/>
                  </a:lnTo>
                  <a:cubicBezTo>
                    <a:pt x="108083" y="110200"/>
                    <a:pt x="93548" y="130849"/>
                    <a:pt x="71443" y="130849"/>
                  </a:cubicBezTo>
                  <a:cubicBezTo>
                    <a:pt x="46006" y="130849"/>
                    <a:pt x="44795" y="116577"/>
                    <a:pt x="44795" y="100787"/>
                  </a:cubicBezTo>
                  <a:lnTo>
                    <a:pt x="44795" y="-29"/>
                  </a:lnTo>
                  <a:lnTo>
                    <a:pt x="282" y="3312"/>
                  </a:lnTo>
                  <a:lnTo>
                    <a:pt x="282" y="12725"/>
                  </a:lnTo>
                  <a:cubicBezTo>
                    <a:pt x="23901" y="12725"/>
                    <a:pt x="23901" y="13636"/>
                    <a:pt x="23901" y="40662"/>
                  </a:cubicBezTo>
                  <a:lnTo>
                    <a:pt x="23901" y="86211"/>
                  </a:lnTo>
                  <a:cubicBezTo>
                    <a:pt x="23901" y="109897"/>
                    <a:pt x="23901" y="137530"/>
                    <a:pt x="69929" y="137530"/>
                  </a:cubicBezTo>
                  <a:cubicBezTo>
                    <a:pt x="86886" y="137530"/>
                    <a:pt x="100210" y="129027"/>
                    <a:pt x="108991" y="110200"/>
                  </a:cubicBezTo>
                  <a:lnTo>
                    <a:pt x="108991" y="137530"/>
                  </a:lnTo>
                  <a:lnTo>
                    <a:pt x="152597" y="134190"/>
                  </a:lnTo>
                  <a:close/>
                </a:path>
              </a:pathLst>
            </a:custGeom>
            <a:solidFill>
              <a:srgbClr val="000000"/>
            </a:solidFill>
            <a:ln w="30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3" name="任意多边形: 形状 252">
              <a:extLst>
                <a:ext uri="{FF2B5EF4-FFF2-40B4-BE49-F238E27FC236}">
                  <a16:creationId xmlns:a16="http://schemas.microsoft.com/office/drawing/2014/main" id="{3655E650-AE78-769E-5CB9-7ACD43EBFF4D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1271374" y="1478413"/>
              <a:ext cx="94780" cy="190091"/>
            </a:xfrm>
            <a:custGeom>
              <a:avLst/>
              <a:gdLst>
                <a:gd name="connsiteX0" fmla="*/ 95068 w 94780"/>
                <a:gd name="connsiteY0" fmla="*/ 149069 h 190091"/>
                <a:gd name="connsiteX1" fmla="*/ 95068 w 94780"/>
                <a:gd name="connsiteY1" fmla="*/ 131760 h 190091"/>
                <a:gd name="connsiteX2" fmla="*/ 87497 w 94780"/>
                <a:gd name="connsiteY2" fmla="*/ 131760 h 190091"/>
                <a:gd name="connsiteX3" fmla="*/ 87497 w 94780"/>
                <a:gd name="connsiteY3" fmla="*/ 148462 h 190091"/>
                <a:gd name="connsiteX4" fmla="*/ 67209 w 94780"/>
                <a:gd name="connsiteY4" fmla="*/ 182472 h 190091"/>
                <a:gd name="connsiteX5" fmla="*/ 46920 w 94780"/>
                <a:gd name="connsiteY5" fmla="*/ 149676 h 190091"/>
                <a:gd name="connsiteX6" fmla="*/ 46920 w 94780"/>
                <a:gd name="connsiteY6" fmla="*/ 65258 h 190091"/>
                <a:gd name="connsiteX7" fmla="*/ 90223 w 94780"/>
                <a:gd name="connsiteY7" fmla="*/ 65258 h 190091"/>
                <a:gd name="connsiteX8" fmla="*/ 90223 w 94780"/>
                <a:gd name="connsiteY8" fmla="*/ 55845 h 190091"/>
                <a:gd name="connsiteX9" fmla="*/ 46920 w 94780"/>
                <a:gd name="connsiteY9" fmla="*/ 55845 h 190091"/>
                <a:gd name="connsiteX10" fmla="*/ 46920 w 94780"/>
                <a:gd name="connsiteY10" fmla="*/ -29 h 190091"/>
                <a:gd name="connsiteX11" fmla="*/ 39350 w 94780"/>
                <a:gd name="connsiteY11" fmla="*/ -29 h 190091"/>
                <a:gd name="connsiteX12" fmla="*/ 287 w 94780"/>
                <a:gd name="connsiteY12" fmla="*/ 58578 h 190091"/>
                <a:gd name="connsiteX13" fmla="*/ 287 w 94780"/>
                <a:gd name="connsiteY13" fmla="*/ 65258 h 190091"/>
                <a:gd name="connsiteX14" fmla="*/ 26026 w 94780"/>
                <a:gd name="connsiteY14" fmla="*/ 65258 h 190091"/>
                <a:gd name="connsiteX15" fmla="*/ 26026 w 94780"/>
                <a:gd name="connsiteY15" fmla="*/ 149069 h 190091"/>
                <a:gd name="connsiteX16" fmla="*/ 65089 w 94780"/>
                <a:gd name="connsiteY16" fmla="*/ 190063 h 190091"/>
                <a:gd name="connsiteX17" fmla="*/ 95068 w 94780"/>
                <a:gd name="connsiteY17" fmla="*/ 149069 h 190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780" h="190091">
                  <a:moveTo>
                    <a:pt x="95068" y="149069"/>
                  </a:moveTo>
                  <a:lnTo>
                    <a:pt x="95068" y="131760"/>
                  </a:lnTo>
                  <a:lnTo>
                    <a:pt x="87497" y="131760"/>
                  </a:lnTo>
                  <a:lnTo>
                    <a:pt x="87497" y="148462"/>
                  </a:lnTo>
                  <a:cubicBezTo>
                    <a:pt x="87497" y="170933"/>
                    <a:pt x="78413" y="182472"/>
                    <a:pt x="67209" y="182472"/>
                  </a:cubicBezTo>
                  <a:cubicBezTo>
                    <a:pt x="46920" y="182472"/>
                    <a:pt x="46920" y="154839"/>
                    <a:pt x="46920" y="149676"/>
                  </a:cubicBezTo>
                  <a:lnTo>
                    <a:pt x="46920" y="65258"/>
                  </a:lnTo>
                  <a:lnTo>
                    <a:pt x="90223" y="65258"/>
                  </a:lnTo>
                  <a:lnTo>
                    <a:pt x="90223" y="55845"/>
                  </a:lnTo>
                  <a:lnTo>
                    <a:pt x="46920" y="55845"/>
                  </a:lnTo>
                  <a:lnTo>
                    <a:pt x="46920" y="-29"/>
                  </a:lnTo>
                  <a:lnTo>
                    <a:pt x="39350" y="-29"/>
                  </a:lnTo>
                  <a:cubicBezTo>
                    <a:pt x="39047" y="24872"/>
                    <a:pt x="29963" y="57363"/>
                    <a:pt x="287" y="58578"/>
                  </a:cubicBezTo>
                  <a:lnTo>
                    <a:pt x="287" y="65258"/>
                  </a:lnTo>
                  <a:lnTo>
                    <a:pt x="26026" y="65258"/>
                  </a:lnTo>
                  <a:lnTo>
                    <a:pt x="26026" y="149069"/>
                  </a:lnTo>
                  <a:cubicBezTo>
                    <a:pt x="26026" y="186419"/>
                    <a:pt x="54188" y="190063"/>
                    <a:pt x="65089" y="190063"/>
                  </a:cubicBezTo>
                  <a:cubicBezTo>
                    <a:pt x="86589" y="190063"/>
                    <a:pt x="95068" y="168503"/>
                    <a:pt x="95068" y="149069"/>
                  </a:cubicBezTo>
                  <a:close/>
                </a:path>
              </a:pathLst>
            </a:custGeom>
            <a:solidFill>
              <a:srgbClr val="000000"/>
            </a:solidFill>
            <a:ln w="303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19882010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213A2-E928-DD57-D305-C8AB3C95E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BD4BD21-1903-152B-B2A8-FC16DFE7AD3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531" b="11899"/>
          <a:stretch/>
        </p:blipFill>
        <p:spPr>
          <a:xfrm>
            <a:off x="999931" y="1017035"/>
            <a:ext cx="10192138" cy="2979240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82827207-044E-AB00-84BE-58388E141533}"/>
              </a:ext>
            </a:extLst>
          </p:cNvPr>
          <p:cNvGrpSpPr/>
          <p:nvPr/>
        </p:nvGrpSpPr>
        <p:grpSpPr>
          <a:xfrm>
            <a:off x="482600" y="326129"/>
            <a:ext cx="2643155" cy="597639"/>
            <a:chOff x="555618" y="2329496"/>
            <a:chExt cx="12940391" cy="2113408"/>
          </a:xfrm>
        </p:grpSpPr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id="{39512E06-840C-F30F-1517-657B2B7897A6}"/>
                </a:ext>
              </a:extLst>
            </p:cNvPr>
            <p:cNvSpPr/>
            <p:nvPr/>
          </p:nvSpPr>
          <p:spPr>
            <a:xfrm>
              <a:off x="1142988" y="2531003"/>
              <a:ext cx="12353021" cy="1795990"/>
            </a:xfrm>
            <a:prstGeom prst="roundRect">
              <a:avLst>
                <a:gd name="adj" fmla="val 5667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R"/>
                <a:ea typeface="微软雅黑 Light"/>
                <a:cs typeface="+mn-cs"/>
              </a:endParaRPr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5D0CAABC-4127-5713-5046-FCA748DCDA47}"/>
                </a:ext>
              </a:extLst>
            </p:cNvPr>
            <p:cNvSpPr/>
            <p:nvPr/>
          </p:nvSpPr>
          <p:spPr>
            <a:xfrm>
              <a:off x="555618" y="2329496"/>
              <a:ext cx="2870122" cy="2113408"/>
            </a:xfrm>
            <a:custGeom>
              <a:avLst/>
              <a:gdLst>
                <a:gd name="connsiteX0" fmla="*/ 107956 w 3162822"/>
                <a:gd name="connsiteY0" fmla="*/ 0 h 1905000"/>
                <a:gd name="connsiteX1" fmla="*/ 3162822 w 3162822"/>
                <a:gd name="connsiteY1" fmla="*/ 0 h 1905000"/>
                <a:gd name="connsiteX2" fmla="*/ 2580731 w 3162822"/>
                <a:gd name="connsiteY2" fmla="*/ 1905000 h 1905000"/>
                <a:gd name="connsiteX3" fmla="*/ 107956 w 3162822"/>
                <a:gd name="connsiteY3" fmla="*/ 1905000 h 1905000"/>
                <a:gd name="connsiteX4" fmla="*/ 0 w 3162822"/>
                <a:gd name="connsiteY4" fmla="*/ 1797044 h 1905000"/>
                <a:gd name="connsiteX5" fmla="*/ 0 w 3162822"/>
                <a:gd name="connsiteY5" fmla="*/ 107956 h 1905000"/>
                <a:gd name="connsiteX6" fmla="*/ 107956 w 3162822"/>
                <a:gd name="connsiteY6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62822" h="1905000">
                  <a:moveTo>
                    <a:pt x="107956" y="0"/>
                  </a:moveTo>
                  <a:lnTo>
                    <a:pt x="3162822" y="0"/>
                  </a:lnTo>
                  <a:lnTo>
                    <a:pt x="2580731" y="1905000"/>
                  </a:lnTo>
                  <a:lnTo>
                    <a:pt x="107956" y="1905000"/>
                  </a:lnTo>
                  <a:cubicBezTo>
                    <a:pt x="48334" y="1905000"/>
                    <a:pt x="0" y="1856666"/>
                    <a:pt x="0" y="1797044"/>
                  </a:cubicBezTo>
                  <a:lnTo>
                    <a:pt x="0" y="107956"/>
                  </a:lnTo>
                  <a:cubicBezTo>
                    <a:pt x="0" y="48334"/>
                    <a:pt x="48334" y="0"/>
                    <a:pt x="107956" y="0"/>
                  </a:cubicBezTo>
                  <a:close/>
                </a:path>
              </a:pathLst>
            </a:custGeom>
            <a:gradFill>
              <a:gsLst>
                <a:gs pos="0">
                  <a:srgbClr val="006A60"/>
                </a:gs>
                <a:gs pos="100000">
                  <a:srgbClr val="006A60">
                    <a:lumMod val="75000"/>
                  </a:srgbClr>
                </a:gs>
              </a:gsLst>
              <a:lin ang="2700000" scaled="0"/>
            </a:gra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R"/>
                <a:ea typeface="微软雅黑 Light"/>
                <a:cs typeface="+mn-cs"/>
              </a:endParaRPr>
            </a:p>
          </p:txBody>
        </p:sp>
        <p:sp>
          <p:nvSpPr>
            <p:cNvPr id="26" name="文本占位符 2">
              <a:extLst>
                <a:ext uri="{FF2B5EF4-FFF2-40B4-BE49-F238E27FC236}">
                  <a16:creationId xmlns:a16="http://schemas.microsoft.com/office/drawing/2014/main" id="{C822CCCC-7770-4C0B-B6A2-8116D0396522}"/>
                </a:ext>
              </a:extLst>
            </p:cNvPr>
            <p:cNvSpPr txBox="1">
              <a:spLocks/>
            </p:cNvSpPr>
            <p:nvPr/>
          </p:nvSpPr>
          <p:spPr>
            <a:xfrm>
              <a:off x="1293636" y="2580744"/>
              <a:ext cx="2132104" cy="1587499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3800" b="0" kern="1200" spc="600">
                  <a:solidFill>
                    <a:schemeClr val="bg1"/>
                  </a:solidFill>
                  <a:latin typeface="Impact" panose="020B080603090205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3600" b="0" i="0" u="none" strike="noStrike" kern="1200" cap="none" spc="-30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微软雅黑 Light"/>
                <a:cs typeface="+mn-cs"/>
              </a:endParaRP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84B47505-025E-060B-20BD-0BF4BB3CA52C}"/>
              </a:ext>
            </a:extLst>
          </p:cNvPr>
          <p:cNvSpPr txBox="1"/>
          <p:nvPr/>
        </p:nvSpPr>
        <p:spPr>
          <a:xfrm>
            <a:off x="1068840" y="397634"/>
            <a:ext cx="2056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655C"/>
                </a:solidFill>
              </a:rPr>
              <a:t>Experiments</a:t>
            </a:r>
            <a:endParaRPr lang="zh-CN" altLang="en-US" sz="2400" b="1" dirty="0">
              <a:solidFill>
                <a:srgbClr val="00655C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9B1D1B1-D007-46F9-D7AB-B2141CA4090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980" b="19118"/>
          <a:stretch/>
        </p:blipFill>
        <p:spPr>
          <a:xfrm>
            <a:off x="1467914" y="4133462"/>
            <a:ext cx="9256173" cy="257524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3317F8C-D74E-D80C-D316-4C543B71CDCD}"/>
              </a:ext>
            </a:extLst>
          </p:cNvPr>
          <p:cNvSpPr txBox="1"/>
          <p:nvPr/>
        </p:nvSpPr>
        <p:spPr>
          <a:xfrm>
            <a:off x="3926868" y="408679"/>
            <a:ext cx="4078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(Image dehazing)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0486381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1D236-DDA1-6F3C-0575-D07811AB0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A3C03725-C1B7-B5AA-8607-073C63C76E01}"/>
              </a:ext>
            </a:extLst>
          </p:cNvPr>
          <p:cNvGrpSpPr/>
          <p:nvPr/>
        </p:nvGrpSpPr>
        <p:grpSpPr>
          <a:xfrm>
            <a:off x="482600" y="326129"/>
            <a:ext cx="2643155" cy="597639"/>
            <a:chOff x="555618" y="2329496"/>
            <a:chExt cx="12940391" cy="2113408"/>
          </a:xfrm>
        </p:grpSpPr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id="{494346EF-5CAB-51A0-AB14-0A163F3F3FF4}"/>
                </a:ext>
              </a:extLst>
            </p:cNvPr>
            <p:cNvSpPr/>
            <p:nvPr/>
          </p:nvSpPr>
          <p:spPr>
            <a:xfrm>
              <a:off x="1142988" y="2531003"/>
              <a:ext cx="12353021" cy="1795990"/>
            </a:xfrm>
            <a:prstGeom prst="roundRect">
              <a:avLst>
                <a:gd name="adj" fmla="val 5667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R"/>
                <a:ea typeface="微软雅黑 Light"/>
                <a:cs typeface="+mn-cs"/>
              </a:endParaRPr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5A5523C0-A08D-A984-875A-CEF8FABC12C2}"/>
                </a:ext>
              </a:extLst>
            </p:cNvPr>
            <p:cNvSpPr/>
            <p:nvPr/>
          </p:nvSpPr>
          <p:spPr>
            <a:xfrm>
              <a:off x="555618" y="2329496"/>
              <a:ext cx="2870122" cy="2113408"/>
            </a:xfrm>
            <a:custGeom>
              <a:avLst/>
              <a:gdLst>
                <a:gd name="connsiteX0" fmla="*/ 107956 w 3162822"/>
                <a:gd name="connsiteY0" fmla="*/ 0 h 1905000"/>
                <a:gd name="connsiteX1" fmla="*/ 3162822 w 3162822"/>
                <a:gd name="connsiteY1" fmla="*/ 0 h 1905000"/>
                <a:gd name="connsiteX2" fmla="*/ 2580731 w 3162822"/>
                <a:gd name="connsiteY2" fmla="*/ 1905000 h 1905000"/>
                <a:gd name="connsiteX3" fmla="*/ 107956 w 3162822"/>
                <a:gd name="connsiteY3" fmla="*/ 1905000 h 1905000"/>
                <a:gd name="connsiteX4" fmla="*/ 0 w 3162822"/>
                <a:gd name="connsiteY4" fmla="*/ 1797044 h 1905000"/>
                <a:gd name="connsiteX5" fmla="*/ 0 w 3162822"/>
                <a:gd name="connsiteY5" fmla="*/ 107956 h 1905000"/>
                <a:gd name="connsiteX6" fmla="*/ 107956 w 3162822"/>
                <a:gd name="connsiteY6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62822" h="1905000">
                  <a:moveTo>
                    <a:pt x="107956" y="0"/>
                  </a:moveTo>
                  <a:lnTo>
                    <a:pt x="3162822" y="0"/>
                  </a:lnTo>
                  <a:lnTo>
                    <a:pt x="2580731" y="1905000"/>
                  </a:lnTo>
                  <a:lnTo>
                    <a:pt x="107956" y="1905000"/>
                  </a:lnTo>
                  <a:cubicBezTo>
                    <a:pt x="48334" y="1905000"/>
                    <a:pt x="0" y="1856666"/>
                    <a:pt x="0" y="1797044"/>
                  </a:cubicBezTo>
                  <a:lnTo>
                    <a:pt x="0" y="107956"/>
                  </a:lnTo>
                  <a:cubicBezTo>
                    <a:pt x="0" y="48334"/>
                    <a:pt x="48334" y="0"/>
                    <a:pt x="107956" y="0"/>
                  </a:cubicBezTo>
                  <a:close/>
                </a:path>
              </a:pathLst>
            </a:custGeom>
            <a:gradFill>
              <a:gsLst>
                <a:gs pos="0">
                  <a:srgbClr val="006A60"/>
                </a:gs>
                <a:gs pos="100000">
                  <a:srgbClr val="006A60">
                    <a:lumMod val="75000"/>
                  </a:srgbClr>
                </a:gs>
              </a:gsLst>
              <a:lin ang="2700000" scaled="0"/>
            </a:gra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R"/>
                <a:ea typeface="微软雅黑 Light"/>
                <a:cs typeface="+mn-cs"/>
              </a:endParaRPr>
            </a:p>
          </p:txBody>
        </p:sp>
        <p:sp>
          <p:nvSpPr>
            <p:cNvPr id="26" name="文本占位符 2">
              <a:extLst>
                <a:ext uri="{FF2B5EF4-FFF2-40B4-BE49-F238E27FC236}">
                  <a16:creationId xmlns:a16="http://schemas.microsoft.com/office/drawing/2014/main" id="{4CF8E421-0CA6-4E38-E551-29C26D61BC61}"/>
                </a:ext>
              </a:extLst>
            </p:cNvPr>
            <p:cNvSpPr txBox="1">
              <a:spLocks/>
            </p:cNvSpPr>
            <p:nvPr/>
          </p:nvSpPr>
          <p:spPr>
            <a:xfrm>
              <a:off x="1293636" y="2580744"/>
              <a:ext cx="2132104" cy="1587499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3800" b="0" kern="1200" spc="600">
                  <a:solidFill>
                    <a:schemeClr val="bg1"/>
                  </a:solidFill>
                  <a:latin typeface="Impact" panose="020B080603090205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3600" b="0" i="0" u="none" strike="noStrike" kern="1200" cap="none" spc="-30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微软雅黑 Light"/>
                <a:cs typeface="+mn-cs"/>
              </a:endParaRP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47A8AF01-B939-65E2-32B5-DD659EB0C729}"/>
              </a:ext>
            </a:extLst>
          </p:cNvPr>
          <p:cNvSpPr txBox="1"/>
          <p:nvPr/>
        </p:nvSpPr>
        <p:spPr>
          <a:xfrm>
            <a:off x="1068840" y="397634"/>
            <a:ext cx="2056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655C"/>
                </a:solidFill>
              </a:rPr>
              <a:t>Experiments</a:t>
            </a:r>
            <a:endParaRPr lang="zh-CN" altLang="en-US" sz="2400" b="1" dirty="0">
              <a:solidFill>
                <a:srgbClr val="00655C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3B1B4CD-0BB8-BCDA-6C23-420737B2E056}"/>
              </a:ext>
            </a:extLst>
          </p:cNvPr>
          <p:cNvSpPr txBox="1"/>
          <p:nvPr/>
        </p:nvSpPr>
        <p:spPr>
          <a:xfrm>
            <a:off x="3926868" y="408679"/>
            <a:ext cx="4078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(Image dehazing)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D62979F-3796-F863-5C1E-AEB14EC0AB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720" y="947973"/>
            <a:ext cx="6762750" cy="357187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4574590-E554-F4E2-8917-C87E99E420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4765" y="4519848"/>
            <a:ext cx="6781800" cy="21145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2136332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B8983-5621-E70B-0665-3F6CB16A4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2AB7D2E1-1BA5-D101-6D53-2287A4DC7E9F}"/>
              </a:ext>
            </a:extLst>
          </p:cNvPr>
          <p:cNvGrpSpPr/>
          <p:nvPr/>
        </p:nvGrpSpPr>
        <p:grpSpPr>
          <a:xfrm>
            <a:off x="482600" y="326129"/>
            <a:ext cx="2643155" cy="597639"/>
            <a:chOff x="555618" y="2329496"/>
            <a:chExt cx="12940391" cy="2113408"/>
          </a:xfrm>
        </p:grpSpPr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id="{FECB5720-9FC7-D100-3498-EF8F74B44BEE}"/>
                </a:ext>
              </a:extLst>
            </p:cNvPr>
            <p:cNvSpPr/>
            <p:nvPr/>
          </p:nvSpPr>
          <p:spPr>
            <a:xfrm>
              <a:off x="1142988" y="2531003"/>
              <a:ext cx="12353021" cy="1795990"/>
            </a:xfrm>
            <a:prstGeom prst="roundRect">
              <a:avLst>
                <a:gd name="adj" fmla="val 5667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R"/>
                <a:ea typeface="微软雅黑 Light"/>
                <a:cs typeface="+mn-cs"/>
              </a:endParaRPr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15C06E98-CFFA-110D-8C5C-EAB76C028248}"/>
                </a:ext>
              </a:extLst>
            </p:cNvPr>
            <p:cNvSpPr/>
            <p:nvPr/>
          </p:nvSpPr>
          <p:spPr>
            <a:xfrm>
              <a:off x="555618" y="2329496"/>
              <a:ext cx="2870122" cy="2113408"/>
            </a:xfrm>
            <a:custGeom>
              <a:avLst/>
              <a:gdLst>
                <a:gd name="connsiteX0" fmla="*/ 107956 w 3162822"/>
                <a:gd name="connsiteY0" fmla="*/ 0 h 1905000"/>
                <a:gd name="connsiteX1" fmla="*/ 3162822 w 3162822"/>
                <a:gd name="connsiteY1" fmla="*/ 0 h 1905000"/>
                <a:gd name="connsiteX2" fmla="*/ 2580731 w 3162822"/>
                <a:gd name="connsiteY2" fmla="*/ 1905000 h 1905000"/>
                <a:gd name="connsiteX3" fmla="*/ 107956 w 3162822"/>
                <a:gd name="connsiteY3" fmla="*/ 1905000 h 1905000"/>
                <a:gd name="connsiteX4" fmla="*/ 0 w 3162822"/>
                <a:gd name="connsiteY4" fmla="*/ 1797044 h 1905000"/>
                <a:gd name="connsiteX5" fmla="*/ 0 w 3162822"/>
                <a:gd name="connsiteY5" fmla="*/ 107956 h 1905000"/>
                <a:gd name="connsiteX6" fmla="*/ 107956 w 3162822"/>
                <a:gd name="connsiteY6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62822" h="1905000">
                  <a:moveTo>
                    <a:pt x="107956" y="0"/>
                  </a:moveTo>
                  <a:lnTo>
                    <a:pt x="3162822" y="0"/>
                  </a:lnTo>
                  <a:lnTo>
                    <a:pt x="2580731" y="1905000"/>
                  </a:lnTo>
                  <a:lnTo>
                    <a:pt x="107956" y="1905000"/>
                  </a:lnTo>
                  <a:cubicBezTo>
                    <a:pt x="48334" y="1905000"/>
                    <a:pt x="0" y="1856666"/>
                    <a:pt x="0" y="1797044"/>
                  </a:cubicBezTo>
                  <a:lnTo>
                    <a:pt x="0" y="107956"/>
                  </a:lnTo>
                  <a:cubicBezTo>
                    <a:pt x="0" y="48334"/>
                    <a:pt x="48334" y="0"/>
                    <a:pt x="107956" y="0"/>
                  </a:cubicBezTo>
                  <a:close/>
                </a:path>
              </a:pathLst>
            </a:custGeom>
            <a:gradFill>
              <a:gsLst>
                <a:gs pos="0">
                  <a:srgbClr val="006A60"/>
                </a:gs>
                <a:gs pos="100000">
                  <a:srgbClr val="006A60">
                    <a:lumMod val="75000"/>
                  </a:srgbClr>
                </a:gs>
              </a:gsLst>
              <a:lin ang="2700000" scaled="0"/>
            </a:gra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R"/>
                <a:ea typeface="微软雅黑 Light"/>
                <a:cs typeface="+mn-cs"/>
              </a:endParaRPr>
            </a:p>
          </p:txBody>
        </p:sp>
        <p:sp>
          <p:nvSpPr>
            <p:cNvPr id="26" name="文本占位符 2">
              <a:extLst>
                <a:ext uri="{FF2B5EF4-FFF2-40B4-BE49-F238E27FC236}">
                  <a16:creationId xmlns:a16="http://schemas.microsoft.com/office/drawing/2014/main" id="{F9E5D880-39AC-9D73-93F6-7B006BED0758}"/>
                </a:ext>
              </a:extLst>
            </p:cNvPr>
            <p:cNvSpPr txBox="1">
              <a:spLocks/>
            </p:cNvSpPr>
            <p:nvPr/>
          </p:nvSpPr>
          <p:spPr>
            <a:xfrm>
              <a:off x="1293636" y="2580744"/>
              <a:ext cx="2132104" cy="1587499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3800" b="0" kern="1200" spc="600">
                  <a:solidFill>
                    <a:schemeClr val="bg1"/>
                  </a:solidFill>
                  <a:latin typeface="Impact" panose="020B080603090205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3600" b="0" i="0" u="none" strike="noStrike" kern="1200" cap="none" spc="-30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微软雅黑 Light"/>
                <a:cs typeface="+mn-cs"/>
              </a:endParaRP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FFF65A51-C779-5FBE-34A6-B761A6813F78}"/>
              </a:ext>
            </a:extLst>
          </p:cNvPr>
          <p:cNvSpPr txBox="1"/>
          <p:nvPr/>
        </p:nvSpPr>
        <p:spPr>
          <a:xfrm>
            <a:off x="1068840" y="397634"/>
            <a:ext cx="2056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655C"/>
                </a:solidFill>
              </a:rPr>
              <a:t>Experiments</a:t>
            </a:r>
            <a:endParaRPr lang="zh-CN" altLang="en-US" sz="2400" b="1" dirty="0">
              <a:solidFill>
                <a:srgbClr val="00655C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E1D13D2-2020-C06D-51C7-4F012166E45C}"/>
              </a:ext>
            </a:extLst>
          </p:cNvPr>
          <p:cNvSpPr txBox="1"/>
          <p:nvPr/>
        </p:nvSpPr>
        <p:spPr>
          <a:xfrm>
            <a:off x="3926868" y="408679"/>
            <a:ext cx="4078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(Image deblurring)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092B90B-AF6B-974E-5BD0-952D73837B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858" y="3924951"/>
            <a:ext cx="10450285" cy="260692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7438DC2-A67A-187B-2AA0-E6AAF8EA18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555" y="1186096"/>
            <a:ext cx="10664890" cy="25876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4148537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A1D942-EA58-FBDC-9E07-169A378C9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0E5E868C-A586-02D2-92F0-B6F288E6E874}"/>
              </a:ext>
            </a:extLst>
          </p:cNvPr>
          <p:cNvGrpSpPr/>
          <p:nvPr/>
        </p:nvGrpSpPr>
        <p:grpSpPr>
          <a:xfrm>
            <a:off x="482600" y="326129"/>
            <a:ext cx="2643155" cy="597639"/>
            <a:chOff x="555618" y="2329496"/>
            <a:chExt cx="12940391" cy="2113408"/>
          </a:xfrm>
        </p:grpSpPr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id="{AD9E5AAD-76FA-66F9-358F-75F886991C17}"/>
                </a:ext>
              </a:extLst>
            </p:cNvPr>
            <p:cNvSpPr/>
            <p:nvPr/>
          </p:nvSpPr>
          <p:spPr>
            <a:xfrm>
              <a:off x="1142988" y="2531003"/>
              <a:ext cx="12353021" cy="1795990"/>
            </a:xfrm>
            <a:prstGeom prst="roundRect">
              <a:avLst>
                <a:gd name="adj" fmla="val 5667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R"/>
                <a:ea typeface="微软雅黑 Light"/>
                <a:cs typeface="+mn-cs"/>
              </a:endParaRPr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237D976F-5320-F5FA-1CAE-0EF8F964B1A8}"/>
                </a:ext>
              </a:extLst>
            </p:cNvPr>
            <p:cNvSpPr/>
            <p:nvPr/>
          </p:nvSpPr>
          <p:spPr>
            <a:xfrm>
              <a:off x="555618" y="2329496"/>
              <a:ext cx="2870122" cy="2113408"/>
            </a:xfrm>
            <a:custGeom>
              <a:avLst/>
              <a:gdLst>
                <a:gd name="connsiteX0" fmla="*/ 107956 w 3162822"/>
                <a:gd name="connsiteY0" fmla="*/ 0 h 1905000"/>
                <a:gd name="connsiteX1" fmla="*/ 3162822 w 3162822"/>
                <a:gd name="connsiteY1" fmla="*/ 0 h 1905000"/>
                <a:gd name="connsiteX2" fmla="*/ 2580731 w 3162822"/>
                <a:gd name="connsiteY2" fmla="*/ 1905000 h 1905000"/>
                <a:gd name="connsiteX3" fmla="*/ 107956 w 3162822"/>
                <a:gd name="connsiteY3" fmla="*/ 1905000 h 1905000"/>
                <a:gd name="connsiteX4" fmla="*/ 0 w 3162822"/>
                <a:gd name="connsiteY4" fmla="*/ 1797044 h 1905000"/>
                <a:gd name="connsiteX5" fmla="*/ 0 w 3162822"/>
                <a:gd name="connsiteY5" fmla="*/ 107956 h 1905000"/>
                <a:gd name="connsiteX6" fmla="*/ 107956 w 3162822"/>
                <a:gd name="connsiteY6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62822" h="1905000">
                  <a:moveTo>
                    <a:pt x="107956" y="0"/>
                  </a:moveTo>
                  <a:lnTo>
                    <a:pt x="3162822" y="0"/>
                  </a:lnTo>
                  <a:lnTo>
                    <a:pt x="2580731" y="1905000"/>
                  </a:lnTo>
                  <a:lnTo>
                    <a:pt x="107956" y="1905000"/>
                  </a:lnTo>
                  <a:cubicBezTo>
                    <a:pt x="48334" y="1905000"/>
                    <a:pt x="0" y="1856666"/>
                    <a:pt x="0" y="1797044"/>
                  </a:cubicBezTo>
                  <a:lnTo>
                    <a:pt x="0" y="107956"/>
                  </a:lnTo>
                  <a:cubicBezTo>
                    <a:pt x="0" y="48334"/>
                    <a:pt x="48334" y="0"/>
                    <a:pt x="107956" y="0"/>
                  </a:cubicBezTo>
                  <a:close/>
                </a:path>
              </a:pathLst>
            </a:custGeom>
            <a:gradFill>
              <a:gsLst>
                <a:gs pos="0">
                  <a:srgbClr val="006A60"/>
                </a:gs>
                <a:gs pos="100000">
                  <a:srgbClr val="006A60">
                    <a:lumMod val="75000"/>
                  </a:srgbClr>
                </a:gs>
              </a:gsLst>
              <a:lin ang="2700000" scaled="0"/>
            </a:gra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R"/>
                <a:ea typeface="微软雅黑 Light"/>
                <a:cs typeface="+mn-cs"/>
              </a:endParaRPr>
            </a:p>
          </p:txBody>
        </p:sp>
        <p:sp>
          <p:nvSpPr>
            <p:cNvPr id="26" name="文本占位符 2">
              <a:extLst>
                <a:ext uri="{FF2B5EF4-FFF2-40B4-BE49-F238E27FC236}">
                  <a16:creationId xmlns:a16="http://schemas.microsoft.com/office/drawing/2014/main" id="{5A7B48B0-E16A-B7F5-F9DA-9629671BBB14}"/>
                </a:ext>
              </a:extLst>
            </p:cNvPr>
            <p:cNvSpPr txBox="1">
              <a:spLocks/>
            </p:cNvSpPr>
            <p:nvPr/>
          </p:nvSpPr>
          <p:spPr>
            <a:xfrm>
              <a:off x="1293636" y="2580744"/>
              <a:ext cx="2132104" cy="1587499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3800" b="0" kern="1200" spc="600">
                  <a:solidFill>
                    <a:schemeClr val="bg1"/>
                  </a:solidFill>
                  <a:latin typeface="Impact" panose="020B080603090205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3600" b="0" i="0" u="none" strike="noStrike" kern="1200" cap="none" spc="-30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微软雅黑 Light"/>
                <a:cs typeface="+mn-cs"/>
              </a:endParaRP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4517AFAD-4E6F-41CA-847E-C0BD722A9A17}"/>
              </a:ext>
            </a:extLst>
          </p:cNvPr>
          <p:cNvSpPr txBox="1"/>
          <p:nvPr/>
        </p:nvSpPr>
        <p:spPr>
          <a:xfrm>
            <a:off x="1068840" y="397634"/>
            <a:ext cx="2056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655C"/>
                </a:solidFill>
              </a:rPr>
              <a:t>Experiments</a:t>
            </a:r>
            <a:endParaRPr lang="zh-CN" altLang="en-US" sz="2400" b="1" dirty="0">
              <a:solidFill>
                <a:srgbClr val="00655C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5855E6E-12AD-A367-41CA-81CB032352FD}"/>
              </a:ext>
            </a:extLst>
          </p:cNvPr>
          <p:cNvSpPr txBox="1"/>
          <p:nvPr/>
        </p:nvSpPr>
        <p:spPr>
          <a:xfrm>
            <a:off x="3926868" y="408679"/>
            <a:ext cx="4078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(Image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desnowing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7682BD3-8490-410E-017F-4E4817F0F9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586" y="3551936"/>
            <a:ext cx="9350828" cy="290843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A24DCA2-E39D-7FB2-25EE-4E1BC3864B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5663" y="997296"/>
            <a:ext cx="4960674" cy="24317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646927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808D17C2-7C61-3D19-F124-781A23BE728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833" r="6100"/>
          <a:stretch/>
        </p:blipFill>
        <p:spPr>
          <a:xfrm>
            <a:off x="917790" y="1004225"/>
            <a:ext cx="8170226" cy="3000375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E9C1EB6E-0F96-D515-ACF8-823C648927FC}"/>
              </a:ext>
            </a:extLst>
          </p:cNvPr>
          <p:cNvGrpSpPr/>
          <p:nvPr/>
        </p:nvGrpSpPr>
        <p:grpSpPr>
          <a:xfrm>
            <a:off x="482600" y="326129"/>
            <a:ext cx="2960397" cy="597639"/>
            <a:chOff x="555618" y="2329496"/>
            <a:chExt cx="14493548" cy="2113408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D873834F-E04D-5516-7DC6-5F7D2169F0C1}"/>
                </a:ext>
              </a:extLst>
            </p:cNvPr>
            <p:cNvSpPr/>
            <p:nvPr/>
          </p:nvSpPr>
          <p:spPr>
            <a:xfrm>
              <a:off x="1142988" y="2531003"/>
              <a:ext cx="13906178" cy="1795990"/>
            </a:xfrm>
            <a:prstGeom prst="roundRect">
              <a:avLst>
                <a:gd name="adj" fmla="val 5667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R"/>
                <a:ea typeface="微软雅黑 Light"/>
                <a:cs typeface="+mn-cs"/>
              </a:endParaRPr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900D22CE-CD1E-F399-E51E-FD0C60CD5AF3}"/>
                </a:ext>
              </a:extLst>
            </p:cNvPr>
            <p:cNvSpPr/>
            <p:nvPr/>
          </p:nvSpPr>
          <p:spPr>
            <a:xfrm>
              <a:off x="555618" y="2329496"/>
              <a:ext cx="2870122" cy="2113408"/>
            </a:xfrm>
            <a:custGeom>
              <a:avLst/>
              <a:gdLst>
                <a:gd name="connsiteX0" fmla="*/ 107956 w 3162822"/>
                <a:gd name="connsiteY0" fmla="*/ 0 h 1905000"/>
                <a:gd name="connsiteX1" fmla="*/ 3162822 w 3162822"/>
                <a:gd name="connsiteY1" fmla="*/ 0 h 1905000"/>
                <a:gd name="connsiteX2" fmla="*/ 2580731 w 3162822"/>
                <a:gd name="connsiteY2" fmla="*/ 1905000 h 1905000"/>
                <a:gd name="connsiteX3" fmla="*/ 107956 w 3162822"/>
                <a:gd name="connsiteY3" fmla="*/ 1905000 h 1905000"/>
                <a:gd name="connsiteX4" fmla="*/ 0 w 3162822"/>
                <a:gd name="connsiteY4" fmla="*/ 1797044 h 1905000"/>
                <a:gd name="connsiteX5" fmla="*/ 0 w 3162822"/>
                <a:gd name="connsiteY5" fmla="*/ 107956 h 1905000"/>
                <a:gd name="connsiteX6" fmla="*/ 107956 w 3162822"/>
                <a:gd name="connsiteY6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62822" h="1905000">
                  <a:moveTo>
                    <a:pt x="107956" y="0"/>
                  </a:moveTo>
                  <a:lnTo>
                    <a:pt x="3162822" y="0"/>
                  </a:lnTo>
                  <a:lnTo>
                    <a:pt x="2580731" y="1905000"/>
                  </a:lnTo>
                  <a:lnTo>
                    <a:pt x="107956" y="1905000"/>
                  </a:lnTo>
                  <a:cubicBezTo>
                    <a:pt x="48334" y="1905000"/>
                    <a:pt x="0" y="1856666"/>
                    <a:pt x="0" y="1797044"/>
                  </a:cubicBezTo>
                  <a:lnTo>
                    <a:pt x="0" y="107956"/>
                  </a:lnTo>
                  <a:cubicBezTo>
                    <a:pt x="0" y="48334"/>
                    <a:pt x="48334" y="0"/>
                    <a:pt x="107956" y="0"/>
                  </a:cubicBezTo>
                  <a:close/>
                </a:path>
              </a:pathLst>
            </a:custGeom>
            <a:gradFill>
              <a:gsLst>
                <a:gs pos="0">
                  <a:srgbClr val="006A60"/>
                </a:gs>
                <a:gs pos="100000">
                  <a:srgbClr val="006A60">
                    <a:lumMod val="75000"/>
                  </a:srgbClr>
                </a:gs>
              </a:gsLst>
              <a:lin ang="2700000" scaled="0"/>
            </a:gra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R"/>
                <a:ea typeface="微软雅黑 Light"/>
                <a:cs typeface="+mn-cs"/>
              </a:endParaRPr>
            </a:p>
          </p:txBody>
        </p:sp>
        <p:sp>
          <p:nvSpPr>
            <p:cNvPr id="10" name="文本占位符 2">
              <a:extLst>
                <a:ext uri="{FF2B5EF4-FFF2-40B4-BE49-F238E27FC236}">
                  <a16:creationId xmlns:a16="http://schemas.microsoft.com/office/drawing/2014/main" id="{AB2E836D-731D-4463-1DEB-03F2F2633A7A}"/>
                </a:ext>
              </a:extLst>
            </p:cNvPr>
            <p:cNvSpPr txBox="1">
              <a:spLocks/>
            </p:cNvSpPr>
            <p:nvPr/>
          </p:nvSpPr>
          <p:spPr>
            <a:xfrm>
              <a:off x="1293636" y="2580744"/>
              <a:ext cx="2132104" cy="1587499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3800" b="0" kern="1200" spc="600">
                  <a:solidFill>
                    <a:schemeClr val="bg1"/>
                  </a:solidFill>
                  <a:latin typeface="Impact" panose="020B080603090205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3600" b="0" i="0" u="none" strike="noStrike" kern="1200" cap="none" spc="-30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微软雅黑 Light"/>
                <a:cs typeface="+mn-cs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EE659C39-B8D9-F310-BEAB-39C7A38D9CB3}"/>
              </a:ext>
            </a:extLst>
          </p:cNvPr>
          <p:cNvSpPr txBox="1"/>
          <p:nvPr/>
        </p:nvSpPr>
        <p:spPr>
          <a:xfrm>
            <a:off x="1068841" y="397634"/>
            <a:ext cx="2374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655C"/>
                </a:solidFill>
              </a:rPr>
              <a:t>Title &amp; Authors</a:t>
            </a:r>
            <a:endParaRPr lang="zh-CN" altLang="en-US" sz="2400" b="1" dirty="0">
              <a:solidFill>
                <a:srgbClr val="00655C"/>
              </a:solidFill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06043E6E-6FA2-F47E-AF77-711009034A3D}"/>
              </a:ext>
            </a:extLst>
          </p:cNvPr>
          <p:cNvGrpSpPr/>
          <p:nvPr/>
        </p:nvGrpSpPr>
        <p:grpSpPr>
          <a:xfrm>
            <a:off x="917790" y="4085058"/>
            <a:ext cx="10356420" cy="2389662"/>
            <a:chOff x="690839" y="2808375"/>
            <a:chExt cx="2206513" cy="1047148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E519D8DE-18A2-F0D0-70AB-1413CAA6CF0E}"/>
                </a:ext>
              </a:extLst>
            </p:cNvPr>
            <p:cNvSpPr/>
            <p:nvPr/>
          </p:nvSpPr>
          <p:spPr>
            <a:xfrm>
              <a:off x="690839" y="2808375"/>
              <a:ext cx="2206513" cy="1047148"/>
            </a:xfrm>
            <a:prstGeom prst="roundRect">
              <a:avLst>
                <a:gd name="adj" fmla="val 3605"/>
              </a:avLst>
            </a:prstGeom>
            <a:gradFill>
              <a:gsLst>
                <a:gs pos="100000">
                  <a:srgbClr val="E7FFF1"/>
                </a:gs>
                <a:gs pos="25000">
                  <a:schemeClr val="bg1"/>
                </a:gs>
              </a:gsLst>
              <a:lin ang="2700000" scaled="1"/>
            </a:gradFill>
            <a:ln>
              <a:noFill/>
            </a:ln>
            <a:effectLst>
              <a:outerShdw blurRad="76200" dist="50800" dir="5400000" algn="ctr" rotWithShape="0">
                <a:schemeClr val="accent2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dirty="0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13" name="矩形: 圆顶角 12">
              <a:extLst>
                <a:ext uri="{FF2B5EF4-FFF2-40B4-BE49-F238E27FC236}">
                  <a16:creationId xmlns:a16="http://schemas.microsoft.com/office/drawing/2014/main" id="{25C015CB-982B-4F8A-789D-ECFAAB9094CF}"/>
                </a:ext>
              </a:extLst>
            </p:cNvPr>
            <p:cNvSpPr/>
            <p:nvPr/>
          </p:nvSpPr>
          <p:spPr>
            <a:xfrm>
              <a:off x="690839" y="2808375"/>
              <a:ext cx="2206512" cy="53828"/>
            </a:xfrm>
            <a:prstGeom prst="round2SameRect">
              <a:avLst>
                <a:gd name="adj1" fmla="val 34924"/>
                <a:gd name="adj2" fmla="val 0"/>
              </a:avLst>
            </a:prstGeom>
            <a:gradFill>
              <a:gsLst>
                <a:gs pos="0">
                  <a:srgbClr val="00B050"/>
                </a:gs>
                <a:gs pos="60000">
                  <a:srgbClr val="006F66"/>
                </a:gs>
              </a:gsLst>
              <a:lin ang="2700000" scaled="0"/>
            </a:gradFill>
            <a:ln w="57150" cap="rnd">
              <a:noFill/>
              <a:prstDash val="solid"/>
              <a:round/>
            </a:ln>
            <a:effectLst>
              <a:outerShdw blurRad="76200" dist="50800" dir="5400000" algn="ctr" rotWithShape="0">
                <a:schemeClr val="accent6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 defTabSz="913765"/>
              <a:endParaRPr lang="en-US" sz="20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36A3DEFA-FADB-ACCE-1DAF-BD6F804D4DCF}"/>
              </a:ext>
            </a:extLst>
          </p:cNvPr>
          <p:cNvSpPr txBox="1"/>
          <p:nvPr/>
        </p:nvSpPr>
        <p:spPr>
          <a:xfrm>
            <a:off x="1731418" y="4315780"/>
            <a:ext cx="8216524" cy="1870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6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 with thinking: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0000FF"/>
                </a:solidFill>
              </a:rPr>
              <a:t>What</a:t>
            </a:r>
            <a:r>
              <a:rPr lang="en-US" altLang="zh-CN" sz="2400" dirty="0">
                <a:solidFill>
                  <a:srgbClr val="0000FF"/>
                </a:solidFill>
              </a:rPr>
              <a:t> is </a:t>
            </a:r>
            <a:r>
              <a:rPr lang="en-US" altLang="zh-C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Omni-Kernel Network</a:t>
            </a:r>
            <a:r>
              <a:rPr lang="en-US" altLang="zh-CN" sz="2400" dirty="0">
                <a:solidFill>
                  <a:srgbClr val="0000FF"/>
                </a:solidFill>
              </a:rPr>
              <a:t>?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0000FF"/>
                </a:solidFill>
              </a:rPr>
              <a:t>How</a:t>
            </a:r>
            <a:r>
              <a:rPr lang="en-US" altLang="zh-CN" sz="2400" dirty="0">
                <a:solidFill>
                  <a:srgbClr val="0000FF"/>
                </a:solidFill>
              </a:rPr>
              <a:t> does it work? </a:t>
            </a:r>
            <a:r>
              <a:rPr lang="en-US" altLang="zh-CN" sz="2400" b="1" dirty="0">
                <a:solidFill>
                  <a:srgbClr val="0000FF"/>
                </a:solidFill>
              </a:rPr>
              <a:t>Where</a:t>
            </a:r>
            <a:r>
              <a:rPr lang="en-US" altLang="zh-CN" sz="2400" dirty="0">
                <a:solidFill>
                  <a:srgbClr val="0000FF"/>
                </a:solidFill>
              </a:rPr>
              <a:t> does its advantages lie in?</a:t>
            </a: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90F904B1-E34B-A68C-7BBF-B95B67DC57AF}"/>
              </a:ext>
            </a:extLst>
          </p:cNvPr>
          <p:cNvSpPr/>
          <p:nvPr/>
        </p:nvSpPr>
        <p:spPr>
          <a:xfrm>
            <a:off x="9246637" y="1387845"/>
            <a:ext cx="2027568" cy="2389661"/>
          </a:xfrm>
          <a:prstGeom prst="roundRect">
            <a:avLst>
              <a:gd name="adj" fmla="val 914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CCBACA9-9C27-62F3-DF7B-E0479C7023EB}"/>
              </a:ext>
            </a:extLst>
          </p:cNvPr>
          <p:cNvSpPr txBox="1"/>
          <p:nvPr/>
        </p:nvSpPr>
        <p:spPr>
          <a:xfrm>
            <a:off x="9433249" y="1588973"/>
            <a:ext cx="1654344" cy="1987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Omni</a:t>
            </a:r>
          </a:p>
          <a:p>
            <a:pPr>
              <a:lnSpc>
                <a:spcPct val="150000"/>
              </a:lnSpc>
            </a:pPr>
            <a:r>
              <a:rPr lang="en-US" altLang="zh-CN" sz="16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全能的；</a:t>
            </a:r>
            <a:endParaRPr lang="en-US" altLang="zh-CN" sz="1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座席；</a:t>
            </a:r>
            <a:endParaRPr lang="en-US" altLang="zh-CN" sz="1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医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】</a:t>
            </a:r>
            <a:r>
              <a:rPr lang="zh-CN" altLang="en-US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全，全部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40143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E8725-772F-59EE-F74D-8F888938E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D505F817-D2B4-33CA-5C4A-C1EA27EA25BB}"/>
              </a:ext>
            </a:extLst>
          </p:cNvPr>
          <p:cNvGrpSpPr/>
          <p:nvPr/>
        </p:nvGrpSpPr>
        <p:grpSpPr>
          <a:xfrm>
            <a:off x="482600" y="326129"/>
            <a:ext cx="2643155" cy="597639"/>
            <a:chOff x="555618" y="2329496"/>
            <a:chExt cx="12940391" cy="2113408"/>
          </a:xfrm>
        </p:grpSpPr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id="{5D35EA20-0E59-0EDD-7867-D06EDD3B06DB}"/>
                </a:ext>
              </a:extLst>
            </p:cNvPr>
            <p:cNvSpPr/>
            <p:nvPr/>
          </p:nvSpPr>
          <p:spPr>
            <a:xfrm>
              <a:off x="1142988" y="2531003"/>
              <a:ext cx="12353021" cy="1795990"/>
            </a:xfrm>
            <a:prstGeom prst="roundRect">
              <a:avLst>
                <a:gd name="adj" fmla="val 5667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R"/>
                <a:ea typeface="微软雅黑 Light"/>
                <a:cs typeface="+mn-cs"/>
              </a:endParaRPr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460B9156-745A-A770-C3E3-C0F680DDB49E}"/>
                </a:ext>
              </a:extLst>
            </p:cNvPr>
            <p:cNvSpPr/>
            <p:nvPr/>
          </p:nvSpPr>
          <p:spPr>
            <a:xfrm>
              <a:off x="555618" y="2329496"/>
              <a:ext cx="2870122" cy="2113408"/>
            </a:xfrm>
            <a:custGeom>
              <a:avLst/>
              <a:gdLst>
                <a:gd name="connsiteX0" fmla="*/ 107956 w 3162822"/>
                <a:gd name="connsiteY0" fmla="*/ 0 h 1905000"/>
                <a:gd name="connsiteX1" fmla="*/ 3162822 w 3162822"/>
                <a:gd name="connsiteY1" fmla="*/ 0 h 1905000"/>
                <a:gd name="connsiteX2" fmla="*/ 2580731 w 3162822"/>
                <a:gd name="connsiteY2" fmla="*/ 1905000 h 1905000"/>
                <a:gd name="connsiteX3" fmla="*/ 107956 w 3162822"/>
                <a:gd name="connsiteY3" fmla="*/ 1905000 h 1905000"/>
                <a:gd name="connsiteX4" fmla="*/ 0 w 3162822"/>
                <a:gd name="connsiteY4" fmla="*/ 1797044 h 1905000"/>
                <a:gd name="connsiteX5" fmla="*/ 0 w 3162822"/>
                <a:gd name="connsiteY5" fmla="*/ 107956 h 1905000"/>
                <a:gd name="connsiteX6" fmla="*/ 107956 w 3162822"/>
                <a:gd name="connsiteY6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62822" h="1905000">
                  <a:moveTo>
                    <a:pt x="107956" y="0"/>
                  </a:moveTo>
                  <a:lnTo>
                    <a:pt x="3162822" y="0"/>
                  </a:lnTo>
                  <a:lnTo>
                    <a:pt x="2580731" y="1905000"/>
                  </a:lnTo>
                  <a:lnTo>
                    <a:pt x="107956" y="1905000"/>
                  </a:lnTo>
                  <a:cubicBezTo>
                    <a:pt x="48334" y="1905000"/>
                    <a:pt x="0" y="1856666"/>
                    <a:pt x="0" y="1797044"/>
                  </a:cubicBezTo>
                  <a:lnTo>
                    <a:pt x="0" y="107956"/>
                  </a:lnTo>
                  <a:cubicBezTo>
                    <a:pt x="0" y="48334"/>
                    <a:pt x="48334" y="0"/>
                    <a:pt x="107956" y="0"/>
                  </a:cubicBezTo>
                  <a:close/>
                </a:path>
              </a:pathLst>
            </a:custGeom>
            <a:gradFill>
              <a:gsLst>
                <a:gs pos="0">
                  <a:srgbClr val="006A60"/>
                </a:gs>
                <a:gs pos="100000">
                  <a:srgbClr val="006A60">
                    <a:lumMod val="75000"/>
                  </a:srgbClr>
                </a:gs>
              </a:gsLst>
              <a:lin ang="2700000" scaled="0"/>
            </a:gra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R"/>
                <a:ea typeface="微软雅黑 Light"/>
                <a:cs typeface="+mn-cs"/>
              </a:endParaRPr>
            </a:p>
          </p:txBody>
        </p:sp>
        <p:sp>
          <p:nvSpPr>
            <p:cNvPr id="26" name="文本占位符 2">
              <a:extLst>
                <a:ext uri="{FF2B5EF4-FFF2-40B4-BE49-F238E27FC236}">
                  <a16:creationId xmlns:a16="http://schemas.microsoft.com/office/drawing/2014/main" id="{C32046FD-E68C-DE27-F38A-22F066EE0173}"/>
                </a:ext>
              </a:extLst>
            </p:cNvPr>
            <p:cNvSpPr txBox="1">
              <a:spLocks/>
            </p:cNvSpPr>
            <p:nvPr/>
          </p:nvSpPr>
          <p:spPr>
            <a:xfrm>
              <a:off x="1293636" y="2580744"/>
              <a:ext cx="2132104" cy="1587499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3800" b="0" kern="1200" spc="600">
                  <a:solidFill>
                    <a:schemeClr val="bg1"/>
                  </a:solidFill>
                  <a:latin typeface="Impact" panose="020B080603090205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3600" b="0" i="0" u="none" strike="noStrike" kern="1200" cap="none" spc="-30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微软雅黑 Light"/>
                <a:cs typeface="+mn-cs"/>
              </a:endParaRP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30A3671D-859B-9042-AC00-2C07A2F80DFA}"/>
              </a:ext>
            </a:extLst>
          </p:cNvPr>
          <p:cNvSpPr txBox="1"/>
          <p:nvPr/>
        </p:nvSpPr>
        <p:spPr>
          <a:xfrm>
            <a:off x="1068840" y="397634"/>
            <a:ext cx="2056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655C"/>
                </a:solidFill>
              </a:rPr>
              <a:t>Experiments</a:t>
            </a:r>
            <a:endParaRPr lang="zh-CN" altLang="en-US" sz="2400" b="1" dirty="0">
              <a:solidFill>
                <a:srgbClr val="00655C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964DF93-2237-74E0-10C6-50D7C4B9AE00}"/>
              </a:ext>
            </a:extLst>
          </p:cNvPr>
          <p:cNvSpPr txBox="1"/>
          <p:nvPr/>
        </p:nvSpPr>
        <p:spPr>
          <a:xfrm>
            <a:off x="3926868" y="408679"/>
            <a:ext cx="4078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Ablation Studies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1D35DDD-EFF3-CB96-770F-008CE34B2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681" y="3488719"/>
            <a:ext cx="11532637" cy="3140938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A59084C7-8FC4-BA7A-C938-BDD141C72AAB}"/>
              </a:ext>
            </a:extLst>
          </p:cNvPr>
          <p:cNvGrpSpPr/>
          <p:nvPr/>
        </p:nvGrpSpPr>
        <p:grpSpPr>
          <a:xfrm>
            <a:off x="2643184" y="1066563"/>
            <a:ext cx="6905632" cy="2203846"/>
            <a:chOff x="690839" y="2808375"/>
            <a:chExt cx="2206513" cy="912163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92D33542-8680-9BDD-9EAE-7BC89B27A06E}"/>
                </a:ext>
              </a:extLst>
            </p:cNvPr>
            <p:cNvSpPr/>
            <p:nvPr/>
          </p:nvSpPr>
          <p:spPr>
            <a:xfrm>
              <a:off x="690839" y="2808375"/>
              <a:ext cx="2206513" cy="912163"/>
            </a:xfrm>
            <a:prstGeom prst="roundRect">
              <a:avLst>
                <a:gd name="adj" fmla="val 3605"/>
              </a:avLst>
            </a:prstGeom>
            <a:gradFill>
              <a:gsLst>
                <a:gs pos="100000">
                  <a:srgbClr val="E7FFF1"/>
                </a:gs>
                <a:gs pos="25000">
                  <a:schemeClr val="bg1"/>
                </a:gs>
              </a:gsLst>
              <a:lin ang="2700000" scaled="1"/>
            </a:gradFill>
            <a:ln>
              <a:noFill/>
            </a:ln>
            <a:effectLst>
              <a:outerShdw blurRad="76200" dist="50800" dir="5400000" algn="ctr" rotWithShape="0">
                <a:schemeClr val="accent2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dirty="0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8" name="矩形: 圆顶角 7">
              <a:extLst>
                <a:ext uri="{FF2B5EF4-FFF2-40B4-BE49-F238E27FC236}">
                  <a16:creationId xmlns:a16="http://schemas.microsoft.com/office/drawing/2014/main" id="{DF6A3113-45FB-7F72-5B7B-CB3D2FB4A21A}"/>
                </a:ext>
              </a:extLst>
            </p:cNvPr>
            <p:cNvSpPr/>
            <p:nvPr/>
          </p:nvSpPr>
          <p:spPr>
            <a:xfrm>
              <a:off x="690839" y="2808375"/>
              <a:ext cx="2206512" cy="53828"/>
            </a:xfrm>
            <a:prstGeom prst="round2SameRect">
              <a:avLst>
                <a:gd name="adj1" fmla="val 34924"/>
                <a:gd name="adj2" fmla="val 0"/>
              </a:avLst>
            </a:prstGeom>
            <a:gradFill>
              <a:gsLst>
                <a:gs pos="0">
                  <a:srgbClr val="00B050"/>
                </a:gs>
                <a:gs pos="60000">
                  <a:srgbClr val="006F66"/>
                </a:gs>
              </a:gsLst>
              <a:lin ang="2700000" scaled="0"/>
            </a:gradFill>
            <a:ln w="57150" cap="rnd">
              <a:noFill/>
              <a:prstDash val="solid"/>
              <a:round/>
            </a:ln>
            <a:effectLst>
              <a:outerShdw blurRad="76200" dist="50800" dir="5400000" algn="ctr" rotWithShape="0">
                <a:schemeClr val="accent6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 defTabSz="913765"/>
              <a:endParaRPr lang="en-US" sz="20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FDB90377-92CF-E6D3-E3BD-4B4B7658918C}"/>
              </a:ext>
            </a:extLst>
          </p:cNvPr>
          <p:cNvSpPr txBox="1"/>
          <p:nvPr/>
        </p:nvSpPr>
        <p:spPr>
          <a:xfrm>
            <a:off x="2933412" y="1522516"/>
            <a:ext cx="6102221" cy="1421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OKNet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on the RESIDE-Indoor dataset for 300 epochs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Evaluating on SOTS-Indoor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67C5D43-C6A8-DC96-9BE7-9476FB1011DB}"/>
              </a:ext>
            </a:extLst>
          </p:cNvPr>
          <p:cNvSpPr/>
          <p:nvPr/>
        </p:nvSpPr>
        <p:spPr>
          <a:xfrm>
            <a:off x="8378890" y="6232849"/>
            <a:ext cx="3191069" cy="2332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39E06D8-9F68-EDA8-67C7-7D9EB6536A08}"/>
              </a:ext>
            </a:extLst>
          </p:cNvPr>
          <p:cNvSpPr/>
          <p:nvPr/>
        </p:nvSpPr>
        <p:spPr>
          <a:xfrm>
            <a:off x="8382000" y="5779498"/>
            <a:ext cx="3191069" cy="233265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9146407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768C0A-DAE8-2F06-E9CB-AF380C834A57}"/>
              </a:ext>
            </a:extLst>
          </p:cNvPr>
          <p:cNvGrpSpPr/>
          <p:nvPr/>
        </p:nvGrpSpPr>
        <p:grpSpPr>
          <a:xfrm>
            <a:off x="482600" y="326129"/>
            <a:ext cx="2428551" cy="597639"/>
            <a:chOff x="555618" y="2329496"/>
            <a:chExt cx="11889730" cy="2113408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9DE7A433-0EE7-3DF2-7B91-4D0819D8FCE5}"/>
                </a:ext>
              </a:extLst>
            </p:cNvPr>
            <p:cNvSpPr/>
            <p:nvPr/>
          </p:nvSpPr>
          <p:spPr>
            <a:xfrm>
              <a:off x="1142988" y="2531003"/>
              <a:ext cx="11302360" cy="1795990"/>
            </a:xfrm>
            <a:prstGeom prst="roundRect">
              <a:avLst>
                <a:gd name="adj" fmla="val 5667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R"/>
                <a:ea typeface="微软雅黑 Light"/>
                <a:cs typeface="+mn-cs"/>
              </a:endParaRPr>
            </a:p>
          </p:txBody>
        </p:sp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A8A3DDD1-278F-88C9-1566-C8B0B814FDE9}"/>
                </a:ext>
              </a:extLst>
            </p:cNvPr>
            <p:cNvSpPr/>
            <p:nvPr/>
          </p:nvSpPr>
          <p:spPr>
            <a:xfrm>
              <a:off x="555618" y="2329496"/>
              <a:ext cx="2870122" cy="2113408"/>
            </a:xfrm>
            <a:custGeom>
              <a:avLst/>
              <a:gdLst>
                <a:gd name="connsiteX0" fmla="*/ 107956 w 3162822"/>
                <a:gd name="connsiteY0" fmla="*/ 0 h 1905000"/>
                <a:gd name="connsiteX1" fmla="*/ 3162822 w 3162822"/>
                <a:gd name="connsiteY1" fmla="*/ 0 h 1905000"/>
                <a:gd name="connsiteX2" fmla="*/ 2580731 w 3162822"/>
                <a:gd name="connsiteY2" fmla="*/ 1905000 h 1905000"/>
                <a:gd name="connsiteX3" fmla="*/ 107956 w 3162822"/>
                <a:gd name="connsiteY3" fmla="*/ 1905000 h 1905000"/>
                <a:gd name="connsiteX4" fmla="*/ 0 w 3162822"/>
                <a:gd name="connsiteY4" fmla="*/ 1797044 h 1905000"/>
                <a:gd name="connsiteX5" fmla="*/ 0 w 3162822"/>
                <a:gd name="connsiteY5" fmla="*/ 107956 h 1905000"/>
                <a:gd name="connsiteX6" fmla="*/ 107956 w 3162822"/>
                <a:gd name="connsiteY6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62822" h="1905000">
                  <a:moveTo>
                    <a:pt x="107956" y="0"/>
                  </a:moveTo>
                  <a:lnTo>
                    <a:pt x="3162822" y="0"/>
                  </a:lnTo>
                  <a:lnTo>
                    <a:pt x="2580731" y="1905000"/>
                  </a:lnTo>
                  <a:lnTo>
                    <a:pt x="107956" y="1905000"/>
                  </a:lnTo>
                  <a:cubicBezTo>
                    <a:pt x="48334" y="1905000"/>
                    <a:pt x="0" y="1856666"/>
                    <a:pt x="0" y="1797044"/>
                  </a:cubicBezTo>
                  <a:lnTo>
                    <a:pt x="0" y="107956"/>
                  </a:lnTo>
                  <a:cubicBezTo>
                    <a:pt x="0" y="48334"/>
                    <a:pt x="48334" y="0"/>
                    <a:pt x="107956" y="0"/>
                  </a:cubicBezTo>
                  <a:close/>
                </a:path>
              </a:pathLst>
            </a:custGeom>
            <a:gradFill>
              <a:gsLst>
                <a:gs pos="0">
                  <a:srgbClr val="006A60"/>
                </a:gs>
                <a:gs pos="100000">
                  <a:srgbClr val="006A60">
                    <a:lumMod val="75000"/>
                  </a:srgbClr>
                </a:gs>
              </a:gsLst>
              <a:lin ang="2700000" scaled="0"/>
            </a:gra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R"/>
                <a:ea typeface="微软雅黑 Light"/>
                <a:cs typeface="+mn-cs"/>
              </a:endParaRPr>
            </a:p>
          </p:txBody>
        </p:sp>
        <p:sp>
          <p:nvSpPr>
            <p:cNvPr id="5" name="文本占位符 2">
              <a:extLst>
                <a:ext uri="{FF2B5EF4-FFF2-40B4-BE49-F238E27FC236}">
                  <a16:creationId xmlns:a16="http://schemas.microsoft.com/office/drawing/2014/main" id="{E784C488-72C9-C9F2-7331-CA722BCECFA4}"/>
                </a:ext>
              </a:extLst>
            </p:cNvPr>
            <p:cNvSpPr txBox="1">
              <a:spLocks/>
            </p:cNvSpPr>
            <p:nvPr/>
          </p:nvSpPr>
          <p:spPr>
            <a:xfrm>
              <a:off x="1293636" y="2580744"/>
              <a:ext cx="2132104" cy="1587499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3800" b="0" kern="1200" spc="600">
                  <a:solidFill>
                    <a:schemeClr val="bg1"/>
                  </a:solidFill>
                  <a:latin typeface="Impact" panose="020B080603090205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3600" b="0" i="0" u="none" strike="noStrike" kern="1200" cap="none" spc="-30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微软雅黑 Light"/>
                <a:cs typeface="+mn-cs"/>
              </a:endParaRP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814C829B-3008-1B44-BBFB-D4A0EDFE21F9}"/>
              </a:ext>
            </a:extLst>
          </p:cNvPr>
          <p:cNvSpPr txBox="1"/>
          <p:nvPr/>
        </p:nvSpPr>
        <p:spPr>
          <a:xfrm>
            <a:off x="1068841" y="397634"/>
            <a:ext cx="1842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655C"/>
                </a:solidFill>
              </a:rPr>
              <a:t>Conclusion</a:t>
            </a:r>
            <a:endParaRPr lang="zh-CN" altLang="en-US" sz="2400" b="1" dirty="0">
              <a:solidFill>
                <a:srgbClr val="00655C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4206FD5-5E69-EAB2-786C-E2410DA8CC88}"/>
              </a:ext>
            </a:extLst>
          </p:cNvPr>
          <p:cNvSpPr txBox="1"/>
          <p:nvPr/>
        </p:nvSpPr>
        <p:spPr>
          <a:xfrm>
            <a:off x="482600" y="1031952"/>
            <a:ext cx="6529456" cy="5230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2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paper, we propose an efficient convolutional network, dubbed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OKNet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is capable of capturing multi-scale receptive fields. The core component, OKM, consists of three branches for modeling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dependencies. The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branch is designed by exploring the unusually large regular and strip-based depth-wise convolutions for image restoration. The novel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branch utilizes dual-domain channel attention and frequency-based spatial attention for modulating global representations. Furthermore, the extremely lightweight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branch brings locality to the model. Inserting the simple yet effective OKM into the bottleneck,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OKNet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achieves state-of-the-art performance on 11 different datasets for three image restoration tasks.</a:t>
            </a:r>
            <a:endParaRPr lang="zh-CN" altLang="en-US" sz="2000" dirty="0">
              <a:solidFill>
                <a:srgbClr val="006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0F094850-AB21-57C8-00AC-DD2F6616F744}"/>
              </a:ext>
            </a:extLst>
          </p:cNvPr>
          <p:cNvGrpSpPr/>
          <p:nvPr/>
        </p:nvGrpSpPr>
        <p:grpSpPr>
          <a:xfrm>
            <a:off x="7343775" y="1235006"/>
            <a:ext cx="4365625" cy="5221220"/>
            <a:chOff x="690839" y="2808375"/>
            <a:chExt cx="2206513" cy="2287935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73170B7D-63A3-2384-D5D9-32B4C9FF23F0}"/>
                </a:ext>
              </a:extLst>
            </p:cNvPr>
            <p:cNvSpPr/>
            <p:nvPr/>
          </p:nvSpPr>
          <p:spPr>
            <a:xfrm>
              <a:off x="690839" y="2808375"/>
              <a:ext cx="2206513" cy="2287935"/>
            </a:xfrm>
            <a:prstGeom prst="roundRect">
              <a:avLst>
                <a:gd name="adj" fmla="val 3605"/>
              </a:avLst>
            </a:prstGeom>
            <a:gradFill>
              <a:gsLst>
                <a:gs pos="100000">
                  <a:srgbClr val="E7FFF1"/>
                </a:gs>
                <a:gs pos="25000">
                  <a:schemeClr val="bg1"/>
                </a:gs>
              </a:gsLst>
              <a:lin ang="2700000" scaled="1"/>
            </a:gradFill>
            <a:ln>
              <a:noFill/>
            </a:ln>
            <a:effectLst>
              <a:outerShdw blurRad="76200" dist="50800" dir="5400000" algn="ctr" rotWithShape="0">
                <a:schemeClr val="accent2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dirty="0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11" name="矩形: 圆顶角 10">
              <a:extLst>
                <a:ext uri="{FF2B5EF4-FFF2-40B4-BE49-F238E27FC236}">
                  <a16:creationId xmlns:a16="http://schemas.microsoft.com/office/drawing/2014/main" id="{618AF30E-C787-CC28-91B4-2EA4534019F1}"/>
                </a:ext>
              </a:extLst>
            </p:cNvPr>
            <p:cNvSpPr/>
            <p:nvPr/>
          </p:nvSpPr>
          <p:spPr>
            <a:xfrm>
              <a:off x="690839" y="2808375"/>
              <a:ext cx="2206512" cy="53828"/>
            </a:xfrm>
            <a:prstGeom prst="round2SameRect">
              <a:avLst>
                <a:gd name="adj1" fmla="val 34924"/>
                <a:gd name="adj2" fmla="val 0"/>
              </a:avLst>
            </a:prstGeom>
            <a:gradFill>
              <a:gsLst>
                <a:gs pos="0">
                  <a:srgbClr val="00B050"/>
                </a:gs>
                <a:gs pos="60000">
                  <a:srgbClr val="006F66"/>
                </a:gs>
              </a:gsLst>
              <a:lin ang="2700000" scaled="0"/>
            </a:gradFill>
            <a:ln w="57150" cap="rnd">
              <a:noFill/>
              <a:prstDash val="solid"/>
              <a:round/>
            </a:ln>
            <a:effectLst>
              <a:outerShdw blurRad="76200" dist="50800" dir="5400000" algn="ctr" rotWithShape="0">
                <a:schemeClr val="accent6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 defTabSz="913765"/>
              <a:endParaRPr lang="en-US" sz="20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2C330B6D-6E5C-BEA5-502E-AFFF5D302575}"/>
              </a:ext>
            </a:extLst>
          </p:cNvPr>
          <p:cNvSpPr txBox="1"/>
          <p:nvPr/>
        </p:nvSpPr>
        <p:spPr>
          <a:xfrm>
            <a:off x="7450785" y="1441824"/>
            <a:ext cx="4151602" cy="4830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6F6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Notes: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6F66"/>
                </a:solidFill>
                <a:effectLst/>
                <a:uLnTx/>
                <a:uFillTx/>
                <a:ea typeface="微软雅黑"/>
                <a:cs typeface="Times New Roman" panose="02020603050405020304" pitchFamily="18" charset="0"/>
              </a:rPr>
              <a:t>OKM:</a:t>
            </a:r>
          </a:p>
          <a:p>
            <a:pPr lvl="1">
              <a:lnSpc>
                <a:spcPct val="140000"/>
              </a:lnSpc>
              <a:defRPr/>
            </a:pP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微软雅黑"/>
                <a:cs typeface="Times New Roman" panose="02020603050405020304" pitchFamily="18" charset="0"/>
              </a:rPr>
              <a:t>consists of three branches for modeling </a:t>
            </a: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微软雅黑"/>
                <a:cs typeface="Times New Roman" panose="02020603050405020304" pitchFamily="18" charset="0"/>
              </a:rPr>
              <a:t>local</a:t>
            </a: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微软雅黑"/>
                <a:cs typeface="Times New Roman" panose="02020603050405020304" pitchFamily="18" charset="0"/>
              </a:rPr>
              <a:t>, </a:t>
            </a: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微软雅黑"/>
                <a:cs typeface="Times New Roman" panose="02020603050405020304" pitchFamily="18" charset="0"/>
              </a:rPr>
              <a:t>large</a:t>
            </a: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微软雅黑"/>
                <a:cs typeface="Times New Roman" panose="02020603050405020304" pitchFamily="18" charset="0"/>
              </a:rPr>
              <a:t>, and </a:t>
            </a: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微软雅黑"/>
                <a:cs typeface="Times New Roman" panose="02020603050405020304" pitchFamily="18" charset="0"/>
              </a:rPr>
              <a:t>global</a:t>
            </a: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微软雅黑"/>
                <a:cs typeface="Times New Roman" panose="02020603050405020304" pitchFamily="18" charset="0"/>
              </a:rPr>
              <a:t> dependencies</a:t>
            </a:r>
            <a:endParaRPr lang="en-US" altLang="zh-CN" dirty="0">
              <a:solidFill>
                <a:srgbClr val="0000FF"/>
              </a:solidFill>
              <a:ea typeface="微软雅黑"/>
              <a:cs typeface="Times New Roman" panose="02020603050405020304" pitchFamily="18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b="1" dirty="0">
                <a:solidFill>
                  <a:srgbClr val="006F66"/>
                </a:solidFill>
                <a:ea typeface="微软雅黑"/>
                <a:cs typeface="Times New Roman" panose="02020603050405020304" pitchFamily="18" charset="0"/>
              </a:rPr>
              <a:t>The large branch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6F66"/>
                </a:solidFill>
                <a:effectLst/>
                <a:uLnTx/>
                <a:uFillTx/>
                <a:ea typeface="微软雅黑"/>
                <a:cs typeface="Times New Roman" panose="02020603050405020304" pitchFamily="18" charset="0"/>
              </a:rPr>
              <a:t>:</a:t>
            </a:r>
          </a:p>
          <a:p>
            <a:pPr lvl="1">
              <a:lnSpc>
                <a:spcPct val="140000"/>
              </a:lnSpc>
              <a:defRPr/>
            </a:pPr>
            <a:r>
              <a:rPr lang="en-US" altLang="zh-CN" dirty="0">
                <a:solidFill>
                  <a:srgbClr val="0000FF"/>
                </a:solidFill>
                <a:ea typeface="微软雅黑"/>
                <a:cs typeface="Times New Roman" panose="02020603050405020304" pitchFamily="18" charset="0"/>
              </a:rPr>
              <a:t>large regular and strip-based depth-wise convolutions</a:t>
            </a:r>
          </a:p>
          <a:p>
            <a:pPr marL="285750" lvl="1" indent="-285750">
              <a:lnSpc>
                <a:spcPct val="14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b="1" dirty="0">
                <a:solidFill>
                  <a:srgbClr val="006F66"/>
                </a:solidFill>
                <a:ea typeface="微软雅黑"/>
                <a:cs typeface="Times New Roman" panose="02020603050405020304" pitchFamily="18" charset="0"/>
              </a:rPr>
              <a:t>The global branch:</a:t>
            </a:r>
          </a:p>
          <a:p>
            <a:pPr marL="800100" lvl="2" indent="-342900">
              <a:lnSpc>
                <a:spcPct val="140000"/>
              </a:lnSpc>
              <a:buFont typeface="+mj-lt"/>
              <a:buAutoNum type="alphaLcParenR"/>
              <a:defRPr/>
            </a:pPr>
            <a:r>
              <a:rPr lang="en-US" altLang="zh-CN" dirty="0">
                <a:solidFill>
                  <a:srgbClr val="0000FF"/>
                </a:solidFill>
                <a:ea typeface="微软雅黑"/>
                <a:cs typeface="Times New Roman" panose="02020603050405020304" pitchFamily="18" charset="0"/>
              </a:rPr>
              <a:t>dual-domain channel attention</a:t>
            </a:r>
          </a:p>
          <a:p>
            <a:pPr marL="800100" lvl="2" indent="-342900">
              <a:lnSpc>
                <a:spcPct val="140000"/>
              </a:lnSpc>
              <a:buFont typeface="+mj-lt"/>
              <a:buAutoNum type="alphaLcParenR"/>
              <a:defRPr/>
            </a:pPr>
            <a:r>
              <a:rPr lang="en-US" altLang="zh-CN" dirty="0">
                <a:solidFill>
                  <a:srgbClr val="0000FF"/>
                </a:solidFill>
                <a:ea typeface="微软雅黑"/>
                <a:cs typeface="Times New Roman" panose="02020603050405020304" pitchFamily="18" charset="0"/>
              </a:rPr>
              <a:t>frequency-based spatial attention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7678709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32D77DEE-FA7D-4213-ADC0-82ABB4BC73E1}"/>
              </a:ext>
            </a:extLst>
          </p:cNvPr>
          <p:cNvSpPr/>
          <p:nvPr/>
        </p:nvSpPr>
        <p:spPr>
          <a:xfrm rot="5400000">
            <a:off x="7870491" y="-71818"/>
            <a:ext cx="26355" cy="169988"/>
          </a:xfrm>
          <a:custGeom>
            <a:avLst/>
            <a:gdLst>
              <a:gd name="connsiteX0" fmla="*/ 0 w 26355"/>
              <a:gd name="connsiteY0" fmla="*/ 169988 h 169988"/>
              <a:gd name="connsiteX1" fmla="*/ 0 w 26355"/>
              <a:gd name="connsiteY1" fmla="*/ 25601 h 169988"/>
              <a:gd name="connsiteX2" fmla="*/ 26355 w 26355"/>
              <a:gd name="connsiteY2" fmla="*/ 0 h 169988"/>
              <a:gd name="connsiteX3" fmla="*/ 2 w 26355"/>
              <a:gd name="connsiteY3" fmla="*/ 25601 h 169988"/>
              <a:gd name="connsiteX4" fmla="*/ 2 w 26355"/>
              <a:gd name="connsiteY4" fmla="*/ 169988 h 169988"/>
              <a:gd name="connsiteX5" fmla="*/ 0 w 26355"/>
              <a:gd name="connsiteY5" fmla="*/ 169988 h 16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55" h="169988">
                <a:moveTo>
                  <a:pt x="0" y="169988"/>
                </a:moveTo>
                <a:lnTo>
                  <a:pt x="0" y="25601"/>
                </a:lnTo>
                <a:lnTo>
                  <a:pt x="26355" y="0"/>
                </a:lnTo>
                <a:lnTo>
                  <a:pt x="2" y="25601"/>
                </a:lnTo>
                <a:lnTo>
                  <a:pt x="2" y="169988"/>
                </a:lnTo>
                <a:lnTo>
                  <a:pt x="0" y="1699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POSans R"/>
              <a:ea typeface="微软雅黑 Light"/>
              <a:cs typeface="+mn-cs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FDF0B09D-D474-4DDA-82AE-D2B6F639C289}"/>
              </a:ext>
            </a:extLst>
          </p:cNvPr>
          <p:cNvSpPr/>
          <p:nvPr/>
        </p:nvSpPr>
        <p:spPr>
          <a:xfrm rot="5400000">
            <a:off x="7956583" y="408082"/>
            <a:ext cx="758895" cy="405566"/>
          </a:xfrm>
          <a:custGeom>
            <a:avLst/>
            <a:gdLst>
              <a:gd name="connsiteX0" fmla="*/ 0 w 758895"/>
              <a:gd name="connsiteY0" fmla="*/ 405566 h 405566"/>
              <a:gd name="connsiteX1" fmla="*/ 758895 w 758895"/>
              <a:gd name="connsiteY1" fmla="*/ 0 h 405566"/>
              <a:gd name="connsiteX2" fmla="*/ 0 w 758895"/>
              <a:gd name="connsiteY2" fmla="*/ 405566 h 40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8895" h="405566">
                <a:moveTo>
                  <a:pt x="0" y="405566"/>
                </a:moveTo>
                <a:cubicBezTo>
                  <a:pt x="217908" y="247906"/>
                  <a:pt x="473479" y="111447"/>
                  <a:pt x="758895" y="0"/>
                </a:cubicBezTo>
                <a:cubicBezTo>
                  <a:pt x="473479" y="111447"/>
                  <a:pt x="217909" y="247906"/>
                  <a:pt x="0" y="4055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POSans R"/>
              <a:ea typeface="微软雅黑 Light"/>
              <a:cs typeface="+mn-cs"/>
            </a:endParaRPr>
          </a:p>
        </p:txBody>
      </p:sp>
      <p:sp>
        <p:nvSpPr>
          <p:cNvPr id="50" name="弧形 49">
            <a:extLst>
              <a:ext uri="{FF2B5EF4-FFF2-40B4-BE49-F238E27FC236}">
                <a16:creationId xmlns:a16="http://schemas.microsoft.com/office/drawing/2014/main" id="{AB554D7F-7CD6-49F1-8D33-9036A67DF3C0}"/>
              </a:ext>
            </a:extLst>
          </p:cNvPr>
          <p:cNvSpPr/>
          <p:nvPr/>
        </p:nvSpPr>
        <p:spPr>
          <a:xfrm>
            <a:off x="8010945" y="2619624"/>
            <a:ext cx="209261" cy="209261"/>
          </a:xfrm>
          <a:prstGeom prst="arc">
            <a:avLst>
              <a:gd name="adj1" fmla="val 11338521"/>
              <a:gd name="adj2" fmla="val 6353595"/>
            </a:avLst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POSans R"/>
              <a:ea typeface="微软雅黑 Light"/>
              <a:cs typeface="+mn-cs"/>
            </a:endParaRPr>
          </a:p>
        </p:txBody>
      </p:sp>
      <p:pic>
        <p:nvPicPr>
          <p:cNvPr id="4" name="图片占位符 3">
            <a:extLst>
              <a:ext uri="{FF2B5EF4-FFF2-40B4-BE49-F238E27FC236}">
                <a16:creationId xmlns:a16="http://schemas.microsoft.com/office/drawing/2014/main" id="{8400C7F9-0F22-44BB-A66C-6AD0060AC6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 grainSize="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69" name="文本占位符 68">
            <a:extLst>
              <a:ext uri="{FF2B5EF4-FFF2-40B4-BE49-F238E27FC236}">
                <a16:creationId xmlns:a16="http://schemas.microsoft.com/office/drawing/2014/main" id="{D7E5C298-6596-46DE-9325-7A7A03CDFA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7989" y="2712645"/>
            <a:ext cx="7205258" cy="469552"/>
          </a:xfrm>
        </p:spPr>
        <p:txBody>
          <a:bodyPr/>
          <a:lstStyle/>
          <a:p>
            <a:pPr algn="l">
              <a:lnSpc>
                <a:spcPct val="120000"/>
              </a:lnSpc>
              <a:tabLst>
                <a:tab pos="4306888" algn="l"/>
              </a:tabLst>
            </a:pPr>
            <a:r>
              <a:rPr lang="en-US" altLang="zh-CN" sz="2400" b="1" kern="0" dirty="0">
                <a:solidFill>
                  <a:schemeClr val="tx1">
                    <a:alpha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Omni-Kernel Network </a:t>
            </a:r>
            <a:r>
              <a:rPr lang="en-US" altLang="zh-CN" sz="2800" b="1" kern="0" dirty="0">
                <a:solidFill>
                  <a:schemeClr val="tx1">
                    <a:alpha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altLang="zh-CN" sz="2400" b="1" kern="0" dirty="0">
                <a:solidFill>
                  <a:schemeClr val="tx1">
                    <a:alpha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Image Restoration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612EC14-DF1F-3A0A-ECB4-88277E5A993B}"/>
              </a:ext>
            </a:extLst>
          </p:cNvPr>
          <p:cNvSpPr txBox="1"/>
          <p:nvPr/>
        </p:nvSpPr>
        <p:spPr>
          <a:xfrm>
            <a:off x="927989" y="3910579"/>
            <a:ext cx="6901989" cy="22570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Reporter: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Yilin Chen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 College of Information, Mechanical and Electrical Engineering, Shanghai Normal University, Shanghai, China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chenyilin0126@126.com</a:t>
            </a:r>
          </a:p>
          <a:p>
            <a:pPr algn="r">
              <a:lnSpc>
                <a:spcPct val="150000"/>
              </a:lnSpc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n-US" altLang="zh-CN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, November, 2024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AEA835D-7434-E718-472A-2987CA7C0640}"/>
              </a:ext>
            </a:extLst>
          </p:cNvPr>
          <p:cNvSpPr txBox="1"/>
          <p:nvPr/>
        </p:nvSpPr>
        <p:spPr>
          <a:xfrm>
            <a:off x="927989" y="1618154"/>
            <a:ext cx="7352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rgbClr val="006F66"/>
                </a:solidFill>
                <a:latin typeface="Arial Black" panose="020B0A04020102020204" pitchFamily="34" charset="0"/>
              </a:rPr>
              <a:t>Thanks for listening! </a:t>
            </a:r>
            <a:endParaRPr lang="zh-CN" altLang="en-US" sz="4800" b="1" dirty="0">
              <a:solidFill>
                <a:srgbClr val="006F66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46127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768C0A-DAE8-2F06-E9CB-AF380C834A57}"/>
              </a:ext>
            </a:extLst>
          </p:cNvPr>
          <p:cNvGrpSpPr/>
          <p:nvPr/>
        </p:nvGrpSpPr>
        <p:grpSpPr>
          <a:xfrm>
            <a:off x="482600" y="326129"/>
            <a:ext cx="2051051" cy="597639"/>
            <a:chOff x="555618" y="2329496"/>
            <a:chExt cx="10041561" cy="2113408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9DE7A433-0EE7-3DF2-7B91-4D0819D8FCE5}"/>
                </a:ext>
              </a:extLst>
            </p:cNvPr>
            <p:cNvSpPr/>
            <p:nvPr/>
          </p:nvSpPr>
          <p:spPr>
            <a:xfrm>
              <a:off x="1142988" y="2531003"/>
              <a:ext cx="9454191" cy="1795990"/>
            </a:xfrm>
            <a:prstGeom prst="roundRect">
              <a:avLst>
                <a:gd name="adj" fmla="val 5667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R"/>
                <a:ea typeface="微软雅黑 Light"/>
                <a:cs typeface="+mn-cs"/>
              </a:endParaRPr>
            </a:p>
          </p:txBody>
        </p:sp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A8A3DDD1-278F-88C9-1566-C8B0B814FDE9}"/>
                </a:ext>
              </a:extLst>
            </p:cNvPr>
            <p:cNvSpPr/>
            <p:nvPr/>
          </p:nvSpPr>
          <p:spPr>
            <a:xfrm>
              <a:off x="555618" y="2329496"/>
              <a:ext cx="2870122" cy="2113408"/>
            </a:xfrm>
            <a:custGeom>
              <a:avLst/>
              <a:gdLst>
                <a:gd name="connsiteX0" fmla="*/ 107956 w 3162822"/>
                <a:gd name="connsiteY0" fmla="*/ 0 h 1905000"/>
                <a:gd name="connsiteX1" fmla="*/ 3162822 w 3162822"/>
                <a:gd name="connsiteY1" fmla="*/ 0 h 1905000"/>
                <a:gd name="connsiteX2" fmla="*/ 2580731 w 3162822"/>
                <a:gd name="connsiteY2" fmla="*/ 1905000 h 1905000"/>
                <a:gd name="connsiteX3" fmla="*/ 107956 w 3162822"/>
                <a:gd name="connsiteY3" fmla="*/ 1905000 h 1905000"/>
                <a:gd name="connsiteX4" fmla="*/ 0 w 3162822"/>
                <a:gd name="connsiteY4" fmla="*/ 1797044 h 1905000"/>
                <a:gd name="connsiteX5" fmla="*/ 0 w 3162822"/>
                <a:gd name="connsiteY5" fmla="*/ 107956 h 1905000"/>
                <a:gd name="connsiteX6" fmla="*/ 107956 w 3162822"/>
                <a:gd name="connsiteY6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62822" h="1905000">
                  <a:moveTo>
                    <a:pt x="107956" y="0"/>
                  </a:moveTo>
                  <a:lnTo>
                    <a:pt x="3162822" y="0"/>
                  </a:lnTo>
                  <a:lnTo>
                    <a:pt x="2580731" y="1905000"/>
                  </a:lnTo>
                  <a:lnTo>
                    <a:pt x="107956" y="1905000"/>
                  </a:lnTo>
                  <a:cubicBezTo>
                    <a:pt x="48334" y="1905000"/>
                    <a:pt x="0" y="1856666"/>
                    <a:pt x="0" y="1797044"/>
                  </a:cubicBezTo>
                  <a:lnTo>
                    <a:pt x="0" y="107956"/>
                  </a:lnTo>
                  <a:cubicBezTo>
                    <a:pt x="0" y="48334"/>
                    <a:pt x="48334" y="0"/>
                    <a:pt x="107956" y="0"/>
                  </a:cubicBezTo>
                  <a:close/>
                </a:path>
              </a:pathLst>
            </a:custGeom>
            <a:gradFill>
              <a:gsLst>
                <a:gs pos="0">
                  <a:srgbClr val="006A60"/>
                </a:gs>
                <a:gs pos="100000">
                  <a:srgbClr val="006A60">
                    <a:lumMod val="75000"/>
                  </a:srgbClr>
                </a:gs>
              </a:gsLst>
              <a:lin ang="2700000" scaled="0"/>
            </a:gra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R"/>
                <a:ea typeface="微软雅黑 Light"/>
                <a:cs typeface="+mn-cs"/>
              </a:endParaRPr>
            </a:p>
          </p:txBody>
        </p:sp>
        <p:sp>
          <p:nvSpPr>
            <p:cNvPr id="5" name="文本占位符 2">
              <a:extLst>
                <a:ext uri="{FF2B5EF4-FFF2-40B4-BE49-F238E27FC236}">
                  <a16:creationId xmlns:a16="http://schemas.microsoft.com/office/drawing/2014/main" id="{E784C488-72C9-C9F2-7331-CA722BCECFA4}"/>
                </a:ext>
              </a:extLst>
            </p:cNvPr>
            <p:cNvSpPr txBox="1">
              <a:spLocks/>
            </p:cNvSpPr>
            <p:nvPr/>
          </p:nvSpPr>
          <p:spPr>
            <a:xfrm>
              <a:off x="1293636" y="2580744"/>
              <a:ext cx="2132104" cy="1587499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3800" b="0" kern="1200" spc="600">
                  <a:solidFill>
                    <a:schemeClr val="bg1"/>
                  </a:solidFill>
                  <a:latin typeface="Impact" panose="020B080603090205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3600" b="0" i="0" u="none" strike="noStrike" kern="1200" cap="none" spc="-30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微软雅黑 Light"/>
                <a:cs typeface="+mn-cs"/>
              </a:endParaRP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814C829B-3008-1B44-BBFB-D4A0EDFE21F9}"/>
              </a:ext>
            </a:extLst>
          </p:cNvPr>
          <p:cNvSpPr txBox="1"/>
          <p:nvPr/>
        </p:nvSpPr>
        <p:spPr>
          <a:xfrm>
            <a:off x="1068841" y="397634"/>
            <a:ext cx="1464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655C"/>
                </a:solidFill>
              </a:rPr>
              <a:t>Abstract</a:t>
            </a:r>
            <a:endParaRPr lang="zh-CN" altLang="en-US" sz="2400" b="1" dirty="0">
              <a:solidFill>
                <a:srgbClr val="00655C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4206FD5-5E69-EAB2-786C-E2410DA8CC88}"/>
              </a:ext>
            </a:extLst>
          </p:cNvPr>
          <p:cNvSpPr txBox="1"/>
          <p:nvPr/>
        </p:nvSpPr>
        <p:spPr>
          <a:xfrm>
            <a:off x="482600" y="1235006"/>
            <a:ext cx="6529456" cy="4613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restoration aims to reconstruct a high-quality image from a degraded low-quality observation. Recently,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Transformer models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achieved promising performance on image restoration tasks due to their powerful ability to model long-range dependencies. However,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quadratically growing complexity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respect to the input size makes them inapplicable to practical applications. In this paper, we develop an efficient 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convolutional network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image restoration by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enhancing multi-scale representation learning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To this end, we propose 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omni-kernel module that consists of three branches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i.e., 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global, large, and local branches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to </a:t>
            </a:r>
            <a:r>
              <a:rPr lang="en-US" altLang="zh-CN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 global-to-local feature representations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efficiently. </a:t>
            </a:r>
            <a:endParaRPr lang="zh-CN" altLang="en-US" dirty="0">
              <a:solidFill>
                <a:srgbClr val="006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0F094850-AB21-57C8-00AC-DD2F6616F744}"/>
              </a:ext>
            </a:extLst>
          </p:cNvPr>
          <p:cNvGrpSpPr/>
          <p:nvPr/>
        </p:nvGrpSpPr>
        <p:grpSpPr>
          <a:xfrm>
            <a:off x="7343775" y="1235006"/>
            <a:ext cx="4365625" cy="5221220"/>
            <a:chOff x="690839" y="2808375"/>
            <a:chExt cx="2206513" cy="2287935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73170B7D-63A3-2384-D5D9-32B4C9FF23F0}"/>
                </a:ext>
              </a:extLst>
            </p:cNvPr>
            <p:cNvSpPr/>
            <p:nvPr/>
          </p:nvSpPr>
          <p:spPr>
            <a:xfrm>
              <a:off x="690839" y="2808375"/>
              <a:ext cx="2206513" cy="2287935"/>
            </a:xfrm>
            <a:prstGeom prst="roundRect">
              <a:avLst>
                <a:gd name="adj" fmla="val 3605"/>
              </a:avLst>
            </a:prstGeom>
            <a:gradFill>
              <a:gsLst>
                <a:gs pos="100000">
                  <a:srgbClr val="E7FFF1"/>
                </a:gs>
                <a:gs pos="25000">
                  <a:schemeClr val="bg1"/>
                </a:gs>
              </a:gsLst>
              <a:lin ang="2700000" scaled="1"/>
            </a:gradFill>
            <a:ln>
              <a:noFill/>
            </a:ln>
            <a:effectLst>
              <a:outerShdw blurRad="76200" dist="50800" dir="5400000" algn="ctr" rotWithShape="0">
                <a:schemeClr val="accent2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dirty="0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11" name="矩形: 圆顶角 10">
              <a:extLst>
                <a:ext uri="{FF2B5EF4-FFF2-40B4-BE49-F238E27FC236}">
                  <a16:creationId xmlns:a16="http://schemas.microsoft.com/office/drawing/2014/main" id="{618AF30E-C787-CC28-91B4-2EA4534019F1}"/>
                </a:ext>
              </a:extLst>
            </p:cNvPr>
            <p:cNvSpPr/>
            <p:nvPr/>
          </p:nvSpPr>
          <p:spPr>
            <a:xfrm>
              <a:off x="690839" y="2808375"/>
              <a:ext cx="2206512" cy="53828"/>
            </a:xfrm>
            <a:prstGeom prst="round2SameRect">
              <a:avLst>
                <a:gd name="adj1" fmla="val 34924"/>
                <a:gd name="adj2" fmla="val 0"/>
              </a:avLst>
            </a:prstGeom>
            <a:gradFill>
              <a:gsLst>
                <a:gs pos="0">
                  <a:srgbClr val="00B050"/>
                </a:gs>
                <a:gs pos="60000">
                  <a:srgbClr val="006F66"/>
                </a:gs>
              </a:gsLst>
              <a:lin ang="2700000" scaled="0"/>
            </a:gradFill>
            <a:ln w="57150" cap="rnd">
              <a:noFill/>
              <a:prstDash val="solid"/>
              <a:round/>
            </a:ln>
            <a:effectLst>
              <a:outerShdw blurRad="76200" dist="50800" dir="5400000" algn="ctr" rotWithShape="0">
                <a:schemeClr val="accent6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 defTabSz="913765"/>
              <a:endParaRPr lang="en-US" sz="20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2C330B6D-6E5C-BEA5-502E-AFFF5D302575}"/>
              </a:ext>
            </a:extLst>
          </p:cNvPr>
          <p:cNvSpPr txBox="1"/>
          <p:nvPr/>
        </p:nvSpPr>
        <p:spPr>
          <a:xfrm>
            <a:off x="7450785" y="1441824"/>
            <a:ext cx="4151602" cy="47500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6F6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Notes: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6F66"/>
                </a:solidFill>
                <a:effectLst/>
                <a:uLnTx/>
                <a:uFillTx/>
                <a:ea typeface="微软雅黑"/>
                <a:cs typeface="Times New Roman" panose="02020603050405020304" pitchFamily="18" charset="0"/>
              </a:rPr>
              <a:t>Recent main approaches:</a:t>
            </a:r>
          </a:p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微软雅黑"/>
                <a:cs typeface="Times New Roman" panose="02020603050405020304" pitchFamily="18" charset="0"/>
              </a:rPr>
              <a:t>Transformer-based</a:t>
            </a:r>
            <a:r>
              <a:rPr kumimoji="0" lang="en-US" altLang="zh-CN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微软雅黑"/>
                <a:cs typeface="Times New Roman" panose="02020603050405020304" pitchFamily="18" charset="0"/>
              </a:rPr>
              <a:t> models</a:t>
            </a:r>
            <a:endParaRPr lang="en-US" altLang="zh-CN" dirty="0">
              <a:solidFill>
                <a:srgbClr val="0000FF"/>
              </a:solidFill>
              <a:ea typeface="微软雅黑"/>
              <a:cs typeface="Times New Roman" panose="02020603050405020304" pitchFamily="18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6F66"/>
                </a:solidFill>
                <a:effectLst/>
                <a:uLnTx/>
                <a:uFillTx/>
                <a:ea typeface="微软雅黑"/>
                <a:cs typeface="Times New Roman" panose="02020603050405020304" pitchFamily="18" charset="0"/>
              </a:rPr>
              <a:t>The weakness of Transformer: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en-US" altLang="zh-CN" dirty="0">
                <a:solidFill>
                  <a:srgbClr val="0000FF"/>
                </a:solidFill>
                <a:cs typeface="Times New Roman" panose="02020603050405020304" pitchFamily="18" charset="0"/>
              </a:rPr>
              <a:t>the quadratically growing complexity</a:t>
            </a:r>
            <a:endParaRPr lang="en-US" altLang="zh-CN" dirty="0">
              <a:solidFill>
                <a:srgbClr val="0000FF"/>
              </a:solidFill>
              <a:ea typeface="微软雅黑"/>
              <a:cs typeface="Times New Roman" panose="02020603050405020304" pitchFamily="18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6F66"/>
                </a:solidFill>
                <a:effectLst/>
                <a:uLnTx/>
                <a:uFillTx/>
                <a:ea typeface="微软雅黑"/>
                <a:cs typeface="Times New Roman" panose="02020603050405020304" pitchFamily="18" charset="0"/>
              </a:rPr>
              <a:t>Our alternative methods: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lphaLcParenR"/>
              <a:defRPr/>
            </a:pPr>
            <a:r>
              <a:rPr lang="en-US" altLang="zh-CN" dirty="0">
                <a:solidFill>
                  <a:srgbClr val="0000FF"/>
                </a:solidFill>
                <a:cs typeface="Times New Roman" panose="02020603050405020304" pitchFamily="18" charset="0"/>
              </a:rPr>
              <a:t>A convolutional network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lphaLcParenR"/>
              <a:defRPr/>
            </a:pPr>
            <a:r>
              <a:rPr lang="en-US" altLang="zh-CN" dirty="0">
                <a:solidFill>
                  <a:srgbClr val="0000FF"/>
                </a:solidFill>
                <a:cs typeface="Times New Roman" panose="02020603050405020304" pitchFamily="18" charset="0"/>
              </a:rPr>
              <a:t>An omni-kernel module that consists of three branches: </a:t>
            </a:r>
            <a:r>
              <a:rPr lang="en-US" altLang="zh-CN" b="1" dirty="0">
                <a:solidFill>
                  <a:srgbClr val="0000FF"/>
                </a:solidFill>
                <a:cs typeface="Times New Roman" panose="02020603050405020304" pitchFamily="18" charset="0"/>
              </a:rPr>
              <a:t>global, large, and local branches</a:t>
            </a:r>
            <a:endParaRPr lang="en-US" altLang="zh-CN" dirty="0">
              <a:solidFill>
                <a:srgbClr val="0000FF"/>
              </a:solidFill>
              <a:ea typeface="微软雅黑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857124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FF641B-CBF0-0B73-5693-1F8B2B382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: 圆角 41">
            <a:extLst>
              <a:ext uri="{FF2B5EF4-FFF2-40B4-BE49-F238E27FC236}">
                <a16:creationId xmlns:a16="http://schemas.microsoft.com/office/drawing/2014/main" id="{EA1764BE-4B0D-5A36-C8E5-72A5714F319E}"/>
              </a:ext>
            </a:extLst>
          </p:cNvPr>
          <p:cNvSpPr/>
          <p:nvPr/>
        </p:nvSpPr>
        <p:spPr>
          <a:xfrm>
            <a:off x="548197" y="5300266"/>
            <a:ext cx="11095607" cy="1293262"/>
          </a:xfrm>
          <a:prstGeom prst="roundRect">
            <a:avLst>
              <a:gd name="adj" fmla="val 914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AA85716F-51A3-2D2D-E602-CEBAF0507743}"/>
              </a:ext>
            </a:extLst>
          </p:cNvPr>
          <p:cNvGrpSpPr/>
          <p:nvPr/>
        </p:nvGrpSpPr>
        <p:grpSpPr>
          <a:xfrm>
            <a:off x="482600" y="326129"/>
            <a:ext cx="2051051" cy="597639"/>
            <a:chOff x="555618" y="2329496"/>
            <a:chExt cx="10041561" cy="2113408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6D296D4C-3F05-04CE-0E79-860B3DF1DD1A}"/>
                </a:ext>
              </a:extLst>
            </p:cNvPr>
            <p:cNvSpPr/>
            <p:nvPr/>
          </p:nvSpPr>
          <p:spPr>
            <a:xfrm>
              <a:off x="1142988" y="2531003"/>
              <a:ext cx="9454191" cy="1795990"/>
            </a:xfrm>
            <a:prstGeom prst="roundRect">
              <a:avLst>
                <a:gd name="adj" fmla="val 5667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R"/>
                <a:ea typeface="微软雅黑 Light"/>
                <a:cs typeface="+mn-cs"/>
              </a:endParaRPr>
            </a:p>
          </p:txBody>
        </p:sp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2BB442DB-46B0-A402-0086-14C7178FFBE3}"/>
                </a:ext>
              </a:extLst>
            </p:cNvPr>
            <p:cNvSpPr/>
            <p:nvPr/>
          </p:nvSpPr>
          <p:spPr>
            <a:xfrm>
              <a:off x="555618" y="2329496"/>
              <a:ext cx="2870122" cy="2113408"/>
            </a:xfrm>
            <a:custGeom>
              <a:avLst/>
              <a:gdLst>
                <a:gd name="connsiteX0" fmla="*/ 107956 w 3162822"/>
                <a:gd name="connsiteY0" fmla="*/ 0 h 1905000"/>
                <a:gd name="connsiteX1" fmla="*/ 3162822 w 3162822"/>
                <a:gd name="connsiteY1" fmla="*/ 0 h 1905000"/>
                <a:gd name="connsiteX2" fmla="*/ 2580731 w 3162822"/>
                <a:gd name="connsiteY2" fmla="*/ 1905000 h 1905000"/>
                <a:gd name="connsiteX3" fmla="*/ 107956 w 3162822"/>
                <a:gd name="connsiteY3" fmla="*/ 1905000 h 1905000"/>
                <a:gd name="connsiteX4" fmla="*/ 0 w 3162822"/>
                <a:gd name="connsiteY4" fmla="*/ 1797044 h 1905000"/>
                <a:gd name="connsiteX5" fmla="*/ 0 w 3162822"/>
                <a:gd name="connsiteY5" fmla="*/ 107956 h 1905000"/>
                <a:gd name="connsiteX6" fmla="*/ 107956 w 3162822"/>
                <a:gd name="connsiteY6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62822" h="1905000">
                  <a:moveTo>
                    <a:pt x="107956" y="0"/>
                  </a:moveTo>
                  <a:lnTo>
                    <a:pt x="3162822" y="0"/>
                  </a:lnTo>
                  <a:lnTo>
                    <a:pt x="2580731" y="1905000"/>
                  </a:lnTo>
                  <a:lnTo>
                    <a:pt x="107956" y="1905000"/>
                  </a:lnTo>
                  <a:cubicBezTo>
                    <a:pt x="48334" y="1905000"/>
                    <a:pt x="0" y="1856666"/>
                    <a:pt x="0" y="1797044"/>
                  </a:cubicBezTo>
                  <a:lnTo>
                    <a:pt x="0" y="107956"/>
                  </a:lnTo>
                  <a:cubicBezTo>
                    <a:pt x="0" y="48334"/>
                    <a:pt x="48334" y="0"/>
                    <a:pt x="107956" y="0"/>
                  </a:cubicBezTo>
                  <a:close/>
                </a:path>
              </a:pathLst>
            </a:custGeom>
            <a:gradFill>
              <a:gsLst>
                <a:gs pos="0">
                  <a:srgbClr val="006A60"/>
                </a:gs>
                <a:gs pos="100000">
                  <a:srgbClr val="006A60">
                    <a:lumMod val="75000"/>
                  </a:srgbClr>
                </a:gs>
              </a:gsLst>
              <a:lin ang="2700000" scaled="0"/>
            </a:gra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R"/>
                <a:ea typeface="微软雅黑 Light"/>
                <a:cs typeface="+mn-cs"/>
              </a:endParaRPr>
            </a:p>
          </p:txBody>
        </p:sp>
        <p:sp>
          <p:nvSpPr>
            <p:cNvPr id="5" name="文本占位符 2">
              <a:extLst>
                <a:ext uri="{FF2B5EF4-FFF2-40B4-BE49-F238E27FC236}">
                  <a16:creationId xmlns:a16="http://schemas.microsoft.com/office/drawing/2014/main" id="{DF65E96F-05ED-4B8D-1D9F-0EE0D016D9DF}"/>
                </a:ext>
              </a:extLst>
            </p:cNvPr>
            <p:cNvSpPr txBox="1">
              <a:spLocks/>
            </p:cNvSpPr>
            <p:nvPr/>
          </p:nvSpPr>
          <p:spPr>
            <a:xfrm>
              <a:off x="1293636" y="2580744"/>
              <a:ext cx="2132104" cy="1587499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3800" b="0" kern="1200" spc="600">
                  <a:solidFill>
                    <a:schemeClr val="bg1"/>
                  </a:solidFill>
                  <a:latin typeface="Impact" panose="020B080603090205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3600" b="0" i="0" u="none" strike="noStrike" kern="1200" cap="none" spc="-30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微软雅黑 Light"/>
                <a:cs typeface="+mn-cs"/>
              </a:endParaRP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531290A4-FB35-81E7-1320-5EBD6A3AED05}"/>
              </a:ext>
            </a:extLst>
          </p:cNvPr>
          <p:cNvSpPr txBox="1"/>
          <p:nvPr/>
        </p:nvSpPr>
        <p:spPr>
          <a:xfrm>
            <a:off x="1068841" y="397634"/>
            <a:ext cx="1464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655C"/>
                </a:solidFill>
              </a:rPr>
              <a:t>Abstract</a:t>
            </a:r>
            <a:endParaRPr lang="zh-CN" altLang="en-US" sz="2400" b="1" dirty="0">
              <a:solidFill>
                <a:srgbClr val="00655C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DED8636-9535-C548-2172-FD9F94C824C2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 t="4033"/>
          <a:stretch/>
        </p:blipFill>
        <p:spPr>
          <a:xfrm>
            <a:off x="1068840" y="1025033"/>
            <a:ext cx="9497851" cy="416285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F246A243-8C8D-5E95-8660-16BFB4F26870}"/>
              </a:ext>
            </a:extLst>
          </p:cNvPr>
          <p:cNvSpPr/>
          <p:nvPr/>
        </p:nvSpPr>
        <p:spPr>
          <a:xfrm>
            <a:off x="3582955" y="4049485"/>
            <a:ext cx="3582955" cy="74644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E4ACDC9-9839-CEAB-A68E-5A8A13F58D74}"/>
              </a:ext>
            </a:extLst>
          </p:cNvPr>
          <p:cNvSpPr txBox="1"/>
          <p:nvPr/>
        </p:nvSpPr>
        <p:spPr>
          <a:xfrm>
            <a:off x="4721291" y="4908314"/>
            <a:ext cx="1468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patches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79EA675-A281-6C0E-B635-6C5167E0F052}"/>
              </a:ext>
            </a:extLst>
          </p:cNvPr>
          <p:cNvSpPr/>
          <p:nvPr/>
        </p:nvSpPr>
        <p:spPr>
          <a:xfrm>
            <a:off x="2024744" y="3250695"/>
            <a:ext cx="5141166" cy="36771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C9EC244-FEB7-67A7-B8A6-DE2CF1F4A329}"/>
              </a:ext>
            </a:extLst>
          </p:cNvPr>
          <p:cNvSpPr txBox="1"/>
          <p:nvPr/>
        </p:nvSpPr>
        <p:spPr>
          <a:xfrm>
            <a:off x="482600" y="3249078"/>
            <a:ext cx="1468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dimension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组合 36" descr="\documentclass[10pt]{article}&#10;%\usepackage[landscape]{geometry}&#10;\usepackage[width=10cm, height=25cm]{geometry}&#10;%\geometry{left=1.0cm,right=1.0cm,top=1.0cm,bottom=1.0cm}&#10;%\special{papersize=25cm,10cm}&#10;\usepackage{amsmath,amssymb}&#10;\usepackage{ctex}&#10;\pagestyle{empty}&#10;&#10;&#10;\begin{document}&#10;&#10;$$&#10;\boldsymbol{Q}, \boldsymbol{K}, \boldsymbol{V} \in \mathbb{R}^{N \times d}$$&#10;&#10;\end{document}" title="IguanaTex Vector Display">
            <a:extLst>
              <a:ext uri="{FF2B5EF4-FFF2-40B4-BE49-F238E27FC236}">
                <a16:creationId xmlns:a16="http://schemas.microsoft.com/office/drawing/2014/main" id="{66A8992F-DE61-B077-8F73-7BC9F7D13335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950616" y="5812277"/>
            <a:ext cx="2242252" cy="339349"/>
            <a:chOff x="8573645" y="1850659"/>
            <a:chExt cx="2242252" cy="339349"/>
          </a:xfrm>
        </p:grpSpPr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56DA556C-4815-2B62-EAC3-85A524E54853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573645" y="1911434"/>
              <a:ext cx="232171" cy="278574"/>
            </a:xfrm>
            <a:custGeom>
              <a:avLst/>
              <a:gdLst>
                <a:gd name="connsiteX0" fmla="*/ 119329 w 232171"/>
                <a:gd name="connsiteY0" fmla="*/ 236014 h 278574"/>
                <a:gd name="connsiteX1" fmla="*/ 148884 w 232171"/>
                <a:gd name="connsiteY1" fmla="*/ 278562 h 278574"/>
                <a:gd name="connsiteX2" fmla="*/ 204032 w 232171"/>
                <a:gd name="connsiteY2" fmla="*/ 218312 h 278574"/>
                <a:gd name="connsiteX3" fmla="*/ 198548 w 232171"/>
                <a:gd name="connsiteY3" fmla="*/ 212722 h 278574"/>
                <a:gd name="connsiteX4" fmla="*/ 193064 w 232171"/>
                <a:gd name="connsiteY4" fmla="*/ 217381 h 278574"/>
                <a:gd name="connsiteX5" fmla="*/ 161681 w 232171"/>
                <a:gd name="connsiteY5" fmla="*/ 232909 h 278574"/>
                <a:gd name="connsiteX6" fmla="*/ 139439 w 232171"/>
                <a:gd name="connsiteY6" fmla="*/ 214896 h 278574"/>
                <a:gd name="connsiteX7" fmla="*/ 232368 w 232171"/>
                <a:gd name="connsiteY7" fmla="*/ 80112 h 278574"/>
                <a:gd name="connsiteX8" fmla="*/ 143704 w 232171"/>
                <a:gd name="connsiteY8" fmla="*/ -13 h 278574"/>
                <a:gd name="connsiteX9" fmla="*/ 197 w 232171"/>
                <a:gd name="connsiteY9" fmla="*/ 144398 h 278574"/>
                <a:gd name="connsiteX10" fmla="*/ 89165 w 232171"/>
                <a:gd name="connsiteY10" fmla="*/ 223592 h 278574"/>
                <a:gd name="connsiteX11" fmla="*/ 119329 w 232171"/>
                <a:gd name="connsiteY11" fmla="*/ 220486 h 278574"/>
                <a:gd name="connsiteX12" fmla="*/ 119329 w 232171"/>
                <a:gd name="connsiteY12" fmla="*/ 236014 h 278574"/>
                <a:gd name="connsiteX13" fmla="*/ 65705 w 232171"/>
                <a:gd name="connsiteY13" fmla="*/ 204958 h 278574"/>
                <a:gd name="connsiteX14" fmla="*/ 40720 w 232171"/>
                <a:gd name="connsiteY14" fmla="*/ 155889 h 278574"/>
                <a:gd name="connsiteX15" fmla="*/ 75454 w 232171"/>
                <a:gd name="connsiteY15" fmla="*/ 46882 h 278574"/>
                <a:gd name="connsiteX16" fmla="*/ 140658 w 232171"/>
                <a:gd name="connsiteY16" fmla="*/ 12409 h 278574"/>
                <a:gd name="connsiteX17" fmla="*/ 191845 w 232171"/>
                <a:gd name="connsiteY17" fmla="*/ 68311 h 278574"/>
                <a:gd name="connsiteX18" fmla="*/ 133345 w 232171"/>
                <a:gd name="connsiteY18" fmla="*/ 198747 h 278574"/>
                <a:gd name="connsiteX19" fmla="*/ 100439 w 232171"/>
                <a:gd name="connsiteY19" fmla="*/ 170175 h 278574"/>
                <a:gd name="connsiteX20" fmla="*/ 65400 w 232171"/>
                <a:gd name="connsiteY20" fmla="*/ 200921 h 278574"/>
                <a:gd name="connsiteX21" fmla="*/ 65705 w 232171"/>
                <a:gd name="connsiteY21" fmla="*/ 204958 h 278574"/>
                <a:gd name="connsiteX22" fmla="*/ 119025 w 232171"/>
                <a:gd name="connsiteY22" fmla="*/ 206200 h 278574"/>
                <a:gd name="connsiteX23" fmla="*/ 92212 w 232171"/>
                <a:gd name="connsiteY23" fmla="*/ 211169 h 278574"/>
                <a:gd name="connsiteX24" fmla="*/ 76369 w 232171"/>
                <a:gd name="connsiteY24" fmla="*/ 200921 h 278574"/>
                <a:gd name="connsiteX25" fmla="*/ 100744 w 232171"/>
                <a:gd name="connsiteY25" fmla="*/ 181355 h 278574"/>
                <a:gd name="connsiteX26" fmla="*/ 119025 w 232171"/>
                <a:gd name="connsiteY26" fmla="*/ 206200 h 278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32171" h="278574">
                  <a:moveTo>
                    <a:pt x="119329" y="236014"/>
                  </a:moveTo>
                  <a:cubicBezTo>
                    <a:pt x="119329" y="251853"/>
                    <a:pt x="121462" y="278562"/>
                    <a:pt x="148884" y="278562"/>
                  </a:cubicBezTo>
                  <a:cubicBezTo>
                    <a:pt x="186665" y="278562"/>
                    <a:pt x="204032" y="224834"/>
                    <a:pt x="204032" y="218312"/>
                  </a:cubicBezTo>
                  <a:cubicBezTo>
                    <a:pt x="204032" y="215207"/>
                    <a:pt x="201595" y="212722"/>
                    <a:pt x="198548" y="212722"/>
                  </a:cubicBezTo>
                  <a:cubicBezTo>
                    <a:pt x="194892" y="212722"/>
                    <a:pt x="193673" y="215828"/>
                    <a:pt x="193064" y="217381"/>
                  </a:cubicBezTo>
                  <a:cubicBezTo>
                    <a:pt x="187275" y="232909"/>
                    <a:pt x="164728" y="232909"/>
                    <a:pt x="161681" y="232909"/>
                  </a:cubicBezTo>
                  <a:cubicBezTo>
                    <a:pt x="154978" y="232909"/>
                    <a:pt x="147056" y="232909"/>
                    <a:pt x="139439" y="214896"/>
                  </a:cubicBezTo>
                  <a:cubicBezTo>
                    <a:pt x="213173" y="187256"/>
                    <a:pt x="232368" y="115516"/>
                    <a:pt x="232368" y="80112"/>
                  </a:cubicBezTo>
                  <a:cubicBezTo>
                    <a:pt x="232368" y="27316"/>
                    <a:pt x="196415" y="-13"/>
                    <a:pt x="143704" y="-13"/>
                  </a:cubicBezTo>
                  <a:cubicBezTo>
                    <a:pt x="49556" y="-13"/>
                    <a:pt x="197" y="82286"/>
                    <a:pt x="197" y="144398"/>
                  </a:cubicBezTo>
                  <a:cubicBezTo>
                    <a:pt x="197" y="198747"/>
                    <a:pt x="38283" y="223592"/>
                    <a:pt x="89165" y="223592"/>
                  </a:cubicBezTo>
                  <a:cubicBezTo>
                    <a:pt x="92822" y="223592"/>
                    <a:pt x="104095" y="223592"/>
                    <a:pt x="119329" y="220486"/>
                  </a:cubicBezTo>
                  <a:lnTo>
                    <a:pt x="119329" y="236014"/>
                  </a:lnTo>
                  <a:close/>
                  <a:moveTo>
                    <a:pt x="65705" y="204958"/>
                  </a:moveTo>
                  <a:cubicBezTo>
                    <a:pt x="46814" y="195641"/>
                    <a:pt x="40720" y="176697"/>
                    <a:pt x="40720" y="155889"/>
                  </a:cubicBezTo>
                  <a:cubicBezTo>
                    <a:pt x="40720" y="138187"/>
                    <a:pt x="49251" y="81665"/>
                    <a:pt x="75454" y="46882"/>
                  </a:cubicBezTo>
                  <a:cubicBezTo>
                    <a:pt x="94954" y="21416"/>
                    <a:pt x="120853" y="12409"/>
                    <a:pt x="140658" y="12409"/>
                  </a:cubicBezTo>
                  <a:cubicBezTo>
                    <a:pt x="166861" y="12409"/>
                    <a:pt x="191845" y="27316"/>
                    <a:pt x="191845" y="68311"/>
                  </a:cubicBezTo>
                  <a:cubicBezTo>
                    <a:pt x="191845" y="70485"/>
                    <a:pt x="187884" y="165517"/>
                    <a:pt x="133345" y="198747"/>
                  </a:cubicBezTo>
                  <a:cubicBezTo>
                    <a:pt x="127251" y="183529"/>
                    <a:pt x="119025" y="170175"/>
                    <a:pt x="100439" y="170175"/>
                  </a:cubicBezTo>
                  <a:cubicBezTo>
                    <a:pt x="83681" y="170175"/>
                    <a:pt x="65400" y="183529"/>
                    <a:pt x="65400" y="200921"/>
                  </a:cubicBezTo>
                  <a:cubicBezTo>
                    <a:pt x="65400" y="203405"/>
                    <a:pt x="65400" y="203716"/>
                    <a:pt x="65705" y="204958"/>
                  </a:cubicBezTo>
                  <a:close/>
                  <a:moveTo>
                    <a:pt x="119025" y="206200"/>
                  </a:moveTo>
                  <a:cubicBezTo>
                    <a:pt x="116892" y="207132"/>
                    <a:pt x="104704" y="211169"/>
                    <a:pt x="92212" y="211169"/>
                  </a:cubicBezTo>
                  <a:cubicBezTo>
                    <a:pt x="86728" y="211169"/>
                    <a:pt x="76369" y="211169"/>
                    <a:pt x="76369" y="200921"/>
                  </a:cubicBezTo>
                  <a:cubicBezTo>
                    <a:pt x="76369" y="190983"/>
                    <a:pt x="88251" y="181355"/>
                    <a:pt x="100744" y="181355"/>
                  </a:cubicBezTo>
                  <a:cubicBezTo>
                    <a:pt x="108665" y="181355"/>
                    <a:pt x="118415" y="183529"/>
                    <a:pt x="119025" y="206200"/>
                  </a:cubicBez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0773F4D1-4313-43B9-2A78-847EF5EBBD3F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848353" y="2096840"/>
              <a:ext cx="35648" cy="92858"/>
            </a:xfrm>
            <a:custGeom>
              <a:avLst/>
              <a:gdLst>
                <a:gd name="connsiteX0" fmla="*/ 35854 w 35648"/>
                <a:gd name="connsiteY0" fmla="*/ 32596 h 92858"/>
                <a:gd name="connsiteX1" fmla="*/ 16354 w 35648"/>
                <a:gd name="connsiteY1" fmla="*/ -13 h 92858"/>
                <a:gd name="connsiteX2" fmla="*/ 205 w 35648"/>
                <a:gd name="connsiteY2" fmla="*/ 16447 h 92858"/>
                <a:gd name="connsiteX3" fmla="*/ 16354 w 35648"/>
                <a:gd name="connsiteY3" fmla="*/ 32906 h 92858"/>
                <a:gd name="connsiteX4" fmla="*/ 27018 w 35648"/>
                <a:gd name="connsiteY4" fmla="*/ 28869 h 92858"/>
                <a:gd name="connsiteX5" fmla="*/ 28541 w 35648"/>
                <a:gd name="connsiteY5" fmla="*/ 27937 h 92858"/>
                <a:gd name="connsiteX6" fmla="*/ 29151 w 35648"/>
                <a:gd name="connsiteY6" fmla="*/ 32596 h 92858"/>
                <a:gd name="connsiteX7" fmla="*/ 8432 w 35648"/>
                <a:gd name="connsiteY7" fmla="*/ 84460 h 92858"/>
                <a:gd name="connsiteX8" fmla="*/ 5080 w 35648"/>
                <a:gd name="connsiteY8" fmla="*/ 89429 h 92858"/>
                <a:gd name="connsiteX9" fmla="*/ 8127 w 35648"/>
                <a:gd name="connsiteY9" fmla="*/ 92845 h 92858"/>
                <a:gd name="connsiteX10" fmla="*/ 35854 w 35648"/>
                <a:gd name="connsiteY10" fmla="*/ 32596 h 9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648" h="92858">
                  <a:moveTo>
                    <a:pt x="35854" y="32596"/>
                  </a:moveTo>
                  <a:cubicBezTo>
                    <a:pt x="35854" y="12099"/>
                    <a:pt x="28237" y="-13"/>
                    <a:pt x="16354" y="-13"/>
                  </a:cubicBezTo>
                  <a:cubicBezTo>
                    <a:pt x="6299" y="-13"/>
                    <a:pt x="205" y="7751"/>
                    <a:pt x="205" y="16447"/>
                  </a:cubicBezTo>
                  <a:cubicBezTo>
                    <a:pt x="205" y="24832"/>
                    <a:pt x="6299" y="32906"/>
                    <a:pt x="16354" y="32906"/>
                  </a:cubicBezTo>
                  <a:cubicBezTo>
                    <a:pt x="20010" y="32906"/>
                    <a:pt x="23971" y="31664"/>
                    <a:pt x="27018" y="28869"/>
                  </a:cubicBezTo>
                  <a:cubicBezTo>
                    <a:pt x="27932" y="28248"/>
                    <a:pt x="28237" y="27937"/>
                    <a:pt x="28541" y="27937"/>
                  </a:cubicBezTo>
                  <a:cubicBezTo>
                    <a:pt x="28846" y="27937"/>
                    <a:pt x="29151" y="28248"/>
                    <a:pt x="29151" y="32596"/>
                  </a:cubicBezTo>
                  <a:cubicBezTo>
                    <a:pt x="29151" y="55578"/>
                    <a:pt x="18487" y="74211"/>
                    <a:pt x="8432" y="84460"/>
                  </a:cubicBezTo>
                  <a:cubicBezTo>
                    <a:pt x="5080" y="87876"/>
                    <a:pt x="5080" y="88497"/>
                    <a:pt x="5080" y="89429"/>
                  </a:cubicBezTo>
                  <a:cubicBezTo>
                    <a:pt x="5080" y="91603"/>
                    <a:pt x="6604" y="92845"/>
                    <a:pt x="8127" y="92845"/>
                  </a:cubicBezTo>
                  <a:cubicBezTo>
                    <a:pt x="11479" y="92845"/>
                    <a:pt x="35854" y="68932"/>
                    <a:pt x="35854" y="32596"/>
                  </a:cubicBez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6BDF177A-1CE3-D49E-1F5C-6A22D3D0ABF0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970667" y="1916714"/>
              <a:ext cx="292499" cy="213045"/>
            </a:xfrm>
            <a:custGeom>
              <a:avLst/>
              <a:gdLst>
                <a:gd name="connsiteX0" fmla="*/ 166569 w 292499"/>
                <a:gd name="connsiteY0" fmla="*/ 82597 h 213045"/>
                <a:gd name="connsiteX1" fmla="*/ 253405 w 292499"/>
                <a:gd name="connsiteY1" fmla="*/ 22347 h 213045"/>
                <a:gd name="connsiteX2" fmla="*/ 282350 w 292499"/>
                <a:gd name="connsiteY2" fmla="*/ 14583 h 213045"/>
                <a:gd name="connsiteX3" fmla="*/ 292710 w 292499"/>
                <a:gd name="connsiteY3" fmla="*/ 5577 h 213045"/>
                <a:gd name="connsiteX4" fmla="*/ 287225 w 292499"/>
                <a:gd name="connsiteY4" fmla="*/ -13 h 213045"/>
                <a:gd name="connsiteX5" fmla="*/ 262850 w 292499"/>
                <a:gd name="connsiteY5" fmla="*/ 919 h 213045"/>
                <a:gd name="connsiteX6" fmla="*/ 224764 w 292499"/>
                <a:gd name="connsiteY6" fmla="*/ -13 h 213045"/>
                <a:gd name="connsiteX7" fmla="*/ 216233 w 292499"/>
                <a:gd name="connsiteY7" fmla="*/ 8993 h 213045"/>
                <a:gd name="connsiteX8" fmla="*/ 223546 w 292499"/>
                <a:gd name="connsiteY8" fmla="*/ 14583 h 213045"/>
                <a:gd name="connsiteX9" fmla="*/ 237561 w 292499"/>
                <a:gd name="connsiteY9" fmla="*/ 16757 h 213045"/>
                <a:gd name="connsiteX10" fmla="*/ 98624 w 292499"/>
                <a:gd name="connsiteY10" fmla="*/ 114584 h 213045"/>
                <a:gd name="connsiteX11" fmla="*/ 122694 w 292499"/>
                <a:gd name="connsiteY11" fmla="*/ 15826 h 213045"/>
                <a:gd name="connsiteX12" fmla="*/ 143413 w 292499"/>
                <a:gd name="connsiteY12" fmla="*/ 14583 h 213045"/>
                <a:gd name="connsiteX13" fmla="*/ 154686 w 292499"/>
                <a:gd name="connsiteY13" fmla="*/ 13652 h 213045"/>
                <a:gd name="connsiteX14" fmla="*/ 158038 w 292499"/>
                <a:gd name="connsiteY14" fmla="*/ 5577 h 213045"/>
                <a:gd name="connsiteX15" fmla="*/ 151335 w 292499"/>
                <a:gd name="connsiteY15" fmla="*/ -13 h 213045"/>
                <a:gd name="connsiteX16" fmla="*/ 128178 w 292499"/>
                <a:gd name="connsiteY16" fmla="*/ 608 h 213045"/>
                <a:gd name="connsiteX17" fmla="*/ 105327 w 292499"/>
                <a:gd name="connsiteY17" fmla="*/ 919 h 213045"/>
                <a:gd name="connsiteX18" fmla="*/ 81866 w 292499"/>
                <a:gd name="connsiteY18" fmla="*/ 608 h 213045"/>
                <a:gd name="connsiteX19" fmla="*/ 57796 w 292499"/>
                <a:gd name="connsiteY19" fmla="*/ -13 h 213045"/>
                <a:gd name="connsiteX20" fmla="*/ 48960 w 292499"/>
                <a:gd name="connsiteY20" fmla="*/ 8993 h 213045"/>
                <a:gd name="connsiteX21" fmla="*/ 61757 w 292499"/>
                <a:gd name="connsiteY21" fmla="*/ 14583 h 213045"/>
                <a:gd name="connsiteX22" fmla="*/ 80343 w 292499"/>
                <a:gd name="connsiteY22" fmla="*/ 15204 h 213045"/>
                <a:gd name="connsiteX23" fmla="*/ 36772 w 292499"/>
                <a:gd name="connsiteY23" fmla="*/ 192225 h 213045"/>
                <a:gd name="connsiteX24" fmla="*/ 29764 w 292499"/>
                <a:gd name="connsiteY24" fmla="*/ 198126 h 213045"/>
                <a:gd name="connsiteX25" fmla="*/ 13616 w 292499"/>
                <a:gd name="connsiteY25" fmla="*/ 198436 h 213045"/>
                <a:gd name="connsiteX26" fmla="*/ 3866 w 292499"/>
                <a:gd name="connsiteY26" fmla="*/ 199058 h 213045"/>
                <a:gd name="connsiteX27" fmla="*/ 210 w 292499"/>
                <a:gd name="connsiteY27" fmla="*/ 207443 h 213045"/>
                <a:gd name="connsiteX28" fmla="*/ 6913 w 292499"/>
                <a:gd name="connsiteY28" fmla="*/ 213033 h 213045"/>
                <a:gd name="connsiteX29" fmla="*/ 30069 w 292499"/>
                <a:gd name="connsiteY29" fmla="*/ 212412 h 213045"/>
                <a:gd name="connsiteX30" fmla="*/ 53225 w 292499"/>
                <a:gd name="connsiteY30" fmla="*/ 212101 h 213045"/>
                <a:gd name="connsiteX31" fmla="*/ 76686 w 292499"/>
                <a:gd name="connsiteY31" fmla="*/ 212412 h 213045"/>
                <a:gd name="connsiteX32" fmla="*/ 100452 w 292499"/>
                <a:gd name="connsiteY32" fmla="*/ 213033 h 213045"/>
                <a:gd name="connsiteX33" fmla="*/ 107460 w 292499"/>
                <a:gd name="connsiteY33" fmla="*/ 210859 h 213045"/>
                <a:gd name="connsiteX34" fmla="*/ 109288 w 292499"/>
                <a:gd name="connsiteY34" fmla="*/ 204027 h 213045"/>
                <a:gd name="connsiteX35" fmla="*/ 96796 w 292499"/>
                <a:gd name="connsiteY35" fmla="*/ 198436 h 213045"/>
                <a:gd name="connsiteX36" fmla="*/ 78210 w 292499"/>
                <a:gd name="connsiteY36" fmla="*/ 197815 h 213045"/>
                <a:gd name="connsiteX37" fmla="*/ 94053 w 292499"/>
                <a:gd name="connsiteY37" fmla="*/ 133218 h 213045"/>
                <a:gd name="connsiteX38" fmla="*/ 131835 w 292499"/>
                <a:gd name="connsiteY38" fmla="*/ 106820 h 213045"/>
                <a:gd name="connsiteX39" fmla="*/ 177233 w 292499"/>
                <a:gd name="connsiteY39" fmla="*/ 196573 h 213045"/>
                <a:gd name="connsiteX40" fmla="*/ 160780 w 292499"/>
                <a:gd name="connsiteY40" fmla="*/ 198436 h 213045"/>
                <a:gd name="connsiteX41" fmla="*/ 153163 w 292499"/>
                <a:gd name="connsiteY41" fmla="*/ 200610 h 213045"/>
                <a:gd name="connsiteX42" fmla="*/ 151335 w 292499"/>
                <a:gd name="connsiteY42" fmla="*/ 207443 h 213045"/>
                <a:gd name="connsiteX43" fmla="*/ 157733 w 292499"/>
                <a:gd name="connsiteY43" fmla="*/ 213033 h 213045"/>
                <a:gd name="connsiteX44" fmla="*/ 202827 w 292499"/>
                <a:gd name="connsiteY44" fmla="*/ 212101 h 213045"/>
                <a:gd name="connsiteX45" fmla="*/ 222327 w 292499"/>
                <a:gd name="connsiteY45" fmla="*/ 212412 h 213045"/>
                <a:gd name="connsiteX46" fmla="*/ 240608 w 292499"/>
                <a:gd name="connsiteY46" fmla="*/ 213033 h 213045"/>
                <a:gd name="connsiteX47" fmla="*/ 248835 w 292499"/>
                <a:gd name="connsiteY47" fmla="*/ 204027 h 213045"/>
                <a:gd name="connsiteX48" fmla="*/ 239085 w 292499"/>
                <a:gd name="connsiteY48" fmla="*/ 198436 h 213045"/>
                <a:gd name="connsiteX49" fmla="*/ 222022 w 292499"/>
                <a:gd name="connsiteY49" fmla="*/ 192225 h 213045"/>
                <a:gd name="connsiteX50" fmla="*/ 166569 w 292499"/>
                <a:gd name="connsiteY50" fmla="*/ 82597 h 213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92499" h="213045">
                  <a:moveTo>
                    <a:pt x="166569" y="82597"/>
                  </a:moveTo>
                  <a:cubicBezTo>
                    <a:pt x="186983" y="68000"/>
                    <a:pt x="242741" y="27937"/>
                    <a:pt x="253405" y="22347"/>
                  </a:cubicBezTo>
                  <a:cubicBezTo>
                    <a:pt x="260413" y="18621"/>
                    <a:pt x="266811" y="15204"/>
                    <a:pt x="282350" y="14583"/>
                  </a:cubicBezTo>
                  <a:cubicBezTo>
                    <a:pt x="287835" y="14273"/>
                    <a:pt x="292710" y="14273"/>
                    <a:pt x="292710" y="5577"/>
                  </a:cubicBezTo>
                  <a:cubicBezTo>
                    <a:pt x="292710" y="2782"/>
                    <a:pt x="290272" y="-13"/>
                    <a:pt x="287225" y="-13"/>
                  </a:cubicBezTo>
                  <a:cubicBezTo>
                    <a:pt x="279608" y="-13"/>
                    <a:pt x="270772" y="919"/>
                    <a:pt x="262850" y="919"/>
                  </a:cubicBezTo>
                  <a:cubicBezTo>
                    <a:pt x="250358" y="919"/>
                    <a:pt x="237256" y="-13"/>
                    <a:pt x="224764" y="-13"/>
                  </a:cubicBezTo>
                  <a:cubicBezTo>
                    <a:pt x="222327" y="-13"/>
                    <a:pt x="216233" y="-13"/>
                    <a:pt x="216233" y="8993"/>
                  </a:cubicBezTo>
                  <a:cubicBezTo>
                    <a:pt x="216233" y="14583"/>
                    <a:pt x="221717" y="14583"/>
                    <a:pt x="223546" y="14583"/>
                  </a:cubicBezTo>
                  <a:cubicBezTo>
                    <a:pt x="225983" y="14583"/>
                    <a:pt x="232381" y="14894"/>
                    <a:pt x="237561" y="16757"/>
                  </a:cubicBezTo>
                  <a:lnTo>
                    <a:pt x="98624" y="114584"/>
                  </a:lnTo>
                  <a:lnTo>
                    <a:pt x="122694" y="15826"/>
                  </a:lnTo>
                  <a:cubicBezTo>
                    <a:pt x="129397" y="14583"/>
                    <a:pt x="140061" y="14583"/>
                    <a:pt x="143413" y="14583"/>
                  </a:cubicBezTo>
                  <a:cubicBezTo>
                    <a:pt x="147374" y="14583"/>
                    <a:pt x="153467" y="14583"/>
                    <a:pt x="154686" y="13652"/>
                  </a:cubicBezTo>
                  <a:cubicBezTo>
                    <a:pt x="157733" y="11478"/>
                    <a:pt x="158038" y="5888"/>
                    <a:pt x="158038" y="5577"/>
                  </a:cubicBezTo>
                  <a:cubicBezTo>
                    <a:pt x="158038" y="1540"/>
                    <a:pt x="154991" y="-13"/>
                    <a:pt x="151335" y="-13"/>
                  </a:cubicBezTo>
                  <a:cubicBezTo>
                    <a:pt x="143717" y="-13"/>
                    <a:pt x="135796" y="608"/>
                    <a:pt x="128178" y="608"/>
                  </a:cubicBezTo>
                  <a:cubicBezTo>
                    <a:pt x="120561" y="608"/>
                    <a:pt x="112944" y="919"/>
                    <a:pt x="105327" y="919"/>
                  </a:cubicBezTo>
                  <a:cubicBezTo>
                    <a:pt x="97405" y="919"/>
                    <a:pt x="89483" y="608"/>
                    <a:pt x="81866" y="608"/>
                  </a:cubicBezTo>
                  <a:cubicBezTo>
                    <a:pt x="73944" y="608"/>
                    <a:pt x="65718" y="-13"/>
                    <a:pt x="57796" y="-13"/>
                  </a:cubicBezTo>
                  <a:cubicBezTo>
                    <a:pt x="55054" y="-13"/>
                    <a:pt x="48960" y="-13"/>
                    <a:pt x="48960" y="8993"/>
                  </a:cubicBezTo>
                  <a:cubicBezTo>
                    <a:pt x="48960" y="14583"/>
                    <a:pt x="52921" y="14583"/>
                    <a:pt x="61757" y="14583"/>
                  </a:cubicBezTo>
                  <a:cubicBezTo>
                    <a:pt x="68155" y="14583"/>
                    <a:pt x="73944" y="14894"/>
                    <a:pt x="80343" y="15204"/>
                  </a:cubicBezTo>
                  <a:lnTo>
                    <a:pt x="36772" y="192225"/>
                  </a:lnTo>
                  <a:cubicBezTo>
                    <a:pt x="35554" y="197194"/>
                    <a:pt x="35249" y="197505"/>
                    <a:pt x="29764" y="198126"/>
                  </a:cubicBezTo>
                  <a:cubicBezTo>
                    <a:pt x="24585" y="198436"/>
                    <a:pt x="18491" y="198436"/>
                    <a:pt x="13616" y="198436"/>
                  </a:cubicBezTo>
                  <a:cubicBezTo>
                    <a:pt x="5694" y="198436"/>
                    <a:pt x="5085" y="198436"/>
                    <a:pt x="3866" y="199058"/>
                  </a:cubicBezTo>
                  <a:cubicBezTo>
                    <a:pt x="210" y="201231"/>
                    <a:pt x="210" y="206200"/>
                    <a:pt x="210" y="207443"/>
                  </a:cubicBezTo>
                  <a:cubicBezTo>
                    <a:pt x="210" y="208064"/>
                    <a:pt x="515" y="213033"/>
                    <a:pt x="6913" y="213033"/>
                  </a:cubicBezTo>
                  <a:cubicBezTo>
                    <a:pt x="14530" y="213033"/>
                    <a:pt x="22452" y="212412"/>
                    <a:pt x="30069" y="212412"/>
                  </a:cubicBezTo>
                  <a:cubicBezTo>
                    <a:pt x="37686" y="212412"/>
                    <a:pt x="45608" y="212101"/>
                    <a:pt x="53225" y="212101"/>
                  </a:cubicBezTo>
                  <a:cubicBezTo>
                    <a:pt x="61147" y="212101"/>
                    <a:pt x="69069" y="212412"/>
                    <a:pt x="76686" y="212412"/>
                  </a:cubicBezTo>
                  <a:cubicBezTo>
                    <a:pt x="84608" y="212412"/>
                    <a:pt x="92835" y="213033"/>
                    <a:pt x="100452" y="213033"/>
                  </a:cubicBezTo>
                  <a:cubicBezTo>
                    <a:pt x="103499" y="213033"/>
                    <a:pt x="105632" y="213033"/>
                    <a:pt x="107460" y="210859"/>
                  </a:cubicBezTo>
                  <a:cubicBezTo>
                    <a:pt x="108678" y="208996"/>
                    <a:pt x="109288" y="204648"/>
                    <a:pt x="109288" y="204027"/>
                  </a:cubicBezTo>
                  <a:cubicBezTo>
                    <a:pt x="109288" y="198436"/>
                    <a:pt x="105022" y="198436"/>
                    <a:pt x="96796" y="198436"/>
                  </a:cubicBezTo>
                  <a:cubicBezTo>
                    <a:pt x="90397" y="198436"/>
                    <a:pt x="84608" y="198126"/>
                    <a:pt x="78210" y="197815"/>
                  </a:cubicBezTo>
                  <a:lnTo>
                    <a:pt x="94053" y="133218"/>
                  </a:lnTo>
                  <a:lnTo>
                    <a:pt x="131835" y="106820"/>
                  </a:lnTo>
                  <a:lnTo>
                    <a:pt x="177233" y="196573"/>
                  </a:lnTo>
                  <a:cubicBezTo>
                    <a:pt x="171139" y="198436"/>
                    <a:pt x="161999" y="198436"/>
                    <a:pt x="160780" y="198436"/>
                  </a:cubicBezTo>
                  <a:cubicBezTo>
                    <a:pt x="156819" y="198436"/>
                    <a:pt x="154991" y="198436"/>
                    <a:pt x="153163" y="200610"/>
                  </a:cubicBezTo>
                  <a:cubicBezTo>
                    <a:pt x="151944" y="202163"/>
                    <a:pt x="151335" y="206822"/>
                    <a:pt x="151335" y="207443"/>
                  </a:cubicBezTo>
                  <a:cubicBezTo>
                    <a:pt x="151335" y="207753"/>
                    <a:pt x="151335" y="213033"/>
                    <a:pt x="157733" y="213033"/>
                  </a:cubicBezTo>
                  <a:cubicBezTo>
                    <a:pt x="167788" y="213033"/>
                    <a:pt x="192772" y="212101"/>
                    <a:pt x="202827" y="212101"/>
                  </a:cubicBezTo>
                  <a:cubicBezTo>
                    <a:pt x="209225" y="212101"/>
                    <a:pt x="215928" y="212412"/>
                    <a:pt x="222327" y="212412"/>
                  </a:cubicBezTo>
                  <a:cubicBezTo>
                    <a:pt x="228421" y="212412"/>
                    <a:pt x="234819" y="213033"/>
                    <a:pt x="240608" y="213033"/>
                  </a:cubicBezTo>
                  <a:cubicBezTo>
                    <a:pt x="242741" y="213033"/>
                    <a:pt x="248835" y="213033"/>
                    <a:pt x="248835" y="204027"/>
                  </a:cubicBezTo>
                  <a:cubicBezTo>
                    <a:pt x="248835" y="198436"/>
                    <a:pt x="243655" y="198436"/>
                    <a:pt x="239085" y="198436"/>
                  </a:cubicBezTo>
                  <a:cubicBezTo>
                    <a:pt x="225069" y="198436"/>
                    <a:pt x="224460" y="197194"/>
                    <a:pt x="222022" y="192225"/>
                  </a:cubicBezTo>
                  <a:lnTo>
                    <a:pt x="166569" y="82597"/>
                  </a:ln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732A63F5-D774-B869-AC8F-CC83C604ED99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9300938" y="2096840"/>
              <a:ext cx="35648" cy="92858"/>
            </a:xfrm>
            <a:custGeom>
              <a:avLst/>
              <a:gdLst>
                <a:gd name="connsiteX0" fmla="*/ 35869 w 35648"/>
                <a:gd name="connsiteY0" fmla="*/ 32596 h 92858"/>
                <a:gd name="connsiteX1" fmla="*/ 16369 w 35648"/>
                <a:gd name="connsiteY1" fmla="*/ -13 h 92858"/>
                <a:gd name="connsiteX2" fmla="*/ 220 w 35648"/>
                <a:gd name="connsiteY2" fmla="*/ 16447 h 92858"/>
                <a:gd name="connsiteX3" fmla="*/ 16369 w 35648"/>
                <a:gd name="connsiteY3" fmla="*/ 32906 h 92858"/>
                <a:gd name="connsiteX4" fmla="*/ 27033 w 35648"/>
                <a:gd name="connsiteY4" fmla="*/ 28869 h 92858"/>
                <a:gd name="connsiteX5" fmla="*/ 28556 w 35648"/>
                <a:gd name="connsiteY5" fmla="*/ 27937 h 92858"/>
                <a:gd name="connsiteX6" fmla="*/ 29165 w 35648"/>
                <a:gd name="connsiteY6" fmla="*/ 32596 h 92858"/>
                <a:gd name="connsiteX7" fmla="*/ 8447 w 35648"/>
                <a:gd name="connsiteY7" fmla="*/ 84460 h 92858"/>
                <a:gd name="connsiteX8" fmla="*/ 5095 w 35648"/>
                <a:gd name="connsiteY8" fmla="*/ 89429 h 92858"/>
                <a:gd name="connsiteX9" fmla="*/ 8142 w 35648"/>
                <a:gd name="connsiteY9" fmla="*/ 92845 h 92858"/>
                <a:gd name="connsiteX10" fmla="*/ 35869 w 35648"/>
                <a:gd name="connsiteY10" fmla="*/ 32596 h 9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648" h="92858">
                  <a:moveTo>
                    <a:pt x="35869" y="32596"/>
                  </a:moveTo>
                  <a:cubicBezTo>
                    <a:pt x="35869" y="12099"/>
                    <a:pt x="28251" y="-13"/>
                    <a:pt x="16369" y="-13"/>
                  </a:cubicBezTo>
                  <a:cubicBezTo>
                    <a:pt x="6314" y="-13"/>
                    <a:pt x="220" y="7751"/>
                    <a:pt x="220" y="16447"/>
                  </a:cubicBezTo>
                  <a:cubicBezTo>
                    <a:pt x="220" y="24832"/>
                    <a:pt x="6314" y="32906"/>
                    <a:pt x="16369" y="32906"/>
                  </a:cubicBezTo>
                  <a:cubicBezTo>
                    <a:pt x="20025" y="32906"/>
                    <a:pt x="23986" y="31664"/>
                    <a:pt x="27033" y="28869"/>
                  </a:cubicBezTo>
                  <a:cubicBezTo>
                    <a:pt x="27947" y="28248"/>
                    <a:pt x="28251" y="27937"/>
                    <a:pt x="28556" y="27937"/>
                  </a:cubicBezTo>
                  <a:cubicBezTo>
                    <a:pt x="28861" y="27937"/>
                    <a:pt x="29165" y="28248"/>
                    <a:pt x="29165" y="32596"/>
                  </a:cubicBezTo>
                  <a:cubicBezTo>
                    <a:pt x="29165" y="55578"/>
                    <a:pt x="18501" y="74211"/>
                    <a:pt x="8447" y="84460"/>
                  </a:cubicBezTo>
                  <a:cubicBezTo>
                    <a:pt x="5095" y="87876"/>
                    <a:pt x="5095" y="88497"/>
                    <a:pt x="5095" y="89429"/>
                  </a:cubicBezTo>
                  <a:cubicBezTo>
                    <a:pt x="5095" y="91603"/>
                    <a:pt x="6619" y="92845"/>
                    <a:pt x="8142" y="92845"/>
                  </a:cubicBezTo>
                  <a:cubicBezTo>
                    <a:pt x="11494" y="92845"/>
                    <a:pt x="35869" y="68932"/>
                    <a:pt x="35869" y="32596"/>
                  </a:cubicBez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F1412A73-8F73-90C8-C429-6473746F049A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9430260" y="1916714"/>
              <a:ext cx="249538" cy="218325"/>
            </a:xfrm>
            <a:custGeom>
              <a:avLst/>
              <a:gdLst>
                <a:gd name="connsiteX0" fmla="*/ 211373 w 249538"/>
                <a:gd name="connsiteY0" fmla="*/ 27006 h 218325"/>
                <a:gd name="connsiteX1" fmla="*/ 240623 w 249538"/>
                <a:gd name="connsiteY1" fmla="*/ 14583 h 218325"/>
                <a:gd name="connsiteX2" fmla="*/ 249763 w 249538"/>
                <a:gd name="connsiteY2" fmla="*/ 5577 h 218325"/>
                <a:gd name="connsiteX3" fmla="*/ 244279 w 249538"/>
                <a:gd name="connsiteY3" fmla="*/ -13 h 218325"/>
                <a:gd name="connsiteX4" fmla="*/ 216553 w 249538"/>
                <a:gd name="connsiteY4" fmla="*/ 919 h 218325"/>
                <a:gd name="connsiteX5" fmla="*/ 183037 w 249538"/>
                <a:gd name="connsiteY5" fmla="*/ -13 h 218325"/>
                <a:gd name="connsiteX6" fmla="*/ 174810 w 249538"/>
                <a:gd name="connsiteY6" fmla="*/ 8993 h 218325"/>
                <a:gd name="connsiteX7" fmla="*/ 182732 w 249538"/>
                <a:gd name="connsiteY7" fmla="*/ 14583 h 218325"/>
                <a:gd name="connsiteX8" fmla="*/ 199795 w 249538"/>
                <a:gd name="connsiteY8" fmla="*/ 17689 h 218325"/>
                <a:gd name="connsiteX9" fmla="*/ 99248 w 249538"/>
                <a:gd name="connsiteY9" fmla="*/ 166759 h 218325"/>
                <a:gd name="connsiteX10" fmla="*/ 72436 w 249538"/>
                <a:gd name="connsiteY10" fmla="*/ 21416 h 218325"/>
                <a:gd name="connsiteX11" fmla="*/ 71826 w 249538"/>
                <a:gd name="connsiteY11" fmla="*/ 17068 h 218325"/>
                <a:gd name="connsiteX12" fmla="*/ 90412 w 249538"/>
                <a:gd name="connsiteY12" fmla="*/ 14583 h 218325"/>
                <a:gd name="connsiteX13" fmla="*/ 101990 w 249538"/>
                <a:gd name="connsiteY13" fmla="*/ 5577 h 218325"/>
                <a:gd name="connsiteX14" fmla="*/ 95287 w 249538"/>
                <a:gd name="connsiteY14" fmla="*/ -13 h 218325"/>
                <a:gd name="connsiteX15" fmla="*/ 72131 w 249538"/>
                <a:gd name="connsiteY15" fmla="*/ 608 h 218325"/>
                <a:gd name="connsiteX16" fmla="*/ 49889 w 249538"/>
                <a:gd name="connsiteY16" fmla="*/ 919 h 218325"/>
                <a:gd name="connsiteX17" fmla="*/ 28865 w 249538"/>
                <a:gd name="connsiteY17" fmla="*/ 608 h 218325"/>
                <a:gd name="connsiteX18" fmla="*/ 8756 w 249538"/>
                <a:gd name="connsiteY18" fmla="*/ -13 h 218325"/>
                <a:gd name="connsiteX19" fmla="*/ 225 w 249538"/>
                <a:gd name="connsiteY19" fmla="*/ 8993 h 218325"/>
                <a:gd name="connsiteX20" fmla="*/ 11498 w 249538"/>
                <a:gd name="connsiteY20" fmla="*/ 14583 h 218325"/>
                <a:gd name="connsiteX21" fmla="*/ 23381 w 249538"/>
                <a:gd name="connsiteY21" fmla="*/ 14894 h 218325"/>
                <a:gd name="connsiteX22" fmla="*/ 27951 w 249538"/>
                <a:gd name="connsiteY22" fmla="*/ 20795 h 218325"/>
                <a:gd name="connsiteX23" fmla="*/ 62686 w 249538"/>
                <a:gd name="connsiteY23" fmla="*/ 209617 h 218325"/>
                <a:gd name="connsiteX24" fmla="*/ 73350 w 249538"/>
                <a:gd name="connsiteY24" fmla="*/ 218312 h 218325"/>
                <a:gd name="connsiteX25" fmla="*/ 87365 w 249538"/>
                <a:gd name="connsiteY25" fmla="*/ 210238 h 218325"/>
                <a:gd name="connsiteX26" fmla="*/ 211373 w 249538"/>
                <a:gd name="connsiteY26" fmla="*/ 27006 h 21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9538" h="218325">
                  <a:moveTo>
                    <a:pt x="211373" y="27006"/>
                  </a:moveTo>
                  <a:cubicBezTo>
                    <a:pt x="215943" y="20173"/>
                    <a:pt x="219599" y="14894"/>
                    <a:pt x="240623" y="14583"/>
                  </a:cubicBezTo>
                  <a:cubicBezTo>
                    <a:pt x="244279" y="14583"/>
                    <a:pt x="249763" y="14583"/>
                    <a:pt x="249763" y="5577"/>
                  </a:cubicBezTo>
                  <a:cubicBezTo>
                    <a:pt x="249763" y="3714"/>
                    <a:pt x="248240" y="-13"/>
                    <a:pt x="244279" y="-13"/>
                  </a:cubicBezTo>
                  <a:cubicBezTo>
                    <a:pt x="235443" y="-13"/>
                    <a:pt x="225693" y="919"/>
                    <a:pt x="216553" y="919"/>
                  </a:cubicBezTo>
                  <a:cubicBezTo>
                    <a:pt x="205584" y="919"/>
                    <a:pt x="193701" y="-13"/>
                    <a:pt x="183037" y="-13"/>
                  </a:cubicBezTo>
                  <a:cubicBezTo>
                    <a:pt x="180599" y="-13"/>
                    <a:pt x="174810" y="-13"/>
                    <a:pt x="174810" y="8993"/>
                  </a:cubicBezTo>
                  <a:cubicBezTo>
                    <a:pt x="174810" y="14583"/>
                    <a:pt x="179990" y="14583"/>
                    <a:pt x="182732" y="14583"/>
                  </a:cubicBezTo>
                  <a:cubicBezTo>
                    <a:pt x="184256" y="14583"/>
                    <a:pt x="193092" y="14583"/>
                    <a:pt x="199795" y="17689"/>
                  </a:cubicBezTo>
                  <a:lnTo>
                    <a:pt x="99248" y="166759"/>
                  </a:lnTo>
                  <a:lnTo>
                    <a:pt x="72436" y="21416"/>
                  </a:lnTo>
                  <a:cubicBezTo>
                    <a:pt x="72131" y="20484"/>
                    <a:pt x="71826" y="17999"/>
                    <a:pt x="71826" y="17068"/>
                  </a:cubicBezTo>
                  <a:cubicBezTo>
                    <a:pt x="71826" y="14583"/>
                    <a:pt x="88279" y="14583"/>
                    <a:pt x="90412" y="14583"/>
                  </a:cubicBezTo>
                  <a:cubicBezTo>
                    <a:pt x="97115" y="14583"/>
                    <a:pt x="101990" y="14583"/>
                    <a:pt x="101990" y="5577"/>
                  </a:cubicBezTo>
                  <a:cubicBezTo>
                    <a:pt x="101990" y="1540"/>
                    <a:pt x="98943" y="-13"/>
                    <a:pt x="95287" y="-13"/>
                  </a:cubicBezTo>
                  <a:cubicBezTo>
                    <a:pt x="87670" y="-13"/>
                    <a:pt x="79748" y="608"/>
                    <a:pt x="72131" y="608"/>
                  </a:cubicBezTo>
                  <a:cubicBezTo>
                    <a:pt x="64818" y="608"/>
                    <a:pt x="57201" y="919"/>
                    <a:pt x="49889" y="919"/>
                  </a:cubicBezTo>
                  <a:cubicBezTo>
                    <a:pt x="42881" y="919"/>
                    <a:pt x="35873" y="608"/>
                    <a:pt x="28865" y="608"/>
                  </a:cubicBezTo>
                  <a:cubicBezTo>
                    <a:pt x="22162" y="608"/>
                    <a:pt x="15154" y="-13"/>
                    <a:pt x="8756" y="-13"/>
                  </a:cubicBezTo>
                  <a:cubicBezTo>
                    <a:pt x="6014" y="-13"/>
                    <a:pt x="225" y="-13"/>
                    <a:pt x="225" y="8993"/>
                  </a:cubicBezTo>
                  <a:cubicBezTo>
                    <a:pt x="225" y="14583"/>
                    <a:pt x="5100" y="14583"/>
                    <a:pt x="11498" y="14583"/>
                  </a:cubicBezTo>
                  <a:cubicBezTo>
                    <a:pt x="15459" y="14583"/>
                    <a:pt x="19115" y="14583"/>
                    <a:pt x="23381" y="14894"/>
                  </a:cubicBezTo>
                  <a:cubicBezTo>
                    <a:pt x="26732" y="15204"/>
                    <a:pt x="27037" y="15515"/>
                    <a:pt x="27951" y="20795"/>
                  </a:cubicBezTo>
                  <a:lnTo>
                    <a:pt x="62686" y="209617"/>
                  </a:lnTo>
                  <a:cubicBezTo>
                    <a:pt x="64209" y="218312"/>
                    <a:pt x="67561" y="218312"/>
                    <a:pt x="73350" y="218312"/>
                  </a:cubicBezTo>
                  <a:cubicBezTo>
                    <a:pt x="81881" y="218312"/>
                    <a:pt x="83404" y="216138"/>
                    <a:pt x="87365" y="210238"/>
                  </a:cubicBezTo>
                  <a:lnTo>
                    <a:pt x="211373" y="27006"/>
                  </a:ln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F90F4D56-4B1A-2E37-DF77-FC23BDA5CE3A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9804446" y="1962056"/>
              <a:ext cx="152343" cy="180126"/>
            </a:xfrm>
            <a:custGeom>
              <a:avLst/>
              <a:gdLst>
                <a:gd name="connsiteX0" fmla="*/ 141916 w 152343"/>
                <a:gd name="connsiteY0" fmla="*/ 96261 h 180126"/>
                <a:gd name="connsiteX1" fmla="*/ 152580 w 152343"/>
                <a:gd name="connsiteY1" fmla="*/ 90050 h 180126"/>
                <a:gd name="connsiteX2" fmla="*/ 141916 w 152343"/>
                <a:gd name="connsiteY2" fmla="*/ 83839 h 180126"/>
                <a:gd name="connsiteX3" fmla="*/ 12729 w 152343"/>
                <a:gd name="connsiteY3" fmla="*/ 83839 h 180126"/>
                <a:gd name="connsiteX4" fmla="*/ 94385 w 152343"/>
                <a:gd name="connsiteY4" fmla="*/ 12409 h 180126"/>
                <a:gd name="connsiteX5" fmla="*/ 141916 w 152343"/>
                <a:gd name="connsiteY5" fmla="*/ 12409 h 180126"/>
                <a:gd name="connsiteX6" fmla="*/ 152580 w 152343"/>
                <a:gd name="connsiteY6" fmla="*/ 6198 h 180126"/>
                <a:gd name="connsiteX7" fmla="*/ 141916 w 152343"/>
                <a:gd name="connsiteY7" fmla="*/ -13 h 180126"/>
                <a:gd name="connsiteX8" fmla="*/ 93776 w 152343"/>
                <a:gd name="connsiteY8" fmla="*/ -13 h 180126"/>
                <a:gd name="connsiteX9" fmla="*/ 237 w 152343"/>
                <a:gd name="connsiteY9" fmla="*/ 90050 h 180126"/>
                <a:gd name="connsiteX10" fmla="*/ 93776 w 152343"/>
                <a:gd name="connsiteY10" fmla="*/ 180113 h 180126"/>
                <a:gd name="connsiteX11" fmla="*/ 141916 w 152343"/>
                <a:gd name="connsiteY11" fmla="*/ 180113 h 180126"/>
                <a:gd name="connsiteX12" fmla="*/ 152580 w 152343"/>
                <a:gd name="connsiteY12" fmla="*/ 173902 h 180126"/>
                <a:gd name="connsiteX13" fmla="*/ 141916 w 152343"/>
                <a:gd name="connsiteY13" fmla="*/ 167691 h 180126"/>
                <a:gd name="connsiteX14" fmla="*/ 94385 w 152343"/>
                <a:gd name="connsiteY14" fmla="*/ 167691 h 180126"/>
                <a:gd name="connsiteX15" fmla="*/ 12729 w 152343"/>
                <a:gd name="connsiteY15" fmla="*/ 96261 h 180126"/>
                <a:gd name="connsiteX16" fmla="*/ 141916 w 152343"/>
                <a:gd name="connsiteY16" fmla="*/ 96261 h 180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2343" h="180126">
                  <a:moveTo>
                    <a:pt x="141916" y="96261"/>
                  </a:moveTo>
                  <a:cubicBezTo>
                    <a:pt x="147096" y="96261"/>
                    <a:pt x="152580" y="96261"/>
                    <a:pt x="152580" y="90050"/>
                  </a:cubicBezTo>
                  <a:cubicBezTo>
                    <a:pt x="152580" y="83839"/>
                    <a:pt x="147096" y="83839"/>
                    <a:pt x="141916" y="83839"/>
                  </a:cubicBezTo>
                  <a:lnTo>
                    <a:pt x="12729" y="83839"/>
                  </a:lnTo>
                  <a:cubicBezTo>
                    <a:pt x="16385" y="42223"/>
                    <a:pt x="51424" y="12409"/>
                    <a:pt x="94385" y="12409"/>
                  </a:cubicBezTo>
                  <a:lnTo>
                    <a:pt x="141916" y="12409"/>
                  </a:lnTo>
                  <a:cubicBezTo>
                    <a:pt x="147096" y="12409"/>
                    <a:pt x="152580" y="12409"/>
                    <a:pt x="152580" y="6198"/>
                  </a:cubicBezTo>
                  <a:cubicBezTo>
                    <a:pt x="152580" y="-13"/>
                    <a:pt x="147096" y="-13"/>
                    <a:pt x="141916" y="-13"/>
                  </a:cubicBezTo>
                  <a:lnTo>
                    <a:pt x="93776" y="-13"/>
                  </a:lnTo>
                  <a:cubicBezTo>
                    <a:pt x="41674" y="-13"/>
                    <a:pt x="237" y="40360"/>
                    <a:pt x="237" y="90050"/>
                  </a:cubicBezTo>
                  <a:cubicBezTo>
                    <a:pt x="237" y="139740"/>
                    <a:pt x="41674" y="180113"/>
                    <a:pt x="93776" y="180113"/>
                  </a:cubicBezTo>
                  <a:lnTo>
                    <a:pt x="141916" y="180113"/>
                  </a:lnTo>
                  <a:cubicBezTo>
                    <a:pt x="147096" y="180113"/>
                    <a:pt x="152580" y="180113"/>
                    <a:pt x="152580" y="173902"/>
                  </a:cubicBezTo>
                  <a:cubicBezTo>
                    <a:pt x="152580" y="167691"/>
                    <a:pt x="147096" y="167691"/>
                    <a:pt x="141916" y="167691"/>
                  </a:cubicBezTo>
                  <a:lnTo>
                    <a:pt x="94385" y="167691"/>
                  </a:lnTo>
                  <a:cubicBezTo>
                    <a:pt x="51424" y="167691"/>
                    <a:pt x="16385" y="137877"/>
                    <a:pt x="12729" y="96261"/>
                  </a:cubicBezTo>
                  <a:lnTo>
                    <a:pt x="141916" y="96261"/>
                  </a:ln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44798F84-A269-AE48-F2CC-3BB2F00914D5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0071790" y="1917024"/>
              <a:ext cx="209320" cy="212735"/>
            </a:xfrm>
            <a:custGeom>
              <a:avLst/>
              <a:gdLst>
                <a:gd name="connsiteX0" fmla="*/ 77027 w 209320"/>
                <a:gd name="connsiteY0" fmla="*/ 115206 h 212735"/>
                <a:gd name="connsiteX1" fmla="*/ 87996 w 209320"/>
                <a:gd name="connsiteY1" fmla="*/ 115206 h 212735"/>
                <a:gd name="connsiteX2" fmla="*/ 133699 w 209320"/>
                <a:gd name="connsiteY2" fmla="*/ 187256 h 212735"/>
                <a:gd name="connsiteX3" fmla="*/ 147410 w 209320"/>
                <a:gd name="connsiteY3" fmla="*/ 208995 h 212735"/>
                <a:gd name="connsiteX4" fmla="*/ 157465 w 209320"/>
                <a:gd name="connsiteY4" fmla="*/ 212722 h 212735"/>
                <a:gd name="connsiteX5" fmla="*/ 199512 w 209320"/>
                <a:gd name="connsiteY5" fmla="*/ 212722 h 212735"/>
                <a:gd name="connsiteX6" fmla="*/ 209566 w 209320"/>
                <a:gd name="connsiteY6" fmla="*/ 207132 h 212735"/>
                <a:gd name="connsiteX7" fmla="*/ 204996 w 209320"/>
                <a:gd name="connsiteY7" fmla="*/ 201853 h 212735"/>
                <a:gd name="connsiteX8" fmla="*/ 171480 w 209320"/>
                <a:gd name="connsiteY8" fmla="*/ 168933 h 212735"/>
                <a:gd name="connsiteX9" fmla="*/ 133699 w 209320"/>
                <a:gd name="connsiteY9" fmla="*/ 111789 h 212735"/>
                <a:gd name="connsiteX10" fmla="*/ 187019 w 209320"/>
                <a:gd name="connsiteY10" fmla="*/ 58062 h 212735"/>
                <a:gd name="connsiteX11" fmla="*/ 106277 w 209320"/>
                <a:gd name="connsiteY11" fmla="*/ -13 h 212735"/>
                <a:gd name="connsiteX12" fmla="*/ 10605 w 209320"/>
                <a:gd name="connsiteY12" fmla="*/ -13 h 212735"/>
                <a:gd name="connsiteX13" fmla="*/ 246 w 209320"/>
                <a:gd name="connsiteY13" fmla="*/ 5577 h 212735"/>
                <a:gd name="connsiteX14" fmla="*/ 8473 w 209320"/>
                <a:gd name="connsiteY14" fmla="*/ 10857 h 212735"/>
                <a:gd name="connsiteX15" fmla="*/ 27363 w 209320"/>
                <a:gd name="connsiteY15" fmla="*/ 28559 h 212735"/>
                <a:gd name="connsiteX16" fmla="*/ 27363 w 209320"/>
                <a:gd name="connsiteY16" fmla="*/ 184150 h 212735"/>
                <a:gd name="connsiteX17" fmla="*/ 8473 w 209320"/>
                <a:gd name="connsiteY17" fmla="*/ 201853 h 212735"/>
                <a:gd name="connsiteX18" fmla="*/ 246 w 209320"/>
                <a:gd name="connsiteY18" fmla="*/ 207132 h 212735"/>
                <a:gd name="connsiteX19" fmla="*/ 10605 w 209320"/>
                <a:gd name="connsiteY19" fmla="*/ 212722 h 212735"/>
                <a:gd name="connsiteX20" fmla="*/ 94090 w 209320"/>
                <a:gd name="connsiteY20" fmla="*/ 212722 h 212735"/>
                <a:gd name="connsiteX21" fmla="*/ 104144 w 209320"/>
                <a:gd name="connsiteY21" fmla="*/ 207132 h 212735"/>
                <a:gd name="connsiteX22" fmla="*/ 95613 w 209320"/>
                <a:gd name="connsiteY22" fmla="*/ 201853 h 212735"/>
                <a:gd name="connsiteX23" fmla="*/ 77027 w 209320"/>
                <a:gd name="connsiteY23" fmla="*/ 184150 h 212735"/>
                <a:gd name="connsiteX24" fmla="*/ 77027 w 209320"/>
                <a:gd name="connsiteY24" fmla="*/ 115206 h 212735"/>
                <a:gd name="connsiteX25" fmla="*/ 135832 w 209320"/>
                <a:gd name="connsiteY25" fmla="*/ 99988 h 212735"/>
                <a:gd name="connsiteX26" fmla="*/ 145277 w 209320"/>
                <a:gd name="connsiteY26" fmla="*/ 58373 h 212735"/>
                <a:gd name="connsiteX27" fmla="*/ 133699 w 209320"/>
                <a:gd name="connsiteY27" fmla="*/ 14273 h 212735"/>
                <a:gd name="connsiteX28" fmla="*/ 176355 w 209320"/>
                <a:gd name="connsiteY28" fmla="*/ 58062 h 212735"/>
                <a:gd name="connsiteX29" fmla="*/ 135832 w 209320"/>
                <a:gd name="connsiteY29" fmla="*/ 99988 h 212735"/>
                <a:gd name="connsiteX30" fmla="*/ 77027 w 209320"/>
                <a:gd name="connsiteY30" fmla="*/ 27627 h 212735"/>
                <a:gd name="connsiteX31" fmla="*/ 95918 w 209320"/>
                <a:gd name="connsiteY31" fmla="*/ 10857 h 212735"/>
                <a:gd name="connsiteX32" fmla="*/ 134613 w 209320"/>
                <a:gd name="connsiteY32" fmla="*/ 58373 h 212735"/>
                <a:gd name="connsiteX33" fmla="*/ 77027 w 209320"/>
                <a:gd name="connsiteY33" fmla="*/ 104336 h 212735"/>
                <a:gd name="connsiteX34" fmla="*/ 77027 w 209320"/>
                <a:gd name="connsiteY34" fmla="*/ 27627 h 212735"/>
                <a:gd name="connsiteX35" fmla="*/ 35590 w 209320"/>
                <a:gd name="connsiteY35" fmla="*/ 201853 h 212735"/>
                <a:gd name="connsiteX36" fmla="*/ 38027 w 209320"/>
                <a:gd name="connsiteY36" fmla="*/ 184772 h 212735"/>
                <a:gd name="connsiteX37" fmla="*/ 38027 w 209320"/>
                <a:gd name="connsiteY37" fmla="*/ 27937 h 212735"/>
                <a:gd name="connsiteX38" fmla="*/ 35590 w 209320"/>
                <a:gd name="connsiteY38" fmla="*/ 10857 h 212735"/>
                <a:gd name="connsiteX39" fmla="*/ 70324 w 209320"/>
                <a:gd name="connsiteY39" fmla="*/ 10857 h 212735"/>
                <a:gd name="connsiteX40" fmla="*/ 66363 w 209320"/>
                <a:gd name="connsiteY40" fmla="*/ 26695 h 212735"/>
                <a:gd name="connsiteX41" fmla="*/ 66363 w 209320"/>
                <a:gd name="connsiteY41" fmla="*/ 184772 h 212735"/>
                <a:gd name="connsiteX42" fmla="*/ 68801 w 209320"/>
                <a:gd name="connsiteY42" fmla="*/ 201853 h 212735"/>
                <a:gd name="connsiteX43" fmla="*/ 35590 w 209320"/>
                <a:gd name="connsiteY43" fmla="*/ 201853 h 212735"/>
                <a:gd name="connsiteX44" fmla="*/ 100488 w 209320"/>
                <a:gd name="connsiteY44" fmla="*/ 115206 h 212735"/>
                <a:gd name="connsiteX45" fmla="*/ 106277 w 209320"/>
                <a:gd name="connsiteY45" fmla="*/ 114584 h 212735"/>
                <a:gd name="connsiteX46" fmla="*/ 122121 w 209320"/>
                <a:gd name="connsiteY46" fmla="*/ 113342 h 212735"/>
                <a:gd name="connsiteX47" fmla="*/ 184887 w 209320"/>
                <a:gd name="connsiteY47" fmla="*/ 201853 h 212735"/>
                <a:gd name="connsiteX48" fmla="*/ 155332 w 209320"/>
                <a:gd name="connsiteY48" fmla="*/ 201853 h 212735"/>
                <a:gd name="connsiteX49" fmla="*/ 100488 w 209320"/>
                <a:gd name="connsiteY49" fmla="*/ 115206 h 212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9320" h="212735">
                  <a:moveTo>
                    <a:pt x="77027" y="115206"/>
                  </a:moveTo>
                  <a:lnTo>
                    <a:pt x="87996" y="115206"/>
                  </a:lnTo>
                  <a:lnTo>
                    <a:pt x="133699" y="187256"/>
                  </a:lnTo>
                  <a:cubicBezTo>
                    <a:pt x="136746" y="192225"/>
                    <a:pt x="144058" y="204337"/>
                    <a:pt x="147410" y="208995"/>
                  </a:cubicBezTo>
                  <a:cubicBezTo>
                    <a:pt x="149543" y="212722"/>
                    <a:pt x="150457" y="212722"/>
                    <a:pt x="157465" y="212722"/>
                  </a:cubicBezTo>
                  <a:lnTo>
                    <a:pt x="199512" y="212722"/>
                  </a:lnTo>
                  <a:cubicBezTo>
                    <a:pt x="204996" y="212722"/>
                    <a:pt x="209566" y="212722"/>
                    <a:pt x="209566" y="207132"/>
                  </a:cubicBezTo>
                  <a:cubicBezTo>
                    <a:pt x="209566" y="204648"/>
                    <a:pt x="207738" y="202474"/>
                    <a:pt x="204996" y="201853"/>
                  </a:cubicBezTo>
                  <a:cubicBezTo>
                    <a:pt x="193722" y="199368"/>
                    <a:pt x="178793" y="178871"/>
                    <a:pt x="171480" y="168933"/>
                  </a:cubicBezTo>
                  <a:cubicBezTo>
                    <a:pt x="169347" y="165827"/>
                    <a:pt x="154113" y="145330"/>
                    <a:pt x="133699" y="111789"/>
                  </a:cubicBezTo>
                  <a:cubicBezTo>
                    <a:pt x="160816" y="106820"/>
                    <a:pt x="187019" y="95019"/>
                    <a:pt x="187019" y="58062"/>
                  </a:cubicBezTo>
                  <a:cubicBezTo>
                    <a:pt x="187019" y="14894"/>
                    <a:pt x="142230" y="-13"/>
                    <a:pt x="106277" y="-13"/>
                  </a:cubicBezTo>
                  <a:lnTo>
                    <a:pt x="10605" y="-13"/>
                  </a:lnTo>
                  <a:cubicBezTo>
                    <a:pt x="5121" y="-13"/>
                    <a:pt x="246" y="-13"/>
                    <a:pt x="246" y="5577"/>
                  </a:cubicBezTo>
                  <a:cubicBezTo>
                    <a:pt x="246" y="10857"/>
                    <a:pt x="6035" y="10857"/>
                    <a:pt x="8473" y="10857"/>
                  </a:cubicBezTo>
                  <a:cubicBezTo>
                    <a:pt x="25840" y="10857"/>
                    <a:pt x="27363" y="13030"/>
                    <a:pt x="27363" y="28559"/>
                  </a:cubicBezTo>
                  <a:lnTo>
                    <a:pt x="27363" y="184150"/>
                  </a:lnTo>
                  <a:cubicBezTo>
                    <a:pt x="27363" y="199679"/>
                    <a:pt x="25840" y="201853"/>
                    <a:pt x="8473" y="201853"/>
                  </a:cubicBezTo>
                  <a:cubicBezTo>
                    <a:pt x="6035" y="201853"/>
                    <a:pt x="246" y="201853"/>
                    <a:pt x="246" y="207132"/>
                  </a:cubicBezTo>
                  <a:cubicBezTo>
                    <a:pt x="246" y="212722"/>
                    <a:pt x="5121" y="212722"/>
                    <a:pt x="10605" y="212722"/>
                  </a:cubicBezTo>
                  <a:lnTo>
                    <a:pt x="94090" y="212722"/>
                  </a:lnTo>
                  <a:cubicBezTo>
                    <a:pt x="99574" y="212722"/>
                    <a:pt x="104144" y="212722"/>
                    <a:pt x="104144" y="207132"/>
                  </a:cubicBezTo>
                  <a:cubicBezTo>
                    <a:pt x="104144" y="201853"/>
                    <a:pt x="98965" y="201853"/>
                    <a:pt x="95613" y="201853"/>
                  </a:cubicBezTo>
                  <a:cubicBezTo>
                    <a:pt x="78246" y="201853"/>
                    <a:pt x="77027" y="199368"/>
                    <a:pt x="77027" y="184150"/>
                  </a:cubicBezTo>
                  <a:lnTo>
                    <a:pt x="77027" y="115206"/>
                  </a:lnTo>
                  <a:close/>
                  <a:moveTo>
                    <a:pt x="135832" y="99988"/>
                  </a:moveTo>
                  <a:cubicBezTo>
                    <a:pt x="144363" y="88497"/>
                    <a:pt x="145277" y="72037"/>
                    <a:pt x="145277" y="58373"/>
                  </a:cubicBezTo>
                  <a:cubicBezTo>
                    <a:pt x="145277" y="43466"/>
                    <a:pt x="143449" y="27006"/>
                    <a:pt x="133699" y="14273"/>
                  </a:cubicBezTo>
                  <a:cubicBezTo>
                    <a:pt x="146191" y="17068"/>
                    <a:pt x="176355" y="26695"/>
                    <a:pt x="176355" y="58062"/>
                  </a:cubicBezTo>
                  <a:cubicBezTo>
                    <a:pt x="176355" y="78249"/>
                    <a:pt x="167215" y="94087"/>
                    <a:pt x="135832" y="99988"/>
                  </a:cubicBezTo>
                  <a:close/>
                  <a:moveTo>
                    <a:pt x="77027" y="27627"/>
                  </a:moveTo>
                  <a:cubicBezTo>
                    <a:pt x="77027" y="21105"/>
                    <a:pt x="77027" y="10857"/>
                    <a:pt x="95918" y="10857"/>
                  </a:cubicBezTo>
                  <a:cubicBezTo>
                    <a:pt x="121816" y="10857"/>
                    <a:pt x="134613" y="21726"/>
                    <a:pt x="134613" y="58373"/>
                  </a:cubicBezTo>
                  <a:cubicBezTo>
                    <a:pt x="134613" y="98435"/>
                    <a:pt x="125168" y="104336"/>
                    <a:pt x="77027" y="104336"/>
                  </a:cubicBezTo>
                  <a:lnTo>
                    <a:pt x="77027" y="27627"/>
                  </a:lnTo>
                  <a:close/>
                  <a:moveTo>
                    <a:pt x="35590" y="201853"/>
                  </a:moveTo>
                  <a:cubicBezTo>
                    <a:pt x="38027" y="196262"/>
                    <a:pt x="38027" y="187567"/>
                    <a:pt x="38027" y="184772"/>
                  </a:cubicBezTo>
                  <a:lnTo>
                    <a:pt x="38027" y="27937"/>
                  </a:lnTo>
                  <a:cubicBezTo>
                    <a:pt x="38027" y="24832"/>
                    <a:pt x="38027" y="16447"/>
                    <a:pt x="35590" y="10857"/>
                  </a:cubicBezTo>
                  <a:lnTo>
                    <a:pt x="70324" y="10857"/>
                  </a:lnTo>
                  <a:cubicBezTo>
                    <a:pt x="66363" y="15826"/>
                    <a:pt x="66363" y="22037"/>
                    <a:pt x="66363" y="26695"/>
                  </a:cubicBezTo>
                  <a:lnTo>
                    <a:pt x="66363" y="184772"/>
                  </a:lnTo>
                  <a:cubicBezTo>
                    <a:pt x="66363" y="187877"/>
                    <a:pt x="66363" y="196262"/>
                    <a:pt x="68801" y="201853"/>
                  </a:cubicBezTo>
                  <a:lnTo>
                    <a:pt x="35590" y="201853"/>
                  </a:lnTo>
                  <a:close/>
                  <a:moveTo>
                    <a:pt x="100488" y="115206"/>
                  </a:moveTo>
                  <a:cubicBezTo>
                    <a:pt x="102621" y="114895"/>
                    <a:pt x="103840" y="114584"/>
                    <a:pt x="106277" y="114584"/>
                  </a:cubicBezTo>
                  <a:cubicBezTo>
                    <a:pt x="110848" y="114584"/>
                    <a:pt x="117551" y="113963"/>
                    <a:pt x="122121" y="113342"/>
                  </a:cubicBezTo>
                  <a:cubicBezTo>
                    <a:pt x="126691" y="120796"/>
                    <a:pt x="159598" y="176076"/>
                    <a:pt x="184887" y="201853"/>
                  </a:cubicBezTo>
                  <a:lnTo>
                    <a:pt x="155332" y="201853"/>
                  </a:lnTo>
                  <a:lnTo>
                    <a:pt x="100488" y="115206"/>
                  </a:ln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7D3FC469-7241-C022-F88C-3F0A01D8BE29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0301684" y="1853051"/>
              <a:ext cx="190033" cy="148479"/>
            </a:xfrm>
            <a:custGeom>
              <a:avLst/>
              <a:gdLst>
                <a:gd name="connsiteX0" fmla="*/ 163413 w 190033"/>
                <a:gd name="connsiteY0" fmla="*/ 23679 h 148479"/>
                <a:gd name="connsiteX1" fmla="*/ 186021 w 190033"/>
                <a:gd name="connsiteY1" fmla="*/ 7809 h 148479"/>
                <a:gd name="connsiteX2" fmla="*/ 190287 w 190033"/>
                <a:gd name="connsiteY2" fmla="*/ 3026 h 148479"/>
                <a:gd name="connsiteX3" fmla="*/ 187087 w 190033"/>
                <a:gd name="connsiteY3" fmla="*/ -17 h 148479"/>
                <a:gd name="connsiteX4" fmla="*/ 164906 w 190033"/>
                <a:gd name="connsiteY4" fmla="*/ 852 h 148479"/>
                <a:gd name="connsiteX5" fmla="*/ 142298 w 190033"/>
                <a:gd name="connsiteY5" fmla="*/ -17 h 148479"/>
                <a:gd name="connsiteX6" fmla="*/ 138033 w 190033"/>
                <a:gd name="connsiteY6" fmla="*/ 4765 h 148479"/>
                <a:gd name="connsiteX7" fmla="*/ 142725 w 190033"/>
                <a:gd name="connsiteY7" fmla="*/ 7809 h 148479"/>
                <a:gd name="connsiteX8" fmla="*/ 156375 w 190033"/>
                <a:gd name="connsiteY8" fmla="*/ 16722 h 148479"/>
                <a:gd name="connsiteX9" fmla="*/ 155522 w 190033"/>
                <a:gd name="connsiteY9" fmla="*/ 21939 h 148479"/>
                <a:gd name="connsiteX10" fmla="*/ 132274 w 190033"/>
                <a:gd name="connsiteY10" fmla="*/ 116723 h 148479"/>
                <a:gd name="connsiteX11" fmla="*/ 78101 w 190033"/>
                <a:gd name="connsiteY11" fmla="*/ 3678 h 148479"/>
                <a:gd name="connsiteX12" fmla="*/ 70849 w 190033"/>
                <a:gd name="connsiteY12" fmla="*/ -17 h 148479"/>
                <a:gd name="connsiteX13" fmla="*/ 41630 w 190033"/>
                <a:gd name="connsiteY13" fmla="*/ -17 h 148479"/>
                <a:gd name="connsiteX14" fmla="*/ 34805 w 190033"/>
                <a:gd name="connsiteY14" fmla="*/ 4765 h 148479"/>
                <a:gd name="connsiteX15" fmla="*/ 41843 w 190033"/>
                <a:gd name="connsiteY15" fmla="*/ 7809 h 148479"/>
                <a:gd name="connsiteX16" fmla="*/ 55493 w 190033"/>
                <a:gd name="connsiteY16" fmla="*/ 8896 h 148479"/>
                <a:gd name="connsiteX17" fmla="*/ 26913 w 190033"/>
                <a:gd name="connsiteY17" fmla="*/ 125202 h 148479"/>
                <a:gd name="connsiteX18" fmla="*/ 4732 w 190033"/>
                <a:gd name="connsiteY18" fmla="*/ 140637 h 148479"/>
                <a:gd name="connsiteX19" fmla="*/ 253 w 190033"/>
                <a:gd name="connsiteY19" fmla="*/ 145202 h 148479"/>
                <a:gd name="connsiteX20" fmla="*/ 3453 w 190033"/>
                <a:gd name="connsiteY20" fmla="*/ 148463 h 148479"/>
                <a:gd name="connsiteX21" fmla="*/ 25634 w 190033"/>
                <a:gd name="connsiteY21" fmla="*/ 147593 h 148479"/>
                <a:gd name="connsiteX22" fmla="*/ 48242 w 190033"/>
                <a:gd name="connsiteY22" fmla="*/ 148463 h 148479"/>
                <a:gd name="connsiteX23" fmla="*/ 52507 w 190033"/>
                <a:gd name="connsiteY23" fmla="*/ 143897 h 148479"/>
                <a:gd name="connsiteX24" fmla="*/ 47602 w 190033"/>
                <a:gd name="connsiteY24" fmla="*/ 140637 h 148479"/>
                <a:gd name="connsiteX25" fmla="*/ 34165 w 190033"/>
                <a:gd name="connsiteY25" fmla="*/ 131506 h 148479"/>
                <a:gd name="connsiteX26" fmla="*/ 35018 w 190033"/>
                <a:gd name="connsiteY26" fmla="*/ 126071 h 148479"/>
                <a:gd name="connsiteX27" fmla="*/ 62318 w 190033"/>
                <a:gd name="connsiteY27" fmla="*/ 14765 h 148479"/>
                <a:gd name="connsiteX28" fmla="*/ 124596 w 190033"/>
                <a:gd name="connsiteY28" fmla="*/ 144767 h 148479"/>
                <a:gd name="connsiteX29" fmla="*/ 129288 w 190033"/>
                <a:gd name="connsiteY29" fmla="*/ 148463 h 148479"/>
                <a:gd name="connsiteX30" fmla="*/ 133767 w 190033"/>
                <a:gd name="connsiteY30" fmla="*/ 143897 h 148479"/>
                <a:gd name="connsiteX31" fmla="*/ 163413 w 190033"/>
                <a:gd name="connsiteY31" fmla="*/ 23679 h 148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0033" h="148479">
                  <a:moveTo>
                    <a:pt x="163413" y="23679"/>
                  </a:moveTo>
                  <a:cubicBezTo>
                    <a:pt x="165546" y="15418"/>
                    <a:pt x="168959" y="8244"/>
                    <a:pt x="186021" y="7809"/>
                  </a:cubicBezTo>
                  <a:cubicBezTo>
                    <a:pt x="187087" y="7809"/>
                    <a:pt x="190287" y="7591"/>
                    <a:pt x="190287" y="3026"/>
                  </a:cubicBezTo>
                  <a:cubicBezTo>
                    <a:pt x="190287" y="1722"/>
                    <a:pt x="189220" y="-17"/>
                    <a:pt x="187087" y="-17"/>
                  </a:cubicBezTo>
                  <a:cubicBezTo>
                    <a:pt x="180049" y="-17"/>
                    <a:pt x="172158" y="852"/>
                    <a:pt x="164906" y="852"/>
                  </a:cubicBezTo>
                  <a:cubicBezTo>
                    <a:pt x="159788" y="852"/>
                    <a:pt x="147417" y="-17"/>
                    <a:pt x="142298" y="-17"/>
                  </a:cubicBezTo>
                  <a:cubicBezTo>
                    <a:pt x="141232" y="-17"/>
                    <a:pt x="138033" y="-17"/>
                    <a:pt x="138033" y="4765"/>
                  </a:cubicBezTo>
                  <a:cubicBezTo>
                    <a:pt x="138033" y="7591"/>
                    <a:pt x="140805" y="7809"/>
                    <a:pt x="142725" y="7809"/>
                  </a:cubicBezTo>
                  <a:cubicBezTo>
                    <a:pt x="152749" y="8026"/>
                    <a:pt x="156375" y="11287"/>
                    <a:pt x="156375" y="16722"/>
                  </a:cubicBezTo>
                  <a:cubicBezTo>
                    <a:pt x="156375" y="18461"/>
                    <a:pt x="156162" y="19548"/>
                    <a:pt x="155522" y="21939"/>
                  </a:cubicBezTo>
                  <a:lnTo>
                    <a:pt x="132274" y="116723"/>
                  </a:lnTo>
                  <a:lnTo>
                    <a:pt x="78101" y="3678"/>
                  </a:lnTo>
                  <a:cubicBezTo>
                    <a:pt x="76395" y="-17"/>
                    <a:pt x="75968" y="-17"/>
                    <a:pt x="70849" y="-17"/>
                  </a:cubicBezTo>
                  <a:lnTo>
                    <a:pt x="41630" y="-17"/>
                  </a:lnTo>
                  <a:cubicBezTo>
                    <a:pt x="37577" y="-17"/>
                    <a:pt x="34805" y="-17"/>
                    <a:pt x="34805" y="4765"/>
                  </a:cubicBezTo>
                  <a:cubicBezTo>
                    <a:pt x="34805" y="7809"/>
                    <a:pt x="37364" y="7809"/>
                    <a:pt x="41843" y="7809"/>
                  </a:cubicBezTo>
                  <a:cubicBezTo>
                    <a:pt x="46322" y="7809"/>
                    <a:pt x="51014" y="8026"/>
                    <a:pt x="55493" y="8896"/>
                  </a:cubicBezTo>
                  <a:lnTo>
                    <a:pt x="26913" y="125202"/>
                  </a:lnTo>
                  <a:cubicBezTo>
                    <a:pt x="24994" y="133463"/>
                    <a:pt x="21368" y="139984"/>
                    <a:pt x="4732" y="140637"/>
                  </a:cubicBezTo>
                  <a:cubicBezTo>
                    <a:pt x="3239" y="140637"/>
                    <a:pt x="253" y="140854"/>
                    <a:pt x="253" y="145202"/>
                  </a:cubicBezTo>
                  <a:cubicBezTo>
                    <a:pt x="253" y="147593"/>
                    <a:pt x="1960" y="148463"/>
                    <a:pt x="3453" y="148463"/>
                  </a:cubicBezTo>
                  <a:cubicBezTo>
                    <a:pt x="10491" y="148463"/>
                    <a:pt x="18382" y="147593"/>
                    <a:pt x="25634" y="147593"/>
                  </a:cubicBezTo>
                  <a:cubicBezTo>
                    <a:pt x="30752" y="147593"/>
                    <a:pt x="43123" y="148463"/>
                    <a:pt x="48242" y="148463"/>
                  </a:cubicBezTo>
                  <a:cubicBezTo>
                    <a:pt x="50374" y="148463"/>
                    <a:pt x="52507" y="147376"/>
                    <a:pt x="52507" y="143897"/>
                  </a:cubicBezTo>
                  <a:cubicBezTo>
                    <a:pt x="52507" y="140854"/>
                    <a:pt x="49948" y="140637"/>
                    <a:pt x="47602" y="140637"/>
                  </a:cubicBezTo>
                  <a:cubicBezTo>
                    <a:pt x="34165" y="140202"/>
                    <a:pt x="34165" y="134550"/>
                    <a:pt x="34165" y="131506"/>
                  </a:cubicBezTo>
                  <a:cubicBezTo>
                    <a:pt x="34165" y="130636"/>
                    <a:pt x="34165" y="129549"/>
                    <a:pt x="35018" y="126071"/>
                  </a:cubicBezTo>
                  <a:lnTo>
                    <a:pt x="62318" y="14765"/>
                  </a:lnTo>
                  <a:lnTo>
                    <a:pt x="124596" y="144767"/>
                  </a:lnTo>
                  <a:cubicBezTo>
                    <a:pt x="126302" y="148245"/>
                    <a:pt x="127155" y="148463"/>
                    <a:pt x="129288" y="148463"/>
                  </a:cubicBezTo>
                  <a:cubicBezTo>
                    <a:pt x="132701" y="148463"/>
                    <a:pt x="132701" y="147811"/>
                    <a:pt x="133767" y="143897"/>
                  </a:cubicBezTo>
                  <a:lnTo>
                    <a:pt x="163413" y="23679"/>
                  </a:ln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3BF22B9A-83CE-BF05-BC0A-12DF95F8BFAB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0540795" y="1888921"/>
              <a:ext cx="114318" cy="116305"/>
            </a:xfrm>
            <a:custGeom>
              <a:avLst/>
              <a:gdLst>
                <a:gd name="connsiteX0" fmla="*/ 111593 w 114318"/>
                <a:gd name="connsiteY0" fmla="*/ 10635 h 116305"/>
                <a:gd name="connsiteX1" fmla="*/ 114579 w 114318"/>
                <a:gd name="connsiteY1" fmla="*/ 5418 h 116305"/>
                <a:gd name="connsiteX2" fmla="*/ 109460 w 114318"/>
                <a:gd name="connsiteY2" fmla="*/ -17 h 116305"/>
                <a:gd name="connsiteX3" fmla="*/ 104128 w 114318"/>
                <a:gd name="connsiteY3" fmla="*/ 3244 h 116305"/>
                <a:gd name="connsiteX4" fmla="*/ 57420 w 114318"/>
                <a:gd name="connsiteY4" fmla="*/ 50635 h 116305"/>
                <a:gd name="connsiteX5" fmla="*/ 10498 w 114318"/>
                <a:gd name="connsiteY5" fmla="*/ 3026 h 116305"/>
                <a:gd name="connsiteX6" fmla="*/ 5592 w 114318"/>
                <a:gd name="connsiteY6" fmla="*/ -17 h 116305"/>
                <a:gd name="connsiteX7" fmla="*/ 260 w 114318"/>
                <a:gd name="connsiteY7" fmla="*/ 5418 h 116305"/>
                <a:gd name="connsiteX8" fmla="*/ 3460 w 114318"/>
                <a:gd name="connsiteY8" fmla="*/ 10635 h 116305"/>
                <a:gd name="connsiteX9" fmla="*/ 49955 w 114318"/>
                <a:gd name="connsiteY9" fmla="*/ 58027 h 116305"/>
                <a:gd name="connsiteX10" fmla="*/ 3460 w 114318"/>
                <a:gd name="connsiteY10" fmla="*/ 105419 h 116305"/>
                <a:gd name="connsiteX11" fmla="*/ 260 w 114318"/>
                <a:gd name="connsiteY11" fmla="*/ 110854 h 116305"/>
                <a:gd name="connsiteX12" fmla="*/ 5592 w 114318"/>
                <a:gd name="connsiteY12" fmla="*/ 116288 h 116305"/>
                <a:gd name="connsiteX13" fmla="*/ 10498 w 114318"/>
                <a:gd name="connsiteY13" fmla="*/ 113245 h 116305"/>
                <a:gd name="connsiteX14" fmla="*/ 57420 w 114318"/>
                <a:gd name="connsiteY14" fmla="*/ 65636 h 116305"/>
                <a:gd name="connsiteX15" fmla="*/ 106048 w 114318"/>
                <a:gd name="connsiteY15" fmla="*/ 115201 h 116305"/>
                <a:gd name="connsiteX16" fmla="*/ 109460 w 114318"/>
                <a:gd name="connsiteY16" fmla="*/ 116288 h 116305"/>
                <a:gd name="connsiteX17" fmla="*/ 114579 w 114318"/>
                <a:gd name="connsiteY17" fmla="*/ 110854 h 116305"/>
                <a:gd name="connsiteX18" fmla="*/ 113513 w 114318"/>
                <a:gd name="connsiteY18" fmla="*/ 108027 h 116305"/>
                <a:gd name="connsiteX19" fmla="*/ 64885 w 114318"/>
                <a:gd name="connsiteY19" fmla="*/ 58244 h 116305"/>
                <a:gd name="connsiteX20" fmla="*/ 111593 w 114318"/>
                <a:gd name="connsiteY20" fmla="*/ 10635 h 116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18" h="116305">
                  <a:moveTo>
                    <a:pt x="111593" y="10635"/>
                  </a:moveTo>
                  <a:cubicBezTo>
                    <a:pt x="113939" y="8244"/>
                    <a:pt x="114579" y="6939"/>
                    <a:pt x="114579" y="5418"/>
                  </a:cubicBezTo>
                  <a:cubicBezTo>
                    <a:pt x="114579" y="1939"/>
                    <a:pt x="111806" y="-17"/>
                    <a:pt x="109460" y="-17"/>
                  </a:cubicBezTo>
                  <a:cubicBezTo>
                    <a:pt x="107327" y="-17"/>
                    <a:pt x="106688" y="635"/>
                    <a:pt x="104128" y="3244"/>
                  </a:cubicBezTo>
                  <a:lnTo>
                    <a:pt x="57420" y="50635"/>
                  </a:lnTo>
                  <a:lnTo>
                    <a:pt x="10498" y="3026"/>
                  </a:lnTo>
                  <a:cubicBezTo>
                    <a:pt x="8365" y="852"/>
                    <a:pt x="7512" y="-17"/>
                    <a:pt x="5592" y="-17"/>
                  </a:cubicBezTo>
                  <a:cubicBezTo>
                    <a:pt x="2606" y="-17"/>
                    <a:pt x="260" y="2374"/>
                    <a:pt x="260" y="5418"/>
                  </a:cubicBezTo>
                  <a:cubicBezTo>
                    <a:pt x="260" y="7374"/>
                    <a:pt x="900" y="8026"/>
                    <a:pt x="3460" y="10635"/>
                  </a:cubicBezTo>
                  <a:lnTo>
                    <a:pt x="49955" y="58027"/>
                  </a:lnTo>
                  <a:lnTo>
                    <a:pt x="3460" y="105419"/>
                  </a:lnTo>
                  <a:cubicBezTo>
                    <a:pt x="474" y="108462"/>
                    <a:pt x="260" y="109549"/>
                    <a:pt x="260" y="110854"/>
                  </a:cubicBezTo>
                  <a:cubicBezTo>
                    <a:pt x="260" y="113897"/>
                    <a:pt x="2606" y="116288"/>
                    <a:pt x="5592" y="116288"/>
                  </a:cubicBezTo>
                  <a:cubicBezTo>
                    <a:pt x="7512" y="116288"/>
                    <a:pt x="8152" y="115636"/>
                    <a:pt x="10498" y="113245"/>
                  </a:cubicBezTo>
                  <a:lnTo>
                    <a:pt x="57420" y="65636"/>
                  </a:lnTo>
                  <a:lnTo>
                    <a:pt x="106048" y="115201"/>
                  </a:lnTo>
                  <a:cubicBezTo>
                    <a:pt x="107114" y="115854"/>
                    <a:pt x="108181" y="116288"/>
                    <a:pt x="109460" y="116288"/>
                  </a:cubicBezTo>
                  <a:cubicBezTo>
                    <a:pt x="111806" y="116288"/>
                    <a:pt x="114579" y="114332"/>
                    <a:pt x="114579" y="110854"/>
                  </a:cubicBezTo>
                  <a:cubicBezTo>
                    <a:pt x="114579" y="109114"/>
                    <a:pt x="114152" y="108680"/>
                    <a:pt x="113513" y="108027"/>
                  </a:cubicBezTo>
                  <a:cubicBezTo>
                    <a:pt x="113086" y="107158"/>
                    <a:pt x="71710" y="64983"/>
                    <a:pt x="64885" y="58244"/>
                  </a:cubicBezTo>
                  <a:lnTo>
                    <a:pt x="111593" y="10635"/>
                  </a:ln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C8EFA012-012A-43D9-1F33-B87B054E6DF1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0706271" y="1850659"/>
              <a:ext cx="109626" cy="153045"/>
            </a:xfrm>
            <a:custGeom>
              <a:avLst/>
              <a:gdLst>
                <a:gd name="connsiteX0" fmla="*/ 109040 w 109626"/>
                <a:gd name="connsiteY0" fmla="*/ 6505 h 153045"/>
                <a:gd name="connsiteX1" fmla="*/ 109893 w 109626"/>
                <a:gd name="connsiteY1" fmla="*/ 3026 h 153045"/>
                <a:gd name="connsiteX2" fmla="*/ 106481 w 109626"/>
                <a:gd name="connsiteY2" fmla="*/ -17 h 153045"/>
                <a:gd name="connsiteX3" fmla="*/ 79181 w 109626"/>
                <a:gd name="connsiteY3" fmla="*/ 2157 h 153045"/>
                <a:gd name="connsiteX4" fmla="*/ 74488 w 109626"/>
                <a:gd name="connsiteY4" fmla="*/ 7157 h 153045"/>
                <a:gd name="connsiteX5" fmla="*/ 80034 w 109626"/>
                <a:gd name="connsiteY5" fmla="*/ 10200 h 153045"/>
                <a:gd name="connsiteX6" fmla="*/ 90271 w 109626"/>
                <a:gd name="connsiteY6" fmla="*/ 13461 h 153045"/>
                <a:gd name="connsiteX7" fmla="*/ 89418 w 109626"/>
                <a:gd name="connsiteY7" fmla="*/ 18244 h 153045"/>
                <a:gd name="connsiteX8" fmla="*/ 77261 w 109626"/>
                <a:gd name="connsiteY8" fmla="*/ 67810 h 153045"/>
                <a:gd name="connsiteX9" fmla="*/ 55293 w 109626"/>
                <a:gd name="connsiteY9" fmla="*/ 54983 h 153045"/>
                <a:gd name="connsiteX10" fmla="*/ 267 w 109626"/>
                <a:gd name="connsiteY10" fmla="*/ 116941 h 153045"/>
                <a:gd name="connsiteX11" fmla="*/ 32472 w 109626"/>
                <a:gd name="connsiteY11" fmla="*/ 153028 h 153045"/>
                <a:gd name="connsiteX12" fmla="*/ 62758 w 109626"/>
                <a:gd name="connsiteY12" fmla="*/ 137810 h 153045"/>
                <a:gd name="connsiteX13" fmla="*/ 84726 w 109626"/>
                <a:gd name="connsiteY13" fmla="*/ 153028 h 153045"/>
                <a:gd name="connsiteX14" fmla="*/ 101575 w 109626"/>
                <a:gd name="connsiteY14" fmla="*/ 141506 h 153045"/>
                <a:gd name="connsiteX15" fmla="*/ 109040 w 109626"/>
                <a:gd name="connsiteY15" fmla="*/ 119767 h 153045"/>
                <a:gd name="connsiteX16" fmla="*/ 105627 w 109626"/>
                <a:gd name="connsiteY16" fmla="*/ 116941 h 153045"/>
                <a:gd name="connsiteX17" fmla="*/ 100935 w 109626"/>
                <a:gd name="connsiteY17" fmla="*/ 123680 h 153045"/>
                <a:gd name="connsiteX18" fmla="*/ 85366 w 109626"/>
                <a:gd name="connsiteY18" fmla="*/ 146941 h 153045"/>
                <a:gd name="connsiteX19" fmla="*/ 78327 w 109626"/>
                <a:gd name="connsiteY19" fmla="*/ 136289 h 153045"/>
                <a:gd name="connsiteX20" fmla="*/ 79394 w 109626"/>
                <a:gd name="connsiteY20" fmla="*/ 127376 h 153045"/>
                <a:gd name="connsiteX21" fmla="*/ 109040 w 109626"/>
                <a:gd name="connsiteY21" fmla="*/ 6505 h 153045"/>
                <a:gd name="connsiteX22" fmla="*/ 63611 w 109626"/>
                <a:gd name="connsiteY22" fmla="*/ 123680 h 153045"/>
                <a:gd name="connsiteX23" fmla="*/ 52734 w 109626"/>
                <a:gd name="connsiteY23" fmla="*/ 138245 h 153045"/>
                <a:gd name="connsiteX24" fmla="*/ 33112 w 109626"/>
                <a:gd name="connsiteY24" fmla="*/ 146941 h 153045"/>
                <a:gd name="connsiteX25" fmla="*/ 17542 w 109626"/>
                <a:gd name="connsiteY25" fmla="*/ 125854 h 153045"/>
                <a:gd name="connsiteX26" fmla="*/ 28633 w 109626"/>
                <a:gd name="connsiteY26" fmla="*/ 81723 h 153045"/>
                <a:gd name="connsiteX27" fmla="*/ 55293 w 109626"/>
                <a:gd name="connsiteY27" fmla="*/ 61070 h 153045"/>
                <a:gd name="connsiteX28" fmla="*/ 74275 w 109626"/>
                <a:gd name="connsiteY28" fmla="*/ 79984 h 153045"/>
                <a:gd name="connsiteX29" fmla="*/ 73635 w 109626"/>
                <a:gd name="connsiteY29" fmla="*/ 83027 h 153045"/>
                <a:gd name="connsiteX30" fmla="*/ 63611 w 109626"/>
                <a:gd name="connsiteY30" fmla="*/ 123680 h 153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09626" h="153045">
                  <a:moveTo>
                    <a:pt x="109040" y="6505"/>
                  </a:moveTo>
                  <a:cubicBezTo>
                    <a:pt x="109253" y="6070"/>
                    <a:pt x="109893" y="3244"/>
                    <a:pt x="109893" y="3026"/>
                  </a:cubicBezTo>
                  <a:cubicBezTo>
                    <a:pt x="109893" y="1939"/>
                    <a:pt x="109040" y="-17"/>
                    <a:pt x="106481" y="-17"/>
                  </a:cubicBezTo>
                  <a:cubicBezTo>
                    <a:pt x="102215" y="-17"/>
                    <a:pt x="84513" y="1722"/>
                    <a:pt x="79181" y="2157"/>
                  </a:cubicBezTo>
                  <a:cubicBezTo>
                    <a:pt x="77474" y="2374"/>
                    <a:pt x="74488" y="2591"/>
                    <a:pt x="74488" y="7157"/>
                  </a:cubicBezTo>
                  <a:cubicBezTo>
                    <a:pt x="74488" y="10200"/>
                    <a:pt x="77474" y="10200"/>
                    <a:pt x="80034" y="10200"/>
                  </a:cubicBezTo>
                  <a:cubicBezTo>
                    <a:pt x="90271" y="10200"/>
                    <a:pt x="90271" y="11722"/>
                    <a:pt x="90271" y="13461"/>
                  </a:cubicBezTo>
                  <a:cubicBezTo>
                    <a:pt x="90271" y="14983"/>
                    <a:pt x="89845" y="16287"/>
                    <a:pt x="89418" y="18244"/>
                  </a:cubicBezTo>
                  <a:lnTo>
                    <a:pt x="77261" y="67810"/>
                  </a:lnTo>
                  <a:cubicBezTo>
                    <a:pt x="72782" y="60636"/>
                    <a:pt x="65531" y="54983"/>
                    <a:pt x="55293" y="54983"/>
                  </a:cubicBezTo>
                  <a:cubicBezTo>
                    <a:pt x="27993" y="54983"/>
                    <a:pt x="267" y="85636"/>
                    <a:pt x="267" y="116941"/>
                  </a:cubicBezTo>
                  <a:cubicBezTo>
                    <a:pt x="267" y="138028"/>
                    <a:pt x="14130" y="153028"/>
                    <a:pt x="32472" y="153028"/>
                  </a:cubicBezTo>
                  <a:cubicBezTo>
                    <a:pt x="43989" y="153028"/>
                    <a:pt x="54227" y="146289"/>
                    <a:pt x="62758" y="137810"/>
                  </a:cubicBezTo>
                  <a:cubicBezTo>
                    <a:pt x="66810" y="150854"/>
                    <a:pt x="79181" y="153028"/>
                    <a:pt x="84726" y="153028"/>
                  </a:cubicBezTo>
                  <a:cubicBezTo>
                    <a:pt x="92404" y="153028"/>
                    <a:pt x="97736" y="148245"/>
                    <a:pt x="101575" y="141506"/>
                  </a:cubicBezTo>
                  <a:cubicBezTo>
                    <a:pt x="106267" y="133028"/>
                    <a:pt x="109040" y="120636"/>
                    <a:pt x="109040" y="119767"/>
                  </a:cubicBezTo>
                  <a:cubicBezTo>
                    <a:pt x="109040" y="116941"/>
                    <a:pt x="106267" y="116941"/>
                    <a:pt x="105627" y="116941"/>
                  </a:cubicBezTo>
                  <a:cubicBezTo>
                    <a:pt x="102641" y="116941"/>
                    <a:pt x="102428" y="117810"/>
                    <a:pt x="100935" y="123680"/>
                  </a:cubicBezTo>
                  <a:cubicBezTo>
                    <a:pt x="98376" y="134115"/>
                    <a:pt x="94324" y="146941"/>
                    <a:pt x="85366" y="146941"/>
                  </a:cubicBezTo>
                  <a:cubicBezTo>
                    <a:pt x="79820" y="146941"/>
                    <a:pt x="78327" y="142158"/>
                    <a:pt x="78327" y="136289"/>
                  </a:cubicBezTo>
                  <a:cubicBezTo>
                    <a:pt x="78327" y="132158"/>
                    <a:pt x="78754" y="130202"/>
                    <a:pt x="79394" y="127376"/>
                  </a:cubicBezTo>
                  <a:lnTo>
                    <a:pt x="109040" y="6505"/>
                  </a:lnTo>
                  <a:close/>
                  <a:moveTo>
                    <a:pt x="63611" y="123680"/>
                  </a:moveTo>
                  <a:cubicBezTo>
                    <a:pt x="62118" y="129767"/>
                    <a:pt x="57426" y="134115"/>
                    <a:pt x="52734" y="138245"/>
                  </a:cubicBezTo>
                  <a:cubicBezTo>
                    <a:pt x="50814" y="139984"/>
                    <a:pt x="42283" y="146941"/>
                    <a:pt x="33112" y="146941"/>
                  </a:cubicBezTo>
                  <a:cubicBezTo>
                    <a:pt x="25220" y="146941"/>
                    <a:pt x="17542" y="141289"/>
                    <a:pt x="17542" y="125854"/>
                  </a:cubicBezTo>
                  <a:cubicBezTo>
                    <a:pt x="17542" y="114332"/>
                    <a:pt x="23727" y="90419"/>
                    <a:pt x="28633" y="81723"/>
                  </a:cubicBezTo>
                  <a:cubicBezTo>
                    <a:pt x="38444" y="64331"/>
                    <a:pt x="49321" y="61070"/>
                    <a:pt x="55293" y="61070"/>
                  </a:cubicBezTo>
                  <a:cubicBezTo>
                    <a:pt x="70223" y="61070"/>
                    <a:pt x="74275" y="77592"/>
                    <a:pt x="74275" y="79984"/>
                  </a:cubicBezTo>
                  <a:cubicBezTo>
                    <a:pt x="74275" y="80853"/>
                    <a:pt x="73849" y="82375"/>
                    <a:pt x="73635" y="83027"/>
                  </a:cubicBezTo>
                  <a:lnTo>
                    <a:pt x="63611" y="123680"/>
                  </a:ln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45" name="图形 43">
            <a:extLst>
              <a:ext uri="{FF2B5EF4-FFF2-40B4-BE49-F238E27FC236}">
                <a16:creationId xmlns:a16="http://schemas.microsoft.com/office/drawing/2014/main" id="{4F020900-7C9A-5627-721C-FF9A67C27CA5}"/>
              </a:ext>
            </a:extLst>
          </p:cNvPr>
          <p:cNvGrpSpPr/>
          <p:nvPr/>
        </p:nvGrpSpPr>
        <p:grpSpPr>
          <a:xfrm>
            <a:off x="5312665" y="5529514"/>
            <a:ext cx="5694505" cy="910680"/>
            <a:chOff x="6252268" y="5089107"/>
            <a:chExt cx="5694505" cy="910680"/>
          </a:xfrm>
          <a:solidFill>
            <a:srgbClr val="000000"/>
          </a:solidFill>
        </p:grpSpPr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5BCCB358-B109-51BC-E8A3-9947F7401D26}"/>
                </a:ext>
              </a:extLst>
            </p:cNvPr>
            <p:cNvSpPr/>
            <p:nvPr/>
          </p:nvSpPr>
          <p:spPr>
            <a:xfrm>
              <a:off x="6252268" y="5403097"/>
              <a:ext cx="208564" cy="217421"/>
            </a:xfrm>
            <a:custGeom>
              <a:avLst/>
              <a:gdLst>
                <a:gd name="connsiteX0" fmla="*/ 208705 w 208564"/>
                <a:gd name="connsiteY0" fmla="*/ 217411 h 217421"/>
                <a:gd name="connsiteX1" fmla="*/ 208705 w 208564"/>
                <a:gd name="connsiteY1" fmla="*/ 207998 h 217421"/>
                <a:gd name="connsiteX2" fmla="*/ 203224 w 208564"/>
                <a:gd name="connsiteY2" fmla="*/ 207998 h 217421"/>
                <a:gd name="connsiteX3" fmla="*/ 177344 w 208564"/>
                <a:gd name="connsiteY3" fmla="*/ 195851 h 217421"/>
                <a:gd name="connsiteX4" fmla="*/ 111578 w 208564"/>
                <a:gd name="connsiteY4" fmla="*/ 6063 h 217421"/>
                <a:gd name="connsiteX5" fmla="*/ 104575 w 208564"/>
                <a:gd name="connsiteY5" fmla="*/ -10 h 217421"/>
                <a:gd name="connsiteX6" fmla="*/ 97267 w 208564"/>
                <a:gd name="connsiteY6" fmla="*/ 6063 h 217421"/>
                <a:gd name="connsiteX7" fmla="*/ 34241 w 208564"/>
                <a:gd name="connsiteY7" fmla="*/ 187652 h 217421"/>
                <a:gd name="connsiteX8" fmla="*/ 140 w 208564"/>
                <a:gd name="connsiteY8" fmla="*/ 207998 h 217421"/>
                <a:gd name="connsiteX9" fmla="*/ 140 w 208564"/>
                <a:gd name="connsiteY9" fmla="*/ 217411 h 217421"/>
                <a:gd name="connsiteX10" fmla="*/ 31197 w 208564"/>
                <a:gd name="connsiteY10" fmla="*/ 216500 h 217421"/>
                <a:gd name="connsiteX11" fmla="*/ 66211 w 208564"/>
                <a:gd name="connsiteY11" fmla="*/ 217411 h 217421"/>
                <a:gd name="connsiteX12" fmla="*/ 66211 w 208564"/>
                <a:gd name="connsiteY12" fmla="*/ 207998 h 217421"/>
                <a:gd name="connsiteX13" fmla="*/ 43376 w 208564"/>
                <a:gd name="connsiteY13" fmla="*/ 192511 h 217421"/>
                <a:gd name="connsiteX14" fmla="*/ 43985 w 208564"/>
                <a:gd name="connsiteY14" fmla="*/ 187956 h 217421"/>
                <a:gd name="connsiteX15" fmla="*/ 57990 w 208564"/>
                <a:gd name="connsiteY15" fmla="*/ 148176 h 217421"/>
                <a:gd name="connsiteX16" fmla="*/ 133195 w 208564"/>
                <a:gd name="connsiteY16" fmla="*/ 148176 h 217421"/>
                <a:gd name="connsiteX17" fmla="*/ 149332 w 208564"/>
                <a:gd name="connsiteY17" fmla="*/ 194637 h 217421"/>
                <a:gd name="connsiteX18" fmla="*/ 150246 w 208564"/>
                <a:gd name="connsiteY18" fmla="*/ 198888 h 217421"/>
                <a:gd name="connsiteX19" fmla="*/ 124974 w 208564"/>
                <a:gd name="connsiteY19" fmla="*/ 207998 h 217421"/>
                <a:gd name="connsiteX20" fmla="*/ 124974 w 208564"/>
                <a:gd name="connsiteY20" fmla="*/ 217411 h 217421"/>
                <a:gd name="connsiteX21" fmla="*/ 168819 w 208564"/>
                <a:gd name="connsiteY21" fmla="*/ 216500 h 217421"/>
                <a:gd name="connsiteX22" fmla="*/ 208705 w 208564"/>
                <a:gd name="connsiteY22" fmla="*/ 217411 h 217421"/>
                <a:gd name="connsiteX23" fmla="*/ 129846 w 208564"/>
                <a:gd name="connsiteY23" fmla="*/ 138763 h 217421"/>
                <a:gd name="connsiteX24" fmla="*/ 61340 w 208564"/>
                <a:gd name="connsiteY24" fmla="*/ 138763 h 217421"/>
                <a:gd name="connsiteX25" fmla="*/ 95441 w 208564"/>
                <a:gd name="connsiteY25" fmla="*/ 40073 h 217421"/>
                <a:gd name="connsiteX26" fmla="*/ 129846 w 208564"/>
                <a:gd name="connsiteY26" fmla="*/ 138763 h 217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08564" h="217421">
                  <a:moveTo>
                    <a:pt x="208705" y="217411"/>
                  </a:moveTo>
                  <a:lnTo>
                    <a:pt x="208705" y="207998"/>
                  </a:lnTo>
                  <a:lnTo>
                    <a:pt x="203224" y="207998"/>
                  </a:lnTo>
                  <a:cubicBezTo>
                    <a:pt x="184956" y="207998"/>
                    <a:pt x="180693" y="205872"/>
                    <a:pt x="177344" y="195851"/>
                  </a:cubicBezTo>
                  <a:lnTo>
                    <a:pt x="111578" y="6063"/>
                  </a:lnTo>
                  <a:cubicBezTo>
                    <a:pt x="110055" y="2115"/>
                    <a:pt x="109446" y="-10"/>
                    <a:pt x="104575" y="-10"/>
                  </a:cubicBezTo>
                  <a:cubicBezTo>
                    <a:pt x="99703" y="-10"/>
                    <a:pt x="98790" y="1812"/>
                    <a:pt x="97267" y="6063"/>
                  </a:cubicBezTo>
                  <a:lnTo>
                    <a:pt x="34241" y="187652"/>
                  </a:lnTo>
                  <a:cubicBezTo>
                    <a:pt x="28761" y="203139"/>
                    <a:pt x="16582" y="207694"/>
                    <a:pt x="140" y="207998"/>
                  </a:cubicBezTo>
                  <a:lnTo>
                    <a:pt x="140" y="217411"/>
                  </a:lnTo>
                  <a:lnTo>
                    <a:pt x="31197" y="216500"/>
                  </a:lnTo>
                  <a:lnTo>
                    <a:pt x="66211" y="217411"/>
                  </a:lnTo>
                  <a:lnTo>
                    <a:pt x="66211" y="207998"/>
                  </a:lnTo>
                  <a:cubicBezTo>
                    <a:pt x="50987" y="207998"/>
                    <a:pt x="43376" y="200406"/>
                    <a:pt x="43376" y="192511"/>
                  </a:cubicBezTo>
                  <a:cubicBezTo>
                    <a:pt x="43376" y="191600"/>
                    <a:pt x="43680" y="188563"/>
                    <a:pt x="43985" y="187956"/>
                  </a:cubicBezTo>
                  <a:lnTo>
                    <a:pt x="57990" y="148176"/>
                  </a:lnTo>
                  <a:lnTo>
                    <a:pt x="133195" y="148176"/>
                  </a:lnTo>
                  <a:lnTo>
                    <a:pt x="149332" y="194637"/>
                  </a:lnTo>
                  <a:cubicBezTo>
                    <a:pt x="149637" y="195851"/>
                    <a:pt x="150246" y="197673"/>
                    <a:pt x="150246" y="198888"/>
                  </a:cubicBezTo>
                  <a:cubicBezTo>
                    <a:pt x="150246" y="207998"/>
                    <a:pt x="133195" y="207998"/>
                    <a:pt x="124974" y="207998"/>
                  </a:cubicBezTo>
                  <a:lnTo>
                    <a:pt x="124974" y="217411"/>
                  </a:lnTo>
                  <a:cubicBezTo>
                    <a:pt x="135936" y="216500"/>
                    <a:pt x="157249" y="216500"/>
                    <a:pt x="168819" y="216500"/>
                  </a:cubicBezTo>
                  <a:lnTo>
                    <a:pt x="208705" y="217411"/>
                  </a:lnTo>
                  <a:close/>
                  <a:moveTo>
                    <a:pt x="129846" y="138763"/>
                  </a:moveTo>
                  <a:lnTo>
                    <a:pt x="61340" y="138763"/>
                  </a:lnTo>
                  <a:lnTo>
                    <a:pt x="95441" y="40073"/>
                  </a:lnTo>
                  <a:lnTo>
                    <a:pt x="129846" y="138763"/>
                  </a:lnTo>
                  <a:close/>
                </a:path>
              </a:pathLst>
            </a:custGeom>
            <a:solidFill>
              <a:srgbClr val="000000"/>
            </a:solidFill>
            <a:ln w="30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7AA9D33E-5DCF-B3F4-8528-95A6D5771617}"/>
                </a:ext>
              </a:extLst>
            </p:cNvPr>
            <p:cNvSpPr/>
            <p:nvPr/>
          </p:nvSpPr>
          <p:spPr>
            <a:xfrm>
              <a:off x="6476665" y="5433767"/>
              <a:ext cx="95300" cy="190091"/>
            </a:xfrm>
            <a:custGeom>
              <a:avLst/>
              <a:gdLst>
                <a:gd name="connsiteX0" fmla="*/ 95448 w 95300"/>
                <a:gd name="connsiteY0" fmla="*/ 149087 h 190091"/>
                <a:gd name="connsiteX1" fmla="*/ 95448 w 95300"/>
                <a:gd name="connsiteY1" fmla="*/ 131779 h 190091"/>
                <a:gd name="connsiteX2" fmla="*/ 87836 w 95300"/>
                <a:gd name="connsiteY2" fmla="*/ 131779 h 190091"/>
                <a:gd name="connsiteX3" fmla="*/ 87836 w 95300"/>
                <a:gd name="connsiteY3" fmla="*/ 148480 h 190091"/>
                <a:gd name="connsiteX4" fmla="*/ 67437 w 95300"/>
                <a:gd name="connsiteY4" fmla="*/ 182490 h 190091"/>
                <a:gd name="connsiteX5" fmla="*/ 47037 w 95300"/>
                <a:gd name="connsiteY5" fmla="*/ 149695 h 190091"/>
                <a:gd name="connsiteX6" fmla="*/ 47037 w 95300"/>
                <a:gd name="connsiteY6" fmla="*/ 65277 h 190091"/>
                <a:gd name="connsiteX7" fmla="*/ 90576 w 95300"/>
                <a:gd name="connsiteY7" fmla="*/ 65277 h 190091"/>
                <a:gd name="connsiteX8" fmla="*/ 90576 w 95300"/>
                <a:gd name="connsiteY8" fmla="*/ 55863 h 190091"/>
                <a:gd name="connsiteX9" fmla="*/ 47037 w 95300"/>
                <a:gd name="connsiteY9" fmla="*/ 55863 h 190091"/>
                <a:gd name="connsiteX10" fmla="*/ 47037 w 95300"/>
                <a:gd name="connsiteY10" fmla="*/ -10 h 190091"/>
                <a:gd name="connsiteX11" fmla="*/ 39425 w 95300"/>
                <a:gd name="connsiteY11" fmla="*/ -10 h 190091"/>
                <a:gd name="connsiteX12" fmla="*/ 148 w 95300"/>
                <a:gd name="connsiteY12" fmla="*/ 58596 h 190091"/>
                <a:gd name="connsiteX13" fmla="*/ 148 w 95300"/>
                <a:gd name="connsiteY13" fmla="*/ 65277 h 190091"/>
                <a:gd name="connsiteX14" fmla="*/ 26028 w 95300"/>
                <a:gd name="connsiteY14" fmla="*/ 65277 h 190091"/>
                <a:gd name="connsiteX15" fmla="*/ 26028 w 95300"/>
                <a:gd name="connsiteY15" fmla="*/ 149087 h 190091"/>
                <a:gd name="connsiteX16" fmla="*/ 65305 w 95300"/>
                <a:gd name="connsiteY16" fmla="*/ 190082 h 190091"/>
                <a:gd name="connsiteX17" fmla="*/ 95448 w 95300"/>
                <a:gd name="connsiteY17" fmla="*/ 149087 h 190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300" h="190091">
                  <a:moveTo>
                    <a:pt x="95448" y="149087"/>
                  </a:moveTo>
                  <a:lnTo>
                    <a:pt x="95448" y="131779"/>
                  </a:lnTo>
                  <a:lnTo>
                    <a:pt x="87836" y="131779"/>
                  </a:lnTo>
                  <a:lnTo>
                    <a:pt x="87836" y="148480"/>
                  </a:lnTo>
                  <a:cubicBezTo>
                    <a:pt x="87836" y="170951"/>
                    <a:pt x="78702" y="182490"/>
                    <a:pt x="67437" y="182490"/>
                  </a:cubicBezTo>
                  <a:cubicBezTo>
                    <a:pt x="47037" y="182490"/>
                    <a:pt x="47037" y="154857"/>
                    <a:pt x="47037" y="149695"/>
                  </a:cubicBezTo>
                  <a:lnTo>
                    <a:pt x="47037" y="65277"/>
                  </a:lnTo>
                  <a:lnTo>
                    <a:pt x="90576" y="65277"/>
                  </a:lnTo>
                  <a:lnTo>
                    <a:pt x="90576" y="55863"/>
                  </a:lnTo>
                  <a:lnTo>
                    <a:pt x="47037" y="55863"/>
                  </a:lnTo>
                  <a:lnTo>
                    <a:pt x="47037" y="-10"/>
                  </a:lnTo>
                  <a:lnTo>
                    <a:pt x="39425" y="-10"/>
                  </a:lnTo>
                  <a:cubicBezTo>
                    <a:pt x="39120" y="24890"/>
                    <a:pt x="29986" y="57382"/>
                    <a:pt x="148" y="58596"/>
                  </a:cubicBezTo>
                  <a:lnTo>
                    <a:pt x="148" y="65277"/>
                  </a:lnTo>
                  <a:lnTo>
                    <a:pt x="26028" y="65277"/>
                  </a:lnTo>
                  <a:lnTo>
                    <a:pt x="26028" y="149087"/>
                  </a:lnTo>
                  <a:cubicBezTo>
                    <a:pt x="26028" y="186438"/>
                    <a:pt x="54344" y="190082"/>
                    <a:pt x="65305" y="190082"/>
                  </a:cubicBezTo>
                  <a:cubicBezTo>
                    <a:pt x="86923" y="190082"/>
                    <a:pt x="95448" y="168522"/>
                    <a:pt x="95448" y="149087"/>
                  </a:cubicBezTo>
                  <a:close/>
                </a:path>
              </a:pathLst>
            </a:custGeom>
            <a:solidFill>
              <a:srgbClr val="000000"/>
            </a:solidFill>
            <a:ln w="30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DD1E2204-AE5C-AABC-A092-70F523BDCFE0}"/>
                </a:ext>
              </a:extLst>
            </p:cNvPr>
            <p:cNvSpPr/>
            <p:nvPr/>
          </p:nvSpPr>
          <p:spPr>
            <a:xfrm>
              <a:off x="6595105" y="5433767"/>
              <a:ext cx="95300" cy="190091"/>
            </a:xfrm>
            <a:custGeom>
              <a:avLst/>
              <a:gdLst>
                <a:gd name="connsiteX0" fmla="*/ 95452 w 95300"/>
                <a:gd name="connsiteY0" fmla="*/ 149087 h 190091"/>
                <a:gd name="connsiteX1" fmla="*/ 95452 w 95300"/>
                <a:gd name="connsiteY1" fmla="*/ 131779 h 190091"/>
                <a:gd name="connsiteX2" fmla="*/ 87840 w 95300"/>
                <a:gd name="connsiteY2" fmla="*/ 131779 h 190091"/>
                <a:gd name="connsiteX3" fmla="*/ 87840 w 95300"/>
                <a:gd name="connsiteY3" fmla="*/ 148480 h 190091"/>
                <a:gd name="connsiteX4" fmla="*/ 67440 w 95300"/>
                <a:gd name="connsiteY4" fmla="*/ 182490 h 190091"/>
                <a:gd name="connsiteX5" fmla="*/ 47041 w 95300"/>
                <a:gd name="connsiteY5" fmla="*/ 149695 h 190091"/>
                <a:gd name="connsiteX6" fmla="*/ 47041 w 95300"/>
                <a:gd name="connsiteY6" fmla="*/ 65277 h 190091"/>
                <a:gd name="connsiteX7" fmla="*/ 90580 w 95300"/>
                <a:gd name="connsiteY7" fmla="*/ 65277 h 190091"/>
                <a:gd name="connsiteX8" fmla="*/ 90580 w 95300"/>
                <a:gd name="connsiteY8" fmla="*/ 55863 h 190091"/>
                <a:gd name="connsiteX9" fmla="*/ 47041 w 95300"/>
                <a:gd name="connsiteY9" fmla="*/ 55863 h 190091"/>
                <a:gd name="connsiteX10" fmla="*/ 47041 w 95300"/>
                <a:gd name="connsiteY10" fmla="*/ -10 h 190091"/>
                <a:gd name="connsiteX11" fmla="*/ 39429 w 95300"/>
                <a:gd name="connsiteY11" fmla="*/ -10 h 190091"/>
                <a:gd name="connsiteX12" fmla="*/ 152 w 95300"/>
                <a:gd name="connsiteY12" fmla="*/ 58596 h 190091"/>
                <a:gd name="connsiteX13" fmla="*/ 152 w 95300"/>
                <a:gd name="connsiteY13" fmla="*/ 65277 h 190091"/>
                <a:gd name="connsiteX14" fmla="*/ 26032 w 95300"/>
                <a:gd name="connsiteY14" fmla="*/ 65277 h 190091"/>
                <a:gd name="connsiteX15" fmla="*/ 26032 w 95300"/>
                <a:gd name="connsiteY15" fmla="*/ 149087 h 190091"/>
                <a:gd name="connsiteX16" fmla="*/ 65309 w 95300"/>
                <a:gd name="connsiteY16" fmla="*/ 190082 h 190091"/>
                <a:gd name="connsiteX17" fmla="*/ 95452 w 95300"/>
                <a:gd name="connsiteY17" fmla="*/ 149087 h 190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300" h="190091">
                  <a:moveTo>
                    <a:pt x="95452" y="149087"/>
                  </a:moveTo>
                  <a:lnTo>
                    <a:pt x="95452" y="131779"/>
                  </a:lnTo>
                  <a:lnTo>
                    <a:pt x="87840" y="131779"/>
                  </a:lnTo>
                  <a:lnTo>
                    <a:pt x="87840" y="148480"/>
                  </a:lnTo>
                  <a:cubicBezTo>
                    <a:pt x="87840" y="170951"/>
                    <a:pt x="78706" y="182490"/>
                    <a:pt x="67440" y="182490"/>
                  </a:cubicBezTo>
                  <a:cubicBezTo>
                    <a:pt x="47041" y="182490"/>
                    <a:pt x="47041" y="154857"/>
                    <a:pt x="47041" y="149695"/>
                  </a:cubicBezTo>
                  <a:lnTo>
                    <a:pt x="47041" y="65277"/>
                  </a:lnTo>
                  <a:lnTo>
                    <a:pt x="90580" y="65277"/>
                  </a:lnTo>
                  <a:lnTo>
                    <a:pt x="90580" y="55863"/>
                  </a:lnTo>
                  <a:lnTo>
                    <a:pt x="47041" y="55863"/>
                  </a:lnTo>
                  <a:lnTo>
                    <a:pt x="47041" y="-10"/>
                  </a:lnTo>
                  <a:lnTo>
                    <a:pt x="39429" y="-10"/>
                  </a:lnTo>
                  <a:cubicBezTo>
                    <a:pt x="39124" y="24890"/>
                    <a:pt x="29990" y="57382"/>
                    <a:pt x="152" y="58596"/>
                  </a:cubicBezTo>
                  <a:lnTo>
                    <a:pt x="152" y="65277"/>
                  </a:lnTo>
                  <a:lnTo>
                    <a:pt x="26032" y="65277"/>
                  </a:lnTo>
                  <a:lnTo>
                    <a:pt x="26032" y="149087"/>
                  </a:lnTo>
                  <a:cubicBezTo>
                    <a:pt x="26032" y="186438"/>
                    <a:pt x="54348" y="190082"/>
                    <a:pt x="65309" y="190082"/>
                  </a:cubicBezTo>
                  <a:cubicBezTo>
                    <a:pt x="86927" y="190082"/>
                    <a:pt x="95452" y="168522"/>
                    <a:pt x="95452" y="149087"/>
                  </a:cubicBezTo>
                  <a:close/>
                </a:path>
              </a:pathLst>
            </a:custGeom>
            <a:solidFill>
              <a:srgbClr val="000000"/>
            </a:solidFill>
            <a:ln w="30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2848A959-3835-3430-6200-500E983D8DBE}"/>
                </a:ext>
              </a:extLst>
            </p:cNvPr>
            <p:cNvSpPr/>
            <p:nvPr/>
          </p:nvSpPr>
          <p:spPr>
            <a:xfrm>
              <a:off x="6716285" y="5484479"/>
              <a:ext cx="117831" cy="139380"/>
            </a:xfrm>
            <a:custGeom>
              <a:avLst/>
              <a:gdLst>
                <a:gd name="connsiteX0" fmla="*/ 117987 w 117831"/>
                <a:gd name="connsiteY0" fmla="*/ 99894 h 139380"/>
                <a:gd name="connsiteX1" fmla="*/ 114029 w 117831"/>
                <a:gd name="connsiteY1" fmla="*/ 96250 h 139380"/>
                <a:gd name="connsiteX2" fmla="*/ 110070 w 117831"/>
                <a:gd name="connsiteY2" fmla="*/ 100502 h 139380"/>
                <a:gd name="connsiteX3" fmla="*/ 68967 w 117831"/>
                <a:gd name="connsiteY3" fmla="*/ 131779 h 139380"/>
                <a:gd name="connsiteX4" fmla="*/ 34561 w 117831"/>
                <a:gd name="connsiteY4" fmla="*/ 111433 h 139380"/>
                <a:gd name="connsiteX5" fmla="*/ 25427 w 117831"/>
                <a:gd name="connsiteY5" fmla="*/ 65884 h 139380"/>
                <a:gd name="connsiteX6" fmla="*/ 110375 w 117831"/>
                <a:gd name="connsiteY6" fmla="*/ 65884 h 139380"/>
                <a:gd name="connsiteX7" fmla="*/ 117987 w 117831"/>
                <a:gd name="connsiteY7" fmla="*/ 59507 h 139380"/>
                <a:gd name="connsiteX8" fmla="*/ 63486 w 117831"/>
                <a:gd name="connsiteY8" fmla="*/ -10 h 139380"/>
                <a:gd name="connsiteX9" fmla="*/ 156 w 117831"/>
                <a:gd name="connsiteY9" fmla="*/ 69225 h 139380"/>
                <a:gd name="connsiteX10" fmla="*/ 67140 w 117831"/>
                <a:gd name="connsiteY10" fmla="*/ 139370 h 139380"/>
                <a:gd name="connsiteX11" fmla="*/ 117987 w 117831"/>
                <a:gd name="connsiteY11" fmla="*/ 99894 h 139380"/>
                <a:gd name="connsiteX12" fmla="*/ 97892 w 117831"/>
                <a:gd name="connsiteY12" fmla="*/ 59507 h 139380"/>
                <a:gd name="connsiteX13" fmla="*/ 25731 w 117831"/>
                <a:gd name="connsiteY13" fmla="*/ 59507 h 139380"/>
                <a:gd name="connsiteX14" fmla="*/ 63486 w 117831"/>
                <a:gd name="connsiteY14" fmla="*/ 6670 h 139380"/>
                <a:gd name="connsiteX15" fmla="*/ 97892 w 117831"/>
                <a:gd name="connsiteY15" fmla="*/ 59507 h 139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7831" h="139380">
                  <a:moveTo>
                    <a:pt x="117987" y="99894"/>
                  </a:moveTo>
                  <a:cubicBezTo>
                    <a:pt x="117987" y="96858"/>
                    <a:pt x="115551" y="96250"/>
                    <a:pt x="114029" y="96250"/>
                  </a:cubicBezTo>
                  <a:cubicBezTo>
                    <a:pt x="111288" y="96250"/>
                    <a:pt x="110679" y="98072"/>
                    <a:pt x="110070" y="100502"/>
                  </a:cubicBezTo>
                  <a:cubicBezTo>
                    <a:pt x="99414" y="131779"/>
                    <a:pt x="72011" y="131779"/>
                    <a:pt x="68967" y="131779"/>
                  </a:cubicBezTo>
                  <a:cubicBezTo>
                    <a:pt x="53743" y="131779"/>
                    <a:pt x="41564" y="122669"/>
                    <a:pt x="34561" y="111433"/>
                  </a:cubicBezTo>
                  <a:cubicBezTo>
                    <a:pt x="25427" y="96858"/>
                    <a:pt x="25427" y="76816"/>
                    <a:pt x="25427" y="65884"/>
                  </a:cubicBezTo>
                  <a:lnTo>
                    <a:pt x="110375" y="65884"/>
                  </a:lnTo>
                  <a:cubicBezTo>
                    <a:pt x="117073" y="65884"/>
                    <a:pt x="117987" y="65884"/>
                    <a:pt x="117987" y="59507"/>
                  </a:cubicBezTo>
                  <a:cubicBezTo>
                    <a:pt x="117987" y="29445"/>
                    <a:pt x="101545" y="-10"/>
                    <a:pt x="63486" y="-10"/>
                  </a:cubicBezTo>
                  <a:cubicBezTo>
                    <a:pt x="28167" y="-10"/>
                    <a:pt x="156" y="31267"/>
                    <a:pt x="156" y="69225"/>
                  </a:cubicBezTo>
                  <a:cubicBezTo>
                    <a:pt x="156" y="109915"/>
                    <a:pt x="32125" y="139370"/>
                    <a:pt x="67140" y="139370"/>
                  </a:cubicBezTo>
                  <a:cubicBezTo>
                    <a:pt x="104285" y="139370"/>
                    <a:pt x="117987" y="105664"/>
                    <a:pt x="117987" y="99894"/>
                  </a:cubicBezTo>
                  <a:close/>
                  <a:moveTo>
                    <a:pt x="97892" y="59507"/>
                  </a:moveTo>
                  <a:lnTo>
                    <a:pt x="25731" y="59507"/>
                  </a:lnTo>
                  <a:cubicBezTo>
                    <a:pt x="27558" y="14262"/>
                    <a:pt x="53134" y="6670"/>
                    <a:pt x="63486" y="6670"/>
                  </a:cubicBezTo>
                  <a:cubicBezTo>
                    <a:pt x="94847" y="6670"/>
                    <a:pt x="97892" y="47665"/>
                    <a:pt x="97892" y="59507"/>
                  </a:cubicBezTo>
                  <a:close/>
                </a:path>
              </a:pathLst>
            </a:custGeom>
            <a:solidFill>
              <a:srgbClr val="000000"/>
            </a:solidFill>
            <a:ln w="30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2889DDCD-563D-9D11-D8A8-3D6765F2CC7D}"/>
                </a:ext>
              </a:extLst>
            </p:cNvPr>
            <p:cNvSpPr/>
            <p:nvPr/>
          </p:nvSpPr>
          <p:spPr>
            <a:xfrm>
              <a:off x="6852690" y="5486301"/>
              <a:ext cx="153150" cy="134218"/>
            </a:xfrm>
            <a:custGeom>
              <a:avLst/>
              <a:gdLst>
                <a:gd name="connsiteX0" fmla="*/ 153310 w 153150"/>
                <a:gd name="connsiteY0" fmla="*/ 134208 h 134218"/>
                <a:gd name="connsiteX1" fmla="*/ 153310 w 153150"/>
                <a:gd name="connsiteY1" fmla="*/ 124795 h 134218"/>
                <a:gd name="connsiteX2" fmla="*/ 129561 w 153150"/>
                <a:gd name="connsiteY2" fmla="*/ 115685 h 134218"/>
                <a:gd name="connsiteX3" fmla="*/ 129561 w 153150"/>
                <a:gd name="connsiteY3" fmla="*/ 57685 h 134218"/>
                <a:gd name="connsiteX4" fmla="*/ 120123 w 153150"/>
                <a:gd name="connsiteY4" fmla="*/ 11225 h 134218"/>
                <a:gd name="connsiteX5" fmla="*/ 88153 w 153150"/>
                <a:gd name="connsiteY5" fmla="*/ -10 h 134218"/>
                <a:gd name="connsiteX6" fmla="*/ 43091 w 153150"/>
                <a:gd name="connsiteY6" fmla="*/ 31874 h 134218"/>
                <a:gd name="connsiteX7" fmla="*/ 43091 w 153150"/>
                <a:gd name="connsiteY7" fmla="*/ -10 h 134218"/>
                <a:gd name="connsiteX8" fmla="*/ 160 w 153150"/>
                <a:gd name="connsiteY8" fmla="*/ 3330 h 134218"/>
                <a:gd name="connsiteX9" fmla="*/ 160 w 153150"/>
                <a:gd name="connsiteY9" fmla="*/ 12744 h 134218"/>
                <a:gd name="connsiteX10" fmla="*/ 23909 w 153150"/>
                <a:gd name="connsiteY10" fmla="*/ 29749 h 134218"/>
                <a:gd name="connsiteX11" fmla="*/ 23909 w 153150"/>
                <a:gd name="connsiteY11" fmla="*/ 111130 h 134218"/>
                <a:gd name="connsiteX12" fmla="*/ 160 w 153150"/>
                <a:gd name="connsiteY12" fmla="*/ 124795 h 134218"/>
                <a:gd name="connsiteX13" fmla="*/ 160 w 153150"/>
                <a:gd name="connsiteY13" fmla="*/ 134208 h 134218"/>
                <a:gd name="connsiteX14" fmla="*/ 34566 w 153150"/>
                <a:gd name="connsiteY14" fmla="*/ 133297 h 134218"/>
                <a:gd name="connsiteX15" fmla="*/ 68667 w 153150"/>
                <a:gd name="connsiteY15" fmla="*/ 134208 h 134218"/>
                <a:gd name="connsiteX16" fmla="*/ 68667 w 153150"/>
                <a:gd name="connsiteY16" fmla="*/ 124795 h 134218"/>
                <a:gd name="connsiteX17" fmla="*/ 44918 w 153150"/>
                <a:gd name="connsiteY17" fmla="*/ 111130 h 134218"/>
                <a:gd name="connsiteX18" fmla="*/ 44918 w 153150"/>
                <a:gd name="connsiteY18" fmla="*/ 55256 h 134218"/>
                <a:gd name="connsiteX19" fmla="*/ 86022 w 153150"/>
                <a:gd name="connsiteY19" fmla="*/ 6670 h 134218"/>
                <a:gd name="connsiteX20" fmla="*/ 108553 w 153150"/>
                <a:gd name="connsiteY20" fmla="*/ 40377 h 134218"/>
                <a:gd name="connsiteX21" fmla="*/ 108553 w 153150"/>
                <a:gd name="connsiteY21" fmla="*/ 111130 h 134218"/>
                <a:gd name="connsiteX22" fmla="*/ 84804 w 153150"/>
                <a:gd name="connsiteY22" fmla="*/ 124795 h 134218"/>
                <a:gd name="connsiteX23" fmla="*/ 84804 w 153150"/>
                <a:gd name="connsiteY23" fmla="*/ 134208 h 134218"/>
                <a:gd name="connsiteX24" fmla="*/ 119209 w 153150"/>
                <a:gd name="connsiteY24" fmla="*/ 133297 h 134218"/>
                <a:gd name="connsiteX25" fmla="*/ 153310 w 153150"/>
                <a:gd name="connsiteY25" fmla="*/ 134208 h 134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3150" h="134218">
                  <a:moveTo>
                    <a:pt x="153310" y="134208"/>
                  </a:moveTo>
                  <a:lnTo>
                    <a:pt x="153310" y="124795"/>
                  </a:lnTo>
                  <a:cubicBezTo>
                    <a:pt x="137478" y="124795"/>
                    <a:pt x="129866" y="124795"/>
                    <a:pt x="129561" y="115685"/>
                  </a:cubicBezTo>
                  <a:lnTo>
                    <a:pt x="129561" y="57685"/>
                  </a:lnTo>
                  <a:cubicBezTo>
                    <a:pt x="129561" y="31571"/>
                    <a:pt x="129561" y="22157"/>
                    <a:pt x="120123" y="11225"/>
                  </a:cubicBezTo>
                  <a:cubicBezTo>
                    <a:pt x="115860" y="6063"/>
                    <a:pt x="105812" y="-10"/>
                    <a:pt x="88153" y="-10"/>
                  </a:cubicBezTo>
                  <a:cubicBezTo>
                    <a:pt x="65926" y="-10"/>
                    <a:pt x="51616" y="13047"/>
                    <a:pt x="43091" y="31874"/>
                  </a:cubicBezTo>
                  <a:lnTo>
                    <a:pt x="43091" y="-10"/>
                  </a:lnTo>
                  <a:lnTo>
                    <a:pt x="160" y="3330"/>
                  </a:lnTo>
                  <a:lnTo>
                    <a:pt x="160" y="12744"/>
                  </a:lnTo>
                  <a:cubicBezTo>
                    <a:pt x="21473" y="12744"/>
                    <a:pt x="23909" y="14869"/>
                    <a:pt x="23909" y="29749"/>
                  </a:cubicBezTo>
                  <a:lnTo>
                    <a:pt x="23909" y="111130"/>
                  </a:lnTo>
                  <a:cubicBezTo>
                    <a:pt x="23909" y="124795"/>
                    <a:pt x="20560" y="124795"/>
                    <a:pt x="160" y="124795"/>
                  </a:cubicBezTo>
                  <a:lnTo>
                    <a:pt x="160" y="134208"/>
                  </a:lnTo>
                  <a:lnTo>
                    <a:pt x="34566" y="133297"/>
                  </a:lnTo>
                  <a:lnTo>
                    <a:pt x="68667" y="134208"/>
                  </a:lnTo>
                  <a:lnTo>
                    <a:pt x="68667" y="124795"/>
                  </a:lnTo>
                  <a:cubicBezTo>
                    <a:pt x="48267" y="124795"/>
                    <a:pt x="44918" y="124795"/>
                    <a:pt x="44918" y="111130"/>
                  </a:cubicBezTo>
                  <a:lnTo>
                    <a:pt x="44918" y="55256"/>
                  </a:lnTo>
                  <a:cubicBezTo>
                    <a:pt x="44918" y="23675"/>
                    <a:pt x="66535" y="6670"/>
                    <a:pt x="86022" y="6670"/>
                  </a:cubicBezTo>
                  <a:cubicBezTo>
                    <a:pt x="105203" y="6670"/>
                    <a:pt x="108553" y="23068"/>
                    <a:pt x="108553" y="40377"/>
                  </a:cubicBezTo>
                  <a:lnTo>
                    <a:pt x="108553" y="111130"/>
                  </a:lnTo>
                  <a:cubicBezTo>
                    <a:pt x="108553" y="124795"/>
                    <a:pt x="105203" y="124795"/>
                    <a:pt x="84804" y="124795"/>
                  </a:cubicBezTo>
                  <a:lnTo>
                    <a:pt x="84804" y="134208"/>
                  </a:lnTo>
                  <a:lnTo>
                    <a:pt x="119209" y="133297"/>
                  </a:lnTo>
                  <a:lnTo>
                    <a:pt x="153310" y="134208"/>
                  </a:lnTo>
                  <a:close/>
                </a:path>
              </a:pathLst>
            </a:custGeom>
            <a:solidFill>
              <a:srgbClr val="000000"/>
            </a:solidFill>
            <a:ln w="30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128946E8-F555-001C-036F-0DF46E66FF02}"/>
                </a:ext>
              </a:extLst>
            </p:cNvPr>
            <p:cNvSpPr/>
            <p:nvPr/>
          </p:nvSpPr>
          <p:spPr>
            <a:xfrm>
              <a:off x="7018018" y="5433767"/>
              <a:ext cx="95300" cy="190091"/>
            </a:xfrm>
            <a:custGeom>
              <a:avLst/>
              <a:gdLst>
                <a:gd name="connsiteX0" fmla="*/ 95466 w 95300"/>
                <a:gd name="connsiteY0" fmla="*/ 149087 h 190091"/>
                <a:gd name="connsiteX1" fmla="*/ 95466 w 95300"/>
                <a:gd name="connsiteY1" fmla="*/ 131779 h 190091"/>
                <a:gd name="connsiteX2" fmla="*/ 87854 w 95300"/>
                <a:gd name="connsiteY2" fmla="*/ 131779 h 190091"/>
                <a:gd name="connsiteX3" fmla="*/ 87854 w 95300"/>
                <a:gd name="connsiteY3" fmla="*/ 148480 h 190091"/>
                <a:gd name="connsiteX4" fmla="*/ 67454 w 95300"/>
                <a:gd name="connsiteY4" fmla="*/ 182490 h 190091"/>
                <a:gd name="connsiteX5" fmla="*/ 47055 w 95300"/>
                <a:gd name="connsiteY5" fmla="*/ 149695 h 190091"/>
                <a:gd name="connsiteX6" fmla="*/ 47055 w 95300"/>
                <a:gd name="connsiteY6" fmla="*/ 65277 h 190091"/>
                <a:gd name="connsiteX7" fmla="*/ 90594 w 95300"/>
                <a:gd name="connsiteY7" fmla="*/ 65277 h 190091"/>
                <a:gd name="connsiteX8" fmla="*/ 90594 w 95300"/>
                <a:gd name="connsiteY8" fmla="*/ 55863 h 190091"/>
                <a:gd name="connsiteX9" fmla="*/ 47055 w 95300"/>
                <a:gd name="connsiteY9" fmla="*/ 55863 h 190091"/>
                <a:gd name="connsiteX10" fmla="*/ 47055 w 95300"/>
                <a:gd name="connsiteY10" fmla="*/ -10 h 190091"/>
                <a:gd name="connsiteX11" fmla="*/ 39443 w 95300"/>
                <a:gd name="connsiteY11" fmla="*/ -10 h 190091"/>
                <a:gd name="connsiteX12" fmla="*/ 166 w 95300"/>
                <a:gd name="connsiteY12" fmla="*/ 58596 h 190091"/>
                <a:gd name="connsiteX13" fmla="*/ 166 w 95300"/>
                <a:gd name="connsiteY13" fmla="*/ 65277 h 190091"/>
                <a:gd name="connsiteX14" fmla="*/ 26046 w 95300"/>
                <a:gd name="connsiteY14" fmla="*/ 65277 h 190091"/>
                <a:gd name="connsiteX15" fmla="*/ 26046 w 95300"/>
                <a:gd name="connsiteY15" fmla="*/ 149087 h 190091"/>
                <a:gd name="connsiteX16" fmla="*/ 65323 w 95300"/>
                <a:gd name="connsiteY16" fmla="*/ 190082 h 190091"/>
                <a:gd name="connsiteX17" fmla="*/ 95466 w 95300"/>
                <a:gd name="connsiteY17" fmla="*/ 149087 h 190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300" h="190091">
                  <a:moveTo>
                    <a:pt x="95466" y="149087"/>
                  </a:moveTo>
                  <a:lnTo>
                    <a:pt x="95466" y="131779"/>
                  </a:lnTo>
                  <a:lnTo>
                    <a:pt x="87854" y="131779"/>
                  </a:lnTo>
                  <a:lnTo>
                    <a:pt x="87854" y="148480"/>
                  </a:lnTo>
                  <a:cubicBezTo>
                    <a:pt x="87854" y="170951"/>
                    <a:pt x="78720" y="182490"/>
                    <a:pt x="67454" y="182490"/>
                  </a:cubicBezTo>
                  <a:cubicBezTo>
                    <a:pt x="47055" y="182490"/>
                    <a:pt x="47055" y="154857"/>
                    <a:pt x="47055" y="149695"/>
                  </a:cubicBezTo>
                  <a:lnTo>
                    <a:pt x="47055" y="65277"/>
                  </a:lnTo>
                  <a:lnTo>
                    <a:pt x="90594" y="65277"/>
                  </a:lnTo>
                  <a:lnTo>
                    <a:pt x="90594" y="55863"/>
                  </a:lnTo>
                  <a:lnTo>
                    <a:pt x="47055" y="55863"/>
                  </a:lnTo>
                  <a:lnTo>
                    <a:pt x="47055" y="-10"/>
                  </a:lnTo>
                  <a:lnTo>
                    <a:pt x="39443" y="-10"/>
                  </a:lnTo>
                  <a:cubicBezTo>
                    <a:pt x="39138" y="24890"/>
                    <a:pt x="30004" y="57382"/>
                    <a:pt x="166" y="58596"/>
                  </a:cubicBezTo>
                  <a:lnTo>
                    <a:pt x="166" y="65277"/>
                  </a:lnTo>
                  <a:lnTo>
                    <a:pt x="26046" y="65277"/>
                  </a:lnTo>
                  <a:lnTo>
                    <a:pt x="26046" y="149087"/>
                  </a:lnTo>
                  <a:cubicBezTo>
                    <a:pt x="26046" y="186438"/>
                    <a:pt x="54362" y="190082"/>
                    <a:pt x="65323" y="190082"/>
                  </a:cubicBezTo>
                  <a:cubicBezTo>
                    <a:pt x="86941" y="190082"/>
                    <a:pt x="95466" y="168522"/>
                    <a:pt x="95466" y="149087"/>
                  </a:cubicBezTo>
                  <a:close/>
                </a:path>
              </a:pathLst>
            </a:custGeom>
            <a:solidFill>
              <a:srgbClr val="000000"/>
            </a:solidFill>
            <a:ln w="30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AEFE0930-F6E6-3962-1CF1-9591F8A0DDBC}"/>
                </a:ext>
              </a:extLst>
            </p:cNvPr>
            <p:cNvSpPr/>
            <p:nvPr/>
          </p:nvSpPr>
          <p:spPr>
            <a:xfrm>
              <a:off x="7140721" y="5421013"/>
              <a:ext cx="65157" cy="199505"/>
            </a:xfrm>
            <a:custGeom>
              <a:avLst/>
              <a:gdLst>
                <a:gd name="connsiteX0" fmla="*/ 65327 w 65157"/>
                <a:gd name="connsiteY0" fmla="*/ 199495 h 199505"/>
                <a:gd name="connsiteX1" fmla="*/ 65327 w 65157"/>
                <a:gd name="connsiteY1" fmla="*/ 190082 h 199505"/>
                <a:gd name="connsiteX2" fmla="*/ 44014 w 65157"/>
                <a:gd name="connsiteY2" fmla="*/ 176721 h 199505"/>
                <a:gd name="connsiteX3" fmla="*/ 44014 w 65157"/>
                <a:gd name="connsiteY3" fmla="*/ 65277 h 199505"/>
                <a:gd name="connsiteX4" fmla="*/ 1387 w 65157"/>
                <a:gd name="connsiteY4" fmla="*/ 68617 h 199505"/>
                <a:gd name="connsiteX5" fmla="*/ 1387 w 65157"/>
                <a:gd name="connsiteY5" fmla="*/ 78031 h 199505"/>
                <a:gd name="connsiteX6" fmla="*/ 23918 w 65157"/>
                <a:gd name="connsiteY6" fmla="*/ 94732 h 199505"/>
                <a:gd name="connsiteX7" fmla="*/ 23918 w 65157"/>
                <a:gd name="connsiteY7" fmla="*/ 176417 h 199505"/>
                <a:gd name="connsiteX8" fmla="*/ 169 w 65157"/>
                <a:gd name="connsiteY8" fmla="*/ 190082 h 199505"/>
                <a:gd name="connsiteX9" fmla="*/ 169 w 65157"/>
                <a:gd name="connsiteY9" fmla="*/ 199495 h 199505"/>
                <a:gd name="connsiteX10" fmla="*/ 33662 w 65157"/>
                <a:gd name="connsiteY10" fmla="*/ 198584 h 199505"/>
                <a:gd name="connsiteX11" fmla="*/ 65327 w 65157"/>
                <a:gd name="connsiteY11" fmla="*/ 199495 h 199505"/>
                <a:gd name="connsiteX12" fmla="*/ 48581 w 65157"/>
                <a:gd name="connsiteY12" fmla="*/ 16084 h 199505"/>
                <a:gd name="connsiteX13" fmla="*/ 32444 w 65157"/>
                <a:gd name="connsiteY13" fmla="*/ -10 h 199505"/>
                <a:gd name="connsiteX14" fmla="*/ 16002 w 65157"/>
                <a:gd name="connsiteY14" fmla="*/ 16084 h 199505"/>
                <a:gd name="connsiteX15" fmla="*/ 32139 w 65157"/>
                <a:gd name="connsiteY15" fmla="*/ 32178 h 199505"/>
                <a:gd name="connsiteX16" fmla="*/ 48581 w 65157"/>
                <a:gd name="connsiteY16" fmla="*/ 16084 h 199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157" h="199505">
                  <a:moveTo>
                    <a:pt x="65327" y="199495"/>
                  </a:moveTo>
                  <a:lnTo>
                    <a:pt x="65327" y="190082"/>
                  </a:lnTo>
                  <a:cubicBezTo>
                    <a:pt x="45232" y="190082"/>
                    <a:pt x="44014" y="188563"/>
                    <a:pt x="44014" y="176721"/>
                  </a:cubicBezTo>
                  <a:lnTo>
                    <a:pt x="44014" y="65277"/>
                  </a:lnTo>
                  <a:lnTo>
                    <a:pt x="1387" y="68617"/>
                  </a:lnTo>
                  <a:lnTo>
                    <a:pt x="1387" y="78031"/>
                  </a:lnTo>
                  <a:cubicBezTo>
                    <a:pt x="21178" y="78031"/>
                    <a:pt x="23918" y="79853"/>
                    <a:pt x="23918" y="94732"/>
                  </a:cubicBezTo>
                  <a:lnTo>
                    <a:pt x="23918" y="176417"/>
                  </a:lnTo>
                  <a:cubicBezTo>
                    <a:pt x="23918" y="190082"/>
                    <a:pt x="20569" y="190082"/>
                    <a:pt x="169" y="190082"/>
                  </a:cubicBezTo>
                  <a:lnTo>
                    <a:pt x="169" y="199495"/>
                  </a:lnTo>
                  <a:lnTo>
                    <a:pt x="33662" y="198584"/>
                  </a:lnTo>
                  <a:cubicBezTo>
                    <a:pt x="44318" y="198584"/>
                    <a:pt x="54975" y="199192"/>
                    <a:pt x="65327" y="199495"/>
                  </a:cubicBezTo>
                  <a:close/>
                  <a:moveTo>
                    <a:pt x="48581" y="16084"/>
                  </a:moveTo>
                  <a:cubicBezTo>
                    <a:pt x="48581" y="7885"/>
                    <a:pt x="41578" y="-10"/>
                    <a:pt x="32444" y="-10"/>
                  </a:cubicBezTo>
                  <a:cubicBezTo>
                    <a:pt x="22092" y="-10"/>
                    <a:pt x="16002" y="8492"/>
                    <a:pt x="16002" y="16084"/>
                  </a:cubicBezTo>
                  <a:cubicBezTo>
                    <a:pt x="16002" y="24283"/>
                    <a:pt x="23005" y="32178"/>
                    <a:pt x="32139" y="32178"/>
                  </a:cubicBezTo>
                  <a:cubicBezTo>
                    <a:pt x="42491" y="32178"/>
                    <a:pt x="48581" y="23675"/>
                    <a:pt x="48581" y="16084"/>
                  </a:cubicBezTo>
                  <a:close/>
                </a:path>
              </a:pathLst>
            </a:custGeom>
            <a:solidFill>
              <a:srgbClr val="000000"/>
            </a:solidFill>
            <a:ln w="30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07E11DDF-20F3-08E7-442F-7B2731C8E31D}"/>
                </a:ext>
              </a:extLst>
            </p:cNvPr>
            <p:cNvSpPr/>
            <p:nvPr/>
          </p:nvSpPr>
          <p:spPr>
            <a:xfrm>
              <a:off x="7223842" y="5484479"/>
              <a:ext cx="134881" cy="139380"/>
            </a:xfrm>
            <a:custGeom>
              <a:avLst/>
              <a:gdLst>
                <a:gd name="connsiteX0" fmla="*/ 135054 w 134881"/>
                <a:gd name="connsiteY0" fmla="*/ 71046 h 139380"/>
                <a:gd name="connsiteX1" fmla="*/ 67765 w 134881"/>
                <a:gd name="connsiteY1" fmla="*/ -10 h 139380"/>
                <a:gd name="connsiteX2" fmla="*/ 172 w 134881"/>
                <a:gd name="connsiteY2" fmla="*/ 71046 h 139380"/>
                <a:gd name="connsiteX3" fmla="*/ 67461 w 134881"/>
                <a:gd name="connsiteY3" fmla="*/ 139370 h 139380"/>
                <a:gd name="connsiteX4" fmla="*/ 135054 w 134881"/>
                <a:gd name="connsiteY4" fmla="*/ 71046 h 139380"/>
                <a:gd name="connsiteX5" fmla="*/ 109783 w 134881"/>
                <a:gd name="connsiteY5" fmla="*/ 68617 h 139380"/>
                <a:gd name="connsiteX6" fmla="*/ 103084 w 134881"/>
                <a:gd name="connsiteY6" fmla="*/ 109308 h 139380"/>
                <a:gd name="connsiteX7" fmla="*/ 67765 w 134881"/>
                <a:gd name="connsiteY7" fmla="*/ 131779 h 139380"/>
                <a:gd name="connsiteX8" fmla="*/ 33055 w 134881"/>
                <a:gd name="connsiteY8" fmla="*/ 111433 h 139380"/>
                <a:gd name="connsiteX9" fmla="*/ 25444 w 134881"/>
                <a:gd name="connsiteY9" fmla="*/ 68617 h 139380"/>
                <a:gd name="connsiteX10" fmla="*/ 32751 w 134881"/>
                <a:gd name="connsiteY10" fmla="*/ 27016 h 139380"/>
                <a:gd name="connsiteX11" fmla="*/ 67461 w 134881"/>
                <a:gd name="connsiteY11" fmla="*/ 6670 h 139380"/>
                <a:gd name="connsiteX12" fmla="*/ 101866 w 134881"/>
                <a:gd name="connsiteY12" fmla="*/ 26408 h 139380"/>
                <a:gd name="connsiteX13" fmla="*/ 109783 w 134881"/>
                <a:gd name="connsiteY13" fmla="*/ 68617 h 139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4881" h="139380">
                  <a:moveTo>
                    <a:pt x="135054" y="71046"/>
                  </a:moveTo>
                  <a:cubicBezTo>
                    <a:pt x="135054" y="32178"/>
                    <a:pt x="104607" y="-10"/>
                    <a:pt x="67765" y="-10"/>
                  </a:cubicBezTo>
                  <a:cubicBezTo>
                    <a:pt x="29706" y="-10"/>
                    <a:pt x="172" y="33089"/>
                    <a:pt x="172" y="71046"/>
                  </a:cubicBezTo>
                  <a:cubicBezTo>
                    <a:pt x="172" y="110219"/>
                    <a:pt x="31837" y="139370"/>
                    <a:pt x="67461" y="139370"/>
                  </a:cubicBezTo>
                  <a:cubicBezTo>
                    <a:pt x="104302" y="139370"/>
                    <a:pt x="135054" y="109611"/>
                    <a:pt x="135054" y="71046"/>
                  </a:cubicBezTo>
                  <a:close/>
                  <a:moveTo>
                    <a:pt x="109783" y="68617"/>
                  </a:moveTo>
                  <a:cubicBezTo>
                    <a:pt x="109783" y="79549"/>
                    <a:pt x="109783" y="95947"/>
                    <a:pt x="103084" y="109308"/>
                  </a:cubicBezTo>
                  <a:cubicBezTo>
                    <a:pt x="96386" y="122973"/>
                    <a:pt x="82989" y="131779"/>
                    <a:pt x="67765" y="131779"/>
                  </a:cubicBezTo>
                  <a:cubicBezTo>
                    <a:pt x="54673" y="131779"/>
                    <a:pt x="41276" y="125402"/>
                    <a:pt x="33055" y="111433"/>
                  </a:cubicBezTo>
                  <a:cubicBezTo>
                    <a:pt x="25444" y="98072"/>
                    <a:pt x="25444" y="79549"/>
                    <a:pt x="25444" y="68617"/>
                  </a:cubicBezTo>
                  <a:cubicBezTo>
                    <a:pt x="25444" y="56774"/>
                    <a:pt x="25444" y="40377"/>
                    <a:pt x="32751" y="27016"/>
                  </a:cubicBezTo>
                  <a:cubicBezTo>
                    <a:pt x="40972" y="13047"/>
                    <a:pt x="55282" y="6670"/>
                    <a:pt x="67461" y="6670"/>
                  </a:cubicBezTo>
                  <a:cubicBezTo>
                    <a:pt x="80858" y="6670"/>
                    <a:pt x="93950" y="13351"/>
                    <a:pt x="101866" y="26408"/>
                  </a:cubicBezTo>
                  <a:cubicBezTo>
                    <a:pt x="109783" y="39466"/>
                    <a:pt x="109783" y="57078"/>
                    <a:pt x="109783" y="68617"/>
                  </a:cubicBezTo>
                  <a:close/>
                </a:path>
              </a:pathLst>
            </a:custGeom>
            <a:solidFill>
              <a:srgbClr val="000000"/>
            </a:solidFill>
            <a:ln w="30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138E986F-6018-11E6-0DC9-316AD7A4BD0D}"/>
                </a:ext>
              </a:extLst>
            </p:cNvPr>
            <p:cNvSpPr/>
            <p:nvPr/>
          </p:nvSpPr>
          <p:spPr>
            <a:xfrm>
              <a:off x="7377297" y="5486301"/>
              <a:ext cx="153150" cy="134218"/>
            </a:xfrm>
            <a:custGeom>
              <a:avLst/>
              <a:gdLst>
                <a:gd name="connsiteX0" fmla="*/ 153327 w 153150"/>
                <a:gd name="connsiteY0" fmla="*/ 134208 h 134218"/>
                <a:gd name="connsiteX1" fmla="*/ 153327 w 153150"/>
                <a:gd name="connsiteY1" fmla="*/ 124795 h 134218"/>
                <a:gd name="connsiteX2" fmla="*/ 129578 w 153150"/>
                <a:gd name="connsiteY2" fmla="*/ 115685 h 134218"/>
                <a:gd name="connsiteX3" fmla="*/ 129578 w 153150"/>
                <a:gd name="connsiteY3" fmla="*/ 57685 h 134218"/>
                <a:gd name="connsiteX4" fmla="*/ 120140 w 153150"/>
                <a:gd name="connsiteY4" fmla="*/ 11225 h 134218"/>
                <a:gd name="connsiteX5" fmla="*/ 88170 w 153150"/>
                <a:gd name="connsiteY5" fmla="*/ -10 h 134218"/>
                <a:gd name="connsiteX6" fmla="*/ 43108 w 153150"/>
                <a:gd name="connsiteY6" fmla="*/ 31874 h 134218"/>
                <a:gd name="connsiteX7" fmla="*/ 43108 w 153150"/>
                <a:gd name="connsiteY7" fmla="*/ -10 h 134218"/>
                <a:gd name="connsiteX8" fmla="*/ 177 w 153150"/>
                <a:gd name="connsiteY8" fmla="*/ 3330 h 134218"/>
                <a:gd name="connsiteX9" fmla="*/ 177 w 153150"/>
                <a:gd name="connsiteY9" fmla="*/ 12744 h 134218"/>
                <a:gd name="connsiteX10" fmla="*/ 23926 w 153150"/>
                <a:gd name="connsiteY10" fmla="*/ 29749 h 134218"/>
                <a:gd name="connsiteX11" fmla="*/ 23926 w 153150"/>
                <a:gd name="connsiteY11" fmla="*/ 111130 h 134218"/>
                <a:gd name="connsiteX12" fmla="*/ 177 w 153150"/>
                <a:gd name="connsiteY12" fmla="*/ 124795 h 134218"/>
                <a:gd name="connsiteX13" fmla="*/ 177 w 153150"/>
                <a:gd name="connsiteY13" fmla="*/ 134208 h 134218"/>
                <a:gd name="connsiteX14" fmla="*/ 34583 w 153150"/>
                <a:gd name="connsiteY14" fmla="*/ 133297 h 134218"/>
                <a:gd name="connsiteX15" fmla="*/ 68684 w 153150"/>
                <a:gd name="connsiteY15" fmla="*/ 134208 h 134218"/>
                <a:gd name="connsiteX16" fmla="*/ 68684 w 153150"/>
                <a:gd name="connsiteY16" fmla="*/ 124795 h 134218"/>
                <a:gd name="connsiteX17" fmla="*/ 44935 w 153150"/>
                <a:gd name="connsiteY17" fmla="*/ 111130 h 134218"/>
                <a:gd name="connsiteX18" fmla="*/ 44935 w 153150"/>
                <a:gd name="connsiteY18" fmla="*/ 55256 h 134218"/>
                <a:gd name="connsiteX19" fmla="*/ 86039 w 153150"/>
                <a:gd name="connsiteY19" fmla="*/ 6670 h 134218"/>
                <a:gd name="connsiteX20" fmla="*/ 108570 w 153150"/>
                <a:gd name="connsiteY20" fmla="*/ 40377 h 134218"/>
                <a:gd name="connsiteX21" fmla="*/ 108570 w 153150"/>
                <a:gd name="connsiteY21" fmla="*/ 111130 h 134218"/>
                <a:gd name="connsiteX22" fmla="*/ 84821 w 153150"/>
                <a:gd name="connsiteY22" fmla="*/ 124795 h 134218"/>
                <a:gd name="connsiteX23" fmla="*/ 84821 w 153150"/>
                <a:gd name="connsiteY23" fmla="*/ 134208 h 134218"/>
                <a:gd name="connsiteX24" fmla="*/ 119226 w 153150"/>
                <a:gd name="connsiteY24" fmla="*/ 133297 h 134218"/>
                <a:gd name="connsiteX25" fmla="*/ 153327 w 153150"/>
                <a:gd name="connsiteY25" fmla="*/ 134208 h 134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3150" h="134218">
                  <a:moveTo>
                    <a:pt x="153327" y="134208"/>
                  </a:moveTo>
                  <a:lnTo>
                    <a:pt x="153327" y="124795"/>
                  </a:lnTo>
                  <a:cubicBezTo>
                    <a:pt x="137495" y="124795"/>
                    <a:pt x="129883" y="124795"/>
                    <a:pt x="129578" y="115685"/>
                  </a:cubicBezTo>
                  <a:lnTo>
                    <a:pt x="129578" y="57685"/>
                  </a:lnTo>
                  <a:cubicBezTo>
                    <a:pt x="129578" y="31571"/>
                    <a:pt x="129578" y="22157"/>
                    <a:pt x="120140" y="11225"/>
                  </a:cubicBezTo>
                  <a:cubicBezTo>
                    <a:pt x="115877" y="6063"/>
                    <a:pt x="105829" y="-10"/>
                    <a:pt x="88170" y="-10"/>
                  </a:cubicBezTo>
                  <a:cubicBezTo>
                    <a:pt x="65943" y="-10"/>
                    <a:pt x="51633" y="13047"/>
                    <a:pt x="43108" y="31874"/>
                  </a:cubicBezTo>
                  <a:lnTo>
                    <a:pt x="43108" y="-10"/>
                  </a:lnTo>
                  <a:lnTo>
                    <a:pt x="177" y="3330"/>
                  </a:lnTo>
                  <a:lnTo>
                    <a:pt x="177" y="12744"/>
                  </a:lnTo>
                  <a:cubicBezTo>
                    <a:pt x="21490" y="12744"/>
                    <a:pt x="23926" y="14869"/>
                    <a:pt x="23926" y="29749"/>
                  </a:cubicBezTo>
                  <a:lnTo>
                    <a:pt x="23926" y="111130"/>
                  </a:lnTo>
                  <a:cubicBezTo>
                    <a:pt x="23926" y="124795"/>
                    <a:pt x="20577" y="124795"/>
                    <a:pt x="177" y="124795"/>
                  </a:cubicBezTo>
                  <a:lnTo>
                    <a:pt x="177" y="134208"/>
                  </a:lnTo>
                  <a:lnTo>
                    <a:pt x="34583" y="133297"/>
                  </a:lnTo>
                  <a:lnTo>
                    <a:pt x="68684" y="134208"/>
                  </a:lnTo>
                  <a:lnTo>
                    <a:pt x="68684" y="124795"/>
                  </a:lnTo>
                  <a:cubicBezTo>
                    <a:pt x="48284" y="124795"/>
                    <a:pt x="44935" y="124795"/>
                    <a:pt x="44935" y="111130"/>
                  </a:cubicBezTo>
                  <a:lnTo>
                    <a:pt x="44935" y="55256"/>
                  </a:lnTo>
                  <a:cubicBezTo>
                    <a:pt x="44935" y="23675"/>
                    <a:pt x="66552" y="6670"/>
                    <a:pt x="86039" y="6670"/>
                  </a:cubicBezTo>
                  <a:cubicBezTo>
                    <a:pt x="105221" y="6670"/>
                    <a:pt x="108570" y="23068"/>
                    <a:pt x="108570" y="40377"/>
                  </a:cubicBezTo>
                  <a:lnTo>
                    <a:pt x="108570" y="111130"/>
                  </a:lnTo>
                  <a:cubicBezTo>
                    <a:pt x="108570" y="124795"/>
                    <a:pt x="105221" y="124795"/>
                    <a:pt x="84821" y="124795"/>
                  </a:cubicBezTo>
                  <a:lnTo>
                    <a:pt x="84821" y="134208"/>
                  </a:lnTo>
                  <a:lnTo>
                    <a:pt x="119226" y="133297"/>
                  </a:lnTo>
                  <a:lnTo>
                    <a:pt x="153327" y="134208"/>
                  </a:lnTo>
                  <a:close/>
                </a:path>
              </a:pathLst>
            </a:custGeom>
            <a:solidFill>
              <a:srgbClr val="000000"/>
            </a:solidFill>
            <a:ln w="30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21D2477A-E1CE-814A-B2A0-8A8BD8E28879}"/>
                </a:ext>
              </a:extLst>
            </p:cNvPr>
            <p:cNvSpPr/>
            <p:nvPr/>
          </p:nvSpPr>
          <p:spPr>
            <a:xfrm>
              <a:off x="7566983" y="5392773"/>
              <a:ext cx="70637" cy="303661"/>
            </a:xfrm>
            <a:custGeom>
              <a:avLst/>
              <a:gdLst>
                <a:gd name="connsiteX0" fmla="*/ 70821 w 70637"/>
                <a:gd name="connsiteY0" fmla="*/ 300614 h 303661"/>
                <a:gd name="connsiteX1" fmla="*/ 65645 w 70637"/>
                <a:gd name="connsiteY1" fmla="*/ 293934 h 303661"/>
                <a:gd name="connsiteX2" fmla="*/ 17842 w 70637"/>
                <a:gd name="connsiteY2" fmla="*/ 151820 h 303661"/>
                <a:gd name="connsiteX3" fmla="*/ 66862 w 70637"/>
                <a:gd name="connsiteY3" fmla="*/ 8189 h 303661"/>
                <a:gd name="connsiteX4" fmla="*/ 70821 w 70637"/>
                <a:gd name="connsiteY4" fmla="*/ 3026 h 303661"/>
                <a:gd name="connsiteX5" fmla="*/ 67776 w 70637"/>
                <a:gd name="connsiteY5" fmla="*/ -10 h 303661"/>
                <a:gd name="connsiteX6" fmla="*/ 19365 w 70637"/>
                <a:gd name="connsiteY6" fmla="*/ 59204 h 303661"/>
                <a:gd name="connsiteX7" fmla="*/ 183 w 70637"/>
                <a:gd name="connsiteY7" fmla="*/ 151820 h 303661"/>
                <a:gd name="connsiteX8" fmla="*/ 20278 w 70637"/>
                <a:gd name="connsiteY8" fmla="*/ 246563 h 303661"/>
                <a:gd name="connsiteX9" fmla="*/ 67776 w 70637"/>
                <a:gd name="connsiteY9" fmla="*/ 303651 h 303661"/>
                <a:gd name="connsiteX10" fmla="*/ 70821 w 70637"/>
                <a:gd name="connsiteY10" fmla="*/ 300614 h 30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637" h="303661">
                  <a:moveTo>
                    <a:pt x="70821" y="300614"/>
                  </a:moveTo>
                  <a:cubicBezTo>
                    <a:pt x="70821" y="299703"/>
                    <a:pt x="70821" y="299096"/>
                    <a:pt x="65645" y="293934"/>
                  </a:cubicBezTo>
                  <a:cubicBezTo>
                    <a:pt x="27585" y="255673"/>
                    <a:pt x="17842" y="198281"/>
                    <a:pt x="17842" y="151820"/>
                  </a:cubicBezTo>
                  <a:cubicBezTo>
                    <a:pt x="17842" y="98983"/>
                    <a:pt x="29412" y="46146"/>
                    <a:pt x="66862" y="8189"/>
                  </a:cubicBezTo>
                  <a:cubicBezTo>
                    <a:pt x="70821" y="4545"/>
                    <a:pt x="70821" y="3937"/>
                    <a:pt x="70821" y="3026"/>
                  </a:cubicBezTo>
                  <a:cubicBezTo>
                    <a:pt x="70821" y="901"/>
                    <a:pt x="69603" y="-10"/>
                    <a:pt x="67776" y="-10"/>
                  </a:cubicBezTo>
                  <a:cubicBezTo>
                    <a:pt x="64731" y="-10"/>
                    <a:pt x="37329" y="20639"/>
                    <a:pt x="19365" y="59204"/>
                  </a:cubicBezTo>
                  <a:cubicBezTo>
                    <a:pt x="3836" y="92606"/>
                    <a:pt x="183" y="126313"/>
                    <a:pt x="183" y="151820"/>
                  </a:cubicBezTo>
                  <a:cubicBezTo>
                    <a:pt x="183" y="175506"/>
                    <a:pt x="3532" y="212249"/>
                    <a:pt x="20278" y="246563"/>
                  </a:cubicBezTo>
                  <a:cubicBezTo>
                    <a:pt x="38546" y="283913"/>
                    <a:pt x="64731" y="303651"/>
                    <a:pt x="67776" y="303651"/>
                  </a:cubicBezTo>
                  <a:cubicBezTo>
                    <a:pt x="69603" y="303651"/>
                    <a:pt x="70821" y="302740"/>
                    <a:pt x="70821" y="300614"/>
                  </a:cubicBezTo>
                  <a:close/>
                </a:path>
              </a:pathLst>
            </a:custGeom>
            <a:solidFill>
              <a:srgbClr val="000000"/>
            </a:solidFill>
            <a:ln w="30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21A6909B-44AF-1688-9A21-DA549CCF6C5A}"/>
                </a:ext>
              </a:extLst>
            </p:cNvPr>
            <p:cNvSpPr/>
            <p:nvPr/>
          </p:nvSpPr>
          <p:spPr>
            <a:xfrm>
              <a:off x="7670166" y="5406438"/>
              <a:ext cx="210391" cy="272991"/>
            </a:xfrm>
            <a:custGeom>
              <a:avLst/>
              <a:gdLst>
                <a:gd name="connsiteX0" fmla="*/ 118627 w 210391"/>
                <a:gd name="connsiteY0" fmla="*/ 212249 h 272991"/>
                <a:gd name="connsiteX1" fmla="*/ 210578 w 210391"/>
                <a:gd name="connsiteY1" fmla="*/ 81675 h 272991"/>
                <a:gd name="connsiteX2" fmla="*/ 132937 w 210391"/>
                <a:gd name="connsiteY2" fmla="*/ -10 h 272991"/>
                <a:gd name="connsiteX3" fmla="*/ 187 w 210391"/>
                <a:gd name="connsiteY3" fmla="*/ 139674 h 272991"/>
                <a:gd name="connsiteX4" fmla="*/ 78132 w 210391"/>
                <a:gd name="connsiteY4" fmla="*/ 220751 h 272991"/>
                <a:gd name="connsiteX5" fmla="*/ 107970 w 210391"/>
                <a:gd name="connsiteY5" fmla="*/ 216197 h 272991"/>
                <a:gd name="connsiteX6" fmla="*/ 106752 w 210391"/>
                <a:gd name="connsiteY6" fmla="*/ 239578 h 272991"/>
                <a:gd name="connsiteX7" fmla="*/ 132024 w 210391"/>
                <a:gd name="connsiteY7" fmla="*/ 272981 h 272991"/>
                <a:gd name="connsiteX8" fmla="*/ 182871 w 210391"/>
                <a:gd name="connsiteY8" fmla="*/ 214071 h 272991"/>
                <a:gd name="connsiteX9" fmla="*/ 179521 w 210391"/>
                <a:gd name="connsiteY9" fmla="*/ 211034 h 272991"/>
                <a:gd name="connsiteX10" fmla="*/ 175868 w 210391"/>
                <a:gd name="connsiteY10" fmla="*/ 214375 h 272991"/>
                <a:gd name="connsiteX11" fmla="*/ 140244 w 210391"/>
                <a:gd name="connsiteY11" fmla="*/ 243526 h 272991"/>
                <a:gd name="connsiteX12" fmla="*/ 118627 w 210391"/>
                <a:gd name="connsiteY12" fmla="*/ 212249 h 272991"/>
                <a:gd name="connsiteX13" fmla="*/ 61081 w 210391"/>
                <a:gd name="connsiteY13" fmla="*/ 209820 h 272991"/>
                <a:gd name="connsiteX14" fmla="*/ 26980 w 210391"/>
                <a:gd name="connsiteY14" fmla="*/ 149391 h 272991"/>
                <a:gd name="connsiteX15" fmla="*/ 58037 w 210391"/>
                <a:gd name="connsiteY15" fmla="*/ 52523 h 272991"/>
                <a:gd name="connsiteX16" fmla="*/ 131110 w 210391"/>
                <a:gd name="connsiteY16" fmla="*/ 7581 h 272991"/>
                <a:gd name="connsiteX17" fmla="*/ 183784 w 210391"/>
                <a:gd name="connsiteY17" fmla="*/ 71957 h 272991"/>
                <a:gd name="connsiteX18" fmla="*/ 117104 w 210391"/>
                <a:gd name="connsiteY18" fmla="*/ 201924 h 272991"/>
                <a:gd name="connsiteX19" fmla="*/ 90311 w 210391"/>
                <a:gd name="connsiteY19" fmla="*/ 169129 h 272991"/>
                <a:gd name="connsiteX20" fmla="*/ 59254 w 210391"/>
                <a:gd name="connsiteY20" fmla="*/ 200103 h 272991"/>
                <a:gd name="connsiteX21" fmla="*/ 61081 w 210391"/>
                <a:gd name="connsiteY21" fmla="*/ 209820 h 272991"/>
                <a:gd name="connsiteX22" fmla="*/ 79959 w 210391"/>
                <a:gd name="connsiteY22" fmla="*/ 213160 h 272991"/>
                <a:gd name="connsiteX23" fmla="*/ 65953 w 210391"/>
                <a:gd name="connsiteY23" fmla="*/ 200103 h 272991"/>
                <a:gd name="connsiteX24" fmla="*/ 90311 w 210391"/>
                <a:gd name="connsiteY24" fmla="*/ 175810 h 272991"/>
                <a:gd name="connsiteX25" fmla="*/ 108884 w 210391"/>
                <a:gd name="connsiteY25" fmla="*/ 201621 h 272991"/>
                <a:gd name="connsiteX26" fmla="*/ 105534 w 210391"/>
                <a:gd name="connsiteY26" fmla="*/ 207694 h 272991"/>
                <a:gd name="connsiteX27" fmla="*/ 79959 w 210391"/>
                <a:gd name="connsiteY27" fmla="*/ 213160 h 272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0391" h="272991">
                  <a:moveTo>
                    <a:pt x="118627" y="212249"/>
                  </a:moveTo>
                  <a:cubicBezTo>
                    <a:pt x="165820" y="194333"/>
                    <a:pt x="210578" y="140281"/>
                    <a:pt x="210578" y="81675"/>
                  </a:cubicBezTo>
                  <a:cubicBezTo>
                    <a:pt x="210578" y="32785"/>
                    <a:pt x="178304" y="-10"/>
                    <a:pt x="132937" y="-10"/>
                  </a:cubicBezTo>
                  <a:cubicBezTo>
                    <a:pt x="67171" y="-10"/>
                    <a:pt x="187" y="68921"/>
                    <a:pt x="187" y="139674"/>
                  </a:cubicBezTo>
                  <a:cubicBezTo>
                    <a:pt x="187" y="190082"/>
                    <a:pt x="34288" y="220751"/>
                    <a:pt x="78132" y="220751"/>
                  </a:cubicBezTo>
                  <a:cubicBezTo>
                    <a:pt x="85744" y="220751"/>
                    <a:pt x="96096" y="219537"/>
                    <a:pt x="107970" y="216197"/>
                  </a:cubicBezTo>
                  <a:cubicBezTo>
                    <a:pt x="106752" y="235024"/>
                    <a:pt x="106752" y="235631"/>
                    <a:pt x="106752" y="239578"/>
                  </a:cubicBezTo>
                  <a:cubicBezTo>
                    <a:pt x="106752" y="249296"/>
                    <a:pt x="106752" y="272981"/>
                    <a:pt x="132024" y="272981"/>
                  </a:cubicBezTo>
                  <a:cubicBezTo>
                    <a:pt x="168256" y="272981"/>
                    <a:pt x="182871" y="217411"/>
                    <a:pt x="182871" y="214071"/>
                  </a:cubicBezTo>
                  <a:cubicBezTo>
                    <a:pt x="182871" y="211945"/>
                    <a:pt x="180739" y="211034"/>
                    <a:pt x="179521" y="211034"/>
                  </a:cubicBezTo>
                  <a:cubicBezTo>
                    <a:pt x="177086" y="211034"/>
                    <a:pt x="176477" y="212553"/>
                    <a:pt x="175868" y="214375"/>
                  </a:cubicBezTo>
                  <a:cubicBezTo>
                    <a:pt x="168560" y="235935"/>
                    <a:pt x="150901" y="243526"/>
                    <a:pt x="140244" y="243526"/>
                  </a:cubicBezTo>
                  <a:cubicBezTo>
                    <a:pt x="126239" y="243526"/>
                    <a:pt x="121671" y="235327"/>
                    <a:pt x="118627" y="212249"/>
                  </a:cubicBezTo>
                  <a:close/>
                  <a:moveTo>
                    <a:pt x="61081" y="209820"/>
                  </a:moveTo>
                  <a:cubicBezTo>
                    <a:pt x="37332" y="200406"/>
                    <a:pt x="26980" y="176721"/>
                    <a:pt x="26980" y="149391"/>
                  </a:cubicBezTo>
                  <a:cubicBezTo>
                    <a:pt x="26980" y="128438"/>
                    <a:pt x="34897" y="85319"/>
                    <a:pt x="58037" y="52523"/>
                  </a:cubicBezTo>
                  <a:cubicBezTo>
                    <a:pt x="80263" y="21550"/>
                    <a:pt x="108884" y="7581"/>
                    <a:pt x="131110" y="7581"/>
                  </a:cubicBezTo>
                  <a:cubicBezTo>
                    <a:pt x="161557" y="7581"/>
                    <a:pt x="183784" y="31267"/>
                    <a:pt x="183784" y="71957"/>
                  </a:cubicBezTo>
                  <a:cubicBezTo>
                    <a:pt x="183784" y="102324"/>
                    <a:pt x="168256" y="173380"/>
                    <a:pt x="117104" y="201924"/>
                  </a:cubicBezTo>
                  <a:cubicBezTo>
                    <a:pt x="115582" y="191296"/>
                    <a:pt x="112537" y="169129"/>
                    <a:pt x="90311" y="169129"/>
                  </a:cubicBezTo>
                  <a:cubicBezTo>
                    <a:pt x="74174" y="169129"/>
                    <a:pt x="59254" y="184312"/>
                    <a:pt x="59254" y="200103"/>
                  </a:cubicBezTo>
                  <a:cubicBezTo>
                    <a:pt x="59254" y="206176"/>
                    <a:pt x="61081" y="209516"/>
                    <a:pt x="61081" y="209820"/>
                  </a:cubicBezTo>
                  <a:close/>
                  <a:moveTo>
                    <a:pt x="79959" y="213160"/>
                  </a:moveTo>
                  <a:cubicBezTo>
                    <a:pt x="75696" y="213160"/>
                    <a:pt x="65953" y="213160"/>
                    <a:pt x="65953" y="200103"/>
                  </a:cubicBezTo>
                  <a:cubicBezTo>
                    <a:pt x="65953" y="187956"/>
                    <a:pt x="77523" y="175810"/>
                    <a:pt x="90311" y="175810"/>
                  </a:cubicBezTo>
                  <a:cubicBezTo>
                    <a:pt x="103099" y="175810"/>
                    <a:pt x="108884" y="183097"/>
                    <a:pt x="108884" y="201621"/>
                  </a:cubicBezTo>
                  <a:cubicBezTo>
                    <a:pt x="108884" y="206176"/>
                    <a:pt x="108579" y="206479"/>
                    <a:pt x="105534" y="207694"/>
                  </a:cubicBezTo>
                  <a:cubicBezTo>
                    <a:pt x="97618" y="211034"/>
                    <a:pt x="88484" y="213160"/>
                    <a:pt x="79959" y="213160"/>
                  </a:cubicBezTo>
                  <a:close/>
                </a:path>
              </a:pathLst>
            </a:custGeom>
            <a:solidFill>
              <a:srgbClr val="000000"/>
            </a:solidFill>
            <a:ln w="30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A6C163CB-F4C6-BB74-3550-EBB63BBBC623}"/>
                </a:ext>
              </a:extLst>
            </p:cNvPr>
            <p:cNvSpPr/>
            <p:nvPr/>
          </p:nvSpPr>
          <p:spPr>
            <a:xfrm>
              <a:off x="7922135" y="5588331"/>
              <a:ext cx="35623" cy="90794"/>
            </a:xfrm>
            <a:custGeom>
              <a:avLst/>
              <a:gdLst>
                <a:gd name="connsiteX0" fmla="*/ 35818 w 35623"/>
                <a:gd name="connsiteY0" fmla="*/ 31874 h 90794"/>
                <a:gd name="connsiteX1" fmla="*/ 16332 w 35623"/>
                <a:gd name="connsiteY1" fmla="*/ -10 h 90794"/>
                <a:gd name="connsiteX2" fmla="*/ 195 w 35623"/>
                <a:gd name="connsiteY2" fmla="*/ 16084 h 90794"/>
                <a:gd name="connsiteX3" fmla="*/ 16332 w 35623"/>
                <a:gd name="connsiteY3" fmla="*/ 32178 h 90794"/>
                <a:gd name="connsiteX4" fmla="*/ 26988 w 35623"/>
                <a:gd name="connsiteY4" fmla="*/ 28230 h 90794"/>
                <a:gd name="connsiteX5" fmla="*/ 28511 w 35623"/>
                <a:gd name="connsiteY5" fmla="*/ 27319 h 90794"/>
                <a:gd name="connsiteX6" fmla="*/ 29119 w 35623"/>
                <a:gd name="connsiteY6" fmla="*/ 31874 h 90794"/>
                <a:gd name="connsiteX7" fmla="*/ 8415 w 35623"/>
                <a:gd name="connsiteY7" fmla="*/ 82586 h 90794"/>
                <a:gd name="connsiteX8" fmla="*/ 5066 w 35623"/>
                <a:gd name="connsiteY8" fmla="*/ 87444 h 90794"/>
                <a:gd name="connsiteX9" fmla="*/ 8111 w 35623"/>
                <a:gd name="connsiteY9" fmla="*/ 90784 h 90794"/>
                <a:gd name="connsiteX10" fmla="*/ 35818 w 35623"/>
                <a:gd name="connsiteY10" fmla="*/ 31874 h 9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623" h="90794">
                  <a:moveTo>
                    <a:pt x="35818" y="31874"/>
                  </a:moveTo>
                  <a:cubicBezTo>
                    <a:pt x="35818" y="11833"/>
                    <a:pt x="28206" y="-10"/>
                    <a:pt x="16332" y="-10"/>
                  </a:cubicBezTo>
                  <a:cubicBezTo>
                    <a:pt x="6284" y="-10"/>
                    <a:pt x="195" y="7581"/>
                    <a:pt x="195" y="16084"/>
                  </a:cubicBezTo>
                  <a:cubicBezTo>
                    <a:pt x="195" y="24283"/>
                    <a:pt x="6284" y="32178"/>
                    <a:pt x="16332" y="32178"/>
                  </a:cubicBezTo>
                  <a:cubicBezTo>
                    <a:pt x="19985" y="32178"/>
                    <a:pt x="23943" y="30963"/>
                    <a:pt x="26988" y="28230"/>
                  </a:cubicBezTo>
                  <a:cubicBezTo>
                    <a:pt x="27902" y="27623"/>
                    <a:pt x="28206" y="27319"/>
                    <a:pt x="28511" y="27319"/>
                  </a:cubicBezTo>
                  <a:cubicBezTo>
                    <a:pt x="28815" y="27319"/>
                    <a:pt x="29119" y="27623"/>
                    <a:pt x="29119" y="31874"/>
                  </a:cubicBezTo>
                  <a:cubicBezTo>
                    <a:pt x="29119" y="54345"/>
                    <a:pt x="18463" y="72565"/>
                    <a:pt x="8415" y="82586"/>
                  </a:cubicBezTo>
                  <a:cubicBezTo>
                    <a:pt x="5066" y="85926"/>
                    <a:pt x="5066" y="86533"/>
                    <a:pt x="5066" y="87444"/>
                  </a:cubicBezTo>
                  <a:cubicBezTo>
                    <a:pt x="5066" y="89570"/>
                    <a:pt x="6588" y="90784"/>
                    <a:pt x="8111" y="90784"/>
                  </a:cubicBezTo>
                  <a:cubicBezTo>
                    <a:pt x="11460" y="90784"/>
                    <a:pt x="35818" y="67403"/>
                    <a:pt x="35818" y="31874"/>
                  </a:cubicBezTo>
                  <a:close/>
                </a:path>
              </a:pathLst>
            </a:custGeom>
            <a:solidFill>
              <a:srgbClr val="000000"/>
            </a:solidFill>
            <a:ln w="30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09A87BB6-6682-18AD-9E35-34BEDC2B47F6}"/>
                </a:ext>
              </a:extLst>
            </p:cNvPr>
            <p:cNvSpPr/>
            <p:nvPr/>
          </p:nvSpPr>
          <p:spPr>
            <a:xfrm>
              <a:off x="8042840" y="5413118"/>
              <a:ext cx="259106" cy="207400"/>
            </a:xfrm>
            <a:custGeom>
              <a:avLst/>
              <a:gdLst>
                <a:gd name="connsiteX0" fmla="*/ 143606 w 259106"/>
                <a:gd name="connsiteY0" fmla="*/ 84711 h 207400"/>
                <a:gd name="connsiteX1" fmla="*/ 142084 w 259106"/>
                <a:gd name="connsiteY1" fmla="*/ 80460 h 207400"/>
                <a:gd name="connsiteX2" fmla="*/ 150913 w 259106"/>
                <a:gd name="connsiteY2" fmla="*/ 73476 h 207400"/>
                <a:gd name="connsiteX3" fmla="*/ 204196 w 259106"/>
                <a:gd name="connsiteY3" fmla="*/ 32481 h 207400"/>
                <a:gd name="connsiteX4" fmla="*/ 253825 w 259106"/>
                <a:gd name="connsiteY4" fmla="*/ 9403 h 207400"/>
                <a:gd name="connsiteX5" fmla="*/ 259306 w 259106"/>
                <a:gd name="connsiteY5" fmla="*/ 3330 h 207400"/>
                <a:gd name="connsiteX6" fmla="*/ 255956 w 259106"/>
                <a:gd name="connsiteY6" fmla="*/ -10 h 207400"/>
                <a:gd name="connsiteX7" fmla="*/ 234339 w 259106"/>
                <a:gd name="connsiteY7" fmla="*/ 901 h 207400"/>
                <a:gd name="connsiteX8" fmla="*/ 200542 w 259106"/>
                <a:gd name="connsiteY8" fmla="*/ -10 h 207400"/>
                <a:gd name="connsiteX9" fmla="*/ 194757 w 259106"/>
                <a:gd name="connsiteY9" fmla="*/ 6063 h 207400"/>
                <a:gd name="connsiteX10" fmla="*/ 198411 w 259106"/>
                <a:gd name="connsiteY10" fmla="*/ 9403 h 207400"/>
                <a:gd name="connsiteX11" fmla="*/ 207850 w 259106"/>
                <a:gd name="connsiteY11" fmla="*/ 15780 h 207400"/>
                <a:gd name="connsiteX12" fmla="*/ 196889 w 259106"/>
                <a:gd name="connsiteY12" fmla="*/ 29749 h 207400"/>
                <a:gd name="connsiteX13" fmla="*/ 78144 w 259106"/>
                <a:gd name="connsiteY13" fmla="*/ 120847 h 207400"/>
                <a:gd name="connsiteX14" fmla="*/ 102502 w 259106"/>
                <a:gd name="connsiteY14" fmla="*/ 23372 h 207400"/>
                <a:gd name="connsiteX15" fmla="*/ 128078 w 259106"/>
                <a:gd name="connsiteY15" fmla="*/ 9403 h 207400"/>
                <a:gd name="connsiteX16" fmla="*/ 138430 w 259106"/>
                <a:gd name="connsiteY16" fmla="*/ 3330 h 207400"/>
                <a:gd name="connsiteX17" fmla="*/ 134167 w 259106"/>
                <a:gd name="connsiteY17" fmla="*/ -10 h 207400"/>
                <a:gd name="connsiteX18" fmla="*/ 95195 w 259106"/>
                <a:gd name="connsiteY18" fmla="*/ 901 h 207400"/>
                <a:gd name="connsiteX19" fmla="*/ 55918 w 259106"/>
                <a:gd name="connsiteY19" fmla="*/ -10 h 207400"/>
                <a:gd name="connsiteX20" fmla="*/ 49828 w 259106"/>
                <a:gd name="connsiteY20" fmla="*/ 5759 h 207400"/>
                <a:gd name="connsiteX21" fmla="*/ 58658 w 259106"/>
                <a:gd name="connsiteY21" fmla="*/ 9403 h 207400"/>
                <a:gd name="connsiteX22" fmla="*/ 71750 w 259106"/>
                <a:gd name="connsiteY22" fmla="*/ 10011 h 207400"/>
                <a:gd name="connsiteX23" fmla="*/ 78449 w 259106"/>
                <a:gd name="connsiteY23" fmla="*/ 14869 h 207400"/>
                <a:gd name="connsiteX24" fmla="*/ 77231 w 259106"/>
                <a:gd name="connsiteY24" fmla="*/ 20639 h 207400"/>
                <a:gd name="connsiteX25" fmla="*/ 36431 w 259106"/>
                <a:gd name="connsiteY25" fmla="*/ 183705 h 207400"/>
                <a:gd name="connsiteX26" fmla="*/ 8724 w 259106"/>
                <a:gd name="connsiteY26" fmla="*/ 197977 h 207400"/>
                <a:gd name="connsiteX27" fmla="*/ 199 w 259106"/>
                <a:gd name="connsiteY27" fmla="*/ 203746 h 207400"/>
                <a:gd name="connsiteX28" fmla="*/ 4766 w 259106"/>
                <a:gd name="connsiteY28" fmla="*/ 207390 h 207400"/>
                <a:gd name="connsiteX29" fmla="*/ 43434 w 259106"/>
                <a:gd name="connsiteY29" fmla="*/ 206479 h 207400"/>
                <a:gd name="connsiteX30" fmla="*/ 62920 w 259106"/>
                <a:gd name="connsiteY30" fmla="*/ 206783 h 207400"/>
                <a:gd name="connsiteX31" fmla="*/ 82711 w 259106"/>
                <a:gd name="connsiteY31" fmla="*/ 207390 h 207400"/>
                <a:gd name="connsiteX32" fmla="*/ 88801 w 259106"/>
                <a:gd name="connsiteY32" fmla="*/ 201317 h 207400"/>
                <a:gd name="connsiteX33" fmla="*/ 80275 w 259106"/>
                <a:gd name="connsiteY33" fmla="*/ 197977 h 207400"/>
                <a:gd name="connsiteX34" fmla="*/ 60485 w 259106"/>
                <a:gd name="connsiteY34" fmla="*/ 192511 h 207400"/>
                <a:gd name="connsiteX35" fmla="*/ 63225 w 259106"/>
                <a:gd name="connsiteY35" fmla="*/ 179150 h 207400"/>
                <a:gd name="connsiteX36" fmla="*/ 75404 w 259106"/>
                <a:gd name="connsiteY36" fmla="*/ 131475 h 207400"/>
                <a:gd name="connsiteX37" fmla="*/ 120770 w 259106"/>
                <a:gd name="connsiteY37" fmla="*/ 96250 h 207400"/>
                <a:gd name="connsiteX38" fmla="*/ 156089 w 259106"/>
                <a:gd name="connsiteY38" fmla="*/ 177935 h 207400"/>
                <a:gd name="connsiteX39" fmla="*/ 159743 w 259106"/>
                <a:gd name="connsiteY39" fmla="*/ 188563 h 207400"/>
                <a:gd name="connsiteX40" fmla="*/ 143910 w 259106"/>
                <a:gd name="connsiteY40" fmla="*/ 197977 h 207400"/>
                <a:gd name="connsiteX41" fmla="*/ 137212 w 259106"/>
                <a:gd name="connsiteY41" fmla="*/ 204050 h 207400"/>
                <a:gd name="connsiteX42" fmla="*/ 141475 w 259106"/>
                <a:gd name="connsiteY42" fmla="*/ 207390 h 207400"/>
                <a:gd name="connsiteX43" fmla="*/ 178620 w 259106"/>
                <a:gd name="connsiteY43" fmla="*/ 206479 h 207400"/>
                <a:gd name="connsiteX44" fmla="*/ 208459 w 259106"/>
                <a:gd name="connsiteY44" fmla="*/ 207390 h 207400"/>
                <a:gd name="connsiteX45" fmla="*/ 213939 w 259106"/>
                <a:gd name="connsiteY45" fmla="*/ 201317 h 207400"/>
                <a:gd name="connsiteX46" fmla="*/ 207850 w 259106"/>
                <a:gd name="connsiteY46" fmla="*/ 197977 h 207400"/>
                <a:gd name="connsiteX47" fmla="*/ 186841 w 259106"/>
                <a:gd name="connsiteY47" fmla="*/ 184312 h 207400"/>
                <a:gd name="connsiteX48" fmla="*/ 143606 w 259106"/>
                <a:gd name="connsiteY48" fmla="*/ 84711 h 20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59106" h="207400">
                  <a:moveTo>
                    <a:pt x="143606" y="84711"/>
                  </a:moveTo>
                  <a:cubicBezTo>
                    <a:pt x="143301" y="83800"/>
                    <a:pt x="142084" y="81371"/>
                    <a:pt x="142084" y="80460"/>
                  </a:cubicBezTo>
                  <a:cubicBezTo>
                    <a:pt x="142084" y="80156"/>
                    <a:pt x="147564" y="75905"/>
                    <a:pt x="150913" y="73476"/>
                  </a:cubicBezTo>
                  <a:lnTo>
                    <a:pt x="204196" y="32481"/>
                  </a:lnTo>
                  <a:cubicBezTo>
                    <a:pt x="232816" y="11529"/>
                    <a:pt x="244691" y="10314"/>
                    <a:pt x="253825" y="9403"/>
                  </a:cubicBezTo>
                  <a:cubicBezTo>
                    <a:pt x="256261" y="9100"/>
                    <a:pt x="259306" y="8796"/>
                    <a:pt x="259306" y="3330"/>
                  </a:cubicBezTo>
                  <a:cubicBezTo>
                    <a:pt x="259306" y="2115"/>
                    <a:pt x="258392" y="-10"/>
                    <a:pt x="255956" y="-10"/>
                  </a:cubicBezTo>
                  <a:cubicBezTo>
                    <a:pt x="249258" y="-10"/>
                    <a:pt x="241646" y="901"/>
                    <a:pt x="234339" y="901"/>
                  </a:cubicBezTo>
                  <a:cubicBezTo>
                    <a:pt x="223378" y="901"/>
                    <a:pt x="211503" y="-10"/>
                    <a:pt x="200542" y="-10"/>
                  </a:cubicBezTo>
                  <a:cubicBezTo>
                    <a:pt x="198411" y="-10"/>
                    <a:pt x="194757" y="-10"/>
                    <a:pt x="194757" y="6063"/>
                  </a:cubicBezTo>
                  <a:cubicBezTo>
                    <a:pt x="194757" y="8189"/>
                    <a:pt x="196280" y="9100"/>
                    <a:pt x="198411" y="9403"/>
                  </a:cubicBezTo>
                  <a:cubicBezTo>
                    <a:pt x="205109" y="10011"/>
                    <a:pt x="207850" y="11529"/>
                    <a:pt x="207850" y="15780"/>
                  </a:cubicBezTo>
                  <a:cubicBezTo>
                    <a:pt x="207850" y="21246"/>
                    <a:pt x="198716" y="28230"/>
                    <a:pt x="196889" y="29749"/>
                  </a:cubicBezTo>
                  <a:lnTo>
                    <a:pt x="78144" y="120847"/>
                  </a:lnTo>
                  <a:lnTo>
                    <a:pt x="102502" y="23372"/>
                  </a:lnTo>
                  <a:cubicBezTo>
                    <a:pt x="105242" y="12440"/>
                    <a:pt x="105851" y="9403"/>
                    <a:pt x="128078" y="9403"/>
                  </a:cubicBezTo>
                  <a:cubicBezTo>
                    <a:pt x="135690" y="9403"/>
                    <a:pt x="138430" y="9403"/>
                    <a:pt x="138430" y="3330"/>
                  </a:cubicBezTo>
                  <a:cubicBezTo>
                    <a:pt x="138430" y="597"/>
                    <a:pt x="135994" y="-10"/>
                    <a:pt x="134167" y="-10"/>
                  </a:cubicBezTo>
                  <a:cubicBezTo>
                    <a:pt x="125642" y="-10"/>
                    <a:pt x="103720" y="901"/>
                    <a:pt x="95195" y="901"/>
                  </a:cubicBezTo>
                  <a:cubicBezTo>
                    <a:pt x="86365" y="901"/>
                    <a:pt x="64747" y="-10"/>
                    <a:pt x="55918" y="-10"/>
                  </a:cubicBezTo>
                  <a:cubicBezTo>
                    <a:pt x="53786" y="-10"/>
                    <a:pt x="49828" y="-10"/>
                    <a:pt x="49828" y="5759"/>
                  </a:cubicBezTo>
                  <a:cubicBezTo>
                    <a:pt x="49828" y="9403"/>
                    <a:pt x="52568" y="9403"/>
                    <a:pt x="58658" y="9403"/>
                  </a:cubicBezTo>
                  <a:cubicBezTo>
                    <a:pt x="62616" y="9403"/>
                    <a:pt x="68097" y="9707"/>
                    <a:pt x="71750" y="10011"/>
                  </a:cubicBezTo>
                  <a:cubicBezTo>
                    <a:pt x="76622" y="10618"/>
                    <a:pt x="78449" y="11529"/>
                    <a:pt x="78449" y="14869"/>
                  </a:cubicBezTo>
                  <a:cubicBezTo>
                    <a:pt x="78449" y="16084"/>
                    <a:pt x="78144" y="16995"/>
                    <a:pt x="77231" y="20639"/>
                  </a:cubicBezTo>
                  <a:lnTo>
                    <a:pt x="36431" y="183705"/>
                  </a:lnTo>
                  <a:cubicBezTo>
                    <a:pt x="33387" y="195548"/>
                    <a:pt x="32778" y="197977"/>
                    <a:pt x="8724" y="197977"/>
                  </a:cubicBezTo>
                  <a:cubicBezTo>
                    <a:pt x="3548" y="197977"/>
                    <a:pt x="199" y="197977"/>
                    <a:pt x="199" y="203746"/>
                  </a:cubicBezTo>
                  <a:cubicBezTo>
                    <a:pt x="199" y="207390"/>
                    <a:pt x="3853" y="207390"/>
                    <a:pt x="4766" y="207390"/>
                  </a:cubicBezTo>
                  <a:cubicBezTo>
                    <a:pt x="13291" y="207390"/>
                    <a:pt x="34909" y="206479"/>
                    <a:pt x="43434" y="206479"/>
                  </a:cubicBezTo>
                  <a:cubicBezTo>
                    <a:pt x="49828" y="206479"/>
                    <a:pt x="56527" y="206783"/>
                    <a:pt x="62920" y="206783"/>
                  </a:cubicBezTo>
                  <a:cubicBezTo>
                    <a:pt x="69619" y="206783"/>
                    <a:pt x="76317" y="207390"/>
                    <a:pt x="82711" y="207390"/>
                  </a:cubicBezTo>
                  <a:cubicBezTo>
                    <a:pt x="84843" y="207390"/>
                    <a:pt x="88801" y="207390"/>
                    <a:pt x="88801" y="201317"/>
                  </a:cubicBezTo>
                  <a:cubicBezTo>
                    <a:pt x="88801" y="197977"/>
                    <a:pt x="86060" y="197977"/>
                    <a:pt x="80275" y="197977"/>
                  </a:cubicBezTo>
                  <a:cubicBezTo>
                    <a:pt x="69010" y="197977"/>
                    <a:pt x="60485" y="197977"/>
                    <a:pt x="60485" y="192511"/>
                  </a:cubicBezTo>
                  <a:cubicBezTo>
                    <a:pt x="60485" y="190385"/>
                    <a:pt x="62312" y="183705"/>
                    <a:pt x="63225" y="179150"/>
                  </a:cubicBezTo>
                  <a:cubicBezTo>
                    <a:pt x="67488" y="163359"/>
                    <a:pt x="71446" y="147265"/>
                    <a:pt x="75404" y="131475"/>
                  </a:cubicBezTo>
                  <a:lnTo>
                    <a:pt x="120770" y="96250"/>
                  </a:lnTo>
                  <a:lnTo>
                    <a:pt x="156089" y="177935"/>
                  </a:lnTo>
                  <a:cubicBezTo>
                    <a:pt x="159743" y="186134"/>
                    <a:pt x="159743" y="186741"/>
                    <a:pt x="159743" y="188563"/>
                  </a:cubicBezTo>
                  <a:cubicBezTo>
                    <a:pt x="159743" y="197673"/>
                    <a:pt x="146651" y="197977"/>
                    <a:pt x="143910" y="197977"/>
                  </a:cubicBezTo>
                  <a:cubicBezTo>
                    <a:pt x="140561" y="197977"/>
                    <a:pt x="137212" y="197977"/>
                    <a:pt x="137212" y="204050"/>
                  </a:cubicBezTo>
                  <a:cubicBezTo>
                    <a:pt x="137212" y="207390"/>
                    <a:pt x="140866" y="207390"/>
                    <a:pt x="141475" y="207390"/>
                  </a:cubicBezTo>
                  <a:cubicBezTo>
                    <a:pt x="153653" y="207390"/>
                    <a:pt x="166441" y="206479"/>
                    <a:pt x="178620" y="206479"/>
                  </a:cubicBezTo>
                  <a:cubicBezTo>
                    <a:pt x="185319" y="206479"/>
                    <a:pt x="201760" y="207390"/>
                    <a:pt x="208459" y="207390"/>
                  </a:cubicBezTo>
                  <a:cubicBezTo>
                    <a:pt x="209981" y="207390"/>
                    <a:pt x="213939" y="207390"/>
                    <a:pt x="213939" y="201317"/>
                  </a:cubicBezTo>
                  <a:cubicBezTo>
                    <a:pt x="213939" y="197977"/>
                    <a:pt x="210590" y="197977"/>
                    <a:pt x="207850" y="197977"/>
                  </a:cubicBezTo>
                  <a:cubicBezTo>
                    <a:pt x="195366" y="197673"/>
                    <a:pt x="191408" y="194940"/>
                    <a:pt x="186841" y="184312"/>
                  </a:cubicBezTo>
                  <a:lnTo>
                    <a:pt x="143606" y="84711"/>
                  </a:lnTo>
                  <a:close/>
                </a:path>
              </a:pathLst>
            </a:custGeom>
            <a:solidFill>
              <a:srgbClr val="000000"/>
            </a:solidFill>
            <a:ln w="30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15C388B3-78B1-40A4-2C03-BE2A562B4EE1}"/>
                </a:ext>
              </a:extLst>
            </p:cNvPr>
            <p:cNvSpPr/>
            <p:nvPr/>
          </p:nvSpPr>
          <p:spPr>
            <a:xfrm>
              <a:off x="8320909" y="5588331"/>
              <a:ext cx="35623" cy="90794"/>
            </a:xfrm>
            <a:custGeom>
              <a:avLst/>
              <a:gdLst>
                <a:gd name="connsiteX0" fmla="*/ 35831 w 35623"/>
                <a:gd name="connsiteY0" fmla="*/ 31874 h 90794"/>
                <a:gd name="connsiteX1" fmla="*/ 16345 w 35623"/>
                <a:gd name="connsiteY1" fmla="*/ -10 h 90794"/>
                <a:gd name="connsiteX2" fmla="*/ 208 w 35623"/>
                <a:gd name="connsiteY2" fmla="*/ 16084 h 90794"/>
                <a:gd name="connsiteX3" fmla="*/ 16345 w 35623"/>
                <a:gd name="connsiteY3" fmla="*/ 32178 h 90794"/>
                <a:gd name="connsiteX4" fmla="*/ 27001 w 35623"/>
                <a:gd name="connsiteY4" fmla="*/ 28230 h 90794"/>
                <a:gd name="connsiteX5" fmla="*/ 28524 w 35623"/>
                <a:gd name="connsiteY5" fmla="*/ 27319 h 90794"/>
                <a:gd name="connsiteX6" fmla="*/ 29133 w 35623"/>
                <a:gd name="connsiteY6" fmla="*/ 31874 h 90794"/>
                <a:gd name="connsiteX7" fmla="*/ 8428 w 35623"/>
                <a:gd name="connsiteY7" fmla="*/ 82586 h 90794"/>
                <a:gd name="connsiteX8" fmla="*/ 5079 w 35623"/>
                <a:gd name="connsiteY8" fmla="*/ 87444 h 90794"/>
                <a:gd name="connsiteX9" fmla="*/ 8124 w 35623"/>
                <a:gd name="connsiteY9" fmla="*/ 90784 h 90794"/>
                <a:gd name="connsiteX10" fmla="*/ 35831 w 35623"/>
                <a:gd name="connsiteY10" fmla="*/ 31874 h 9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623" h="90794">
                  <a:moveTo>
                    <a:pt x="35831" y="31874"/>
                  </a:moveTo>
                  <a:cubicBezTo>
                    <a:pt x="35831" y="11833"/>
                    <a:pt x="28219" y="-10"/>
                    <a:pt x="16345" y="-10"/>
                  </a:cubicBezTo>
                  <a:cubicBezTo>
                    <a:pt x="6297" y="-10"/>
                    <a:pt x="208" y="7581"/>
                    <a:pt x="208" y="16084"/>
                  </a:cubicBezTo>
                  <a:cubicBezTo>
                    <a:pt x="208" y="24283"/>
                    <a:pt x="6297" y="32178"/>
                    <a:pt x="16345" y="32178"/>
                  </a:cubicBezTo>
                  <a:cubicBezTo>
                    <a:pt x="19998" y="32178"/>
                    <a:pt x="23956" y="30963"/>
                    <a:pt x="27001" y="28230"/>
                  </a:cubicBezTo>
                  <a:cubicBezTo>
                    <a:pt x="27915" y="27623"/>
                    <a:pt x="28219" y="27319"/>
                    <a:pt x="28524" y="27319"/>
                  </a:cubicBezTo>
                  <a:cubicBezTo>
                    <a:pt x="28828" y="27319"/>
                    <a:pt x="29133" y="27623"/>
                    <a:pt x="29133" y="31874"/>
                  </a:cubicBezTo>
                  <a:cubicBezTo>
                    <a:pt x="29133" y="54345"/>
                    <a:pt x="18476" y="72565"/>
                    <a:pt x="8428" y="82586"/>
                  </a:cubicBezTo>
                  <a:cubicBezTo>
                    <a:pt x="5079" y="85926"/>
                    <a:pt x="5079" y="86533"/>
                    <a:pt x="5079" y="87444"/>
                  </a:cubicBezTo>
                  <a:cubicBezTo>
                    <a:pt x="5079" y="89570"/>
                    <a:pt x="6602" y="90784"/>
                    <a:pt x="8124" y="90784"/>
                  </a:cubicBezTo>
                  <a:cubicBezTo>
                    <a:pt x="11473" y="90784"/>
                    <a:pt x="35831" y="67403"/>
                    <a:pt x="35831" y="31874"/>
                  </a:cubicBezTo>
                  <a:close/>
                </a:path>
              </a:pathLst>
            </a:custGeom>
            <a:solidFill>
              <a:srgbClr val="000000"/>
            </a:solidFill>
            <a:ln w="30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2EEB8D22-DE1A-6702-40D5-043D3D45BBE7}"/>
                </a:ext>
              </a:extLst>
            </p:cNvPr>
            <p:cNvSpPr/>
            <p:nvPr/>
          </p:nvSpPr>
          <p:spPr>
            <a:xfrm>
              <a:off x="8447096" y="5413118"/>
              <a:ext cx="217089" cy="214081"/>
            </a:xfrm>
            <a:custGeom>
              <a:avLst/>
              <a:gdLst>
                <a:gd name="connsiteX0" fmla="*/ 174371 w 217089"/>
                <a:gd name="connsiteY0" fmla="*/ 34607 h 214081"/>
                <a:gd name="connsiteX1" fmla="*/ 213343 w 217089"/>
                <a:gd name="connsiteY1" fmla="*/ 9403 h 214081"/>
                <a:gd name="connsiteX2" fmla="*/ 217301 w 217089"/>
                <a:gd name="connsiteY2" fmla="*/ 3634 h 214081"/>
                <a:gd name="connsiteX3" fmla="*/ 213343 w 217089"/>
                <a:gd name="connsiteY3" fmla="*/ -10 h 214081"/>
                <a:gd name="connsiteX4" fmla="*/ 188376 w 217089"/>
                <a:gd name="connsiteY4" fmla="*/ 901 h 214081"/>
                <a:gd name="connsiteX5" fmla="*/ 158234 w 217089"/>
                <a:gd name="connsiteY5" fmla="*/ -10 h 214081"/>
                <a:gd name="connsiteX6" fmla="*/ 152449 w 217089"/>
                <a:gd name="connsiteY6" fmla="*/ 5759 h 214081"/>
                <a:gd name="connsiteX7" fmla="*/ 157320 w 217089"/>
                <a:gd name="connsiteY7" fmla="*/ 9403 h 214081"/>
                <a:gd name="connsiteX8" fmla="*/ 171326 w 217089"/>
                <a:gd name="connsiteY8" fmla="*/ 19424 h 214081"/>
                <a:gd name="connsiteX9" fmla="*/ 166759 w 217089"/>
                <a:gd name="connsiteY9" fmla="*/ 30963 h 214081"/>
                <a:gd name="connsiteX10" fmla="*/ 73286 w 217089"/>
                <a:gd name="connsiteY10" fmla="*/ 179150 h 214081"/>
                <a:gd name="connsiteX11" fmla="*/ 52581 w 217089"/>
                <a:gd name="connsiteY11" fmla="*/ 18513 h 214081"/>
                <a:gd name="connsiteX12" fmla="*/ 73590 w 217089"/>
                <a:gd name="connsiteY12" fmla="*/ 9403 h 214081"/>
                <a:gd name="connsiteX13" fmla="*/ 81202 w 217089"/>
                <a:gd name="connsiteY13" fmla="*/ 3330 h 214081"/>
                <a:gd name="connsiteX14" fmla="*/ 76939 w 217089"/>
                <a:gd name="connsiteY14" fmla="*/ -10 h 214081"/>
                <a:gd name="connsiteX15" fmla="*/ 39185 w 217089"/>
                <a:gd name="connsiteY15" fmla="*/ 901 h 214081"/>
                <a:gd name="connsiteX16" fmla="*/ 22439 w 217089"/>
                <a:gd name="connsiteY16" fmla="*/ 597 h 214081"/>
                <a:gd name="connsiteX17" fmla="*/ 5997 w 217089"/>
                <a:gd name="connsiteY17" fmla="*/ -10 h 214081"/>
                <a:gd name="connsiteX18" fmla="*/ 212 w 217089"/>
                <a:gd name="connsiteY18" fmla="*/ 5759 h 214081"/>
                <a:gd name="connsiteX19" fmla="*/ 7824 w 217089"/>
                <a:gd name="connsiteY19" fmla="*/ 9403 h 214081"/>
                <a:gd name="connsiteX20" fmla="*/ 26092 w 217089"/>
                <a:gd name="connsiteY20" fmla="*/ 19728 h 214081"/>
                <a:gd name="connsiteX21" fmla="*/ 50146 w 217089"/>
                <a:gd name="connsiteY21" fmla="*/ 207087 h 214081"/>
                <a:gd name="connsiteX22" fmla="*/ 56235 w 217089"/>
                <a:gd name="connsiteY22" fmla="*/ 214071 h 214081"/>
                <a:gd name="connsiteX23" fmla="*/ 64760 w 217089"/>
                <a:gd name="connsiteY23" fmla="*/ 208605 h 214081"/>
                <a:gd name="connsiteX24" fmla="*/ 174371 w 217089"/>
                <a:gd name="connsiteY24" fmla="*/ 34607 h 214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7089" h="214081">
                  <a:moveTo>
                    <a:pt x="174371" y="34607"/>
                  </a:moveTo>
                  <a:cubicBezTo>
                    <a:pt x="189290" y="10922"/>
                    <a:pt x="202078" y="10011"/>
                    <a:pt x="213343" y="9403"/>
                  </a:cubicBezTo>
                  <a:cubicBezTo>
                    <a:pt x="216997" y="9100"/>
                    <a:pt x="217301" y="3937"/>
                    <a:pt x="217301" y="3634"/>
                  </a:cubicBezTo>
                  <a:cubicBezTo>
                    <a:pt x="217301" y="1204"/>
                    <a:pt x="215779" y="-10"/>
                    <a:pt x="213343" y="-10"/>
                  </a:cubicBezTo>
                  <a:cubicBezTo>
                    <a:pt x="205427" y="-10"/>
                    <a:pt x="196597" y="901"/>
                    <a:pt x="188376" y="901"/>
                  </a:cubicBezTo>
                  <a:cubicBezTo>
                    <a:pt x="178329" y="901"/>
                    <a:pt x="167977" y="-10"/>
                    <a:pt x="158234" y="-10"/>
                  </a:cubicBezTo>
                  <a:cubicBezTo>
                    <a:pt x="156407" y="-10"/>
                    <a:pt x="152449" y="-10"/>
                    <a:pt x="152449" y="5759"/>
                  </a:cubicBezTo>
                  <a:cubicBezTo>
                    <a:pt x="152449" y="9100"/>
                    <a:pt x="155189" y="9403"/>
                    <a:pt x="157320" y="9403"/>
                  </a:cubicBezTo>
                  <a:cubicBezTo>
                    <a:pt x="165541" y="10011"/>
                    <a:pt x="171326" y="13047"/>
                    <a:pt x="171326" y="19424"/>
                  </a:cubicBezTo>
                  <a:cubicBezTo>
                    <a:pt x="171326" y="23979"/>
                    <a:pt x="166759" y="30660"/>
                    <a:pt x="166759" y="30963"/>
                  </a:cubicBezTo>
                  <a:lnTo>
                    <a:pt x="73286" y="179150"/>
                  </a:lnTo>
                  <a:lnTo>
                    <a:pt x="52581" y="18513"/>
                  </a:lnTo>
                  <a:cubicBezTo>
                    <a:pt x="52581" y="13351"/>
                    <a:pt x="59584" y="9403"/>
                    <a:pt x="73590" y="9403"/>
                  </a:cubicBezTo>
                  <a:cubicBezTo>
                    <a:pt x="77853" y="9403"/>
                    <a:pt x="81202" y="9403"/>
                    <a:pt x="81202" y="3330"/>
                  </a:cubicBezTo>
                  <a:cubicBezTo>
                    <a:pt x="81202" y="597"/>
                    <a:pt x="78766" y="-10"/>
                    <a:pt x="76939" y="-10"/>
                  </a:cubicBezTo>
                  <a:cubicBezTo>
                    <a:pt x="64760" y="-10"/>
                    <a:pt x="51668" y="901"/>
                    <a:pt x="39185" y="901"/>
                  </a:cubicBezTo>
                  <a:cubicBezTo>
                    <a:pt x="33704" y="901"/>
                    <a:pt x="27919" y="597"/>
                    <a:pt x="22439" y="597"/>
                  </a:cubicBezTo>
                  <a:cubicBezTo>
                    <a:pt x="16958" y="597"/>
                    <a:pt x="11173" y="-10"/>
                    <a:pt x="5997" y="-10"/>
                  </a:cubicBezTo>
                  <a:cubicBezTo>
                    <a:pt x="3866" y="-10"/>
                    <a:pt x="212" y="-10"/>
                    <a:pt x="212" y="5759"/>
                  </a:cubicBezTo>
                  <a:cubicBezTo>
                    <a:pt x="212" y="9403"/>
                    <a:pt x="2952" y="9403"/>
                    <a:pt x="7824" y="9403"/>
                  </a:cubicBezTo>
                  <a:cubicBezTo>
                    <a:pt x="24874" y="9403"/>
                    <a:pt x="25179" y="12136"/>
                    <a:pt x="26092" y="19728"/>
                  </a:cubicBezTo>
                  <a:lnTo>
                    <a:pt x="50146" y="207087"/>
                  </a:lnTo>
                  <a:cubicBezTo>
                    <a:pt x="51059" y="213160"/>
                    <a:pt x="52277" y="214071"/>
                    <a:pt x="56235" y="214071"/>
                  </a:cubicBezTo>
                  <a:cubicBezTo>
                    <a:pt x="61107" y="214071"/>
                    <a:pt x="62325" y="212553"/>
                    <a:pt x="64760" y="208605"/>
                  </a:cubicBezTo>
                  <a:lnTo>
                    <a:pt x="174371" y="34607"/>
                  </a:lnTo>
                  <a:close/>
                </a:path>
              </a:pathLst>
            </a:custGeom>
            <a:solidFill>
              <a:srgbClr val="000000"/>
            </a:solidFill>
            <a:ln w="30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CA64DCE5-B0BC-2CA6-FB85-79D56FD26C57}"/>
                </a:ext>
              </a:extLst>
            </p:cNvPr>
            <p:cNvSpPr/>
            <p:nvPr/>
          </p:nvSpPr>
          <p:spPr>
            <a:xfrm>
              <a:off x="8692670" y="5392773"/>
              <a:ext cx="70637" cy="303661"/>
            </a:xfrm>
            <a:custGeom>
              <a:avLst/>
              <a:gdLst>
                <a:gd name="connsiteX0" fmla="*/ 70858 w 70637"/>
                <a:gd name="connsiteY0" fmla="*/ 151820 h 303661"/>
                <a:gd name="connsiteX1" fmla="*/ 50763 w 70637"/>
                <a:gd name="connsiteY1" fmla="*/ 57078 h 303661"/>
                <a:gd name="connsiteX2" fmla="*/ 3265 w 70637"/>
                <a:gd name="connsiteY2" fmla="*/ -10 h 303661"/>
                <a:gd name="connsiteX3" fmla="*/ 220 w 70637"/>
                <a:gd name="connsiteY3" fmla="*/ 3026 h 303661"/>
                <a:gd name="connsiteX4" fmla="*/ 6005 w 70637"/>
                <a:gd name="connsiteY4" fmla="*/ 10011 h 303661"/>
                <a:gd name="connsiteX5" fmla="*/ 53198 w 70637"/>
                <a:gd name="connsiteY5" fmla="*/ 151820 h 303661"/>
                <a:gd name="connsiteX6" fmla="*/ 4178 w 70637"/>
                <a:gd name="connsiteY6" fmla="*/ 295452 h 303661"/>
                <a:gd name="connsiteX7" fmla="*/ 220 w 70637"/>
                <a:gd name="connsiteY7" fmla="*/ 300614 h 303661"/>
                <a:gd name="connsiteX8" fmla="*/ 3265 w 70637"/>
                <a:gd name="connsiteY8" fmla="*/ 303651 h 303661"/>
                <a:gd name="connsiteX9" fmla="*/ 51676 w 70637"/>
                <a:gd name="connsiteY9" fmla="*/ 244437 h 303661"/>
                <a:gd name="connsiteX10" fmla="*/ 70858 w 70637"/>
                <a:gd name="connsiteY10" fmla="*/ 151820 h 30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637" h="303661">
                  <a:moveTo>
                    <a:pt x="70858" y="151820"/>
                  </a:moveTo>
                  <a:cubicBezTo>
                    <a:pt x="70858" y="128135"/>
                    <a:pt x="67509" y="91392"/>
                    <a:pt x="50763" y="57078"/>
                  </a:cubicBezTo>
                  <a:cubicBezTo>
                    <a:pt x="32494" y="19728"/>
                    <a:pt x="6310" y="-10"/>
                    <a:pt x="3265" y="-10"/>
                  </a:cubicBezTo>
                  <a:cubicBezTo>
                    <a:pt x="1438" y="-10"/>
                    <a:pt x="220" y="1204"/>
                    <a:pt x="220" y="3026"/>
                  </a:cubicBezTo>
                  <a:cubicBezTo>
                    <a:pt x="220" y="3937"/>
                    <a:pt x="220" y="4545"/>
                    <a:pt x="6005" y="10011"/>
                  </a:cubicBezTo>
                  <a:cubicBezTo>
                    <a:pt x="35843" y="40073"/>
                    <a:pt x="53198" y="88355"/>
                    <a:pt x="53198" y="151820"/>
                  </a:cubicBezTo>
                  <a:cubicBezTo>
                    <a:pt x="53198" y="203746"/>
                    <a:pt x="41933" y="257191"/>
                    <a:pt x="4178" y="295452"/>
                  </a:cubicBezTo>
                  <a:cubicBezTo>
                    <a:pt x="220" y="299096"/>
                    <a:pt x="220" y="299703"/>
                    <a:pt x="220" y="300614"/>
                  </a:cubicBezTo>
                  <a:cubicBezTo>
                    <a:pt x="220" y="302436"/>
                    <a:pt x="1438" y="303651"/>
                    <a:pt x="3265" y="303651"/>
                  </a:cubicBezTo>
                  <a:cubicBezTo>
                    <a:pt x="6310" y="303651"/>
                    <a:pt x="33712" y="283002"/>
                    <a:pt x="51676" y="244437"/>
                  </a:cubicBezTo>
                  <a:cubicBezTo>
                    <a:pt x="67204" y="211034"/>
                    <a:pt x="70858" y="177328"/>
                    <a:pt x="70858" y="151820"/>
                  </a:cubicBezTo>
                  <a:close/>
                </a:path>
              </a:pathLst>
            </a:custGeom>
            <a:solidFill>
              <a:srgbClr val="000000"/>
            </a:solidFill>
            <a:ln w="30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092CF735-09E4-FEF7-CEF1-E989B5BD60C8}"/>
                </a:ext>
              </a:extLst>
            </p:cNvPr>
            <p:cNvSpPr/>
            <p:nvPr/>
          </p:nvSpPr>
          <p:spPr>
            <a:xfrm>
              <a:off x="8895347" y="5509075"/>
              <a:ext cx="202474" cy="71056"/>
            </a:xfrm>
            <a:custGeom>
              <a:avLst/>
              <a:gdLst>
                <a:gd name="connsiteX0" fmla="*/ 192349 w 202474"/>
                <a:gd name="connsiteY0" fmla="*/ 12136 h 71056"/>
                <a:gd name="connsiteX1" fmla="*/ 202701 w 202474"/>
                <a:gd name="connsiteY1" fmla="*/ 6063 h 71056"/>
                <a:gd name="connsiteX2" fmla="*/ 192654 w 202474"/>
                <a:gd name="connsiteY2" fmla="*/ -10 h 71056"/>
                <a:gd name="connsiteX3" fmla="*/ 10274 w 202474"/>
                <a:gd name="connsiteY3" fmla="*/ -10 h 71056"/>
                <a:gd name="connsiteX4" fmla="*/ 227 w 202474"/>
                <a:gd name="connsiteY4" fmla="*/ 6063 h 71056"/>
                <a:gd name="connsiteX5" fmla="*/ 10579 w 202474"/>
                <a:gd name="connsiteY5" fmla="*/ 12136 h 71056"/>
                <a:gd name="connsiteX6" fmla="*/ 192349 w 202474"/>
                <a:gd name="connsiteY6" fmla="*/ 12136 h 71056"/>
                <a:gd name="connsiteX7" fmla="*/ 192654 w 202474"/>
                <a:gd name="connsiteY7" fmla="*/ 71046 h 71056"/>
                <a:gd name="connsiteX8" fmla="*/ 202701 w 202474"/>
                <a:gd name="connsiteY8" fmla="*/ 64973 h 71056"/>
                <a:gd name="connsiteX9" fmla="*/ 192349 w 202474"/>
                <a:gd name="connsiteY9" fmla="*/ 58900 h 71056"/>
                <a:gd name="connsiteX10" fmla="*/ 10579 w 202474"/>
                <a:gd name="connsiteY10" fmla="*/ 58900 h 71056"/>
                <a:gd name="connsiteX11" fmla="*/ 227 w 202474"/>
                <a:gd name="connsiteY11" fmla="*/ 64973 h 71056"/>
                <a:gd name="connsiteX12" fmla="*/ 10274 w 202474"/>
                <a:gd name="connsiteY12" fmla="*/ 71046 h 71056"/>
                <a:gd name="connsiteX13" fmla="*/ 192654 w 202474"/>
                <a:gd name="connsiteY13" fmla="*/ 71046 h 7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2474" h="71056">
                  <a:moveTo>
                    <a:pt x="192349" y="12136"/>
                  </a:moveTo>
                  <a:cubicBezTo>
                    <a:pt x="196916" y="12136"/>
                    <a:pt x="202701" y="12136"/>
                    <a:pt x="202701" y="6063"/>
                  </a:cubicBezTo>
                  <a:cubicBezTo>
                    <a:pt x="202701" y="-10"/>
                    <a:pt x="196916" y="-10"/>
                    <a:pt x="192654" y="-10"/>
                  </a:cubicBezTo>
                  <a:lnTo>
                    <a:pt x="10274" y="-10"/>
                  </a:lnTo>
                  <a:cubicBezTo>
                    <a:pt x="6012" y="-10"/>
                    <a:pt x="227" y="-10"/>
                    <a:pt x="227" y="6063"/>
                  </a:cubicBezTo>
                  <a:cubicBezTo>
                    <a:pt x="227" y="12136"/>
                    <a:pt x="6012" y="12136"/>
                    <a:pt x="10579" y="12136"/>
                  </a:cubicBezTo>
                  <a:lnTo>
                    <a:pt x="192349" y="12136"/>
                  </a:lnTo>
                  <a:close/>
                  <a:moveTo>
                    <a:pt x="192654" y="71046"/>
                  </a:moveTo>
                  <a:cubicBezTo>
                    <a:pt x="196916" y="71046"/>
                    <a:pt x="202701" y="71046"/>
                    <a:pt x="202701" y="64973"/>
                  </a:cubicBezTo>
                  <a:cubicBezTo>
                    <a:pt x="202701" y="58900"/>
                    <a:pt x="196916" y="58900"/>
                    <a:pt x="192349" y="58900"/>
                  </a:cubicBezTo>
                  <a:lnTo>
                    <a:pt x="10579" y="58900"/>
                  </a:lnTo>
                  <a:cubicBezTo>
                    <a:pt x="6012" y="58900"/>
                    <a:pt x="227" y="58900"/>
                    <a:pt x="227" y="64973"/>
                  </a:cubicBezTo>
                  <a:cubicBezTo>
                    <a:pt x="227" y="71046"/>
                    <a:pt x="6012" y="71046"/>
                    <a:pt x="10274" y="71046"/>
                  </a:cubicBezTo>
                  <a:lnTo>
                    <a:pt x="192654" y="71046"/>
                  </a:lnTo>
                  <a:close/>
                </a:path>
              </a:pathLst>
            </a:custGeom>
            <a:solidFill>
              <a:srgbClr val="000000"/>
            </a:solidFill>
            <a:ln w="30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64D52260-0572-23CD-88E9-1832E3A567E9}"/>
                </a:ext>
              </a:extLst>
            </p:cNvPr>
            <p:cNvSpPr/>
            <p:nvPr/>
          </p:nvSpPr>
          <p:spPr>
            <a:xfrm>
              <a:off x="9209731" y="5484479"/>
              <a:ext cx="99562" cy="139380"/>
            </a:xfrm>
            <a:custGeom>
              <a:avLst/>
              <a:gdLst>
                <a:gd name="connsiteX0" fmla="*/ 99800 w 99562"/>
                <a:gd name="connsiteY0" fmla="*/ 97161 h 139380"/>
                <a:gd name="connsiteX1" fmla="*/ 87012 w 99562"/>
                <a:gd name="connsiteY1" fmla="*/ 68314 h 139380"/>
                <a:gd name="connsiteX2" fmla="*/ 52302 w 99562"/>
                <a:gd name="connsiteY2" fmla="*/ 53738 h 139380"/>
                <a:gd name="connsiteX3" fmla="*/ 14852 w 99562"/>
                <a:gd name="connsiteY3" fmla="*/ 28838 h 139380"/>
                <a:gd name="connsiteX4" fmla="*/ 48953 w 99562"/>
                <a:gd name="connsiteY4" fmla="*/ 5759 h 139380"/>
                <a:gd name="connsiteX5" fmla="*/ 84576 w 99562"/>
                <a:gd name="connsiteY5" fmla="*/ 42502 h 139380"/>
                <a:gd name="connsiteX6" fmla="*/ 88230 w 99562"/>
                <a:gd name="connsiteY6" fmla="*/ 45235 h 139380"/>
                <a:gd name="connsiteX7" fmla="*/ 92188 w 99562"/>
                <a:gd name="connsiteY7" fmla="*/ 37947 h 139380"/>
                <a:gd name="connsiteX8" fmla="*/ 92188 w 99562"/>
                <a:gd name="connsiteY8" fmla="*/ 7278 h 139380"/>
                <a:gd name="connsiteX9" fmla="*/ 88839 w 99562"/>
                <a:gd name="connsiteY9" fmla="*/ -10 h 139380"/>
                <a:gd name="connsiteX10" fmla="*/ 82749 w 99562"/>
                <a:gd name="connsiteY10" fmla="*/ 3634 h 139380"/>
                <a:gd name="connsiteX11" fmla="*/ 77573 w 99562"/>
                <a:gd name="connsiteY11" fmla="*/ 8492 h 139380"/>
                <a:gd name="connsiteX12" fmla="*/ 48953 w 99562"/>
                <a:gd name="connsiteY12" fmla="*/ -10 h 139380"/>
                <a:gd name="connsiteX13" fmla="*/ 237 w 99562"/>
                <a:gd name="connsiteY13" fmla="*/ 37340 h 139380"/>
                <a:gd name="connsiteX14" fmla="*/ 13330 w 99562"/>
                <a:gd name="connsiteY14" fmla="*/ 63151 h 139380"/>
                <a:gd name="connsiteX15" fmla="*/ 53520 w 99562"/>
                <a:gd name="connsiteY15" fmla="*/ 77120 h 139380"/>
                <a:gd name="connsiteX16" fmla="*/ 85185 w 99562"/>
                <a:gd name="connsiteY16" fmla="*/ 105057 h 139380"/>
                <a:gd name="connsiteX17" fmla="*/ 50780 w 99562"/>
                <a:gd name="connsiteY17" fmla="*/ 132690 h 139380"/>
                <a:gd name="connsiteX18" fmla="*/ 8458 w 99562"/>
                <a:gd name="connsiteY18" fmla="*/ 89570 h 139380"/>
                <a:gd name="connsiteX19" fmla="*/ 4195 w 99562"/>
                <a:gd name="connsiteY19" fmla="*/ 84408 h 139380"/>
                <a:gd name="connsiteX20" fmla="*/ 237 w 99562"/>
                <a:gd name="connsiteY20" fmla="*/ 91999 h 139380"/>
                <a:gd name="connsiteX21" fmla="*/ 237 w 99562"/>
                <a:gd name="connsiteY21" fmla="*/ 132082 h 139380"/>
                <a:gd name="connsiteX22" fmla="*/ 3586 w 99562"/>
                <a:gd name="connsiteY22" fmla="*/ 139370 h 139380"/>
                <a:gd name="connsiteX23" fmla="*/ 11198 w 99562"/>
                <a:gd name="connsiteY23" fmla="*/ 133297 h 139380"/>
                <a:gd name="connsiteX24" fmla="*/ 17288 w 99562"/>
                <a:gd name="connsiteY24" fmla="*/ 126313 h 139380"/>
                <a:gd name="connsiteX25" fmla="*/ 50780 w 99562"/>
                <a:gd name="connsiteY25" fmla="*/ 139370 h 139380"/>
                <a:gd name="connsiteX26" fmla="*/ 99800 w 99562"/>
                <a:gd name="connsiteY26" fmla="*/ 97161 h 139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9562" h="139380">
                  <a:moveTo>
                    <a:pt x="99800" y="97161"/>
                  </a:moveTo>
                  <a:cubicBezTo>
                    <a:pt x="99800" y="81067"/>
                    <a:pt x="90666" y="71957"/>
                    <a:pt x="87012" y="68314"/>
                  </a:cubicBezTo>
                  <a:cubicBezTo>
                    <a:pt x="76964" y="58596"/>
                    <a:pt x="65090" y="56167"/>
                    <a:pt x="52302" y="53738"/>
                  </a:cubicBezTo>
                  <a:cubicBezTo>
                    <a:pt x="35252" y="50397"/>
                    <a:pt x="14852" y="46450"/>
                    <a:pt x="14852" y="28838"/>
                  </a:cubicBezTo>
                  <a:cubicBezTo>
                    <a:pt x="14852" y="18209"/>
                    <a:pt x="22768" y="5759"/>
                    <a:pt x="48953" y="5759"/>
                  </a:cubicBezTo>
                  <a:cubicBezTo>
                    <a:pt x="82445" y="5759"/>
                    <a:pt x="83967" y="33089"/>
                    <a:pt x="84576" y="42502"/>
                  </a:cubicBezTo>
                  <a:cubicBezTo>
                    <a:pt x="84881" y="45235"/>
                    <a:pt x="88230" y="45235"/>
                    <a:pt x="88230" y="45235"/>
                  </a:cubicBezTo>
                  <a:cubicBezTo>
                    <a:pt x="92188" y="45235"/>
                    <a:pt x="92188" y="43717"/>
                    <a:pt x="92188" y="37947"/>
                  </a:cubicBezTo>
                  <a:lnTo>
                    <a:pt x="92188" y="7278"/>
                  </a:lnTo>
                  <a:cubicBezTo>
                    <a:pt x="92188" y="2115"/>
                    <a:pt x="92188" y="-10"/>
                    <a:pt x="88839" y="-10"/>
                  </a:cubicBezTo>
                  <a:cubicBezTo>
                    <a:pt x="87317" y="-10"/>
                    <a:pt x="86708" y="-10"/>
                    <a:pt x="82749" y="3634"/>
                  </a:cubicBezTo>
                  <a:cubicBezTo>
                    <a:pt x="81836" y="4848"/>
                    <a:pt x="78791" y="7581"/>
                    <a:pt x="77573" y="8492"/>
                  </a:cubicBezTo>
                  <a:cubicBezTo>
                    <a:pt x="66003" y="-10"/>
                    <a:pt x="53520" y="-10"/>
                    <a:pt x="48953" y="-10"/>
                  </a:cubicBezTo>
                  <a:cubicBezTo>
                    <a:pt x="11807" y="-10"/>
                    <a:pt x="237" y="20335"/>
                    <a:pt x="237" y="37340"/>
                  </a:cubicBezTo>
                  <a:cubicBezTo>
                    <a:pt x="237" y="47968"/>
                    <a:pt x="5109" y="56471"/>
                    <a:pt x="13330" y="63151"/>
                  </a:cubicBezTo>
                  <a:cubicBezTo>
                    <a:pt x="23073" y="71046"/>
                    <a:pt x="31598" y="72868"/>
                    <a:pt x="53520" y="77120"/>
                  </a:cubicBezTo>
                  <a:cubicBezTo>
                    <a:pt x="60218" y="78334"/>
                    <a:pt x="85185" y="83193"/>
                    <a:pt x="85185" y="105057"/>
                  </a:cubicBezTo>
                  <a:cubicBezTo>
                    <a:pt x="85185" y="120543"/>
                    <a:pt x="74529" y="132690"/>
                    <a:pt x="50780" y="132690"/>
                  </a:cubicBezTo>
                  <a:cubicBezTo>
                    <a:pt x="25204" y="132690"/>
                    <a:pt x="14243" y="115381"/>
                    <a:pt x="8458" y="89570"/>
                  </a:cubicBezTo>
                  <a:cubicBezTo>
                    <a:pt x="7545" y="85622"/>
                    <a:pt x="7240" y="84408"/>
                    <a:pt x="4195" y="84408"/>
                  </a:cubicBezTo>
                  <a:cubicBezTo>
                    <a:pt x="237" y="84408"/>
                    <a:pt x="237" y="86533"/>
                    <a:pt x="237" y="91999"/>
                  </a:cubicBezTo>
                  <a:lnTo>
                    <a:pt x="237" y="132082"/>
                  </a:lnTo>
                  <a:cubicBezTo>
                    <a:pt x="237" y="137245"/>
                    <a:pt x="237" y="139370"/>
                    <a:pt x="3586" y="139370"/>
                  </a:cubicBezTo>
                  <a:cubicBezTo>
                    <a:pt x="5109" y="139370"/>
                    <a:pt x="5413" y="139067"/>
                    <a:pt x="11198" y="133297"/>
                  </a:cubicBezTo>
                  <a:cubicBezTo>
                    <a:pt x="11807" y="132690"/>
                    <a:pt x="11807" y="132082"/>
                    <a:pt x="17288" y="126313"/>
                  </a:cubicBezTo>
                  <a:cubicBezTo>
                    <a:pt x="30685" y="139067"/>
                    <a:pt x="44386" y="139370"/>
                    <a:pt x="50780" y="139370"/>
                  </a:cubicBezTo>
                  <a:cubicBezTo>
                    <a:pt x="85794" y="139370"/>
                    <a:pt x="99800" y="119025"/>
                    <a:pt x="99800" y="97161"/>
                  </a:cubicBezTo>
                  <a:close/>
                </a:path>
              </a:pathLst>
            </a:custGeom>
            <a:solidFill>
              <a:srgbClr val="000000"/>
            </a:solidFill>
            <a:ln w="30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63E14D33-15F2-A95F-D43D-B6C25E9675E2}"/>
                </a:ext>
              </a:extLst>
            </p:cNvPr>
            <p:cNvSpPr/>
            <p:nvPr/>
          </p:nvSpPr>
          <p:spPr>
            <a:xfrm>
              <a:off x="9328171" y="5484479"/>
              <a:ext cx="134881" cy="139380"/>
            </a:xfrm>
            <a:custGeom>
              <a:avLst/>
              <a:gdLst>
                <a:gd name="connsiteX0" fmla="*/ 135123 w 134881"/>
                <a:gd name="connsiteY0" fmla="*/ 71046 h 139380"/>
                <a:gd name="connsiteX1" fmla="*/ 67834 w 134881"/>
                <a:gd name="connsiteY1" fmla="*/ -10 h 139380"/>
                <a:gd name="connsiteX2" fmla="*/ 241 w 134881"/>
                <a:gd name="connsiteY2" fmla="*/ 71046 h 139380"/>
                <a:gd name="connsiteX3" fmla="*/ 67530 w 134881"/>
                <a:gd name="connsiteY3" fmla="*/ 139370 h 139380"/>
                <a:gd name="connsiteX4" fmla="*/ 135123 w 134881"/>
                <a:gd name="connsiteY4" fmla="*/ 71046 h 139380"/>
                <a:gd name="connsiteX5" fmla="*/ 109851 w 134881"/>
                <a:gd name="connsiteY5" fmla="*/ 68617 h 139380"/>
                <a:gd name="connsiteX6" fmla="*/ 103153 w 134881"/>
                <a:gd name="connsiteY6" fmla="*/ 109308 h 139380"/>
                <a:gd name="connsiteX7" fmla="*/ 67834 w 134881"/>
                <a:gd name="connsiteY7" fmla="*/ 131779 h 139380"/>
                <a:gd name="connsiteX8" fmla="*/ 33124 w 134881"/>
                <a:gd name="connsiteY8" fmla="*/ 111433 h 139380"/>
                <a:gd name="connsiteX9" fmla="*/ 25512 w 134881"/>
                <a:gd name="connsiteY9" fmla="*/ 68617 h 139380"/>
                <a:gd name="connsiteX10" fmla="*/ 32820 w 134881"/>
                <a:gd name="connsiteY10" fmla="*/ 27016 h 139380"/>
                <a:gd name="connsiteX11" fmla="*/ 67530 w 134881"/>
                <a:gd name="connsiteY11" fmla="*/ 6670 h 139380"/>
                <a:gd name="connsiteX12" fmla="*/ 101935 w 134881"/>
                <a:gd name="connsiteY12" fmla="*/ 26408 h 139380"/>
                <a:gd name="connsiteX13" fmla="*/ 109851 w 134881"/>
                <a:gd name="connsiteY13" fmla="*/ 68617 h 139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4881" h="139380">
                  <a:moveTo>
                    <a:pt x="135123" y="71046"/>
                  </a:moveTo>
                  <a:cubicBezTo>
                    <a:pt x="135123" y="32178"/>
                    <a:pt x="104675" y="-10"/>
                    <a:pt x="67834" y="-10"/>
                  </a:cubicBezTo>
                  <a:cubicBezTo>
                    <a:pt x="29775" y="-10"/>
                    <a:pt x="241" y="33089"/>
                    <a:pt x="241" y="71046"/>
                  </a:cubicBezTo>
                  <a:cubicBezTo>
                    <a:pt x="241" y="110219"/>
                    <a:pt x="31906" y="139370"/>
                    <a:pt x="67530" y="139370"/>
                  </a:cubicBezTo>
                  <a:cubicBezTo>
                    <a:pt x="104371" y="139370"/>
                    <a:pt x="135123" y="109611"/>
                    <a:pt x="135123" y="71046"/>
                  </a:cubicBezTo>
                  <a:close/>
                  <a:moveTo>
                    <a:pt x="109851" y="68617"/>
                  </a:moveTo>
                  <a:cubicBezTo>
                    <a:pt x="109851" y="79549"/>
                    <a:pt x="109851" y="95947"/>
                    <a:pt x="103153" y="109308"/>
                  </a:cubicBezTo>
                  <a:cubicBezTo>
                    <a:pt x="96455" y="122973"/>
                    <a:pt x="83058" y="131779"/>
                    <a:pt x="67834" y="131779"/>
                  </a:cubicBezTo>
                  <a:cubicBezTo>
                    <a:pt x="54742" y="131779"/>
                    <a:pt x="41345" y="125402"/>
                    <a:pt x="33124" y="111433"/>
                  </a:cubicBezTo>
                  <a:cubicBezTo>
                    <a:pt x="25512" y="98072"/>
                    <a:pt x="25512" y="79549"/>
                    <a:pt x="25512" y="68617"/>
                  </a:cubicBezTo>
                  <a:cubicBezTo>
                    <a:pt x="25512" y="56774"/>
                    <a:pt x="25512" y="40377"/>
                    <a:pt x="32820" y="27016"/>
                  </a:cubicBezTo>
                  <a:cubicBezTo>
                    <a:pt x="41041" y="13047"/>
                    <a:pt x="55351" y="6670"/>
                    <a:pt x="67530" y="6670"/>
                  </a:cubicBezTo>
                  <a:cubicBezTo>
                    <a:pt x="80927" y="6670"/>
                    <a:pt x="94019" y="13351"/>
                    <a:pt x="101935" y="26408"/>
                  </a:cubicBezTo>
                  <a:cubicBezTo>
                    <a:pt x="109851" y="39466"/>
                    <a:pt x="109851" y="57078"/>
                    <a:pt x="109851" y="68617"/>
                  </a:cubicBezTo>
                  <a:close/>
                </a:path>
              </a:pathLst>
            </a:custGeom>
            <a:solidFill>
              <a:srgbClr val="000000"/>
            </a:solidFill>
            <a:ln w="30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15967E75-0F8A-D41D-88B3-10AF790358DE}"/>
                </a:ext>
              </a:extLst>
            </p:cNvPr>
            <p:cNvSpPr/>
            <p:nvPr/>
          </p:nvSpPr>
          <p:spPr>
            <a:xfrm>
              <a:off x="9481930" y="5406438"/>
              <a:ext cx="98649" cy="214081"/>
            </a:xfrm>
            <a:custGeom>
              <a:avLst/>
              <a:gdLst>
                <a:gd name="connsiteX0" fmla="*/ 98895 w 98649"/>
                <a:gd name="connsiteY0" fmla="*/ 21246 h 214081"/>
                <a:gd name="connsiteX1" fmla="*/ 71493 w 98649"/>
                <a:gd name="connsiteY1" fmla="*/ -10 h 214081"/>
                <a:gd name="connsiteX2" fmla="*/ 24299 w 98649"/>
                <a:gd name="connsiteY2" fmla="*/ 48272 h 214081"/>
                <a:gd name="connsiteX3" fmla="*/ 24299 w 98649"/>
                <a:gd name="connsiteY3" fmla="*/ 83193 h 214081"/>
                <a:gd name="connsiteX4" fmla="*/ 246 w 98649"/>
                <a:gd name="connsiteY4" fmla="*/ 83193 h 214081"/>
                <a:gd name="connsiteX5" fmla="*/ 246 w 98649"/>
                <a:gd name="connsiteY5" fmla="*/ 92606 h 214081"/>
                <a:gd name="connsiteX6" fmla="*/ 24299 w 98649"/>
                <a:gd name="connsiteY6" fmla="*/ 92606 h 214081"/>
                <a:gd name="connsiteX7" fmla="*/ 24299 w 98649"/>
                <a:gd name="connsiteY7" fmla="*/ 190993 h 214081"/>
                <a:gd name="connsiteX8" fmla="*/ 551 w 98649"/>
                <a:gd name="connsiteY8" fmla="*/ 204657 h 214081"/>
                <a:gd name="connsiteX9" fmla="*/ 551 w 98649"/>
                <a:gd name="connsiteY9" fmla="*/ 214071 h 214081"/>
                <a:gd name="connsiteX10" fmla="*/ 35261 w 98649"/>
                <a:gd name="connsiteY10" fmla="*/ 213160 h 214081"/>
                <a:gd name="connsiteX11" fmla="*/ 73929 w 98649"/>
                <a:gd name="connsiteY11" fmla="*/ 214071 h 214081"/>
                <a:gd name="connsiteX12" fmla="*/ 73929 w 98649"/>
                <a:gd name="connsiteY12" fmla="*/ 204657 h 214081"/>
                <a:gd name="connsiteX13" fmla="*/ 67535 w 98649"/>
                <a:gd name="connsiteY13" fmla="*/ 204657 h 214081"/>
                <a:gd name="connsiteX14" fmla="*/ 44395 w 98649"/>
                <a:gd name="connsiteY14" fmla="*/ 190385 h 214081"/>
                <a:gd name="connsiteX15" fmla="*/ 44395 w 98649"/>
                <a:gd name="connsiteY15" fmla="*/ 92606 h 214081"/>
                <a:gd name="connsiteX16" fmla="*/ 79105 w 98649"/>
                <a:gd name="connsiteY16" fmla="*/ 92606 h 214081"/>
                <a:gd name="connsiteX17" fmla="*/ 79105 w 98649"/>
                <a:gd name="connsiteY17" fmla="*/ 83193 h 214081"/>
                <a:gd name="connsiteX18" fmla="*/ 43481 w 98649"/>
                <a:gd name="connsiteY18" fmla="*/ 83193 h 214081"/>
                <a:gd name="connsiteX19" fmla="*/ 43481 w 98649"/>
                <a:gd name="connsiteY19" fmla="*/ 47968 h 214081"/>
                <a:gd name="connsiteX20" fmla="*/ 71493 w 98649"/>
                <a:gd name="connsiteY20" fmla="*/ 6670 h 214081"/>
                <a:gd name="connsiteX21" fmla="*/ 81540 w 98649"/>
                <a:gd name="connsiteY21" fmla="*/ 8796 h 214081"/>
                <a:gd name="connsiteX22" fmla="*/ 72406 w 98649"/>
                <a:gd name="connsiteY22" fmla="*/ 21550 h 214081"/>
                <a:gd name="connsiteX23" fmla="*/ 85499 w 98649"/>
                <a:gd name="connsiteY23" fmla="*/ 34607 h 214081"/>
                <a:gd name="connsiteX24" fmla="*/ 98895 w 98649"/>
                <a:gd name="connsiteY24" fmla="*/ 21246 h 214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8649" h="214081">
                  <a:moveTo>
                    <a:pt x="98895" y="21246"/>
                  </a:moveTo>
                  <a:cubicBezTo>
                    <a:pt x="98895" y="10011"/>
                    <a:pt x="87630" y="-10"/>
                    <a:pt x="71493" y="-10"/>
                  </a:cubicBezTo>
                  <a:cubicBezTo>
                    <a:pt x="50180" y="-10"/>
                    <a:pt x="24299" y="16084"/>
                    <a:pt x="24299" y="48272"/>
                  </a:cubicBezTo>
                  <a:lnTo>
                    <a:pt x="24299" y="83193"/>
                  </a:lnTo>
                  <a:lnTo>
                    <a:pt x="246" y="83193"/>
                  </a:lnTo>
                  <a:lnTo>
                    <a:pt x="246" y="92606"/>
                  </a:lnTo>
                  <a:lnTo>
                    <a:pt x="24299" y="92606"/>
                  </a:lnTo>
                  <a:lnTo>
                    <a:pt x="24299" y="190993"/>
                  </a:lnTo>
                  <a:cubicBezTo>
                    <a:pt x="24299" y="204657"/>
                    <a:pt x="20950" y="204657"/>
                    <a:pt x="551" y="204657"/>
                  </a:cubicBezTo>
                  <a:lnTo>
                    <a:pt x="551" y="214071"/>
                  </a:lnTo>
                  <a:lnTo>
                    <a:pt x="35261" y="213160"/>
                  </a:lnTo>
                  <a:cubicBezTo>
                    <a:pt x="47439" y="213160"/>
                    <a:pt x="61750" y="213160"/>
                    <a:pt x="73929" y="214071"/>
                  </a:cubicBezTo>
                  <a:lnTo>
                    <a:pt x="73929" y="204657"/>
                  </a:lnTo>
                  <a:lnTo>
                    <a:pt x="67535" y="204657"/>
                  </a:lnTo>
                  <a:cubicBezTo>
                    <a:pt x="45004" y="204657"/>
                    <a:pt x="44395" y="201317"/>
                    <a:pt x="44395" y="190385"/>
                  </a:cubicBezTo>
                  <a:lnTo>
                    <a:pt x="44395" y="92606"/>
                  </a:lnTo>
                  <a:lnTo>
                    <a:pt x="79105" y="92606"/>
                  </a:lnTo>
                  <a:lnTo>
                    <a:pt x="79105" y="83193"/>
                  </a:lnTo>
                  <a:lnTo>
                    <a:pt x="43481" y="83193"/>
                  </a:lnTo>
                  <a:lnTo>
                    <a:pt x="43481" y="47968"/>
                  </a:lnTo>
                  <a:cubicBezTo>
                    <a:pt x="43481" y="21246"/>
                    <a:pt x="58096" y="6670"/>
                    <a:pt x="71493" y="6670"/>
                  </a:cubicBezTo>
                  <a:cubicBezTo>
                    <a:pt x="72406" y="6670"/>
                    <a:pt x="76973" y="6670"/>
                    <a:pt x="81540" y="8796"/>
                  </a:cubicBezTo>
                  <a:cubicBezTo>
                    <a:pt x="77887" y="10011"/>
                    <a:pt x="72406" y="13958"/>
                    <a:pt x="72406" y="21550"/>
                  </a:cubicBezTo>
                  <a:cubicBezTo>
                    <a:pt x="72406" y="28534"/>
                    <a:pt x="77278" y="34607"/>
                    <a:pt x="85499" y="34607"/>
                  </a:cubicBezTo>
                  <a:cubicBezTo>
                    <a:pt x="94328" y="34607"/>
                    <a:pt x="98895" y="28534"/>
                    <a:pt x="98895" y="21246"/>
                  </a:cubicBezTo>
                  <a:close/>
                </a:path>
              </a:pathLst>
            </a:custGeom>
            <a:solidFill>
              <a:srgbClr val="000000"/>
            </a:solidFill>
            <a:ln w="30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27072013-F440-64CB-13F9-6B56104AFBEB}"/>
                </a:ext>
              </a:extLst>
            </p:cNvPr>
            <p:cNvSpPr/>
            <p:nvPr/>
          </p:nvSpPr>
          <p:spPr>
            <a:xfrm>
              <a:off x="9570836" y="5433767"/>
              <a:ext cx="95300" cy="190091"/>
            </a:xfrm>
            <a:custGeom>
              <a:avLst/>
              <a:gdLst>
                <a:gd name="connsiteX0" fmla="*/ 95549 w 95300"/>
                <a:gd name="connsiteY0" fmla="*/ 149087 h 190091"/>
                <a:gd name="connsiteX1" fmla="*/ 95549 w 95300"/>
                <a:gd name="connsiteY1" fmla="*/ 131779 h 190091"/>
                <a:gd name="connsiteX2" fmla="*/ 87937 w 95300"/>
                <a:gd name="connsiteY2" fmla="*/ 131779 h 190091"/>
                <a:gd name="connsiteX3" fmla="*/ 87937 w 95300"/>
                <a:gd name="connsiteY3" fmla="*/ 148480 h 190091"/>
                <a:gd name="connsiteX4" fmla="*/ 67538 w 95300"/>
                <a:gd name="connsiteY4" fmla="*/ 182490 h 190091"/>
                <a:gd name="connsiteX5" fmla="*/ 47138 w 95300"/>
                <a:gd name="connsiteY5" fmla="*/ 149695 h 190091"/>
                <a:gd name="connsiteX6" fmla="*/ 47138 w 95300"/>
                <a:gd name="connsiteY6" fmla="*/ 65277 h 190091"/>
                <a:gd name="connsiteX7" fmla="*/ 90678 w 95300"/>
                <a:gd name="connsiteY7" fmla="*/ 65277 h 190091"/>
                <a:gd name="connsiteX8" fmla="*/ 90678 w 95300"/>
                <a:gd name="connsiteY8" fmla="*/ 55863 h 190091"/>
                <a:gd name="connsiteX9" fmla="*/ 47138 w 95300"/>
                <a:gd name="connsiteY9" fmla="*/ 55863 h 190091"/>
                <a:gd name="connsiteX10" fmla="*/ 47138 w 95300"/>
                <a:gd name="connsiteY10" fmla="*/ -10 h 190091"/>
                <a:gd name="connsiteX11" fmla="*/ 39526 w 95300"/>
                <a:gd name="connsiteY11" fmla="*/ -10 h 190091"/>
                <a:gd name="connsiteX12" fmla="*/ 249 w 95300"/>
                <a:gd name="connsiteY12" fmla="*/ 58596 h 190091"/>
                <a:gd name="connsiteX13" fmla="*/ 249 w 95300"/>
                <a:gd name="connsiteY13" fmla="*/ 65277 h 190091"/>
                <a:gd name="connsiteX14" fmla="*/ 26129 w 95300"/>
                <a:gd name="connsiteY14" fmla="*/ 65277 h 190091"/>
                <a:gd name="connsiteX15" fmla="*/ 26129 w 95300"/>
                <a:gd name="connsiteY15" fmla="*/ 149087 h 190091"/>
                <a:gd name="connsiteX16" fmla="*/ 65406 w 95300"/>
                <a:gd name="connsiteY16" fmla="*/ 190082 h 190091"/>
                <a:gd name="connsiteX17" fmla="*/ 95549 w 95300"/>
                <a:gd name="connsiteY17" fmla="*/ 149087 h 190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300" h="190091">
                  <a:moveTo>
                    <a:pt x="95549" y="149087"/>
                  </a:moveTo>
                  <a:lnTo>
                    <a:pt x="95549" y="131779"/>
                  </a:lnTo>
                  <a:lnTo>
                    <a:pt x="87937" y="131779"/>
                  </a:lnTo>
                  <a:lnTo>
                    <a:pt x="87937" y="148480"/>
                  </a:lnTo>
                  <a:cubicBezTo>
                    <a:pt x="87937" y="170951"/>
                    <a:pt x="78803" y="182490"/>
                    <a:pt x="67538" y="182490"/>
                  </a:cubicBezTo>
                  <a:cubicBezTo>
                    <a:pt x="47138" y="182490"/>
                    <a:pt x="47138" y="154857"/>
                    <a:pt x="47138" y="149695"/>
                  </a:cubicBezTo>
                  <a:lnTo>
                    <a:pt x="47138" y="65277"/>
                  </a:lnTo>
                  <a:lnTo>
                    <a:pt x="90678" y="65277"/>
                  </a:lnTo>
                  <a:lnTo>
                    <a:pt x="90678" y="55863"/>
                  </a:lnTo>
                  <a:lnTo>
                    <a:pt x="47138" y="55863"/>
                  </a:lnTo>
                  <a:lnTo>
                    <a:pt x="47138" y="-10"/>
                  </a:lnTo>
                  <a:lnTo>
                    <a:pt x="39526" y="-10"/>
                  </a:lnTo>
                  <a:cubicBezTo>
                    <a:pt x="39222" y="24890"/>
                    <a:pt x="30088" y="57382"/>
                    <a:pt x="249" y="58596"/>
                  </a:cubicBezTo>
                  <a:lnTo>
                    <a:pt x="249" y="65277"/>
                  </a:lnTo>
                  <a:lnTo>
                    <a:pt x="26129" y="65277"/>
                  </a:lnTo>
                  <a:lnTo>
                    <a:pt x="26129" y="149087"/>
                  </a:lnTo>
                  <a:cubicBezTo>
                    <a:pt x="26129" y="186438"/>
                    <a:pt x="54445" y="190082"/>
                    <a:pt x="65406" y="190082"/>
                  </a:cubicBezTo>
                  <a:cubicBezTo>
                    <a:pt x="87024" y="190082"/>
                    <a:pt x="95549" y="168522"/>
                    <a:pt x="95549" y="149087"/>
                  </a:cubicBezTo>
                  <a:close/>
                </a:path>
              </a:pathLst>
            </a:custGeom>
            <a:solidFill>
              <a:srgbClr val="000000"/>
            </a:solidFill>
            <a:ln w="30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4F0C5B67-8177-3D17-DA82-FF34F63EC7F9}"/>
                </a:ext>
              </a:extLst>
            </p:cNvPr>
            <p:cNvSpPr/>
            <p:nvPr/>
          </p:nvSpPr>
          <p:spPr>
            <a:xfrm>
              <a:off x="9693234" y="5486301"/>
              <a:ext cx="237793" cy="134218"/>
            </a:xfrm>
            <a:custGeom>
              <a:avLst/>
              <a:gdLst>
                <a:gd name="connsiteX0" fmla="*/ 238047 w 237793"/>
                <a:gd name="connsiteY0" fmla="*/ 134208 h 134218"/>
                <a:gd name="connsiteX1" fmla="*/ 238047 w 237793"/>
                <a:gd name="connsiteY1" fmla="*/ 124795 h 134218"/>
                <a:gd name="connsiteX2" fmla="*/ 214298 w 237793"/>
                <a:gd name="connsiteY2" fmla="*/ 115685 h 134218"/>
                <a:gd name="connsiteX3" fmla="*/ 214298 w 237793"/>
                <a:gd name="connsiteY3" fmla="*/ 57685 h 134218"/>
                <a:gd name="connsiteX4" fmla="*/ 204859 w 237793"/>
                <a:gd name="connsiteY4" fmla="*/ 11225 h 134218"/>
                <a:gd name="connsiteX5" fmla="*/ 172889 w 237793"/>
                <a:gd name="connsiteY5" fmla="*/ -10 h 134218"/>
                <a:gd name="connsiteX6" fmla="*/ 128741 w 237793"/>
                <a:gd name="connsiteY6" fmla="*/ 29749 h 134218"/>
                <a:gd name="connsiteX7" fmla="*/ 88246 w 237793"/>
                <a:gd name="connsiteY7" fmla="*/ -10 h 134218"/>
                <a:gd name="connsiteX8" fmla="*/ 43184 w 237793"/>
                <a:gd name="connsiteY8" fmla="*/ 31874 h 134218"/>
                <a:gd name="connsiteX9" fmla="*/ 43184 w 237793"/>
                <a:gd name="connsiteY9" fmla="*/ -10 h 134218"/>
                <a:gd name="connsiteX10" fmla="*/ 253 w 237793"/>
                <a:gd name="connsiteY10" fmla="*/ 3330 h 134218"/>
                <a:gd name="connsiteX11" fmla="*/ 253 w 237793"/>
                <a:gd name="connsiteY11" fmla="*/ 12744 h 134218"/>
                <a:gd name="connsiteX12" fmla="*/ 24002 w 237793"/>
                <a:gd name="connsiteY12" fmla="*/ 29749 h 134218"/>
                <a:gd name="connsiteX13" fmla="*/ 24002 w 237793"/>
                <a:gd name="connsiteY13" fmla="*/ 111130 h 134218"/>
                <a:gd name="connsiteX14" fmla="*/ 253 w 237793"/>
                <a:gd name="connsiteY14" fmla="*/ 124795 h 134218"/>
                <a:gd name="connsiteX15" fmla="*/ 253 w 237793"/>
                <a:gd name="connsiteY15" fmla="*/ 134208 h 134218"/>
                <a:gd name="connsiteX16" fmla="*/ 34659 w 237793"/>
                <a:gd name="connsiteY16" fmla="*/ 133297 h 134218"/>
                <a:gd name="connsiteX17" fmla="*/ 68760 w 237793"/>
                <a:gd name="connsiteY17" fmla="*/ 134208 h 134218"/>
                <a:gd name="connsiteX18" fmla="*/ 68760 w 237793"/>
                <a:gd name="connsiteY18" fmla="*/ 124795 h 134218"/>
                <a:gd name="connsiteX19" fmla="*/ 45011 w 237793"/>
                <a:gd name="connsiteY19" fmla="*/ 111130 h 134218"/>
                <a:gd name="connsiteX20" fmla="*/ 45011 w 237793"/>
                <a:gd name="connsiteY20" fmla="*/ 55256 h 134218"/>
                <a:gd name="connsiteX21" fmla="*/ 86114 w 237793"/>
                <a:gd name="connsiteY21" fmla="*/ 6670 h 134218"/>
                <a:gd name="connsiteX22" fmla="*/ 108645 w 237793"/>
                <a:gd name="connsiteY22" fmla="*/ 40377 h 134218"/>
                <a:gd name="connsiteX23" fmla="*/ 108645 w 237793"/>
                <a:gd name="connsiteY23" fmla="*/ 111130 h 134218"/>
                <a:gd name="connsiteX24" fmla="*/ 84897 w 237793"/>
                <a:gd name="connsiteY24" fmla="*/ 124795 h 134218"/>
                <a:gd name="connsiteX25" fmla="*/ 84897 w 237793"/>
                <a:gd name="connsiteY25" fmla="*/ 134208 h 134218"/>
                <a:gd name="connsiteX26" fmla="*/ 119302 w 237793"/>
                <a:gd name="connsiteY26" fmla="*/ 133297 h 134218"/>
                <a:gd name="connsiteX27" fmla="*/ 153403 w 237793"/>
                <a:gd name="connsiteY27" fmla="*/ 134208 h 134218"/>
                <a:gd name="connsiteX28" fmla="*/ 153403 w 237793"/>
                <a:gd name="connsiteY28" fmla="*/ 124795 h 134218"/>
                <a:gd name="connsiteX29" fmla="*/ 129654 w 237793"/>
                <a:gd name="connsiteY29" fmla="*/ 111130 h 134218"/>
                <a:gd name="connsiteX30" fmla="*/ 129654 w 237793"/>
                <a:gd name="connsiteY30" fmla="*/ 55256 h 134218"/>
                <a:gd name="connsiteX31" fmla="*/ 170758 w 237793"/>
                <a:gd name="connsiteY31" fmla="*/ 6670 h 134218"/>
                <a:gd name="connsiteX32" fmla="*/ 193289 w 237793"/>
                <a:gd name="connsiteY32" fmla="*/ 40377 h 134218"/>
                <a:gd name="connsiteX33" fmla="*/ 193289 w 237793"/>
                <a:gd name="connsiteY33" fmla="*/ 111130 h 134218"/>
                <a:gd name="connsiteX34" fmla="*/ 169540 w 237793"/>
                <a:gd name="connsiteY34" fmla="*/ 124795 h 134218"/>
                <a:gd name="connsiteX35" fmla="*/ 169540 w 237793"/>
                <a:gd name="connsiteY35" fmla="*/ 134208 h 134218"/>
                <a:gd name="connsiteX36" fmla="*/ 203946 w 237793"/>
                <a:gd name="connsiteY36" fmla="*/ 133297 h 134218"/>
                <a:gd name="connsiteX37" fmla="*/ 238047 w 237793"/>
                <a:gd name="connsiteY37" fmla="*/ 134208 h 134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7793" h="134218">
                  <a:moveTo>
                    <a:pt x="238047" y="134208"/>
                  </a:moveTo>
                  <a:lnTo>
                    <a:pt x="238047" y="124795"/>
                  </a:lnTo>
                  <a:cubicBezTo>
                    <a:pt x="222214" y="124795"/>
                    <a:pt x="214602" y="124795"/>
                    <a:pt x="214298" y="115685"/>
                  </a:cubicBezTo>
                  <a:lnTo>
                    <a:pt x="214298" y="57685"/>
                  </a:lnTo>
                  <a:cubicBezTo>
                    <a:pt x="214298" y="31571"/>
                    <a:pt x="214298" y="22157"/>
                    <a:pt x="204859" y="11225"/>
                  </a:cubicBezTo>
                  <a:cubicBezTo>
                    <a:pt x="200596" y="6063"/>
                    <a:pt x="190549" y="-10"/>
                    <a:pt x="172889" y="-10"/>
                  </a:cubicBezTo>
                  <a:cubicBezTo>
                    <a:pt x="147314" y="-10"/>
                    <a:pt x="133917" y="18209"/>
                    <a:pt x="128741" y="29749"/>
                  </a:cubicBezTo>
                  <a:cubicBezTo>
                    <a:pt x="124478" y="3330"/>
                    <a:pt x="101947" y="-10"/>
                    <a:pt x="88246" y="-10"/>
                  </a:cubicBezTo>
                  <a:cubicBezTo>
                    <a:pt x="66019" y="-10"/>
                    <a:pt x="51709" y="13047"/>
                    <a:pt x="43184" y="31874"/>
                  </a:cubicBezTo>
                  <a:lnTo>
                    <a:pt x="43184" y="-10"/>
                  </a:lnTo>
                  <a:lnTo>
                    <a:pt x="253" y="3330"/>
                  </a:lnTo>
                  <a:lnTo>
                    <a:pt x="253" y="12744"/>
                  </a:lnTo>
                  <a:cubicBezTo>
                    <a:pt x="21566" y="12744"/>
                    <a:pt x="24002" y="14869"/>
                    <a:pt x="24002" y="29749"/>
                  </a:cubicBezTo>
                  <a:lnTo>
                    <a:pt x="24002" y="111130"/>
                  </a:lnTo>
                  <a:cubicBezTo>
                    <a:pt x="24002" y="124795"/>
                    <a:pt x="20653" y="124795"/>
                    <a:pt x="253" y="124795"/>
                  </a:cubicBezTo>
                  <a:lnTo>
                    <a:pt x="253" y="134208"/>
                  </a:lnTo>
                  <a:lnTo>
                    <a:pt x="34659" y="133297"/>
                  </a:lnTo>
                  <a:lnTo>
                    <a:pt x="68760" y="134208"/>
                  </a:lnTo>
                  <a:lnTo>
                    <a:pt x="68760" y="124795"/>
                  </a:lnTo>
                  <a:cubicBezTo>
                    <a:pt x="48360" y="124795"/>
                    <a:pt x="45011" y="124795"/>
                    <a:pt x="45011" y="111130"/>
                  </a:cubicBezTo>
                  <a:lnTo>
                    <a:pt x="45011" y="55256"/>
                  </a:lnTo>
                  <a:cubicBezTo>
                    <a:pt x="45011" y="23675"/>
                    <a:pt x="66628" y="6670"/>
                    <a:pt x="86114" y="6670"/>
                  </a:cubicBezTo>
                  <a:cubicBezTo>
                    <a:pt x="105296" y="6670"/>
                    <a:pt x="108645" y="23068"/>
                    <a:pt x="108645" y="40377"/>
                  </a:cubicBezTo>
                  <a:lnTo>
                    <a:pt x="108645" y="111130"/>
                  </a:lnTo>
                  <a:cubicBezTo>
                    <a:pt x="108645" y="124795"/>
                    <a:pt x="105296" y="124795"/>
                    <a:pt x="84897" y="124795"/>
                  </a:cubicBezTo>
                  <a:lnTo>
                    <a:pt x="84897" y="134208"/>
                  </a:lnTo>
                  <a:lnTo>
                    <a:pt x="119302" y="133297"/>
                  </a:lnTo>
                  <a:lnTo>
                    <a:pt x="153403" y="134208"/>
                  </a:lnTo>
                  <a:lnTo>
                    <a:pt x="153403" y="124795"/>
                  </a:lnTo>
                  <a:cubicBezTo>
                    <a:pt x="133003" y="124795"/>
                    <a:pt x="129654" y="124795"/>
                    <a:pt x="129654" y="111130"/>
                  </a:cubicBezTo>
                  <a:lnTo>
                    <a:pt x="129654" y="55256"/>
                  </a:lnTo>
                  <a:cubicBezTo>
                    <a:pt x="129654" y="23675"/>
                    <a:pt x="151272" y="6670"/>
                    <a:pt x="170758" y="6670"/>
                  </a:cubicBezTo>
                  <a:cubicBezTo>
                    <a:pt x="189940" y="6670"/>
                    <a:pt x="193289" y="23068"/>
                    <a:pt x="193289" y="40377"/>
                  </a:cubicBezTo>
                  <a:lnTo>
                    <a:pt x="193289" y="111130"/>
                  </a:lnTo>
                  <a:cubicBezTo>
                    <a:pt x="193289" y="124795"/>
                    <a:pt x="189940" y="124795"/>
                    <a:pt x="169540" y="124795"/>
                  </a:cubicBezTo>
                  <a:lnTo>
                    <a:pt x="169540" y="134208"/>
                  </a:lnTo>
                  <a:lnTo>
                    <a:pt x="203946" y="133297"/>
                  </a:lnTo>
                  <a:lnTo>
                    <a:pt x="238047" y="134208"/>
                  </a:lnTo>
                  <a:close/>
                </a:path>
              </a:pathLst>
            </a:custGeom>
            <a:solidFill>
              <a:srgbClr val="000000"/>
            </a:solidFill>
            <a:ln w="30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64A536B0-9EFA-0E5E-7FB8-0570D9EDC0D2}"/>
                </a:ext>
              </a:extLst>
            </p:cNvPr>
            <p:cNvSpPr/>
            <p:nvPr/>
          </p:nvSpPr>
          <p:spPr>
            <a:xfrm>
              <a:off x="9946860" y="5484479"/>
              <a:ext cx="137317" cy="139380"/>
            </a:xfrm>
            <a:custGeom>
              <a:avLst/>
              <a:gdLst>
                <a:gd name="connsiteX0" fmla="*/ 137579 w 137317"/>
                <a:gd name="connsiteY0" fmla="*/ 109004 h 139380"/>
                <a:gd name="connsiteX1" fmla="*/ 137579 w 137317"/>
                <a:gd name="connsiteY1" fmla="*/ 91999 h 139380"/>
                <a:gd name="connsiteX2" fmla="*/ 129967 w 137317"/>
                <a:gd name="connsiteY2" fmla="*/ 91999 h 139380"/>
                <a:gd name="connsiteX3" fmla="*/ 129967 w 137317"/>
                <a:gd name="connsiteY3" fmla="*/ 109004 h 139380"/>
                <a:gd name="connsiteX4" fmla="*/ 119006 w 137317"/>
                <a:gd name="connsiteY4" fmla="*/ 128438 h 139380"/>
                <a:gd name="connsiteX5" fmla="*/ 107740 w 137317"/>
                <a:gd name="connsiteY5" fmla="*/ 113255 h 139380"/>
                <a:gd name="connsiteX6" fmla="*/ 107740 w 137317"/>
                <a:gd name="connsiteY6" fmla="*/ 52523 h 139380"/>
                <a:gd name="connsiteX7" fmla="*/ 96779 w 137317"/>
                <a:gd name="connsiteY7" fmla="*/ 16691 h 139380"/>
                <a:gd name="connsiteX8" fmla="*/ 55067 w 137317"/>
                <a:gd name="connsiteY8" fmla="*/ -10 h 139380"/>
                <a:gd name="connsiteX9" fmla="*/ 9091 w 137317"/>
                <a:gd name="connsiteY9" fmla="*/ 34303 h 139380"/>
                <a:gd name="connsiteX10" fmla="*/ 23097 w 137317"/>
                <a:gd name="connsiteY10" fmla="*/ 48576 h 139380"/>
                <a:gd name="connsiteX11" fmla="*/ 37103 w 137317"/>
                <a:gd name="connsiteY11" fmla="*/ 34607 h 139380"/>
                <a:gd name="connsiteX12" fmla="*/ 21574 w 137317"/>
                <a:gd name="connsiteY12" fmla="*/ 20639 h 139380"/>
                <a:gd name="connsiteX13" fmla="*/ 54458 w 137317"/>
                <a:gd name="connsiteY13" fmla="*/ 6670 h 139380"/>
                <a:gd name="connsiteX14" fmla="*/ 86732 w 137317"/>
                <a:gd name="connsiteY14" fmla="*/ 45539 h 139380"/>
                <a:gd name="connsiteX15" fmla="*/ 86732 w 137317"/>
                <a:gd name="connsiteY15" fmla="*/ 56774 h 139380"/>
                <a:gd name="connsiteX16" fmla="*/ 30709 w 137317"/>
                <a:gd name="connsiteY16" fmla="*/ 67706 h 139380"/>
                <a:gd name="connsiteX17" fmla="*/ 261 w 137317"/>
                <a:gd name="connsiteY17" fmla="*/ 107182 h 139380"/>
                <a:gd name="connsiteX18" fmla="*/ 48977 w 137317"/>
                <a:gd name="connsiteY18" fmla="*/ 139370 h 139380"/>
                <a:gd name="connsiteX19" fmla="*/ 88863 w 137317"/>
                <a:gd name="connsiteY19" fmla="*/ 112952 h 139380"/>
                <a:gd name="connsiteX20" fmla="*/ 112612 w 137317"/>
                <a:gd name="connsiteY20" fmla="*/ 137852 h 139380"/>
                <a:gd name="connsiteX21" fmla="*/ 137579 w 137317"/>
                <a:gd name="connsiteY21" fmla="*/ 109004 h 139380"/>
                <a:gd name="connsiteX22" fmla="*/ 86732 w 137317"/>
                <a:gd name="connsiteY22" fmla="*/ 93517 h 139380"/>
                <a:gd name="connsiteX23" fmla="*/ 51108 w 137317"/>
                <a:gd name="connsiteY23" fmla="*/ 132690 h 139380"/>
                <a:gd name="connsiteX24" fmla="*/ 23706 w 137317"/>
                <a:gd name="connsiteY24" fmla="*/ 106879 h 139380"/>
                <a:gd name="connsiteX25" fmla="*/ 86732 w 137317"/>
                <a:gd name="connsiteY25" fmla="*/ 63151 h 139380"/>
                <a:gd name="connsiteX26" fmla="*/ 86732 w 137317"/>
                <a:gd name="connsiteY26" fmla="*/ 93517 h 139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7317" h="139380">
                  <a:moveTo>
                    <a:pt x="137579" y="109004"/>
                  </a:moveTo>
                  <a:lnTo>
                    <a:pt x="137579" y="91999"/>
                  </a:lnTo>
                  <a:lnTo>
                    <a:pt x="129967" y="91999"/>
                  </a:lnTo>
                  <a:lnTo>
                    <a:pt x="129967" y="109004"/>
                  </a:lnTo>
                  <a:cubicBezTo>
                    <a:pt x="129967" y="126616"/>
                    <a:pt x="122355" y="128438"/>
                    <a:pt x="119006" y="128438"/>
                  </a:cubicBezTo>
                  <a:cubicBezTo>
                    <a:pt x="108958" y="128438"/>
                    <a:pt x="107740" y="114774"/>
                    <a:pt x="107740" y="113255"/>
                  </a:cubicBezTo>
                  <a:lnTo>
                    <a:pt x="107740" y="52523"/>
                  </a:lnTo>
                  <a:cubicBezTo>
                    <a:pt x="107740" y="39769"/>
                    <a:pt x="107740" y="27927"/>
                    <a:pt x="96779" y="16691"/>
                  </a:cubicBezTo>
                  <a:cubicBezTo>
                    <a:pt x="84905" y="4848"/>
                    <a:pt x="69681" y="-10"/>
                    <a:pt x="55067" y="-10"/>
                  </a:cubicBezTo>
                  <a:cubicBezTo>
                    <a:pt x="30100" y="-10"/>
                    <a:pt x="9091" y="14262"/>
                    <a:pt x="9091" y="34303"/>
                  </a:cubicBezTo>
                  <a:cubicBezTo>
                    <a:pt x="9091" y="43413"/>
                    <a:pt x="15181" y="48576"/>
                    <a:pt x="23097" y="48576"/>
                  </a:cubicBezTo>
                  <a:cubicBezTo>
                    <a:pt x="31622" y="48576"/>
                    <a:pt x="37103" y="42502"/>
                    <a:pt x="37103" y="34607"/>
                  </a:cubicBezTo>
                  <a:cubicBezTo>
                    <a:pt x="37103" y="30963"/>
                    <a:pt x="35580" y="20942"/>
                    <a:pt x="21574" y="20639"/>
                  </a:cubicBezTo>
                  <a:cubicBezTo>
                    <a:pt x="29795" y="10011"/>
                    <a:pt x="44714" y="6670"/>
                    <a:pt x="54458" y="6670"/>
                  </a:cubicBezTo>
                  <a:cubicBezTo>
                    <a:pt x="69377" y="6670"/>
                    <a:pt x="86732" y="18513"/>
                    <a:pt x="86732" y="45539"/>
                  </a:cubicBezTo>
                  <a:lnTo>
                    <a:pt x="86732" y="56774"/>
                  </a:lnTo>
                  <a:cubicBezTo>
                    <a:pt x="71204" y="57685"/>
                    <a:pt x="49890" y="58596"/>
                    <a:pt x="30709" y="67706"/>
                  </a:cubicBezTo>
                  <a:cubicBezTo>
                    <a:pt x="7873" y="78031"/>
                    <a:pt x="261" y="93821"/>
                    <a:pt x="261" y="107182"/>
                  </a:cubicBezTo>
                  <a:cubicBezTo>
                    <a:pt x="261" y="131779"/>
                    <a:pt x="29795" y="139370"/>
                    <a:pt x="48977" y="139370"/>
                  </a:cubicBezTo>
                  <a:cubicBezTo>
                    <a:pt x="69072" y="139370"/>
                    <a:pt x="83078" y="127224"/>
                    <a:pt x="88863" y="112952"/>
                  </a:cubicBezTo>
                  <a:cubicBezTo>
                    <a:pt x="90081" y="125098"/>
                    <a:pt x="98302" y="137852"/>
                    <a:pt x="112612" y="137852"/>
                  </a:cubicBezTo>
                  <a:cubicBezTo>
                    <a:pt x="119006" y="137852"/>
                    <a:pt x="137579" y="133601"/>
                    <a:pt x="137579" y="109004"/>
                  </a:cubicBezTo>
                  <a:close/>
                  <a:moveTo>
                    <a:pt x="86732" y="93517"/>
                  </a:moveTo>
                  <a:cubicBezTo>
                    <a:pt x="86732" y="122365"/>
                    <a:pt x="64810" y="132690"/>
                    <a:pt x="51108" y="132690"/>
                  </a:cubicBezTo>
                  <a:cubicBezTo>
                    <a:pt x="36189" y="132690"/>
                    <a:pt x="23706" y="122062"/>
                    <a:pt x="23706" y="106879"/>
                  </a:cubicBezTo>
                  <a:cubicBezTo>
                    <a:pt x="23706" y="90177"/>
                    <a:pt x="36494" y="64973"/>
                    <a:pt x="86732" y="63151"/>
                  </a:cubicBezTo>
                  <a:lnTo>
                    <a:pt x="86732" y="93517"/>
                  </a:lnTo>
                  <a:close/>
                </a:path>
              </a:pathLst>
            </a:custGeom>
            <a:solidFill>
              <a:srgbClr val="000000"/>
            </a:solidFill>
            <a:ln w="30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9" name="任意多边形: 形状 68">
              <a:extLst>
                <a:ext uri="{FF2B5EF4-FFF2-40B4-BE49-F238E27FC236}">
                  <a16:creationId xmlns:a16="http://schemas.microsoft.com/office/drawing/2014/main" id="{72BE9942-5125-ED50-B0E6-23493D17A07D}"/>
                </a:ext>
              </a:extLst>
            </p:cNvPr>
            <p:cNvSpPr/>
            <p:nvPr/>
          </p:nvSpPr>
          <p:spPr>
            <a:xfrm>
              <a:off x="10093008" y="5489641"/>
              <a:ext cx="153454" cy="130878"/>
            </a:xfrm>
            <a:custGeom>
              <a:avLst/>
              <a:gdLst>
                <a:gd name="connsiteX0" fmla="*/ 153721 w 153454"/>
                <a:gd name="connsiteY0" fmla="*/ 130868 h 130878"/>
                <a:gd name="connsiteX1" fmla="*/ 153721 w 153454"/>
                <a:gd name="connsiteY1" fmla="*/ 121454 h 130878"/>
                <a:gd name="connsiteX2" fmla="*/ 124796 w 153454"/>
                <a:gd name="connsiteY2" fmla="*/ 112041 h 130878"/>
                <a:gd name="connsiteX3" fmla="*/ 83996 w 153454"/>
                <a:gd name="connsiteY3" fmla="*/ 59507 h 130878"/>
                <a:gd name="connsiteX4" fmla="*/ 112008 w 153454"/>
                <a:gd name="connsiteY4" fmla="*/ 25194 h 130878"/>
                <a:gd name="connsiteX5" fmla="*/ 148240 w 153454"/>
                <a:gd name="connsiteY5" fmla="*/ 9403 h 130878"/>
                <a:gd name="connsiteX6" fmla="*/ 148240 w 153454"/>
                <a:gd name="connsiteY6" fmla="*/ -10 h 130878"/>
                <a:gd name="connsiteX7" fmla="*/ 123273 w 153454"/>
                <a:gd name="connsiteY7" fmla="*/ 901 h 130878"/>
                <a:gd name="connsiteX8" fmla="*/ 94044 w 153454"/>
                <a:gd name="connsiteY8" fmla="*/ -10 h 130878"/>
                <a:gd name="connsiteX9" fmla="*/ 94044 w 153454"/>
                <a:gd name="connsiteY9" fmla="*/ 9403 h 130878"/>
                <a:gd name="connsiteX10" fmla="*/ 102874 w 153454"/>
                <a:gd name="connsiteY10" fmla="*/ 18817 h 130878"/>
                <a:gd name="connsiteX11" fmla="*/ 98307 w 153454"/>
                <a:gd name="connsiteY11" fmla="*/ 29445 h 130878"/>
                <a:gd name="connsiteX12" fmla="*/ 79429 w 153454"/>
                <a:gd name="connsiteY12" fmla="*/ 53130 h 130878"/>
                <a:gd name="connsiteX13" fmla="*/ 55680 w 153454"/>
                <a:gd name="connsiteY13" fmla="*/ 22461 h 130878"/>
                <a:gd name="connsiteX14" fmla="*/ 52940 w 153454"/>
                <a:gd name="connsiteY14" fmla="*/ 16995 h 130878"/>
                <a:gd name="connsiteX15" fmla="*/ 63597 w 153454"/>
                <a:gd name="connsiteY15" fmla="*/ 9403 h 130878"/>
                <a:gd name="connsiteX16" fmla="*/ 63597 w 153454"/>
                <a:gd name="connsiteY16" fmla="*/ -10 h 130878"/>
                <a:gd name="connsiteX17" fmla="*/ 30714 w 153454"/>
                <a:gd name="connsiteY17" fmla="*/ 901 h 130878"/>
                <a:gd name="connsiteX18" fmla="*/ 1789 w 153454"/>
                <a:gd name="connsiteY18" fmla="*/ -10 h 130878"/>
                <a:gd name="connsiteX19" fmla="*/ 1789 w 153454"/>
                <a:gd name="connsiteY19" fmla="*/ 9403 h 130878"/>
                <a:gd name="connsiteX20" fmla="*/ 37716 w 153454"/>
                <a:gd name="connsiteY20" fmla="*/ 27927 h 130878"/>
                <a:gd name="connsiteX21" fmla="*/ 67859 w 153454"/>
                <a:gd name="connsiteY21" fmla="*/ 67099 h 130878"/>
                <a:gd name="connsiteX22" fmla="*/ 39239 w 153454"/>
                <a:gd name="connsiteY22" fmla="*/ 103235 h 130878"/>
                <a:gd name="connsiteX23" fmla="*/ 266 w 153454"/>
                <a:gd name="connsiteY23" fmla="*/ 121454 h 130878"/>
                <a:gd name="connsiteX24" fmla="*/ 266 w 153454"/>
                <a:gd name="connsiteY24" fmla="*/ 130868 h 130878"/>
                <a:gd name="connsiteX25" fmla="*/ 25538 w 153454"/>
                <a:gd name="connsiteY25" fmla="*/ 129957 h 130878"/>
                <a:gd name="connsiteX26" fmla="*/ 54463 w 153454"/>
                <a:gd name="connsiteY26" fmla="*/ 130868 h 130878"/>
                <a:gd name="connsiteX27" fmla="*/ 54463 w 153454"/>
                <a:gd name="connsiteY27" fmla="*/ 121454 h 130878"/>
                <a:gd name="connsiteX28" fmla="*/ 45633 w 153454"/>
                <a:gd name="connsiteY28" fmla="*/ 112041 h 130878"/>
                <a:gd name="connsiteX29" fmla="*/ 73035 w 153454"/>
                <a:gd name="connsiteY29" fmla="*/ 73476 h 130878"/>
                <a:gd name="connsiteX30" fmla="*/ 96175 w 153454"/>
                <a:gd name="connsiteY30" fmla="*/ 103842 h 130878"/>
                <a:gd name="connsiteX31" fmla="*/ 102569 w 153454"/>
                <a:gd name="connsiteY31" fmla="*/ 113863 h 130878"/>
                <a:gd name="connsiteX32" fmla="*/ 91608 w 153454"/>
                <a:gd name="connsiteY32" fmla="*/ 121454 h 130878"/>
                <a:gd name="connsiteX33" fmla="*/ 91608 w 153454"/>
                <a:gd name="connsiteY33" fmla="*/ 130868 h 130878"/>
                <a:gd name="connsiteX34" fmla="*/ 124491 w 153454"/>
                <a:gd name="connsiteY34" fmla="*/ 129957 h 130878"/>
                <a:gd name="connsiteX35" fmla="*/ 153721 w 153454"/>
                <a:gd name="connsiteY35" fmla="*/ 130868 h 13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53454" h="130878">
                  <a:moveTo>
                    <a:pt x="153721" y="130868"/>
                  </a:moveTo>
                  <a:lnTo>
                    <a:pt x="153721" y="121454"/>
                  </a:lnTo>
                  <a:cubicBezTo>
                    <a:pt x="137279" y="121454"/>
                    <a:pt x="131799" y="120847"/>
                    <a:pt x="124796" y="112041"/>
                  </a:cubicBezTo>
                  <a:lnTo>
                    <a:pt x="83996" y="59507"/>
                  </a:lnTo>
                  <a:cubicBezTo>
                    <a:pt x="93131" y="47968"/>
                    <a:pt x="104701" y="33089"/>
                    <a:pt x="112008" y="25194"/>
                  </a:cubicBezTo>
                  <a:cubicBezTo>
                    <a:pt x="121447" y="14262"/>
                    <a:pt x="133930" y="9707"/>
                    <a:pt x="148240" y="9403"/>
                  </a:cubicBezTo>
                  <a:lnTo>
                    <a:pt x="148240" y="-10"/>
                  </a:lnTo>
                  <a:cubicBezTo>
                    <a:pt x="140324" y="597"/>
                    <a:pt x="131190" y="901"/>
                    <a:pt x="123273" y="901"/>
                  </a:cubicBezTo>
                  <a:cubicBezTo>
                    <a:pt x="114139" y="901"/>
                    <a:pt x="98002" y="293"/>
                    <a:pt x="94044" y="-10"/>
                  </a:cubicBezTo>
                  <a:lnTo>
                    <a:pt x="94044" y="9403"/>
                  </a:lnTo>
                  <a:cubicBezTo>
                    <a:pt x="100438" y="10011"/>
                    <a:pt x="102874" y="13958"/>
                    <a:pt x="102874" y="18817"/>
                  </a:cubicBezTo>
                  <a:cubicBezTo>
                    <a:pt x="102874" y="23675"/>
                    <a:pt x="99829" y="27623"/>
                    <a:pt x="98307" y="29445"/>
                  </a:cubicBezTo>
                  <a:lnTo>
                    <a:pt x="79429" y="53130"/>
                  </a:lnTo>
                  <a:lnTo>
                    <a:pt x="55680" y="22461"/>
                  </a:lnTo>
                  <a:cubicBezTo>
                    <a:pt x="52940" y="19424"/>
                    <a:pt x="52940" y="18817"/>
                    <a:pt x="52940" y="16995"/>
                  </a:cubicBezTo>
                  <a:cubicBezTo>
                    <a:pt x="52940" y="12440"/>
                    <a:pt x="57507" y="9707"/>
                    <a:pt x="63597" y="9403"/>
                  </a:cubicBezTo>
                  <a:lnTo>
                    <a:pt x="63597" y="-10"/>
                  </a:lnTo>
                  <a:lnTo>
                    <a:pt x="30714" y="901"/>
                  </a:lnTo>
                  <a:cubicBezTo>
                    <a:pt x="24320" y="901"/>
                    <a:pt x="10009" y="597"/>
                    <a:pt x="1789" y="-10"/>
                  </a:cubicBezTo>
                  <a:lnTo>
                    <a:pt x="1789" y="9403"/>
                  </a:lnTo>
                  <a:cubicBezTo>
                    <a:pt x="23102" y="9403"/>
                    <a:pt x="23406" y="9707"/>
                    <a:pt x="37716" y="27927"/>
                  </a:cubicBezTo>
                  <a:lnTo>
                    <a:pt x="67859" y="67099"/>
                  </a:lnTo>
                  <a:cubicBezTo>
                    <a:pt x="53549" y="85319"/>
                    <a:pt x="53549" y="85926"/>
                    <a:pt x="39239" y="103235"/>
                  </a:cubicBezTo>
                  <a:cubicBezTo>
                    <a:pt x="24624" y="120847"/>
                    <a:pt x="6660" y="121454"/>
                    <a:pt x="266" y="121454"/>
                  </a:cubicBezTo>
                  <a:lnTo>
                    <a:pt x="266" y="130868"/>
                  </a:lnTo>
                  <a:cubicBezTo>
                    <a:pt x="8183" y="130260"/>
                    <a:pt x="17621" y="129957"/>
                    <a:pt x="25538" y="129957"/>
                  </a:cubicBezTo>
                  <a:lnTo>
                    <a:pt x="54463" y="130868"/>
                  </a:lnTo>
                  <a:lnTo>
                    <a:pt x="54463" y="121454"/>
                  </a:lnTo>
                  <a:cubicBezTo>
                    <a:pt x="47764" y="120543"/>
                    <a:pt x="45633" y="116596"/>
                    <a:pt x="45633" y="112041"/>
                  </a:cubicBezTo>
                  <a:cubicBezTo>
                    <a:pt x="45633" y="105360"/>
                    <a:pt x="54463" y="95339"/>
                    <a:pt x="73035" y="73476"/>
                  </a:cubicBezTo>
                  <a:lnTo>
                    <a:pt x="96175" y="103842"/>
                  </a:lnTo>
                  <a:cubicBezTo>
                    <a:pt x="98611" y="107182"/>
                    <a:pt x="102569" y="112041"/>
                    <a:pt x="102569" y="113863"/>
                  </a:cubicBezTo>
                  <a:cubicBezTo>
                    <a:pt x="102569" y="116596"/>
                    <a:pt x="99829" y="121151"/>
                    <a:pt x="91608" y="121454"/>
                  </a:cubicBezTo>
                  <a:lnTo>
                    <a:pt x="91608" y="130868"/>
                  </a:lnTo>
                  <a:lnTo>
                    <a:pt x="124491" y="129957"/>
                  </a:lnTo>
                  <a:cubicBezTo>
                    <a:pt x="132712" y="129957"/>
                    <a:pt x="144587" y="130260"/>
                    <a:pt x="153721" y="130868"/>
                  </a:cubicBezTo>
                  <a:close/>
                </a:path>
              </a:pathLst>
            </a:custGeom>
            <a:solidFill>
              <a:srgbClr val="000000"/>
            </a:solidFill>
            <a:ln w="30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5317F08F-F872-5FEF-6522-CB25AE0AD84B}"/>
                </a:ext>
              </a:extLst>
            </p:cNvPr>
            <p:cNvSpPr/>
            <p:nvPr/>
          </p:nvSpPr>
          <p:spPr>
            <a:xfrm>
              <a:off x="10372716" y="5089107"/>
              <a:ext cx="158630" cy="910680"/>
            </a:xfrm>
            <a:custGeom>
              <a:avLst/>
              <a:gdLst>
                <a:gd name="connsiteX0" fmla="*/ 158904 w 158630"/>
                <a:gd name="connsiteY0" fmla="*/ 907616 h 910680"/>
                <a:gd name="connsiteX1" fmla="*/ 157077 w 158630"/>
                <a:gd name="connsiteY1" fmla="*/ 903972 h 910680"/>
                <a:gd name="connsiteX2" fmla="*/ 85526 w 158630"/>
                <a:gd name="connsiteY2" fmla="*/ 787670 h 910680"/>
                <a:gd name="connsiteX3" fmla="*/ 29807 w 158630"/>
                <a:gd name="connsiteY3" fmla="*/ 455465 h 910680"/>
                <a:gd name="connsiteX4" fmla="*/ 89788 w 158630"/>
                <a:gd name="connsiteY4" fmla="*/ 112935 h 910680"/>
                <a:gd name="connsiteX5" fmla="*/ 157686 w 158630"/>
                <a:gd name="connsiteY5" fmla="*/ 5742 h 910680"/>
                <a:gd name="connsiteX6" fmla="*/ 158904 w 158630"/>
                <a:gd name="connsiteY6" fmla="*/ 3009 h 910680"/>
                <a:gd name="connsiteX7" fmla="*/ 152205 w 158630"/>
                <a:gd name="connsiteY7" fmla="*/ -27 h 910680"/>
                <a:gd name="connsiteX8" fmla="*/ 146420 w 158630"/>
                <a:gd name="connsiteY8" fmla="*/ 580 h 910680"/>
                <a:gd name="connsiteX9" fmla="*/ 103490 w 158630"/>
                <a:gd name="connsiteY9" fmla="*/ 52506 h 910680"/>
                <a:gd name="connsiteX10" fmla="*/ 10016 w 158630"/>
                <a:gd name="connsiteY10" fmla="*/ 306974 h 910680"/>
                <a:gd name="connsiteX11" fmla="*/ 273 w 158630"/>
                <a:gd name="connsiteY11" fmla="*/ 455161 h 910680"/>
                <a:gd name="connsiteX12" fmla="*/ 63299 w 158630"/>
                <a:gd name="connsiteY12" fmla="*/ 788581 h 910680"/>
                <a:gd name="connsiteX13" fmla="*/ 143985 w 158630"/>
                <a:gd name="connsiteY13" fmla="*/ 907920 h 910680"/>
                <a:gd name="connsiteX14" fmla="*/ 152205 w 158630"/>
                <a:gd name="connsiteY14" fmla="*/ 910653 h 910680"/>
                <a:gd name="connsiteX15" fmla="*/ 158904 w 158630"/>
                <a:gd name="connsiteY15" fmla="*/ 907616 h 91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8630" h="910680">
                  <a:moveTo>
                    <a:pt x="158904" y="907616"/>
                  </a:moveTo>
                  <a:cubicBezTo>
                    <a:pt x="158904" y="906705"/>
                    <a:pt x="158904" y="906098"/>
                    <a:pt x="157077" y="903972"/>
                  </a:cubicBezTo>
                  <a:cubicBezTo>
                    <a:pt x="127847" y="868748"/>
                    <a:pt x="103490" y="829879"/>
                    <a:pt x="85526" y="787670"/>
                  </a:cubicBezTo>
                  <a:cubicBezTo>
                    <a:pt x="45640" y="694750"/>
                    <a:pt x="29807" y="586039"/>
                    <a:pt x="29807" y="455465"/>
                  </a:cubicBezTo>
                  <a:cubicBezTo>
                    <a:pt x="29807" y="326105"/>
                    <a:pt x="44726" y="212536"/>
                    <a:pt x="89788" y="112935"/>
                  </a:cubicBezTo>
                  <a:cubicBezTo>
                    <a:pt x="107448" y="74370"/>
                    <a:pt x="130588" y="38538"/>
                    <a:pt x="157686" y="5742"/>
                  </a:cubicBezTo>
                  <a:cubicBezTo>
                    <a:pt x="158295" y="4831"/>
                    <a:pt x="158904" y="4224"/>
                    <a:pt x="158904" y="3009"/>
                  </a:cubicBezTo>
                  <a:cubicBezTo>
                    <a:pt x="158904" y="-27"/>
                    <a:pt x="156772" y="-27"/>
                    <a:pt x="152205" y="-27"/>
                  </a:cubicBezTo>
                  <a:cubicBezTo>
                    <a:pt x="147638" y="-27"/>
                    <a:pt x="147029" y="-27"/>
                    <a:pt x="146420" y="580"/>
                  </a:cubicBezTo>
                  <a:cubicBezTo>
                    <a:pt x="146116" y="884"/>
                    <a:pt x="127239" y="19103"/>
                    <a:pt x="103490" y="52506"/>
                  </a:cubicBezTo>
                  <a:cubicBezTo>
                    <a:pt x="50511" y="127207"/>
                    <a:pt x="23718" y="216483"/>
                    <a:pt x="10016" y="306974"/>
                  </a:cubicBezTo>
                  <a:cubicBezTo>
                    <a:pt x="2709" y="355864"/>
                    <a:pt x="273" y="405664"/>
                    <a:pt x="273" y="455161"/>
                  </a:cubicBezTo>
                  <a:cubicBezTo>
                    <a:pt x="273" y="568730"/>
                    <a:pt x="14583" y="684729"/>
                    <a:pt x="63299" y="788581"/>
                  </a:cubicBezTo>
                  <a:cubicBezTo>
                    <a:pt x="84917" y="834738"/>
                    <a:pt x="113842" y="876339"/>
                    <a:pt x="143985" y="907920"/>
                  </a:cubicBezTo>
                  <a:cubicBezTo>
                    <a:pt x="146725" y="910349"/>
                    <a:pt x="147029" y="910653"/>
                    <a:pt x="152205" y="910653"/>
                  </a:cubicBezTo>
                  <a:cubicBezTo>
                    <a:pt x="156772" y="910653"/>
                    <a:pt x="158904" y="910653"/>
                    <a:pt x="158904" y="907616"/>
                  </a:cubicBezTo>
                  <a:close/>
                </a:path>
              </a:pathLst>
            </a:custGeom>
            <a:solidFill>
              <a:srgbClr val="000000"/>
            </a:solidFill>
            <a:ln w="30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DB7BE0FF-2808-07B6-1AF0-8A2F11BCCD9E}"/>
                </a:ext>
              </a:extLst>
            </p:cNvPr>
            <p:cNvSpPr/>
            <p:nvPr/>
          </p:nvSpPr>
          <p:spPr>
            <a:xfrm>
              <a:off x="10594576" y="5201616"/>
              <a:ext cx="232008" cy="272384"/>
            </a:xfrm>
            <a:custGeom>
              <a:avLst/>
              <a:gdLst>
                <a:gd name="connsiteX0" fmla="*/ 119331 w 232008"/>
                <a:gd name="connsiteY0" fmla="*/ 230766 h 272384"/>
                <a:gd name="connsiteX1" fmla="*/ 148865 w 232008"/>
                <a:gd name="connsiteY1" fmla="*/ 272367 h 272384"/>
                <a:gd name="connsiteX2" fmla="*/ 203975 w 232008"/>
                <a:gd name="connsiteY2" fmla="*/ 213457 h 272384"/>
                <a:gd name="connsiteX3" fmla="*/ 198494 w 232008"/>
                <a:gd name="connsiteY3" fmla="*/ 207991 h 272384"/>
                <a:gd name="connsiteX4" fmla="*/ 193014 w 232008"/>
                <a:gd name="connsiteY4" fmla="*/ 212546 h 272384"/>
                <a:gd name="connsiteX5" fmla="*/ 161653 w 232008"/>
                <a:gd name="connsiteY5" fmla="*/ 227729 h 272384"/>
                <a:gd name="connsiteX6" fmla="*/ 139427 w 232008"/>
                <a:gd name="connsiteY6" fmla="*/ 210117 h 272384"/>
                <a:gd name="connsiteX7" fmla="*/ 232291 w 232008"/>
                <a:gd name="connsiteY7" fmla="*/ 78328 h 272384"/>
                <a:gd name="connsiteX8" fmla="*/ 143689 w 232008"/>
                <a:gd name="connsiteY8" fmla="*/ -17 h 272384"/>
                <a:gd name="connsiteX9" fmla="*/ 282 w 232008"/>
                <a:gd name="connsiteY9" fmla="*/ 141185 h 272384"/>
                <a:gd name="connsiteX10" fmla="*/ 89188 w 232008"/>
                <a:gd name="connsiteY10" fmla="*/ 218619 h 272384"/>
                <a:gd name="connsiteX11" fmla="*/ 119331 w 232008"/>
                <a:gd name="connsiteY11" fmla="*/ 215582 h 272384"/>
                <a:gd name="connsiteX12" fmla="*/ 119331 w 232008"/>
                <a:gd name="connsiteY12" fmla="*/ 230766 h 272384"/>
                <a:gd name="connsiteX13" fmla="*/ 65744 w 232008"/>
                <a:gd name="connsiteY13" fmla="*/ 200399 h 272384"/>
                <a:gd name="connsiteX14" fmla="*/ 40777 w 232008"/>
                <a:gd name="connsiteY14" fmla="*/ 152421 h 272384"/>
                <a:gd name="connsiteX15" fmla="*/ 75487 w 232008"/>
                <a:gd name="connsiteY15" fmla="*/ 45836 h 272384"/>
                <a:gd name="connsiteX16" fmla="*/ 140644 w 232008"/>
                <a:gd name="connsiteY16" fmla="*/ 12129 h 272384"/>
                <a:gd name="connsiteX17" fmla="*/ 191796 w 232008"/>
                <a:gd name="connsiteY17" fmla="*/ 66788 h 272384"/>
                <a:gd name="connsiteX18" fmla="*/ 133337 w 232008"/>
                <a:gd name="connsiteY18" fmla="*/ 194326 h 272384"/>
                <a:gd name="connsiteX19" fmla="*/ 100454 w 232008"/>
                <a:gd name="connsiteY19" fmla="*/ 166389 h 272384"/>
                <a:gd name="connsiteX20" fmla="*/ 65440 w 232008"/>
                <a:gd name="connsiteY20" fmla="*/ 196452 h 272384"/>
                <a:gd name="connsiteX21" fmla="*/ 65744 w 232008"/>
                <a:gd name="connsiteY21" fmla="*/ 200399 h 272384"/>
                <a:gd name="connsiteX22" fmla="*/ 119027 w 232008"/>
                <a:gd name="connsiteY22" fmla="*/ 201614 h 272384"/>
                <a:gd name="connsiteX23" fmla="*/ 92233 w 232008"/>
                <a:gd name="connsiteY23" fmla="*/ 206473 h 272384"/>
                <a:gd name="connsiteX24" fmla="*/ 76401 w 232008"/>
                <a:gd name="connsiteY24" fmla="*/ 196452 h 272384"/>
                <a:gd name="connsiteX25" fmla="*/ 100758 w 232008"/>
                <a:gd name="connsiteY25" fmla="*/ 177321 h 272384"/>
                <a:gd name="connsiteX26" fmla="*/ 119027 w 232008"/>
                <a:gd name="connsiteY26" fmla="*/ 201614 h 272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32008" h="272384">
                  <a:moveTo>
                    <a:pt x="119331" y="230766"/>
                  </a:moveTo>
                  <a:cubicBezTo>
                    <a:pt x="119331" y="246252"/>
                    <a:pt x="121463" y="272367"/>
                    <a:pt x="148865" y="272367"/>
                  </a:cubicBezTo>
                  <a:cubicBezTo>
                    <a:pt x="186620" y="272367"/>
                    <a:pt x="203975" y="219834"/>
                    <a:pt x="203975" y="213457"/>
                  </a:cubicBezTo>
                  <a:cubicBezTo>
                    <a:pt x="203975" y="210420"/>
                    <a:pt x="201539" y="207991"/>
                    <a:pt x="198494" y="207991"/>
                  </a:cubicBezTo>
                  <a:cubicBezTo>
                    <a:pt x="194841" y="207991"/>
                    <a:pt x="193623" y="211028"/>
                    <a:pt x="193014" y="212546"/>
                  </a:cubicBezTo>
                  <a:cubicBezTo>
                    <a:pt x="187229" y="227729"/>
                    <a:pt x="164698" y="227729"/>
                    <a:pt x="161653" y="227729"/>
                  </a:cubicBezTo>
                  <a:cubicBezTo>
                    <a:pt x="154955" y="227729"/>
                    <a:pt x="147038" y="227729"/>
                    <a:pt x="139427" y="210117"/>
                  </a:cubicBezTo>
                  <a:cubicBezTo>
                    <a:pt x="213109" y="183091"/>
                    <a:pt x="232291" y="112945"/>
                    <a:pt x="232291" y="78328"/>
                  </a:cubicBezTo>
                  <a:cubicBezTo>
                    <a:pt x="232291" y="26705"/>
                    <a:pt x="196363" y="-17"/>
                    <a:pt x="143689" y="-17"/>
                  </a:cubicBezTo>
                  <a:cubicBezTo>
                    <a:pt x="49607" y="-17"/>
                    <a:pt x="282" y="80453"/>
                    <a:pt x="282" y="141185"/>
                  </a:cubicBezTo>
                  <a:cubicBezTo>
                    <a:pt x="282" y="194326"/>
                    <a:pt x="38341" y="218619"/>
                    <a:pt x="89188" y="218619"/>
                  </a:cubicBezTo>
                  <a:cubicBezTo>
                    <a:pt x="92842" y="218619"/>
                    <a:pt x="104108" y="218619"/>
                    <a:pt x="119331" y="215582"/>
                  </a:cubicBezTo>
                  <a:lnTo>
                    <a:pt x="119331" y="230766"/>
                  </a:lnTo>
                  <a:close/>
                  <a:moveTo>
                    <a:pt x="65744" y="200399"/>
                  </a:moveTo>
                  <a:cubicBezTo>
                    <a:pt x="46867" y="191290"/>
                    <a:pt x="40777" y="172766"/>
                    <a:pt x="40777" y="152421"/>
                  </a:cubicBezTo>
                  <a:cubicBezTo>
                    <a:pt x="40777" y="135112"/>
                    <a:pt x="49302" y="79846"/>
                    <a:pt x="75487" y="45836"/>
                  </a:cubicBezTo>
                  <a:cubicBezTo>
                    <a:pt x="94973" y="20936"/>
                    <a:pt x="120854" y="12129"/>
                    <a:pt x="140644" y="12129"/>
                  </a:cubicBezTo>
                  <a:cubicBezTo>
                    <a:pt x="166829" y="12129"/>
                    <a:pt x="191796" y="26705"/>
                    <a:pt x="191796" y="66788"/>
                  </a:cubicBezTo>
                  <a:cubicBezTo>
                    <a:pt x="191796" y="68914"/>
                    <a:pt x="187838" y="161834"/>
                    <a:pt x="133337" y="194326"/>
                  </a:cubicBezTo>
                  <a:cubicBezTo>
                    <a:pt x="127248" y="179447"/>
                    <a:pt x="119027" y="166389"/>
                    <a:pt x="100454" y="166389"/>
                  </a:cubicBezTo>
                  <a:cubicBezTo>
                    <a:pt x="83708" y="166389"/>
                    <a:pt x="65440" y="179447"/>
                    <a:pt x="65440" y="196452"/>
                  </a:cubicBezTo>
                  <a:cubicBezTo>
                    <a:pt x="65440" y="198881"/>
                    <a:pt x="65440" y="199185"/>
                    <a:pt x="65744" y="200399"/>
                  </a:cubicBezTo>
                  <a:close/>
                  <a:moveTo>
                    <a:pt x="119027" y="201614"/>
                  </a:moveTo>
                  <a:cubicBezTo>
                    <a:pt x="116896" y="202525"/>
                    <a:pt x="104717" y="206473"/>
                    <a:pt x="92233" y="206473"/>
                  </a:cubicBezTo>
                  <a:cubicBezTo>
                    <a:pt x="86753" y="206473"/>
                    <a:pt x="76401" y="206473"/>
                    <a:pt x="76401" y="196452"/>
                  </a:cubicBezTo>
                  <a:cubicBezTo>
                    <a:pt x="76401" y="186735"/>
                    <a:pt x="88275" y="177321"/>
                    <a:pt x="100758" y="177321"/>
                  </a:cubicBezTo>
                  <a:cubicBezTo>
                    <a:pt x="108675" y="177321"/>
                    <a:pt x="118418" y="179447"/>
                    <a:pt x="119027" y="201614"/>
                  </a:cubicBezTo>
                  <a:close/>
                </a:path>
              </a:pathLst>
            </a:custGeom>
            <a:solidFill>
              <a:srgbClr val="000000"/>
            </a:solidFill>
            <a:ln w="30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8FDC6398-F4AA-9165-B9F2-2D6C0651BCEE}"/>
                </a:ext>
              </a:extLst>
            </p:cNvPr>
            <p:cNvSpPr/>
            <p:nvPr/>
          </p:nvSpPr>
          <p:spPr>
            <a:xfrm>
              <a:off x="10855998" y="5206778"/>
              <a:ext cx="292294" cy="208311"/>
            </a:xfrm>
            <a:custGeom>
              <a:avLst/>
              <a:gdLst>
                <a:gd name="connsiteX0" fmla="*/ 166533 w 292294"/>
                <a:gd name="connsiteY0" fmla="*/ 80757 h 208311"/>
                <a:gd name="connsiteX1" fmla="*/ 253308 w 292294"/>
                <a:gd name="connsiteY1" fmla="*/ 21847 h 208311"/>
                <a:gd name="connsiteX2" fmla="*/ 282233 w 292294"/>
                <a:gd name="connsiteY2" fmla="*/ 14255 h 208311"/>
                <a:gd name="connsiteX3" fmla="*/ 292585 w 292294"/>
                <a:gd name="connsiteY3" fmla="*/ 5449 h 208311"/>
                <a:gd name="connsiteX4" fmla="*/ 287105 w 292294"/>
                <a:gd name="connsiteY4" fmla="*/ -17 h 208311"/>
                <a:gd name="connsiteX5" fmla="*/ 262747 w 292294"/>
                <a:gd name="connsiteY5" fmla="*/ 894 h 208311"/>
                <a:gd name="connsiteX6" fmla="*/ 224688 w 292294"/>
                <a:gd name="connsiteY6" fmla="*/ -17 h 208311"/>
                <a:gd name="connsiteX7" fmla="*/ 216162 w 292294"/>
                <a:gd name="connsiteY7" fmla="*/ 8789 h 208311"/>
                <a:gd name="connsiteX8" fmla="*/ 223470 w 292294"/>
                <a:gd name="connsiteY8" fmla="*/ 14255 h 208311"/>
                <a:gd name="connsiteX9" fmla="*/ 237476 w 292294"/>
                <a:gd name="connsiteY9" fmla="*/ 16381 h 208311"/>
                <a:gd name="connsiteX10" fmla="*/ 98636 w 292294"/>
                <a:gd name="connsiteY10" fmla="*/ 112034 h 208311"/>
                <a:gd name="connsiteX11" fmla="*/ 122689 w 292294"/>
                <a:gd name="connsiteY11" fmla="*/ 15470 h 208311"/>
                <a:gd name="connsiteX12" fmla="*/ 143393 w 292294"/>
                <a:gd name="connsiteY12" fmla="*/ 14255 h 208311"/>
                <a:gd name="connsiteX13" fmla="*/ 154659 w 292294"/>
                <a:gd name="connsiteY13" fmla="*/ 13344 h 208311"/>
                <a:gd name="connsiteX14" fmla="*/ 158008 w 292294"/>
                <a:gd name="connsiteY14" fmla="*/ 5449 h 208311"/>
                <a:gd name="connsiteX15" fmla="*/ 151310 w 292294"/>
                <a:gd name="connsiteY15" fmla="*/ -17 h 208311"/>
                <a:gd name="connsiteX16" fmla="*/ 128170 w 292294"/>
                <a:gd name="connsiteY16" fmla="*/ 590 h 208311"/>
                <a:gd name="connsiteX17" fmla="*/ 105334 w 292294"/>
                <a:gd name="connsiteY17" fmla="*/ 894 h 208311"/>
                <a:gd name="connsiteX18" fmla="*/ 81890 w 292294"/>
                <a:gd name="connsiteY18" fmla="*/ 590 h 208311"/>
                <a:gd name="connsiteX19" fmla="*/ 57836 w 292294"/>
                <a:gd name="connsiteY19" fmla="*/ -17 h 208311"/>
                <a:gd name="connsiteX20" fmla="*/ 49007 w 292294"/>
                <a:gd name="connsiteY20" fmla="*/ 8789 h 208311"/>
                <a:gd name="connsiteX21" fmla="*/ 61795 w 292294"/>
                <a:gd name="connsiteY21" fmla="*/ 14255 h 208311"/>
                <a:gd name="connsiteX22" fmla="*/ 80367 w 292294"/>
                <a:gd name="connsiteY22" fmla="*/ 14862 h 208311"/>
                <a:gd name="connsiteX23" fmla="*/ 36828 w 292294"/>
                <a:gd name="connsiteY23" fmla="*/ 187949 h 208311"/>
                <a:gd name="connsiteX24" fmla="*/ 29825 w 292294"/>
                <a:gd name="connsiteY24" fmla="*/ 193719 h 208311"/>
                <a:gd name="connsiteX25" fmla="*/ 13688 w 292294"/>
                <a:gd name="connsiteY25" fmla="*/ 194023 h 208311"/>
                <a:gd name="connsiteX26" fmla="*/ 3945 w 292294"/>
                <a:gd name="connsiteY26" fmla="*/ 194630 h 208311"/>
                <a:gd name="connsiteX27" fmla="*/ 291 w 292294"/>
                <a:gd name="connsiteY27" fmla="*/ 202829 h 208311"/>
                <a:gd name="connsiteX28" fmla="*/ 6989 w 292294"/>
                <a:gd name="connsiteY28" fmla="*/ 208295 h 208311"/>
                <a:gd name="connsiteX29" fmla="*/ 30129 w 292294"/>
                <a:gd name="connsiteY29" fmla="*/ 207687 h 208311"/>
                <a:gd name="connsiteX30" fmla="*/ 53269 w 292294"/>
                <a:gd name="connsiteY30" fmla="*/ 207384 h 208311"/>
                <a:gd name="connsiteX31" fmla="*/ 76714 w 292294"/>
                <a:gd name="connsiteY31" fmla="*/ 207687 h 208311"/>
                <a:gd name="connsiteX32" fmla="*/ 100463 w 292294"/>
                <a:gd name="connsiteY32" fmla="*/ 208295 h 208311"/>
                <a:gd name="connsiteX33" fmla="*/ 107466 w 292294"/>
                <a:gd name="connsiteY33" fmla="*/ 206169 h 208311"/>
                <a:gd name="connsiteX34" fmla="*/ 109292 w 292294"/>
                <a:gd name="connsiteY34" fmla="*/ 199488 h 208311"/>
                <a:gd name="connsiteX35" fmla="*/ 96809 w 292294"/>
                <a:gd name="connsiteY35" fmla="*/ 194023 h 208311"/>
                <a:gd name="connsiteX36" fmla="*/ 78236 w 292294"/>
                <a:gd name="connsiteY36" fmla="*/ 193415 h 208311"/>
                <a:gd name="connsiteX37" fmla="*/ 94069 w 292294"/>
                <a:gd name="connsiteY37" fmla="*/ 130254 h 208311"/>
                <a:gd name="connsiteX38" fmla="*/ 131823 w 292294"/>
                <a:gd name="connsiteY38" fmla="*/ 104442 h 208311"/>
                <a:gd name="connsiteX39" fmla="*/ 177190 w 292294"/>
                <a:gd name="connsiteY39" fmla="*/ 192201 h 208311"/>
                <a:gd name="connsiteX40" fmla="*/ 160748 w 292294"/>
                <a:gd name="connsiteY40" fmla="*/ 194023 h 208311"/>
                <a:gd name="connsiteX41" fmla="*/ 153137 w 292294"/>
                <a:gd name="connsiteY41" fmla="*/ 196148 h 208311"/>
                <a:gd name="connsiteX42" fmla="*/ 151310 w 292294"/>
                <a:gd name="connsiteY42" fmla="*/ 202829 h 208311"/>
                <a:gd name="connsiteX43" fmla="*/ 157704 w 292294"/>
                <a:gd name="connsiteY43" fmla="*/ 208295 h 208311"/>
                <a:gd name="connsiteX44" fmla="*/ 202766 w 292294"/>
                <a:gd name="connsiteY44" fmla="*/ 207384 h 208311"/>
                <a:gd name="connsiteX45" fmla="*/ 222252 w 292294"/>
                <a:gd name="connsiteY45" fmla="*/ 207687 h 208311"/>
                <a:gd name="connsiteX46" fmla="*/ 240520 w 292294"/>
                <a:gd name="connsiteY46" fmla="*/ 208295 h 208311"/>
                <a:gd name="connsiteX47" fmla="*/ 248741 w 292294"/>
                <a:gd name="connsiteY47" fmla="*/ 199488 h 208311"/>
                <a:gd name="connsiteX48" fmla="*/ 238998 w 292294"/>
                <a:gd name="connsiteY48" fmla="*/ 194023 h 208311"/>
                <a:gd name="connsiteX49" fmla="*/ 221947 w 292294"/>
                <a:gd name="connsiteY49" fmla="*/ 187949 h 208311"/>
                <a:gd name="connsiteX50" fmla="*/ 166533 w 292294"/>
                <a:gd name="connsiteY50" fmla="*/ 80757 h 20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92294" h="208311">
                  <a:moveTo>
                    <a:pt x="166533" y="80757"/>
                  </a:moveTo>
                  <a:cubicBezTo>
                    <a:pt x="186933" y="66485"/>
                    <a:pt x="242652" y="27313"/>
                    <a:pt x="253308" y="21847"/>
                  </a:cubicBezTo>
                  <a:cubicBezTo>
                    <a:pt x="260311" y="18203"/>
                    <a:pt x="266705" y="14862"/>
                    <a:pt x="282233" y="14255"/>
                  </a:cubicBezTo>
                  <a:cubicBezTo>
                    <a:pt x="287714" y="13951"/>
                    <a:pt x="292585" y="13951"/>
                    <a:pt x="292585" y="5449"/>
                  </a:cubicBezTo>
                  <a:cubicBezTo>
                    <a:pt x="292585" y="2716"/>
                    <a:pt x="290149" y="-17"/>
                    <a:pt x="287105" y="-17"/>
                  </a:cubicBezTo>
                  <a:cubicBezTo>
                    <a:pt x="279493" y="-17"/>
                    <a:pt x="270663" y="894"/>
                    <a:pt x="262747" y="894"/>
                  </a:cubicBezTo>
                  <a:cubicBezTo>
                    <a:pt x="250263" y="894"/>
                    <a:pt x="237171" y="-17"/>
                    <a:pt x="224688" y="-17"/>
                  </a:cubicBezTo>
                  <a:cubicBezTo>
                    <a:pt x="222252" y="-17"/>
                    <a:pt x="216162" y="-17"/>
                    <a:pt x="216162" y="8789"/>
                  </a:cubicBezTo>
                  <a:cubicBezTo>
                    <a:pt x="216162" y="14255"/>
                    <a:pt x="221643" y="14255"/>
                    <a:pt x="223470" y="14255"/>
                  </a:cubicBezTo>
                  <a:cubicBezTo>
                    <a:pt x="225906" y="14255"/>
                    <a:pt x="232300" y="14559"/>
                    <a:pt x="237476" y="16381"/>
                  </a:cubicBezTo>
                  <a:lnTo>
                    <a:pt x="98636" y="112034"/>
                  </a:lnTo>
                  <a:lnTo>
                    <a:pt x="122689" y="15470"/>
                  </a:lnTo>
                  <a:cubicBezTo>
                    <a:pt x="129388" y="14255"/>
                    <a:pt x="140044" y="14255"/>
                    <a:pt x="143393" y="14255"/>
                  </a:cubicBezTo>
                  <a:cubicBezTo>
                    <a:pt x="147352" y="14255"/>
                    <a:pt x="153441" y="14255"/>
                    <a:pt x="154659" y="13344"/>
                  </a:cubicBezTo>
                  <a:cubicBezTo>
                    <a:pt x="157704" y="11218"/>
                    <a:pt x="158008" y="5753"/>
                    <a:pt x="158008" y="5449"/>
                  </a:cubicBezTo>
                  <a:cubicBezTo>
                    <a:pt x="158008" y="1501"/>
                    <a:pt x="154963" y="-17"/>
                    <a:pt x="151310" y="-17"/>
                  </a:cubicBezTo>
                  <a:cubicBezTo>
                    <a:pt x="143698" y="-17"/>
                    <a:pt x="135782" y="590"/>
                    <a:pt x="128170" y="590"/>
                  </a:cubicBezTo>
                  <a:cubicBezTo>
                    <a:pt x="120558" y="590"/>
                    <a:pt x="112946" y="894"/>
                    <a:pt x="105334" y="894"/>
                  </a:cubicBezTo>
                  <a:cubicBezTo>
                    <a:pt x="97418" y="894"/>
                    <a:pt x="89502" y="590"/>
                    <a:pt x="81890" y="590"/>
                  </a:cubicBezTo>
                  <a:cubicBezTo>
                    <a:pt x="73973" y="590"/>
                    <a:pt x="65753" y="-17"/>
                    <a:pt x="57836" y="-17"/>
                  </a:cubicBezTo>
                  <a:cubicBezTo>
                    <a:pt x="55096" y="-17"/>
                    <a:pt x="49007" y="-17"/>
                    <a:pt x="49007" y="8789"/>
                  </a:cubicBezTo>
                  <a:cubicBezTo>
                    <a:pt x="49007" y="14255"/>
                    <a:pt x="52965" y="14255"/>
                    <a:pt x="61795" y="14255"/>
                  </a:cubicBezTo>
                  <a:cubicBezTo>
                    <a:pt x="68188" y="14255"/>
                    <a:pt x="73973" y="14559"/>
                    <a:pt x="80367" y="14862"/>
                  </a:cubicBezTo>
                  <a:lnTo>
                    <a:pt x="36828" y="187949"/>
                  </a:lnTo>
                  <a:cubicBezTo>
                    <a:pt x="35610" y="192808"/>
                    <a:pt x="35305" y="193112"/>
                    <a:pt x="29825" y="193719"/>
                  </a:cubicBezTo>
                  <a:cubicBezTo>
                    <a:pt x="24649" y="194023"/>
                    <a:pt x="18559" y="194023"/>
                    <a:pt x="13688" y="194023"/>
                  </a:cubicBezTo>
                  <a:cubicBezTo>
                    <a:pt x="5771" y="194023"/>
                    <a:pt x="5163" y="194023"/>
                    <a:pt x="3945" y="194630"/>
                  </a:cubicBezTo>
                  <a:cubicBezTo>
                    <a:pt x="291" y="196756"/>
                    <a:pt x="291" y="201614"/>
                    <a:pt x="291" y="202829"/>
                  </a:cubicBezTo>
                  <a:cubicBezTo>
                    <a:pt x="291" y="203436"/>
                    <a:pt x="595" y="208295"/>
                    <a:pt x="6989" y="208295"/>
                  </a:cubicBezTo>
                  <a:cubicBezTo>
                    <a:pt x="14601" y="208295"/>
                    <a:pt x="22517" y="207687"/>
                    <a:pt x="30129" y="207687"/>
                  </a:cubicBezTo>
                  <a:cubicBezTo>
                    <a:pt x="37741" y="207687"/>
                    <a:pt x="45657" y="207384"/>
                    <a:pt x="53269" y="207384"/>
                  </a:cubicBezTo>
                  <a:cubicBezTo>
                    <a:pt x="61186" y="207384"/>
                    <a:pt x="69102" y="207687"/>
                    <a:pt x="76714" y="207687"/>
                  </a:cubicBezTo>
                  <a:cubicBezTo>
                    <a:pt x="84630" y="207687"/>
                    <a:pt x="92851" y="208295"/>
                    <a:pt x="100463" y="208295"/>
                  </a:cubicBezTo>
                  <a:cubicBezTo>
                    <a:pt x="103507" y="208295"/>
                    <a:pt x="105639" y="208295"/>
                    <a:pt x="107466" y="206169"/>
                  </a:cubicBezTo>
                  <a:cubicBezTo>
                    <a:pt x="108683" y="204347"/>
                    <a:pt x="109292" y="200096"/>
                    <a:pt x="109292" y="199488"/>
                  </a:cubicBezTo>
                  <a:cubicBezTo>
                    <a:pt x="109292" y="194023"/>
                    <a:pt x="105030" y="194023"/>
                    <a:pt x="96809" y="194023"/>
                  </a:cubicBezTo>
                  <a:cubicBezTo>
                    <a:pt x="90415" y="194023"/>
                    <a:pt x="84630" y="193719"/>
                    <a:pt x="78236" y="193415"/>
                  </a:cubicBezTo>
                  <a:lnTo>
                    <a:pt x="94069" y="130254"/>
                  </a:lnTo>
                  <a:lnTo>
                    <a:pt x="131823" y="104442"/>
                  </a:lnTo>
                  <a:lnTo>
                    <a:pt x="177190" y="192201"/>
                  </a:lnTo>
                  <a:cubicBezTo>
                    <a:pt x="171100" y="194023"/>
                    <a:pt x="161966" y="194023"/>
                    <a:pt x="160748" y="194023"/>
                  </a:cubicBezTo>
                  <a:cubicBezTo>
                    <a:pt x="156790" y="194023"/>
                    <a:pt x="154963" y="194023"/>
                    <a:pt x="153137" y="196148"/>
                  </a:cubicBezTo>
                  <a:cubicBezTo>
                    <a:pt x="151919" y="197666"/>
                    <a:pt x="151310" y="202221"/>
                    <a:pt x="151310" y="202829"/>
                  </a:cubicBezTo>
                  <a:cubicBezTo>
                    <a:pt x="151310" y="203132"/>
                    <a:pt x="151310" y="208295"/>
                    <a:pt x="157704" y="208295"/>
                  </a:cubicBezTo>
                  <a:cubicBezTo>
                    <a:pt x="167751" y="208295"/>
                    <a:pt x="192718" y="207384"/>
                    <a:pt x="202766" y="207384"/>
                  </a:cubicBezTo>
                  <a:cubicBezTo>
                    <a:pt x="209160" y="207384"/>
                    <a:pt x="215858" y="207687"/>
                    <a:pt x="222252" y="207687"/>
                  </a:cubicBezTo>
                  <a:cubicBezTo>
                    <a:pt x="228341" y="207687"/>
                    <a:pt x="234735" y="208295"/>
                    <a:pt x="240520" y="208295"/>
                  </a:cubicBezTo>
                  <a:cubicBezTo>
                    <a:pt x="242652" y="208295"/>
                    <a:pt x="248741" y="208295"/>
                    <a:pt x="248741" y="199488"/>
                  </a:cubicBezTo>
                  <a:cubicBezTo>
                    <a:pt x="248741" y="194023"/>
                    <a:pt x="243565" y="194023"/>
                    <a:pt x="238998" y="194023"/>
                  </a:cubicBezTo>
                  <a:cubicBezTo>
                    <a:pt x="224992" y="194023"/>
                    <a:pt x="224383" y="192808"/>
                    <a:pt x="221947" y="187949"/>
                  </a:cubicBezTo>
                  <a:lnTo>
                    <a:pt x="166533" y="80757"/>
                  </a:lnTo>
                  <a:close/>
                </a:path>
              </a:pathLst>
            </a:custGeom>
            <a:solidFill>
              <a:srgbClr val="000000"/>
            </a:solidFill>
            <a:ln w="30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3" name="任意多边形: 形状 72">
              <a:extLst>
                <a:ext uri="{FF2B5EF4-FFF2-40B4-BE49-F238E27FC236}">
                  <a16:creationId xmlns:a16="http://schemas.microsoft.com/office/drawing/2014/main" id="{1F6C3BDF-4844-CF6B-2673-A3298BE2EC7B}"/>
                </a:ext>
              </a:extLst>
            </p:cNvPr>
            <p:cNvSpPr/>
            <p:nvPr/>
          </p:nvSpPr>
          <p:spPr>
            <a:xfrm>
              <a:off x="11170083" y="5138123"/>
              <a:ext cx="153028" cy="143692"/>
            </a:xfrm>
            <a:custGeom>
              <a:avLst/>
              <a:gdLst>
                <a:gd name="connsiteX0" fmla="*/ 153330 w 153028"/>
                <a:gd name="connsiteY0" fmla="*/ 48868 h 143692"/>
                <a:gd name="connsiteX1" fmla="*/ 148854 w 153028"/>
                <a:gd name="connsiteY1" fmla="*/ -21 h 143692"/>
                <a:gd name="connsiteX2" fmla="*/ 4777 w 153028"/>
                <a:gd name="connsiteY2" fmla="*/ -21 h 143692"/>
                <a:gd name="connsiteX3" fmla="*/ 301 w 153028"/>
                <a:gd name="connsiteY3" fmla="*/ 48868 h 143692"/>
                <a:gd name="connsiteX4" fmla="*/ 7548 w 153028"/>
                <a:gd name="connsiteY4" fmla="*/ 48868 h 143692"/>
                <a:gd name="connsiteX5" fmla="*/ 49535 w 153028"/>
                <a:gd name="connsiteY5" fmla="*/ 7631 h 143692"/>
                <a:gd name="connsiteX6" fmla="*/ 62109 w 153028"/>
                <a:gd name="connsiteY6" fmla="*/ 7843 h 143692"/>
                <a:gd name="connsiteX7" fmla="*/ 66798 w 153028"/>
                <a:gd name="connsiteY7" fmla="*/ 15921 h 143692"/>
                <a:gd name="connsiteX8" fmla="*/ 66798 w 153028"/>
                <a:gd name="connsiteY8" fmla="*/ 126241 h 143692"/>
                <a:gd name="connsiteX9" fmla="*/ 44633 w 153028"/>
                <a:gd name="connsiteY9" fmla="*/ 136019 h 143692"/>
                <a:gd name="connsiteX10" fmla="*/ 35681 w 153028"/>
                <a:gd name="connsiteY10" fmla="*/ 136019 h 143692"/>
                <a:gd name="connsiteX11" fmla="*/ 35681 w 153028"/>
                <a:gd name="connsiteY11" fmla="*/ 143671 h 143692"/>
                <a:gd name="connsiteX12" fmla="*/ 77029 w 153028"/>
                <a:gd name="connsiteY12" fmla="*/ 142821 h 143692"/>
                <a:gd name="connsiteX13" fmla="*/ 118163 w 153028"/>
                <a:gd name="connsiteY13" fmla="*/ 143671 h 143692"/>
                <a:gd name="connsiteX14" fmla="*/ 118163 w 153028"/>
                <a:gd name="connsiteY14" fmla="*/ 136019 h 143692"/>
                <a:gd name="connsiteX15" fmla="*/ 109211 w 153028"/>
                <a:gd name="connsiteY15" fmla="*/ 136019 h 143692"/>
                <a:gd name="connsiteX16" fmla="*/ 87046 w 153028"/>
                <a:gd name="connsiteY16" fmla="*/ 126241 h 143692"/>
                <a:gd name="connsiteX17" fmla="*/ 87046 w 153028"/>
                <a:gd name="connsiteY17" fmla="*/ 15921 h 143692"/>
                <a:gd name="connsiteX18" fmla="*/ 91735 w 153028"/>
                <a:gd name="connsiteY18" fmla="*/ 7843 h 143692"/>
                <a:gd name="connsiteX19" fmla="*/ 104309 w 153028"/>
                <a:gd name="connsiteY19" fmla="*/ 7631 h 143692"/>
                <a:gd name="connsiteX20" fmla="*/ 132869 w 153028"/>
                <a:gd name="connsiteY20" fmla="*/ 11882 h 143692"/>
                <a:gd name="connsiteX21" fmla="*/ 144165 w 153028"/>
                <a:gd name="connsiteY21" fmla="*/ 32288 h 143692"/>
                <a:gd name="connsiteX22" fmla="*/ 146083 w 153028"/>
                <a:gd name="connsiteY22" fmla="*/ 48868 h 143692"/>
                <a:gd name="connsiteX23" fmla="*/ 153330 w 153028"/>
                <a:gd name="connsiteY23" fmla="*/ 48868 h 143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3028" h="143692">
                  <a:moveTo>
                    <a:pt x="153330" y="48868"/>
                  </a:moveTo>
                  <a:lnTo>
                    <a:pt x="148854" y="-21"/>
                  </a:lnTo>
                  <a:lnTo>
                    <a:pt x="4777" y="-21"/>
                  </a:lnTo>
                  <a:lnTo>
                    <a:pt x="301" y="48868"/>
                  </a:lnTo>
                  <a:lnTo>
                    <a:pt x="7548" y="48868"/>
                  </a:lnTo>
                  <a:cubicBezTo>
                    <a:pt x="10532" y="12095"/>
                    <a:pt x="16712" y="7631"/>
                    <a:pt x="49535" y="7631"/>
                  </a:cubicBezTo>
                  <a:cubicBezTo>
                    <a:pt x="53797" y="7631"/>
                    <a:pt x="59978" y="7631"/>
                    <a:pt x="62109" y="7843"/>
                  </a:cubicBezTo>
                  <a:cubicBezTo>
                    <a:pt x="66798" y="8694"/>
                    <a:pt x="66798" y="11032"/>
                    <a:pt x="66798" y="15921"/>
                  </a:cubicBezTo>
                  <a:lnTo>
                    <a:pt x="66798" y="126241"/>
                  </a:lnTo>
                  <a:cubicBezTo>
                    <a:pt x="66798" y="133256"/>
                    <a:pt x="66798" y="136019"/>
                    <a:pt x="44633" y="136019"/>
                  </a:cubicBezTo>
                  <a:lnTo>
                    <a:pt x="35681" y="136019"/>
                  </a:lnTo>
                  <a:lnTo>
                    <a:pt x="35681" y="143671"/>
                  </a:lnTo>
                  <a:cubicBezTo>
                    <a:pt x="46125" y="142821"/>
                    <a:pt x="65946" y="142821"/>
                    <a:pt x="77029" y="142821"/>
                  </a:cubicBezTo>
                  <a:cubicBezTo>
                    <a:pt x="88111" y="142821"/>
                    <a:pt x="107719" y="142821"/>
                    <a:pt x="118163" y="143671"/>
                  </a:cubicBezTo>
                  <a:lnTo>
                    <a:pt x="118163" y="136019"/>
                  </a:lnTo>
                  <a:lnTo>
                    <a:pt x="109211" y="136019"/>
                  </a:lnTo>
                  <a:cubicBezTo>
                    <a:pt x="87046" y="136019"/>
                    <a:pt x="87046" y="133256"/>
                    <a:pt x="87046" y="126241"/>
                  </a:cubicBezTo>
                  <a:lnTo>
                    <a:pt x="87046" y="15921"/>
                  </a:lnTo>
                  <a:cubicBezTo>
                    <a:pt x="87046" y="11032"/>
                    <a:pt x="87046" y="8694"/>
                    <a:pt x="91735" y="7843"/>
                  </a:cubicBezTo>
                  <a:cubicBezTo>
                    <a:pt x="93866" y="7631"/>
                    <a:pt x="100047" y="7631"/>
                    <a:pt x="104309" y="7631"/>
                  </a:cubicBezTo>
                  <a:cubicBezTo>
                    <a:pt x="116245" y="7631"/>
                    <a:pt x="125409" y="7631"/>
                    <a:pt x="132869" y="11882"/>
                  </a:cubicBezTo>
                  <a:cubicBezTo>
                    <a:pt x="142460" y="17621"/>
                    <a:pt x="143952" y="31225"/>
                    <a:pt x="144165" y="32288"/>
                  </a:cubicBezTo>
                  <a:lnTo>
                    <a:pt x="146083" y="48868"/>
                  </a:lnTo>
                  <a:lnTo>
                    <a:pt x="153330" y="48868"/>
                  </a:lnTo>
                  <a:close/>
                </a:path>
              </a:pathLst>
            </a:custGeom>
            <a:solidFill>
              <a:srgbClr val="000000"/>
            </a:solidFill>
            <a:ln w="30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51158CE8-9CC9-9613-21DB-44CC2F4803B6}"/>
                </a:ext>
              </a:extLst>
            </p:cNvPr>
            <p:cNvSpPr/>
            <p:nvPr/>
          </p:nvSpPr>
          <p:spPr>
            <a:xfrm>
              <a:off x="10578439" y="5538530"/>
              <a:ext cx="770552" cy="12145"/>
            </a:xfrm>
            <a:custGeom>
              <a:avLst/>
              <a:gdLst>
                <a:gd name="connsiteX0" fmla="*/ 0 w 770552"/>
                <a:gd name="connsiteY0" fmla="*/ 0 h 12145"/>
                <a:gd name="connsiteX1" fmla="*/ 770553 w 770552"/>
                <a:gd name="connsiteY1" fmla="*/ 0 h 12145"/>
                <a:gd name="connsiteX2" fmla="*/ 770553 w 770552"/>
                <a:gd name="connsiteY2" fmla="*/ 12146 h 12145"/>
                <a:gd name="connsiteX3" fmla="*/ 0 w 770552"/>
                <a:gd name="connsiteY3" fmla="*/ 12146 h 12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552" h="12145">
                  <a:moveTo>
                    <a:pt x="0" y="0"/>
                  </a:moveTo>
                  <a:lnTo>
                    <a:pt x="770553" y="0"/>
                  </a:lnTo>
                  <a:lnTo>
                    <a:pt x="770553" y="12146"/>
                  </a:lnTo>
                  <a:lnTo>
                    <a:pt x="0" y="12146"/>
                  </a:lnTo>
                  <a:close/>
                </a:path>
              </a:pathLst>
            </a:custGeom>
            <a:solidFill>
              <a:srgbClr val="000000"/>
            </a:solidFill>
            <a:ln w="30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5" name="任意多边形: 形状 74">
              <a:extLst>
                <a:ext uri="{FF2B5EF4-FFF2-40B4-BE49-F238E27FC236}">
                  <a16:creationId xmlns:a16="http://schemas.microsoft.com/office/drawing/2014/main" id="{F920FE59-560F-E54E-6615-3D05F9FB8363}"/>
                </a:ext>
              </a:extLst>
            </p:cNvPr>
            <p:cNvSpPr/>
            <p:nvPr/>
          </p:nvSpPr>
          <p:spPr>
            <a:xfrm>
              <a:off x="10704938" y="5599259"/>
              <a:ext cx="237489" cy="303661"/>
            </a:xfrm>
            <a:custGeom>
              <a:avLst/>
              <a:gdLst>
                <a:gd name="connsiteX0" fmla="*/ 96499 w 237489"/>
                <a:gd name="connsiteY0" fmla="*/ 271766 h 303661"/>
                <a:gd name="connsiteX1" fmla="*/ 42912 w 237489"/>
                <a:gd name="connsiteY1" fmla="*/ 153642 h 303661"/>
                <a:gd name="connsiteX2" fmla="*/ 38345 w 237489"/>
                <a:gd name="connsiteY2" fmla="*/ 148783 h 303661"/>
                <a:gd name="connsiteX3" fmla="*/ 33169 w 237489"/>
                <a:gd name="connsiteY3" fmla="*/ 151213 h 303661"/>
                <a:gd name="connsiteX4" fmla="*/ 4244 w 237489"/>
                <a:gd name="connsiteY4" fmla="*/ 173076 h 303661"/>
                <a:gd name="connsiteX5" fmla="*/ 286 w 237489"/>
                <a:gd name="connsiteY5" fmla="*/ 177935 h 303661"/>
                <a:gd name="connsiteX6" fmla="*/ 3330 w 237489"/>
                <a:gd name="connsiteY6" fmla="*/ 181275 h 303661"/>
                <a:gd name="connsiteX7" fmla="*/ 13683 w 237489"/>
                <a:gd name="connsiteY7" fmla="*/ 174595 h 303661"/>
                <a:gd name="connsiteX8" fmla="*/ 23426 w 237489"/>
                <a:gd name="connsiteY8" fmla="*/ 167307 h 303661"/>
                <a:gd name="connsiteX9" fmla="*/ 83407 w 237489"/>
                <a:gd name="connsiteY9" fmla="*/ 298792 h 303661"/>
                <a:gd name="connsiteX10" fmla="*/ 89801 w 237489"/>
                <a:gd name="connsiteY10" fmla="*/ 303651 h 303661"/>
                <a:gd name="connsiteX11" fmla="*/ 97413 w 237489"/>
                <a:gd name="connsiteY11" fmla="*/ 297578 h 303661"/>
                <a:gd name="connsiteX12" fmla="*/ 235644 w 237489"/>
                <a:gd name="connsiteY12" fmla="*/ 12136 h 303661"/>
                <a:gd name="connsiteX13" fmla="*/ 237775 w 237489"/>
                <a:gd name="connsiteY13" fmla="*/ 6063 h 303661"/>
                <a:gd name="connsiteX14" fmla="*/ 231685 w 237489"/>
                <a:gd name="connsiteY14" fmla="*/ -11 h 303661"/>
                <a:gd name="connsiteX15" fmla="*/ 224682 w 237489"/>
                <a:gd name="connsiteY15" fmla="*/ 6366 h 303661"/>
                <a:gd name="connsiteX16" fmla="*/ 96499 w 237489"/>
                <a:gd name="connsiteY16" fmla="*/ 271766 h 30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7489" h="303661">
                  <a:moveTo>
                    <a:pt x="96499" y="271766"/>
                  </a:moveTo>
                  <a:lnTo>
                    <a:pt x="42912" y="153642"/>
                  </a:lnTo>
                  <a:cubicBezTo>
                    <a:pt x="40781" y="148783"/>
                    <a:pt x="39258" y="148783"/>
                    <a:pt x="38345" y="148783"/>
                  </a:cubicBezTo>
                  <a:cubicBezTo>
                    <a:pt x="38040" y="148783"/>
                    <a:pt x="36518" y="148783"/>
                    <a:pt x="33169" y="151213"/>
                  </a:cubicBezTo>
                  <a:lnTo>
                    <a:pt x="4244" y="173076"/>
                  </a:lnTo>
                  <a:cubicBezTo>
                    <a:pt x="286" y="176113"/>
                    <a:pt x="286" y="177024"/>
                    <a:pt x="286" y="177935"/>
                  </a:cubicBezTo>
                  <a:cubicBezTo>
                    <a:pt x="286" y="179453"/>
                    <a:pt x="1199" y="181275"/>
                    <a:pt x="3330" y="181275"/>
                  </a:cubicBezTo>
                  <a:cubicBezTo>
                    <a:pt x="5157" y="181275"/>
                    <a:pt x="10333" y="177024"/>
                    <a:pt x="13683" y="174595"/>
                  </a:cubicBezTo>
                  <a:cubicBezTo>
                    <a:pt x="15509" y="173076"/>
                    <a:pt x="20076" y="169736"/>
                    <a:pt x="23426" y="167307"/>
                  </a:cubicBezTo>
                  <a:lnTo>
                    <a:pt x="83407" y="298792"/>
                  </a:lnTo>
                  <a:cubicBezTo>
                    <a:pt x="85538" y="303651"/>
                    <a:pt x="87061" y="303651"/>
                    <a:pt x="89801" y="303651"/>
                  </a:cubicBezTo>
                  <a:cubicBezTo>
                    <a:pt x="94368" y="303651"/>
                    <a:pt x="95281" y="301829"/>
                    <a:pt x="97413" y="297578"/>
                  </a:cubicBezTo>
                  <a:lnTo>
                    <a:pt x="235644" y="12136"/>
                  </a:lnTo>
                  <a:cubicBezTo>
                    <a:pt x="237775" y="7885"/>
                    <a:pt x="237775" y="6670"/>
                    <a:pt x="237775" y="6063"/>
                  </a:cubicBezTo>
                  <a:cubicBezTo>
                    <a:pt x="237775" y="3026"/>
                    <a:pt x="235339" y="-11"/>
                    <a:pt x="231685" y="-11"/>
                  </a:cubicBezTo>
                  <a:cubicBezTo>
                    <a:pt x="229250" y="-11"/>
                    <a:pt x="227118" y="1508"/>
                    <a:pt x="224682" y="6366"/>
                  </a:cubicBezTo>
                  <a:lnTo>
                    <a:pt x="96499" y="271766"/>
                  </a:lnTo>
                  <a:close/>
                </a:path>
              </a:pathLst>
            </a:custGeom>
            <a:solidFill>
              <a:srgbClr val="000000"/>
            </a:solidFill>
            <a:ln w="30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F644CC37-5205-1B44-5EF5-8FA60ADB62F8}"/>
                </a:ext>
              </a:extLst>
            </p:cNvPr>
            <p:cNvSpPr/>
            <p:nvPr/>
          </p:nvSpPr>
          <p:spPr>
            <a:xfrm>
              <a:off x="10936439" y="5599260"/>
              <a:ext cx="308280" cy="12145"/>
            </a:xfrm>
            <a:custGeom>
              <a:avLst/>
              <a:gdLst>
                <a:gd name="connsiteX0" fmla="*/ 0 w 308280"/>
                <a:gd name="connsiteY0" fmla="*/ 0 h 12145"/>
                <a:gd name="connsiteX1" fmla="*/ 308280 w 308280"/>
                <a:gd name="connsiteY1" fmla="*/ 0 h 12145"/>
                <a:gd name="connsiteX2" fmla="*/ 308280 w 308280"/>
                <a:gd name="connsiteY2" fmla="*/ 12146 h 12145"/>
                <a:gd name="connsiteX3" fmla="*/ 0 w 308280"/>
                <a:gd name="connsiteY3" fmla="*/ 12146 h 12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280" h="12145">
                  <a:moveTo>
                    <a:pt x="0" y="0"/>
                  </a:moveTo>
                  <a:lnTo>
                    <a:pt x="308280" y="0"/>
                  </a:lnTo>
                  <a:lnTo>
                    <a:pt x="308280" y="12146"/>
                  </a:lnTo>
                  <a:lnTo>
                    <a:pt x="0" y="12146"/>
                  </a:lnTo>
                  <a:close/>
                </a:path>
              </a:pathLst>
            </a:custGeom>
            <a:solidFill>
              <a:srgbClr val="000000"/>
            </a:solidFill>
            <a:ln w="30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7" name="任意多边形: 形状 76">
              <a:extLst>
                <a:ext uri="{FF2B5EF4-FFF2-40B4-BE49-F238E27FC236}">
                  <a16:creationId xmlns:a16="http://schemas.microsoft.com/office/drawing/2014/main" id="{228722D3-5D71-BA12-3BED-2E3D8E5104AA}"/>
                </a:ext>
              </a:extLst>
            </p:cNvPr>
            <p:cNvSpPr/>
            <p:nvPr/>
          </p:nvSpPr>
          <p:spPr>
            <a:xfrm>
              <a:off x="10948618" y="5636677"/>
              <a:ext cx="144929" cy="214081"/>
            </a:xfrm>
            <a:custGeom>
              <a:avLst/>
              <a:gdLst>
                <a:gd name="connsiteX0" fmla="*/ 145223 w 144929"/>
                <a:gd name="connsiteY0" fmla="*/ 3337 h 214081"/>
                <a:gd name="connsiteX1" fmla="*/ 141265 w 144929"/>
                <a:gd name="connsiteY1" fmla="*/ -3 h 214081"/>
                <a:gd name="connsiteX2" fmla="*/ 102597 w 144929"/>
                <a:gd name="connsiteY2" fmla="*/ 3337 h 214081"/>
                <a:gd name="connsiteX3" fmla="*/ 98334 w 144929"/>
                <a:gd name="connsiteY3" fmla="*/ 9107 h 214081"/>
                <a:gd name="connsiteX4" fmla="*/ 105642 w 144929"/>
                <a:gd name="connsiteY4" fmla="*/ 12751 h 214081"/>
                <a:gd name="connsiteX5" fmla="*/ 120865 w 144929"/>
                <a:gd name="connsiteY5" fmla="*/ 17913 h 214081"/>
                <a:gd name="connsiteX6" fmla="*/ 119952 w 144929"/>
                <a:gd name="connsiteY6" fmla="*/ 23986 h 214081"/>
                <a:gd name="connsiteX7" fmla="*/ 101684 w 144929"/>
                <a:gd name="connsiteY7" fmla="*/ 95954 h 214081"/>
                <a:gd name="connsiteX8" fmla="*/ 73672 w 144929"/>
                <a:gd name="connsiteY8" fmla="*/ 76520 h 214081"/>
                <a:gd name="connsiteX9" fmla="*/ 294 w 144929"/>
                <a:gd name="connsiteY9" fmla="*/ 165493 h 214081"/>
                <a:gd name="connsiteX10" fmla="*/ 40789 w 144929"/>
                <a:gd name="connsiteY10" fmla="*/ 214078 h 214081"/>
                <a:gd name="connsiteX11" fmla="*/ 80370 w 144929"/>
                <a:gd name="connsiteY11" fmla="*/ 191304 h 214081"/>
                <a:gd name="connsiteX12" fmla="*/ 108078 w 144929"/>
                <a:gd name="connsiteY12" fmla="*/ 214078 h 214081"/>
                <a:gd name="connsiteX13" fmla="*/ 130609 w 144929"/>
                <a:gd name="connsiteY13" fmla="*/ 197377 h 214081"/>
                <a:gd name="connsiteX14" fmla="*/ 139743 w 144929"/>
                <a:gd name="connsiteY14" fmla="*/ 167315 h 214081"/>
                <a:gd name="connsiteX15" fmla="*/ 136089 w 144929"/>
                <a:gd name="connsiteY15" fmla="*/ 164278 h 214081"/>
                <a:gd name="connsiteX16" fmla="*/ 131826 w 144929"/>
                <a:gd name="connsiteY16" fmla="*/ 169744 h 214081"/>
                <a:gd name="connsiteX17" fmla="*/ 108686 w 144929"/>
                <a:gd name="connsiteY17" fmla="*/ 207398 h 214081"/>
                <a:gd name="connsiteX18" fmla="*/ 99552 w 144929"/>
                <a:gd name="connsiteY18" fmla="*/ 193429 h 214081"/>
                <a:gd name="connsiteX19" fmla="*/ 101379 w 144929"/>
                <a:gd name="connsiteY19" fmla="*/ 178854 h 214081"/>
                <a:gd name="connsiteX20" fmla="*/ 145223 w 144929"/>
                <a:gd name="connsiteY20" fmla="*/ 3337 h 214081"/>
                <a:gd name="connsiteX21" fmla="*/ 81893 w 144929"/>
                <a:gd name="connsiteY21" fmla="*/ 174602 h 214081"/>
                <a:gd name="connsiteX22" fmla="*/ 75803 w 144929"/>
                <a:gd name="connsiteY22" fmla="*/ 185838 h 214081"/>
                <a:gd name="connsiteX23" fmla="*/ 41398 w 144929"/>
                <a:gd name="connsiteY23" fmla="*/ 207398 h 214081"/>
                <a:gd name="connsiteX24" fmla="*/ 21912 w 144929"/>
                <a:gd name="connsiteY24" fmla="*/ 178854 h 214081"/>
                <a:gd name="connsiteX25" fmla="*/ 38658 w 144929"/>
                <a:gd name="connsiteY25" fmla="*/ 112352 h 214081"/>
                <a:gd name="connsiteX26" fmla="*/ 73977 w 144929"/>
                <a:gd name="connsiteY26" fmla="*/ 83200 h 214081"/>
                <a:gd name="connsiteX27" fmla="*/ 98030 w 144929"/>
                <a:gd name="connsiteY27" fmla="*/ 109923 h 214081"/>
                <a:gd name="connsiteX28" fmla="*/ 97116 w 144929"/>
                <a:gd name="connsiteY28" fmla="*/ 115085 h 214081"/>
                <a:gd name="connsiteX29" fmla="*/ 81893 w 144929"/>
                <a:gd name="connsiteY29" fmla="*/ 174602 h 214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44929" h="214081">
                  <a:moveTo>
                    <a:pt x="145223" y="3337"/>
                  </a:moveTo>
                  <a:cubicBezTo>
                    <a:pt x="145223" y="3034"/>
                    <a:pt x="145223" y="-3"/>
                    <a:pt x="141265" y="-3"/>
                  </a:cubicBezTo>
                  <a:cubicBezTo>
                    <a:pt x="136698" y="-3"/>
                    <a:pt x="107773" y="2730"/>
                    <a:pt x="102597" y="3337"/>
                  </a:cubicBezTo>
                  <a:cubicBezTo>
                    <a:pt x="100161" y="3641"/>
                    <a:pt x="98334" y="5159"/>
                    <a:pt x="98334" y="9107"/>
                  </a:cubicBezTo>
                  <a:cubicBezTo>
                    <a:pt x="98334" y="12751"/>
                    <a:pt x="101075" y="12751"/>
                    <a:pt x="105642" y="12751"/>
                  </a:cubicBezTo>
                  <a:cubicBezTo>
                    <a:pt x="120256" y="12751"/>
                    <a:pt x="120865" y="14877"/>
                    <a:pt x="120865" y="17913"/>
                  </a:cubicBezTo>
                  <a:lnTo>
                    <a:pt x="119952" y="23986"/>
                  </a:lnTo>
                  <a:lnTo>
                    <a:pt x="101684" y="95954"/>
                  </a:lnTo>
                  <a:cubicBezTo>
                    <a:pt x="96203" y="84719"/>
                    <a:pt x="87373" y="76520"/>
                    <a:pt x="73672" y="76520"/>
                  </a:cubicBezTo>
                  <a:cubicBezTo>
                    <a:pt x="38049" y="76520"/>
                    <a:pt x="294" y="121158"/>
                    <a:pt x="294" y="165493"/>
                  </a:cubicBezTo>
                  <a:cubicBezTo>
                    <a:pt x="294" y="194037"/>
                    <a:pt x="17040" y="214078"/>
                    <a:pt x="40789" y="214078"/>
                  </a:cubicBezTo>
                  <a:cubicBezTo>
                    <a:pt x="46878" y="214078"/>
                    <a:pt x="62102" y="212864"/>
                    <a:pt x="80370" y="191304"/>
                  </a:cubicBezTo>
                  <a:cubicBezTo>
                    <a:pt x="82806" y="204058"/>
                    <a:pt x="93463" y="214078"/>
                    <a:pt x="108078" y="214078"/>
                  </a:cubicBezTo>
                  <a:cubicBezTo>
                    <a:pt x="118734" y="214078"/>
                    <a:pt x="125737" y="207094"/>
                    <a:pt x="130609" y="197377"/>
                  </a:cubicBezTo>
                  <a:cubicBezTo>
                    <a:pt x="135785" y="186445"/>
                    <a:pt x="139743" y="167922"/>
                    <a:pt x="139743" y="167315"/>
                  </a:cubicBezTo>
                  <a:cubicBezTo>
                    <a:pt x="139743" y="164278"/>
                    <a:pt x="137002" y="164278"/>
                    <a:pt x="136089" y="164278"/>
                  </a:cubicBezTo>
                  <a:cubicBezTo>
                    <a:pt x="133044" y="164278"/>
                    <a:pt x="132740" y="165493"/>
                    <a:pt x="131826" y="169744"/>
                  </a:cubicBezTo>
                  <a:cubicBezTo>
                    <a:pt x="126650" y="189482"/>
                    <a:pt x="121170" y="207398"/>
                    <a:pt x="108686" y="207398"/>
                  </a:cubicBezTo>
                  <a:cubicBezTo>
                    <a:pt x="100466" y="207398"/>
                    <a:pt x="99552" y="199503"/>
                    <a:pt x="99552" y="193429"/>
                  </a:cubicBezTo>
                  <a:cubicBezTo>
                    <a:pt x="99552" y="186142"/>
                    <a:pt x="100161" y="184016"/>
                    <a:pt x="101379" y="178854"/>
                  </a:cubicBezTo>
                  <a:lnTo>
                    <a:pt x="145223" y="3337"/>
                  </a:lnTo>
                  <a:close/>
                  <a:moveTo>
                    <a:pt x="81893" y="174602"/>
                  </a:moveTo>
                  <a:cubicBezTo>
                    <a:pt x="80370" y="180068"/>
                    <a:pt x="80370" y="180676"/>
                    <a:pt x="75803" y="185838"/>
                  </a:cubicBezTo>
                  <a:cubicBezTo>
                    <a:pt x="62407" y="202539"/>
                    <a:pt x="49923" y="207398"/>
                    <a:pt x="41398" y="207398"/>
                  </a:cubicBezTo>
                  <a:cubicBezTo>
                    <a:pt x="26174" y="207398"/>
                    <a:pt x="21912" y="190696"/>
                    <a:pt x="21912" y="178854"/>
                  </a:cubicBezTo>
                  <a:cubicBezTo>
                    <a:pt x="21912" y="163671"/>
                    <a:pt x="31655" y="126320"/>
                    <a:pt x="38658" y="112352"/>
                  </a:cubicBezTo>
                  <a:cubicBezTo>
                    <a:pt x="48096" y="94436"/>
                    <a:pt x="61798" y="83200"/>
                    <a:pt x="73977" y="83200"/>
                  </a:cubicBezTo>
                  <a:cubicBezTo>
                    <a:pt x="93767" y="83200"/>
                    <a:pt x="98030" y="108101"/>
                    <a:pt x="98030" y="109923"/>
                  </a:cubicBezTo>
                  <a:cubicBezTo>
                    <a:pt x="98030" y="111744"/>
                    <a:pt x="97421" y="113566"/>
                    <a:pt x="97116" y="115085"/>
                  </a:cubicBezTo>
                  <a:lnTo>
                    <a:pt x="81893" y="174602"/>
                  </a:lnTo>
                  <a:close/>
                </a:path>
              </a:pathLst>
            </a:custGeom>
            <a:solidFill>
              <a:srgbClr val="000000"/>
            </a:solidFill>
            <a:ln w="30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8" name="任意多边形: 形状 77">
              <a:extLst>
                <a:ext uri="{FF2B5EF4-FFF2-40B4-BE49-F238E27FC236}">
                  <a16:creationId xmlns:a16="http://schemas.microsoft.com/office/drawing/2014/main" id="{1C3A8AF9-4CFA-1E0C-6C64-326FFC50ED1F}"/>
                </a:ext>
              </a:extLst>
            </p:cNvPr>
            <p:cNvSpPr/>
            <p:nvPr/>
          </p:nvSpPr>
          <p:spPr>
            <a:xfrm>
              <a:off x="11110899" y="5745448"/>
              <a:ext cx="104860" cy="149644"/>
            </a:xfrm>
            <a:custGeom>
              <a:avLst/>
              <a:gdLst>
                <a:gd name="connsiteX0" fmla="*/ 51024 w 104860"/>
                <a:gd name="connsiteY0" fmla="*/ 6376 h 149644"/>
                <a:gd name="connsiteX1" fmla="*/ 51877 w 104860"/>
                <a:gd name="connsiteY1" fmla="*/ 2975 h 149644"/>
                <a:gd name="connsiteX2" fmla="*/ 48467 w 104860"/>
                <a:gd name="connsiteY2" fmla="*/ -1 h 149644"/>
                <a:gd name="connsiteX3" fmla="*/ 21186 w 104860"/>
                <a:gd name="connsiteY3" fmla="*/ 2124 h 149644"/>
                <a:gd name="connsiteX4" fmla="*/ 16497 w 104860"/>
                <a:gd name="connsiteY4" fmla="*/ 7013 h 149644"/>
                <a:gd name="connsiteX5" fmla="*/ 22039 w 104860"/>
                <a:gd name="connsiteY5" fmla="*/ 9989 h 149644"/>
                <a:gd name="connsiteX6" fmla="*/ 32269 w 104860"/>
                <a:gd name="connsiteY6" fmla="*/ 13178 h 149644"/>
                <a:gd name="connsiteX7" fmla="*/ 31416 w 104860"/>
                <a:gd name="connsiteY7" fmla="*/ 17854 h 149644"/>
                <a:gd name="connsiteX8" fmla="*/ 1365 w 104860"/>
                <a:gd name="connsiteY8" fmla="*/ 138165 h 149644"/>
                <a:gd name="connsiteX9" fmla="*/ 299 w 104860"/>
                <a:gd name="connsiteY9" fmla="*/ 142841 h 149644"/>
                <a:gd name="connsiteX10" fmla="*/ 7546 w 104860"/>
                <a:gd name="connsiteY10" fmla="*/ 149643 h 149644"/>
                <a:gd name="connsiteX11" fmla="*/ 17350 w 104860"/>
                <a:gd name="connsiteY11" fmla="*/ 140715 h 149644"/>
                <a:gd name="connsiteX12" fmla="*/ 27793 w 104860"/>
                <a:gd name="connsiteY12" fmla="*/ 99478 h 149644"/>
                <a:gd name="connsiteX13" fmla="*/ 55074 w 104860"/>
                <a:gd name="connsiteY13" fmla="*/ 116908 h 149644"/>
                <a:gd name="connsiteX14" fmla="*/ 54648 w 104860"/>
                <a:gd name="connsiteY14" fmla="*/ 121160 h 149644"/>
                <a:gd name="connsiteX15" fmla="*/ 53795 w 104860"/>
                <a:gd name="connsiteY15" fmla="*/ 127749 h 149644"/>
                <a:gd name="connsiteX16" fmla="*/ 76387 w 104860"/>
                <a:gd name="connsiteY16" fmla="*/ 149643 h 149644"/>
                <a:gd name="connsiteX17" fmla="*/ 103455 w 104860"/>
                <a:gd name="connsiteY17" fmla="*/ 117121 h 149644"/>
                <a:gd name="connsiteX18" fmla="*/ 100045 w 104860"/>
                <a:gd name="connsiteY18" fmla="*/ 114358 h 149644"/>
                <a:gd name="connsiteX19" fmla="*/ 95782 w 104860"/>
                <a:gd name="connsiteY19" fmla="*/ 119459 h 149644"/>
                <a:gd name="connsiteX20" fmla="*/ 77026 w 104860"/>
                <a:gd name="connsiteY20" fmla="*/ 143691 h 149644"/>
                <a:gd name="connsiteX21" fmla="*/ 69567 w 104860"/>
                <a:gd name="connsiteY21" fmla="*/ 132638 h 149644"/>
                <a:gd name="connsiteX22" fmla="*/ 70846 w 104860"/>
                <a:gd name="connsiteY22" fmla="*/ 123073 h 149644"/>
                <a:gd name="connsiteX23" fmla="*/ 71911 w 104860"/>
                <a:gd name="connsiteY23" fmla="*/ 116483 h 149644"/>
                <a:gd name="connsiteX24" fmla="*/ 37384 w 104860"/>
                <a:gd name="connsiteY24" fmla="*/ 93951 h 149644"/>
                <a:gd name="connsiteX25" fmla="*/ 55074 w 104860"/>
                <a:gd name="connsiteY25" fmla="*/ 79922 h 149644"/>
                <a:gd name="connsiteX26" fmla="*/ 88536 w 104860"/>
                <a:gd name="connsiteY26" fmla="*/ 59729 h 149644"/>
                <a:gd name="connsiteX27" fmla="*/ 95569 w 104860"/>
                <a:gd name="connsiteY27" fmla="*/ 62492 h 149644"/>
                <a:gd name="connsiteX28" fmla="*/ 84486 w 104860"/>
                <a:gd name="connsiteY28" fmla="*/ 74396 h 149644"/>
                <a:gd name="connsiteX29" fmla="*/ 93011 w 104860"/>
                <a:gd name="connsiteY29" fmla="*/ 82261 h 149644"/>
                <a:gd name="connsiteX30" fmla="*/ 105160 w 104860"/>
                <a:gd name="connsiteY30" fmla="*/ 68656 h 149644"/>
                <a:gd name="connsiteX31" fmla="*/ 88749 w 104860"/>
                <a:gd name="connsiteY31" fmla="*/ 53777 h 149644"/>
                <a:gd name="connsiteX32" fmla="*/ 54648 w 104860"/>
                <a:gd name="connsiteY32" fmla="*/ 72483 h 149644"/>
                <a:gd name="connsiteX33" fmla="*/ 29924 w 104860"/>
                <a:gd name="connsiteY33" fmla="*/ 91188 h 149644"/>
                <a:gd name="connsiteX34" fmla="*/ 51024 w 104860"/>
                <a:gd name="connsiteY34" fmla="*/ 6376 h 14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04860" h="149644">
                  <a:moveTo>
                    <a:pt x="51024" y="6376"/>
                  </a:moveTo>
                  <a:cubicBezTo>
                    <a:pt x="51238" y="5950"/>
                    <a:pt x="51877" y="3187"/>
                    <a:pt x="51877" y="2975"/>
                  </a:cubicBezTo>
                  <a:cubicBezTo>
                    <a:pt x="51877" y="1912"/>
                    <a:pt x="51024" y="-1"/>
                    <a:pt x="48467" y="-1"/>
                  </a:cubicBezTo>
                  <a:cubicBezTo>
                    <a:pt x="44204" y="-1"/>
                    <a:pt x="26514" y="1699"/>
                    <a:pt x="21186" y="2124"/>
                  </a:cubicBezTo>
                  <a:cubicBezTo>
                    <a:pt x="19481" y="2337"/>
                    <a:pt x="16497" y="2549"/>
                    <a:pt x="16497" y="7013"/>
                  </a:cubicBezTo>
                  <a:cubicBezTo>
                    <a:pt x="16497" y="9989"/>
                    <a:pt x="19481" y="9989"/>
                    <a:pt x="22039" y="9989"/>
                  </a:cubicBezTo>
                  <a:cubicBezTo>
                    <a:pt x="32269" y="9989"/>
                    <a:pt x="32269" y="11477"/>
                    <a:pt x="32269" y="13178"/>
                  </a:cubicBezTo>
                  <a:cubicBezTo>
                    <a:pt x="32269" y="14666"/>
                    <a:pt x="31843" y="15941"/>
                    <a:pt x="31416" y="17854"/>
                  </a:cubicBezTo>
                  <a:lnTo>
                    <a:pt x="1365" y="138165"/>
                  </a:lnTo>
                  <a:cubicBezTo>
                    <a:pt x="299" y="141991"/>
                    <a:pt x="299" y="142416"/>
                    <a:pt x="299" y="142841"/>
                  </a:cubicBezTo>
                  <a:cubicBezTo>
                    <a:pt x="299" y="146029"/>
                    <a:pt x="2857" y="149643"/>
                    <a:pt x="7546" y="149643"/>
                  </a:cubicBezTo>
                  <a:cubicBezTo>
                    <a:pt x="13300" y="149643"/>
                    <a:pt x="16071" y="145392"/>
                    <a:pt x="17350" y="140715"/>
                  </a:cubicBezTo>
                  <a:cubicBezTo>
                    <a:pt x="17776" y="139865"/>
                    <a:pt x="26941" y="102454"/>
                    <a:pt x="27793" y="99478"/>
                  </a:cubicBezTo>
                  <a:cubicBezTo>
                    <a:pt x="42925" y="100966"/>
                    <a:pt x="55074" y="105855"/>
                    <a:pt x="55074" y="116908"/>
                  </a:cubicBezTo>
                  <a:cubicBezTo>
                    <a:pt x="55074" y="117971"/>
                    <a:pt x="55074" y="119034"/>
                    <a:pt x="54648" y="121160"/>
                  </a:cubicBezTo>
                  <a:cubicBezTo>
                    <a:pt x="53795" y="124348"/>
                    <a:pt x="53795" y="125411"/>
                    <a:pt x="53795" y="127749"/>
                  </a:cubicBezTo>
                  <a:cubicBezTo>
                    <a:pt x="53795" y="142841"/>
                    <a:pt x="66157" y="149643"/>
                    <a:pt x="76387" y="149643"/>
                  </a:cubicBezTo>
                  <a:cubicBezTo>
                    <a:pt x="97061" y="149643"/>
                    <a:pt x="103455" y="117333"/>
                    <a:pt x="103455" y="117121"/>
                  </a:cubicBezTo>
                  <a:cubicBezTo>
                    <a:pt x="103455" y="114358"/>
                    <a:pt x="100684" y="114358"/>
                    <a:pt x="100045" y="114358"/>
                  </a:cubicBezTo>
                  <a:cubicBezTo>
                    <a:pt x="97061" y="114358"/>
                    <a:pt x="96848" y="115420"/>
                    <a:pt x="95782" y="119459"/>
                  </a:cubicBezTo>
                  <a:cubicBezTo>
                    <a:pt x="93224" y="128599"/>
                    <a:pt x="87470" y="143691"/>
                    <a:pt x="77026" y="143691"/>
                  </a:cubicBezTo>
                  <a:cubicBezTo>
                    <a:pt x="71272" y="143691"/>
                    <a:pt x="69567" y="138377"/>
                    <a:pt x="69567" y="132638"/>
                  </a:cubicBezTo>
                  <a:cubicBezTo>
                    <a:pt x="69567" y="129024"/>
                    <a:pt x="69567" y="128599"/>
                    <a:pt x="70846" y="123073"/>
                  </a:cubicBezTo>
                  <a:cubicBezTo>
                    <a:pt x="71059" y="122435"/>
                    <a:pt x="71911" y="118821"/>
                    <a:pt x="71911" y="116483"/>
                  </a:cubicBezTo>
                  <a:cubicBezTo>
                    <a:pt x="71911" y="97565"/>
                    <a:pt x="46336" y="94589"/>
                    <a:pt x="37384" y="93951"/>
                  </a:cubicBezTo>
                  <a:cubicBezTo>
                    <a:pt x="43565" y="90125"/>
                    <a:pt x="51451" y="83111"/>
                    <a:pt x="55074" y="79922"/>
                  </a:cubicBezTo>
                  <a:cubicBezTo>
                    <a:pt x="65944" y="69719"/>
                    <a:pt x="76600" y="59729"/>
                    <a:pt x="88536" y="59729"/>
                  </a:cubicBezTo>
                  <a:cubicBezTo>
                    <a:pt x="91093" y="59729"/>
                    <a:pt x="93864" y="60367"/>
                    <a:pt x="95569" y="62492"/>
                  </a:cubicBezTo>
                  <a:cubicBezTo>
                    <a:pt x="86404" y="63980"/>
                    <a:pt x="84486" y="71207"/>
                    <a:pt x="84486" y="74396"/>
                  </a:cubicBezTo>
                  <a:cubicBezTo>
                    <a:pt x="84486" y="79072"/>
                    <a:pt x="88109" y="82261"/>
                    <a:pt x="93011" y="82261"/>
                  </a:cubicBezTo>
                  <a:cubicBezTo>
                    <a:pt x="98766" y="82261"/>
                    <a:pt x="105160" y="77584"/>
                    <a:pt x="105160" y="68656"/>
                  </a:cubicBezTo>
                  <a:cubicBezTo>
                    <a:pt x="105160" y="61642"/>
                    <a:pt x="100045" y="53777"/>
                    <a:pt x="88749" y="53777"/>
                  </a:cubicBezTo>
                  <a:cubicBezTo>
                    <a:pt x="76600" y="53777"/>
                    <a:pt x="65517" y="62492"/>
                    <a:pt x="54648" y="72483"/>
                  </a:cubicBezTo>
                  <a:cubicBezTo>
                    <a:pt x="45696" y="80985"/>
                    <a:pt x="38663" y="87575"/>
                    <a:pt x="29924" y="91188"/>
                  </a:cubicBezTo>
                  <a:lnTo>
                    <a:pt x="51024" y="6376"/>
                  </a:lnTo>
                  <a:close/>
                </a:path>
              </a:pathLst>
            </a:custGeom>
            <a:solidFill>
              <a:srgbClr val="000000"/>
            </a:solidFill>
            <a:ln w="30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9" name="任意多边形: 形状 78">
              <a:extLst>
                <a:ext uri="{FF2B5EF4-FFF2-40B4-BE49-F238E27FC236}">
                  <a16:creationId xmlns:a16="http://schemas.microsoft.com/office/drawing/2014/main" id="{7B0BCDB9-98EA-0935-217A-34784D304917}"/>
                </a:ext>
              </a:extLst>
            </p:cNvPr>
            <p:cNvSpPr/>
            <p:nvPr/>
          </p:nvSpPr>
          <p:spPr>
            <a:xfrm>
              <a:off x="11395880" y="5089107"/>
              <a:ext cx="158630" cy="910680"/>
            </a:xfrm>
            <a:custGeom>
              <a:avLst/>
              <a:gdLst>
                <a:gd name="connsiteX0" fmla="*/ 158939 w 158630"/>
                <a:gd name="connsiteY0" fmla="*/ 455465 h 910680"/>
                <a:gd name="connsiteX1" fmla="*/ 95913 w 158630"/>
                <a:gd name="connsiteY1" fmla="*/ 122045 h 910680"/>
                <a:gd name="connsiteX2" fmla="*/ 15228 w 158630"/>
                <a:gd name="connsiteY2" fmla="*/ 2706 h 910680"/>
                <a:gd name="connsiteX3" fmla="*/ 7007 w 158630"/>
                <a:gd name="connsiteY3" fmla="*/ -27 h 910680"/>
                <a:gd name="connsiteX4" fmla="*/ 309 w 158630"/>
                <a:gd name="connsiteY4" fmla="*/ 3009 h 910680"/>
                <a:gd name="connsiteX5" fmla="*/ 2136 w 158630"/>
                <a:gd name="connsiteY5" fmla="*/ 6653 h 910680"/>
                <a:gd name="connsiteX6" fmla="*/ 73687 w 158630"/>
                <a:gd name="connsiteY6" fmla="*/ 122956 h 910680"/>
                <a:gd name="connsiteX7" fmla="*/ 129405 w 158630"/>
                <a:gd name="connsiteY7" fmla="*/ 455161 h 910680"/>
                <a:gd name="connsiteX8" fmla="*/ 69424 w 158630"/>
                <a:gd name="connsiteY8" fmla="*/ 797691 h 910680"/>
                <a:gd name="connsiteX9" fmla="*/ 1527 w 158630"/>
                <a:gd name="connsiteY9" fmla="*/ 904883 h 910680"/>
                <a:gd name="connsiteX10" fmla="*/ 309 w 158630"/>
                <a:gd name="connsiteY10" fmla="*/ 907616 h 910680"/>
                <a:gd name="connsiteX11" fmla="*/ 7007 w 158630"/>
                <a:gd name="connsiteY11" fmla="*/ 910653 h 910680"/>
                <a:gd name="connsiteX12" fmla="*/ 12792 w 158630"/>
                <a:gd name="connsiteY12" fmla="*/ 910046 h 910680"/>
                <a:gd name="connsiteX13" fmla="*/ 55723 w 158630"/>
                <a:gd name="connsiteY13" fmla="*/ 858119 h 910680"/>
                <a:gd name="connsiteX14" fmla="*/ 149196 w 158630"/>
                <a:gd name="connsiteY14" fmla="*/ 603651 h 910680"/>
                <a:gd name="connsiteX15" fmla="*/ 158939 w 158630"/>
                <a:gd name="connsiteY15" fmla="*/ 455465 h 91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8630" h="910680">
                  <a:moveTo>
                    <a:pt x="158939" y="455465"/>
                  </a:moveTo>
                  <a:cubicBezTo>
                    <a:pt x="158939" y="341895"/>
                    <a:pt x="144629" y="225897"/>
                    <a:pt x="95913" y="122045"/>
                  </a:cubicBezTo>
                  <a:cubicBezTo>
                    <a:pt x="74296" y="75888"/>
                    <a:pt x="45371" y="34286"/>
                    <a:pt x="15228" y="2706"/>
                  </a:cubicBezTo>
                  <a:cubicBezTo>
                    <a:pt x="12488" y="276"/>
                    <a:pt x="12183" y="-27"/>
                    <a:pt x="7007" y="-27"/>
                  </a:cubicBezTo>
                  <a:cubicBezTo>
                    <a:pt x="2745" y="-27"/>
                    <a:pt x="309" y="-27"/>
                    <a:pt x="309" y="3009"/>
                  </a:cubicBezTo>
                  <a:cubicBezTo>
                    <a:pt x="309" y="4224"/>
                    <a:pt x="1527" y="5742"/>
                    <a:pt x="2136" y="6653"/>
                  </a:cubicBezTo>
                  <a:cubicBezTo>
                    <a:pt x="31365" y="41878"/>
                    <a:pt x="55723" y="80747"/>
                    <a:pt x="73687" y="122956"/>
                  </a:cubicBezTo>
                  <a:cubicBezTo>
                    <a:pt x="113573" y="215876"/>
                    <a:pt x="129405" y="324587"/>
                    <a:pt x="129405" y="455161"/>
                  </a:cubicBezTo>
                  <a:cubicBezTo>
                    <a:pt x="129405" y="584521"/>
                    <a:pt x="114486" y="698090"/>
                    <a:pt x="69424" y="797691"/>
                  </a:cubicBezTo>
                  <a:cubicBezTo>
                    <a:pt x="51765" y="836256"/>
                    <a:pt x="28625" y="872088"/>
                    <a:pt x="1527" y="904883"/>
                  </a:cubicBezTo>
                  <a:cubicBezTo>
                    <a:pt x="1222" y="905491"/>
                    <a:pt x="309" y="906705"/>
                    <a:pt x="309" y="907616"/>
                  </a:cubicBezTo>
                  <a:cubicBezTo>
                    <a:pt x="309" y="910653"/>
                    <a:pt x="2745" y="910653"/>
                    <a:pt x="7007" y="910653"/>
                  </a:cubicBezTo>
                  <a:cubicBezTo>
                    <a:pt x="11574" y="910653"/>
                    <a:pt x="12183" y="910653"/>
                    <a:pt x="12792" y="910046"/>
                  </a:cubicBezTo>
                  <a:cubicBezTo>
                    <a:pt x="13097" y="909742"/>
                    <a:pt x="31974" y="891522"/>
                    <a:pt x="55723" y="858119"/>
                  </a:cubicBezTo>
                  <a:cubicBezTo>
                    <a:pt x="108701" y="783419"/>
                    <a:pt x="135495" y="694142"/>
                    <a:pt x="149196" y="603651"/>
                  </a:cubicBezTo>
                  <a:cubicBezTo>
                    <a:pt x="156503" y="554762"/>
                    <a:pt x="158939" y="504961"/>
                    <a:pt x="158939" y="455465"/>
                  </a:cubicBezTo>
                  <a:close/>
                </a:path>
              </a:pathLst>
            </a:custGeom>
            <a:solidFill>
              <a:srgbClr val="000000"/>
            </a:solidFill>
            <a:ln w="30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0" name="任意多边形: 形状 79">
              <a:extLst>
                <a:ext uri="{FF2B5EF4-FFF2-40B4-BE49-F238E27FC236}">
                  <a16:creationId xmlns:a16="http://schemas.microsoft.com/office/drawing/2014/main" id="{60F9D3EC-4717-799D-74EF-89F42FE8C2DE}"/>
                </a:ext>
              </a:extLst>
            </p:cNvPr>
            <p:cNvSpPr/>
            <p:nvPr/>
          </p:nvSpPr>
          <p:spPr>
            <a:xfrm>
              <a:off x="11697410" y="5412207"/>
              <a:ext cx="249363" cy="213473"/>
            </a:xfrm>
            <a:custGeom>
              <a:avLst/>
              <a:gdLst>
                <a:gd name="connsiteX0" fmla="*/ 211318 w 249363"/>
                <a:gd name="connsiteY0" fmla="*/ 26408 h 213473"/>
                <a:gd name="connsiteX1" fmla="*/ 240548 w 249363"/>
                <a:gd name="connsiteY1" fmla="*/ 14262 h 213473"/>
                <a:gd name="connsiteX2" fmla="*/ 249682 w 249363"/>
                <a:gd name="connsiteY2" fmla="*/ 5456 h 213473"/>
                <a:gd name="connsiteX3" fmla="*/ 244201 w 249363"/>
                <a:gd name="connsiteY3" fmla="*/ -10 h 213473"/>
                <a:gd name="connsiteX4" fmla="*/ 216494 w 249363"/>
                <a:gd name="connsiteY4" fmla="*/ 901 h 213473"/>
                <a:gd name="connsiteX5" fmla="*/ 183002 w 249363"/>
                <a:gd name="connsiteY5" fmla="*/ -10 h 213473"/>
                <a:gd name="connsiteX6" fmla="*/ 174781 w 249363"/>
                <a:gd name="connsiteY6" fmla="*/ 8796 h 213473"/>
                <a:gd name="connsiteX7" fmla="*/ 182698 w 249363"/>
                <a:gd name="connsiteY7" fmla="*/ 14262 h 213473"/>
                <a:gd name="connsiteX8" fmla="*/ 199748 w 249363"/>
                <a:gd name="connsiteY8" fmla="*/ 17298 h 213473"/>
                <a:gd name="connsiteX9" fmla="*/ 99272 w 249363"/>
                <a:gd name="connsiteY9" fmla="*/ 163056 h 213473"/>
                <a:gd name="connsiteX10" fmla="*/ 72478 w 249363"/>
                <a:gd name="connsiteY10" fmla="*/ 20942 h 213473"/>
                <a:gd name="connsiteX11" fmla="*/ 71869 w 249363"/>
                <a:gd name="connsiteY11" fmla="*/ 16691 h 213473"/>
                <a:gd name="connsiteX12" fmla="*/ 90442 w 249363"/>
                <a:gd name="connsiteY12" fmla="*/ 14262 h 213473"/>
                <a:gd name="connsiteX13" fmla="*/ 102012 w 249363"/>
                <a:gd name="connsiteY13" fmla="*/ 5456 h 213473"/>
                <a:gd name="connsiteX14" fmla="*/ 95314 w 249363"/>
                <a:gd name="connsiteY14" fmla="*/ -10 h 213473"/>
                <a:gd name="connsiteX15" fmla="*/ 72174 w 249363"/>
                <a:gd name="connsiteY15" fmla="*/ 597 h 213473"/>
                <a:gd name="connsiteX16" fmla="*/ 49947 w 249363"/>
                <a:gd name="connsiteY16" fmla="*/ 901 h 213473"/>
                <a:gd name="connsiteX17" fmla="*/ 28939 w 249363"/>
                <a:gd name="connsiteY17" fmla="*/ 597 h 213473"/>
                <a:gd name="connsiteX18" fmla="*/ 8844 w 249363"/>
                <a:gd name="connsiteY18" fmla="*/ -10 h 213473"/>
                <a:gd name="connsiteX19" fmla="*/ 318 w 249363"/>
                <a:gd name="connsiteY19" fmla="*/ 8796 h 213473"/>
                <a:gd name="connsiteX20" fmla="*/ 11584 w 249363"/>
                <a:gd name="connsiteY20" fmla="*/ 14262 h 213473"/>
                <a:gd name="connsiteX21" fmla="*/ 23458 w 249363"/>
                <a:gd name="connsiteY21" fmla="*/ 14565 h 213473"/>
                <a:gd name="connsiteX22" fmla="*/ 28025 w 249363"/>
                <a:gd name="connsiteY22" fmla="*/ 20335 h 213473"/>
                <a:gd name="connsiteX23" fmla="*/ 62735 w 249363"/>
                <a:gd name="connsiteY23" fmla="*/ 204961 h 213473"/>
                <a:gd name="connsiteX24" fmla="*/ 73392 w 249363"/>
                <a:gd name="connsiteY24" fmla="*/ 213464 h 213473"/>
                <a:gd name="connsiteX25" fmla="*/ 87398 w 249363"/>
                <a:gd name="connsiteY25" fmla="*/ 205568 h 213473"/>
                <a:gd name="connsiteX26" fmla="*/ 211318 w 249363"/>
                <a:gd name="connsiteY26" fmla="*/ 26408 h 21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9363" h="213473">
                  <a:moveTo>
                    <a:pt x="211318" y="26408"/>
                  </a:moveTo>
                  <a:cubicBezTo>
                    <a:pt x="215885" y="19728"/>
                    <a:pt x="219539" y="14565"/>
                    <a:pt x="240548" y="14262"/>
                  </a:cubicBezTo>
                  <a:cubicBezTo>
                    <a:pt x="244201" y="14262"/>
                    <a:pt x="249682" y="14262"/>
                    <a:pt x="249682" y="5456"/>
                  </a:cubicBezTo>
                  <a:cubicBezTo>
                    <a:pt x="249682" y="3634"/>
                    <a:pt x="248159" y="-10"/>
                    <a:pt x="244201" y="-10"/>
                  </a:cubicBezTo>
                  <a:cubicBezTo>
                    <a:pt x="235372" y="-10"/>
                    <a:pt x="225628" y="901"/>
                    <a:pt x="216494" y="901"/>
                  </a:cubicBezTo>
                  <a:cubicBezTo>
                    <a:pt x="205533" y="901"/>
                    <a:pt x="193659" y="-10"/>
                    <a:pt x="183002" y="-10"/>
                  </a:cubicBezTo>
                  <a:cubicBezTo>
                    <a:pt x="180566" y="-10"/>
                    <a:pt x="174781" y="-10"/>
                    <a:pt x="174781" y="8796"/>
                  </a:cubicBezTo>
                  <a:cubicBezTo>
                    <a:pt x="174781" y="14262"/>
                    <a:pt x="179957" y="14262"/>
                    <a:pt x="182698" y="14262"/>
                  </a:cubicBezTo>
                  <a:cubicBezTo>
                    <a:pt x="184220" y="14262"/>
                    <a:pt x="193050" y="14262"/>
                    <a:pt x="199748" y="17298"/>
                  </a:cubicBezTo>
                  <a:lnTo>
                    <a:pt x="99272" y="163056"/>
                  </a:lnTo>
                  <a:lnTo>
                    <a:pt x="72478" y="20942"/>
                  </a:lnTo>
                  <a:cubicBezTo>
                    <a:pt x="72174" y="20031"/>
                    <a:pt x="71869" y="17602"/>
                    <a:pt x="71869" y="16691"/>
                  </a:cubicBezTo>
                  <a:cubicBezTo>
                    <a:pt x="71869" y="14262"/>
                    <a:pt x="88311" y="14262"/>
                    <a:pt x="90442" y="14262"/>
                  </a:cubicBezTo>
                  <a:cubicBezTo>
                    <a:pt x="97141" y="14262"/>
                    <a:pt x="102012" y="14262"/>
                    <a:pt x="102012" y="5456"/>
                  </a:cubicBezTo>
                  <a:cubicBezTo>
                    <a:pt x="102012" y="1508"/>
                    <a:pt x="98968" y="-10"/>
                    <a:pt x="95314" y="-10"/>
                  </a:cubicBezTo>
                  <a:cubicBezTo>
                    <a:pt x="87702" y="-10"/>
                    <a:pt x="79786" y="597"/>
                    <a:pt x="72174" y="597"/>
                  </a:cubicBezTo>
                  <a:cubicBezTo>
                    <a:pt x="64867" y="597"/>
                    <a:pt x="57255" y="901"/>
                    <a:pt x="49947" y="901"/>
                  </a:cubicBezTo>
                  <a:cubicBezTo>
                    <a:pt x="42945" y="901"/>
                    <a:pt x="35942" y="597"/>
                    <a:pt x="28939" y="597"/>
                  </a:cubicBezTo>
                  <a:cubicBezTo>
                    <a:pt x="22240" y="597"/>
                    <a:pt x="15237" y="-10"/>
                    <a:pt x="8844" y="-10"/>
                  </a:cubicBezTo>
                  <a:cubicBezTo>
                    <a:pt x="6103" y="-10"/>
                    <a:pt x="318" y="-10"/>
                    <a:pt x="318" y="8796"/>
                  </a:cubicBezTo>
                  <a:cubicBezTo>
                    <a:pt x="318" y="14262"/>
                    <a:pt x="5190" y="14262"/>
                    <a:pt x="11584" y="14262"/>
                  </a:cubicBezTo>
                  <a:cubicBezTo>
                    <a:pt x="15542" y="14262"/>
                    <a:pt x="19196" y="14262"/>
                    <a:pt x="23458" y="14565"/>
                  </a:cubicBezTo>
                  <a:cubicBezTo>
                    <a:pt x="26807" y="14869"/>
                    <a:pt x="27112" y="15173"/>
                    <a:pt x="28025" y="20335"/>
                  </a:cubicBezTo>
                  <a:lnTo>
                    <a:pt x="62735" y="204961"/>
                  </a:lnTo>
                  <a:cubicBezTo>
                    <a:pt x="64258" y="213464"/>
                    <a:pt x="67607" y="213464"/>
                    <a:pt x="73392" y="213464"/>
                  </a:cubicBezTo>
                  <a:cubicBezTo>
                    <a:pt x="81917" y="213464"/>
                    <a:pt x="83439" y="211338"/>
                    <a:pt x="87398" y="205568"/>
                  </a:cubicBezTo>
                  <a:lnTo>
                    <a:pt x="211318" y="26408"/>
                  </a:lnTo>
                  <a:close/>
                </a:path>
              </a:pathLst>
            </a:custGeom>
            <a:solidFill>
              <a:srgbClr val="000000"/>
            </a:solidFill>
            <a:ln w="305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93" name="矩形 92">
            <a:extLst>
              <a:ext uri="{FF2B5EF4-FFF2-40B4-BE49-F238E27FC236}">
                <a16:creationId xmlns:a16="http://schemas.microsoft.com/office/drawing/2014/main" id="{CCC1B0F6-6B7C-9526-07B1-6913A47CD0D2}"/>
              </a:ext>
            </a:extLst>
          </p:cNvPr>
          <p:cNvSpPr/>
          <p:nvPr/>
        </p:nvSpPr>
        <p:spPr>
          <a:xfrm>
            <a:off x="9591743" y="5374433"/>
            <a:ext cx="817645" cy="56259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4" name="组合 103" descr="\documentclass[10pt]{article}&#10;%\usepackage[landscape]{geometry}&#10;\usepackage[width=10cm, height=25cm]{geometry}&#10;%\geometry{left=1.0cm,right=1.0cm,top=1.0cm,bottom=1.0cm}&#10;%\special{papersize=25cm,10cm}&#10;\usepackage{amsmath,amssymb}&#10;\usepackage{ctex}&#10;\pagestyle{empty}&#10;&#10;&#10;\begin{document}&#10;&#10;$$&#10;O(N^2)&#10;$$&#10;&#10;\end{document}" title="IguanaTex Vector Display">
            <a:extLst>
              <a:ext uri="{FF2B5EF4-FFF2-40B4-BE49-F238E27FC236}">
                <a16:creationId xmlns:a16="http://schemas.microsoft.com/office/drawing/2014/main" id="{BD45C600-9A2A-C535-8CA7-478B839A7385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0271534" y="4808314"/>
            <a:ext cx="851626" cy="350219"/>
            <a:chOff x="9300198" y="1857181"/>
            <a:chExt cx="851626" cy="350219"/>
          </a:xfrm>
          <a:solidFill>
            <a:srgbClr val="FF0000"/>
          </a:solidFill>
        </p:grpSpPr>
        <p:sp>
          <p:nvSpPr>
            <p:cNvPr id="99" name="任意多边形: 形状 98">
              <a:extLst>
                <a:ext uri="{FF2B5EF4-FFF2-40B4-BE49-F238E27FC236}">
                  <a16:creationId xmlns:a16="http://schemas.microsoft.com/office/drawing/2014/main" id="{B382AA55-E45D-1866-E5ED-4A0260B85290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9300198" y="1910813"/>
              <a:ext cx="211638" cy="225779"/>
            </a:xfrm>
            <a:custGeom>
              <a:avLst/>
              <a:gdLst>
                <a:gd name="connsiteX0" fmla="*/ 211858 w 211638"/>
                <a:gd name="connsiteY0" fmla="*/ 83528 h 225779"/>
                <a:gd name="connsiteX1" fmla="*/ 133757 w 211638"/>
                <a:gd name="connsiteY1" fmla="*/ -13 h 225779"/>
                <a:gd name="connsiteX2" fmla="*/ 219 w 211638"/>
                <a:gd name="connsiteY2" fmla="*/ 142846 h 225779"/>
                <a:gd name="connsiteX3" fmla="*/ 78627 w 211638"/>
                <a:gd name="connsiteY3" fmla="*/ 225766 h 225779"/>
                <a:gd name="connsiteX4" fmla="*/ 211858 w 211638"/>
                <a:gd name="connsiteY4" fmla="*/ 83528 h 225779"/>
                <a:gd name="connsiteX5" fmla="*/ 80465 w 211638"/>
                <a:gd name="connsiteY5" fmla="*/ 217691 h 225779"/>
                <a:gd name="connsiteX6" fmla="*/ 28703 w 211638"/>
                <a:gd name="connsiteY6" fmla="*/ 151541 h 225779"/>
                <a:gd name="connsiteX7" fmla="*/ 56575 w 211638"/>
                <a:gd name="connsiteY7" fmla="*/ 56199 h 225779"/>
                <a:gd name="connsiteX8" fmla="*/ 131919 w 211638"/>
                <a:gd name="connsiteY8" fmla="*/ 7751 h 225779"/>
                <a:gd name="connsiteX9" fmla="*/ 184599 w 211638"/>
                <a:gd name="connsiteY9" fmla="*/ 71416 h 225779"/>
                <a:gd name="connsiteX10" fmla="*/ 146008 w 211638"/>
                <a:gd name="connsiteY10" fmla="*/ 180424 h 225779"/>
                <a:gd name="connsiteX11" fmla="*/ 80465 w 211638"/>
                <a:gd name="connsiteY11" fmla="*/ 217691 h 225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1638" h="225779">
                  <a:moveTo>
                    <a:pt x="211858" y="83528"/>
                  </a:moveTo>
                  <a:cubicBezTo>
                    <a:pt x="211858" y="33528"/>
                    <a:pt x="179393" y="-13"/>
                    <a:pt x="133757" y="-13"/>
                  </a:cubicBezTo>
                  <a:cubicBezTo>
                    <a:pt x="67601" y="-13"/>
                    <a:pt x="219" y="70485"/>
                    <a:pt x="219" y="142846"/>
                  </a:cubicBezTo>
                  <a:cubicBezTo>
                    <a:pt x="219" y="194399"/>
                    <a:pt x="34523" y="225766"/>
                    <a:pt x="78627" y="225766"/>
                  </a:cubicBezTo>
                  <a:cubicBezTo>
                    <a:pt x="143558" y="225766"/>
                    <a:pt x="211858" y="157753"/>
                    <a:pt x="211858" y="83528"/>
                  </a:cubicBezTo>
                  <a:close/>
                  <a:moveTo>
                    <a:pt x="80465" y="217691"/>
                  </a:moveTo>
                  <a:cubicBezTo>
                    <a:pt x="50143" y="217691"/>
                    <a:pt x="28703" y="192536"/>
                    <a:pt x="28703" y="151541"/>
                  </a:cubicBezTo>
                  <a:cubicBezTo>
                    <a:pt x="28703" y="137877"/>
                    <a:pt x="32991" y="92535"/>
                    <a:pt x="56575" y="56199"/>
                  </a:cubicBezTo>
                  <a:cubicBezTo>
                    <a:pt x="77708" y="23900"/>
                    <a:pt x="107723" y="7751"/>
                    <a:pt x="131919" y="7751"/>
                  </a:cubicBezTo>
                  <a:cubicBezTo>
                    <a:pt x="157034" y="7751"/>
                    <a:pt x="184599" y="25142"/>
                    <a:pt x="184599" y="71416"/>
                  </a:cubicBezTo>
                  <a:cubicBezTo>
                    <a:pt x="184599" y="93777"/>
                    <a:pt x="176330" y="142225"/>
                    <a:pt x="146008" y="180424"/>
                  </a:cubicBezTo>
                  <a:cubicBezTo>
                    <a:pt x="131307" y="199368"/>
                    <a:pt x="106192" y="217691"/>
                    <a:pt x="80465" y="217691"/>
                  </a:cubicBezTo>
                  <a:close/>
                </a:path>
              </a:pathLst>
            </a:custGeom>
            <a:grpFill/>
            <a:ln w="30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" name="任意多边形: 形状 99">
              <a:extLst>
                <a:ext uri="{FF2B5EF4-FFF2-40B4-BE49-F238E27FC236}">
                  <a16:creationId xmlns:a16="http://schemas.microsoft.com/office/drawing/2014/main" id="{478AAF81-39F9-C7B5-1185-F58920DC19FB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9557643" y="1896838"/>
              <a:ext cx="71056" cy="310562"/>
            </a:xfrm>
            <a:custGeom>
              <a:avLst/>
              <a:gdLst>
                <a:gd name="connsiteX0" fmla="*/ 71284 w 71056"/>
                <a:gd name="connsiteY0" fmla="*/ 307444 h 310562"/>
                <a:gd name="connsiteX1" fmla="*/ 66077 w 71056"/>
                <a:gd name="connsiteY1" fmla="*/ 300612 h 310562"/>
                <a:gd name="connsiteX2" fmla="*/ 17991 w 71056"/>
                <a:gd name="connsiteY2" fmla="*/ 155268 h 310562"/>
                <a:gd name="connsiteX3" fmla="*/ 67302 w 71056"/>
                <a:gd name="connsiteY3" fmla="*/ 8372 h 310562"/>
                <a:gd name="connsiteX4" fmla="*/ 71284 w 71056"/>
                <a:gd name="connsiteY4" fmla="*/ 3092 h 310562"/>
                <a:gd name="connsiteX5" fmla="*/ 68221 w 71056"/>
                <a:gd name="connsiteY5" fmla="*/ -13 h 310562"/>
                <a:gd name="connsiteX6" fmla="*/ 19523 w 71056"/>
                <a:gd name="connsiteY6" fmla="*/ 60547 h 310562"/>
                <a:gd name="connsiteX7" fmla="*/ 227 w 71056"/>
                <a:gd name="connsiteY7" fmla="*/ 155268 h 310562"/>
                <a:gd name="connsiteX8" fmla="*/ 20442 w 71056"/>
                <a:gd name="connsiteY8" fmla="*/ 252164 h 310562"/>
                <a:gd name="connsiteX9" fmla="*/ 68221 w 71056"/>
                <a:gd name="connsiteY9" fmla="*/ 310550 h 310562"/>
                <a:gd name="connsiteX10" fmla="*/ 71284 w 71056"/>
                <a:gd name="connsiteY10" fmla="*/ 307444 h 310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056" h="310562">
                  <a:moveTo>
                    <a:pt x="71284" y="307444"/>
                  </a:moveTo>
                  <a:cubicBezTo>
                    <a:pt x="71284" y="306512"/>
                    <a:pt x="71284" y="305891"/>
                    <a:pt x="66077" y="300612"/>
                  </a:cubicBezTo>
                  <a:cubicBezTo>
                    <a:pt x="27792" y="261481"/>
                    <a:pt x="17991" y="202784"/>
                    <a:pt x="17991" y="155268"/>
                  </a:cubicBezTo>
                  <a:cubicBezTo>
                    <a:pt x="17991" y="101230"/>
                    <a:pt x="29630" y="47192"/>
                    <a:pt x="67302" y="8372"/>
                  </a:cubicBezTo>
                  <a:cubicBezTo>
                    <a:pt x="71284" y="4645"/>
                    <a:pt x="71284" y="4024"/>
                    <a:pt x="71284" y="3092"/>
                  </a:cubicBezTo>
                  <a:cubicBezTo>
                    <a:pt x="71284" y="919"/>
                    <a:pt x="70059" y="-13"/>
                    <a:pt x="68221" y="-13"/>
                  </a:cubicBezTo>
                  <a:cubicBezTo>
                    <a:pt x="65158" y="-13"/>
                    <a:pt x="37593" y="21105"/>
                    <a:pt x="19523" y="60547"/>
                  </a:cubicBezTo>
                  <a:cubicBezTo>
                    <a:pt x="3903" y="94708"/>
                    <a:pt x="227" y="129181"/>
                    <a:pt x="227" y="155268"/>
                  </a:cubicBezTo>
                  <a:cubicBezTo>
                    <a:pt x="227" y="179492"/>
                    <a:pt x="3596" y="217070"/>
                    <a:pt x="20442" y="252164"/>
                  </a:cubicBezTo>
                  <a:cubicBezTo>
                    <a:pt x="38818" y="290363"/>
                    <a:pt x="65158" y="310550"/>
                    <a:pt x="68221" y="310550"/>
                  </a:cubicBezTo>
                  <a:cubicBezTo>
                    <a:pt x="70059" y="310550"/>
                    <a:pt x="71284" y="309618"/>
                    <a:pt x="71284" y="307444"/>
                  </a:cubicBezTo>
                  <a:close/>
                </a:path>
              </a:pathLst>
            </a:custGeom>
            <a:grpFill/>
            <a:ln w="30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" name="任意多边形: 形状 100">
              <a:extLst>
                <a:ext uri="{FF2B5EF4-FFF2-40B4-BE49-F238E27FC236}">
                  <a16:creationId xmlns:a16="http://schemas.microsoft.com/office/drawing/2014/main" id="{4074A24F-719F-700A-84C8-09823885F8E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9658375" y="1917645"/>
              <a:ext cx="257886" cy="212114"/>
            </a:xfrm>
            <a:custGeom>
              <a:avLst/>
              <a:gdLst>
                <a:gd name="connsiteX0" fmla="*/ 219833 w 257886"/>
                <a:gd name="connsiteY0" fmla="*/ 32596 h 212114"/>
                <a:gd name="connsiteX1" fmla="*/ 252911 w 257886"/>
                <a:gd name="connsiteY1" fmla="*/ 9614 h 212114"/>
                <a:gd name="connsiteX2" fmla="*/ 258118 w 257886"/>
                <a:gd name="connsiteY2" fmla="*/ 3403 h 212114"/>
                <a:gd name="connsiteX3" fmla="*/ 254136 w 257886"/>
                <a:gd name="connsiteY3" fmla="*/ -13 h 212114"/>
                <a:gd name="connsiteX4" fmla="*/ 223202 w 257886"/>
                <a:gd name="connsiteY4" fmla="*/ 919 h 212114"/>
                <a:gd name="connsiteX5" fmla="*/ 191962 w 257886"/>
                <a:gd name="connsiteY5" fmla="*/ -13 h 212114"/>
                <a:gd name="connsiteX6" fmla="*/ 186449 w 257886"/>
                <a:gd name="connsiteY6" fmla="*/ 6198 h 212114"/>
                <a:gd name="connsiteX7" fmla="*/ 191962 w 257886"/>
                <a:gd name="connsiteY7" fmla="*/ 9614 h 212114"/>
                <a:gd name="connsiteX8" fmla="*/ 212789 w 257886"/>
                <a:gd name="connsiteY8" fmla="*/ 23279 h 212114"/>
                <a:gd name="connsiteX9" fmla="*/ 211870 w 257886"/>
                <a:gd name="connsiteY9" fmla="*/ 29801 h 212114"/>
                <a:gd name="connsiteX10" fmla="*/ 177567 w 257886"/>
                <a:gd name="connsiteY10" fmla="*/ 168001 h 212114"/>
                <a:gd name="connsiteX11" fmla="*/ 109879 w 257886"/>
                <a:gd name="connsiteY11" fmla="*/ 5888 h 212114"/>
                <a:gd name="connsiteX12" fmla="*/ 100078 w 257886"/>
                <a:gd name="connsiteY12" fmla="*/ -13 h 212114"/>
                <a:gd name="connsiteX13" fmla="*/ 59037 w 257886"/>
                <a:gd name="connsiteY13" fmla="*/ -13 h 212114"/>
                <a:gd name="connsiteX14" fmla="*/ 50155 w 257886"/>
                <a:gd name="connsiteY14" fmla="*/ 6198 h 212114"/>
                <a:gd name="connsiteX15" fmla="*/ 58730 w 257886"/>
                <a:gd name="connsiteY15" fmla="*/ 9614 h 212114"/>
                <a:gd name="connsiteX16" fmla="*/ 79557 w 257886"/>
                <a:gd name="connsiteY16" fmla="*/ 12409 h 212114"/>
                <a:gd name="connsiteX17" fmla="*/ 38516 w 257886"/>
                <a:gd name="connsiteY17" fmla="*/ 179181 h 212114"/>
                <a:gd name="connsiteX18" fmla="*/ 5438 w 257886"/>
                <a:gd name="connsiteY18" fmla="*/ 202474 h 212114"/>
                <a:gd name="connsiteX19" fmla="*/ 231 w 257886"/>
                <a:gd name="connsiteY19" fmla="*/ 208685 h 212114"/>
                <a:gd name="connsiteX20" fmla="*/ 4213 w 257886"/>
                <a:gd name="connsiteY20" fmla="*/ 212101 h 212114"/>
                <a:gd name="connsiteX21" fmla="*/ 34841 w 257886"/>
                <a:gd name="connsiteY21" fmla="*/ 211169 h 212114"/>
                <a:gd name="connsiteX22" fmla="*/ 66387 w 257886"/>
                <a:gd name="connsiteY22" fmla="*/ 212101 h 212114"/>
                <a:gd name="connsiteX23" fmla="*/ 71900 w 257886"/>
                <a:gd name="connsiteY23" fmla="*/ 205890 h 212114"/>
                <a:gd name="connsiteX24" fmla="*/ 65775 w 257886"/>
                <a:gd name="connsiteY24" fmla="*/ 202474 h 212114"/>
                <a:gd name="connsiteX25" fmla="*/ 45560 w 257886"/>
                <a:gd name="connsiteY25" fmla="*/ 188809 h 212114"/>
                <a:gd name="connsiteX26" fmla="*/ 46786 w 257886"/>
                <a:gd name="connsiteY26" fmla="*/ 181666 h 212114"/>
                <a:gd name="connsiteX27" fmla="*/ 87214 w 257886"/>
                <a:gd name="connsiteY27" fmla="*/ 17689 h 212114"/>
                <a:gd name="connsiteX28" fmla="*/ 89971 w 257886"/>
                <a:gd name="connsiteY28" fmla="*/ 23279 h 212114"/>
                <a:gd name="connsiteX29" fmla="*/ 166234 w 257886"/>
                <a:gd name="connsiteY29" fmla="*/ 206200 h 212114"/>
                <a:gd name="connsiteX30" fmla="*/ 172054 w 257886"/>
                <a:gd name="connsiteY30" fmla="*/ 212101 h 212114"/>
                <a:gd name="connsiteX31" fmla="*/ 176954 w 257886"/>
                <a:gd name="connsiteY31" fmla="*/ 205579 h 212114"/>
                <a:gd name="connsiteX32" fmla="*/ 219833 w 257886"/>
                <a:gd name="connsiteY32" fmla="*/ 32596 h 212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57886" h="212114">
                  <a:moveTo>
                    <a:pt x="219833" y="32596"/>
                  </a:moveTo>
                  <a:cubicBezTo>
                    <a:pt x="222896" y="20173"/>
                    <a:pt x="228409" y="10546"/>
                    <a:pt x="252911" y="9614"/>
                  </a:cubicBezTo>
                  <a:cubicBezTo>
                    <a:pt x="254443" y="9614"/>
                    <a:pt x="258118" y="9304"/>
                    <a:pt x="258118" y="3403"/>
                  </a:cubicBezTo>
                  <a:cubicBezTo>
                    <a:pt x="258118" y="3092"/>
                    <a:pt x="258118" y="-13"/>
                    <a:pt x="254136" y="-13"/>
                  </a:cubicBezTo>
                  <a:cubicBezTo>
                    <a:pt x="244029" y="-13"/>
                    <a:pt x="233310" y="919"/>
                    <a:pt x="223202" y="919"/>
                  </a:cubicBezTo>
                  <a:cubicBezTo>
                    <a:pt x="212789" y="919"/>
                    <a:pt x="202069" y="-13"/>
                    <a:pt x="191962" y="-13"/>
                  </a:cubicBezTo>
                  <a:cubicBezTo>
                    <a:pt x="190124" y="-13"/>
                    <a:pt x="186449" y="-13"/>
                    <a:pt x="186449" y="6198"/>
                  </a:cubicBezTo>
                  <a:cubicBezTo>
                    <a:pt x="186449" y="9614"/>
                    <a:pt x="189512" y="9614"/>
                    <a:pt x="191962" y="9614"/>
                  </a:cubicBezTo>
                  <a:cubicBezTo>
                    <a:pt x="209420" y="9925"/>
                    <a:pt x="212789" y="16447"/>
                    <a:pt x="212789" y="23279"/>
                  </a:cubicBezTo>
                  <a:cubicBezTo>
                    <a:pt x="212789" y="24211"/>
                    <a:pt x="212176" y="28869"/>
                    <a:pt x="211870" y="29801"/>
                  </a:cubicBezTo>
                  <a:lnTo>
                    <a:pt x="177567" y="168001"/>
                  </a:lnTo>
                  <a:lnTo>
                    <a:pt x="109879" y="5888"/>
                  </a:lnTo>
                  <a:cubicBezTo>
                    <a:pt x="107429" y="297"/>
                    <a:pt x="107123" y="-13"/>
                    <a:pt x="100078" y="-13"/>
                  </a:cubicBezTo>
                  <a:lnTo>
                    <a:pt x="59037" y="-13"/>
                  </a:lnTo>
                  <a:cubicBezTo>
                    <a:pt x="52911" y="-13"/>
                    <a:pt x="50155" y="-13"/>
                    <a:pt x="50155" y="6198"/>
                  </a:cubicBezTo>
                  <a:cubicBezTo>
                    <a:pt x="50155" y="9614"/>
                    <a:pt x="52911" y="9614"/>
                    <a:pt x="58730" y="9614"/>
                  </a:cubicBezTo>
                  <a:cubicBezTo>
                    <a:pt x="60262" y="9614"/>
                    <a:pt x="79557" y="9614"/>
                    <a:pt x="79557" y="12409"/>
                  </a:cubicBezTo>
                  <a:lnTo>
                    <a:pt x="38516" y="179181"/>
                  </a:lnTo>
                  <a:cubicBezTo>
                    <a:pt x="35453" y="191604"/>
                    <a:pt x="30247" y="201542"/>
                    <a:pt x="5438" y="202474"/>
                  </a:cubicBezTo>
                  <a:cubicBezTo>
                    <a:pt x="3600" y="202474"/>
                    <a:pt x="231" y="202784"/>
                    <a:pt x="231" y="208685"/>
                  </a:cubicBezTo>
                  <a:cubicBezTo>
                    <a:pt x="231" y="210859"/>
                    <a:pt x="1763" y="212101"/>
                    <a:pt x="4213" y="212101"/>
                  </a:cubicBezTo>
                  <a:cubicBezTo>
                    <a:pt x="14014" y="212101"/>
                    <a:pt x="24733" y="211169"/>
                    <a:pt x="34841" y="211169"/>
                  </a:cubicBezTo>
                  <a:cubicBezTo>
                    <a:pt x="45254" y="211169"/>
                    <a:pt x="56280" y="212101"/>
                    <a:pt x="66387" y="212101"/>
                  </a:cubicBezTo>
                  <a:cubicBezTo>
                    <a:pt x="67919" y="212101"/>
                    <a:pt x="71900" y="212101"/>
                    <a:pt x="71900" y="205890"/>
                  </a:cubicBezTo>
                  <a:cubicBezTo>
                    <a:pt x="71900" y="202784"/>
                    <a:pt x="69144" y="202474"/>
                    <a:pt x="65775" y="202474"/>
                  </a:cubicBezTo>
                  <a:cubicBezTo>
                    <a:pt x="48011" y="201853"/>
                    <a:pt x="45560" y="195020"/>
                    <a:pt x="45560" y="188809"/>
                  </a:cubicBezTo>
                  <a:cubicBezTo>
                    <a:pt x="45560" y="186635"/>
                    <a:pt x="45867" y="185082"/>
                    <a:pt x="46786" y="181666"/>
                  </a:cubicBezTo>
                  <a:lnTo>
                    <a:pt x="87214" y="17689"/>
                  </a:lnTo>
                  <a:cubicBezTo>
                    <a:pt x="88440" y="19552"/>
                    <a:pt x="88440" y="20173"/>
                    <a:pt x="89971" y="23279"/>
                  </a:cubicBezTo>
                  <a:lnTo>
                    <a:pt x="166234" y="206200"/>
                  </a:lnTo>
                  <a:cubicBezTo>
                    <a:pt x="168378" y="211480"/>
                    <a:pt x="169297" y="212101"/>
                    <a:pt x="172054" y="212101"/>
                  </a:cubicBezTo>
                  <a:cubicBezTo>
                    <a:pt x="175423" y="212101"/>
                    <a:pt x="175423" y="211169"/>
                    <a:pt x="176954" y="205579"/>
                  </a:cubicBezTo>
                  <a:lnTo>
                    <a:pt x="219833" y="32596"/>
                  </a:lnTo>
                  <a:close/>
                </a:path>
              </a:pathLst>
            </a:custGeom>
            <a:grpFill/>
            <a:ln w="30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" name="任意多边形: 形状 101">
              <a:extLst>
                <a:ext uri="{FF2B5EF4-FFF2-40B4-BE49-F238E27FC236}">
                  <a16:creationId xmlns:a16="http://schemas.microsoft.com/office/drawing/2014/main" id="{ED350FCA-7CE6-D2E5-34CA-2DC11871FBDE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9939416" y="1857181"/>
              <a:ext cx="94762" cy="144349"/>
            </a:xfrm>
            <a:custGeom>
              <a:avLst/>
              <a:gdLst>
                <a:gd name="connsiteX0" fmla="*/ 95003 w 94762"/>
                <a:gd name="connsiteY0" fmla="*/ 104767 h 144349"/>
                <a:gd name="connsiteX1" fmla="*/ 87714 w 94762"/>
                <a:gd name="connsiteY1" fmla="*/ 104767 h 144349"/>
                <a:gd name="connsiteX2" fmla="*/ 82139 w 94762"/>
                <a:gd name="connsiteY2" fmla="*/ 124549 h 144349"/>
                <a:gd name="connsiteX3" fmla="*/ 60914 w 94762"/>
                <a:gd name="connsiteY3" fmla="*/ 125854 h 144349"/>
                <a:gd name="connsiteX4" fmla="*/ 21465 w 94762"/>
                <a:gd name="connsiteY4" fmla="*/ 125854 h 144349"/>
                <a:gd name="connsiteX5" fmla="*/ 64344 w 94762"/>
                <a:gd name="connsiteY5" fmla="*/ 89332 h 144349"/>
                <a:gd name="connsiteX6" fmla="*/ 95003 w 94762"/>
                <a:gd name="connsiteY6" fmla="*/ 42375 h 144349"/>
                <a:gd name="connsiteX7" fmla="*/ 44834 w 94762"/>
                <a:gd name="connsiteY7" fmla="*/ -17 h 144349"/>
                <a:gd name="connsiteX8" fmla="*/ 240 w 94762"/>
                <a:gd name="connsiteY8" fmla="*/ 38896 h 144349"/>
                <a:gd name="connsiteX9" fmla="*/ 11603 w 94762"/>
                <a:gd name="connsiteY9" fmla="*/ 51070 h 144349"/>
                <a:gd name="connsiteX10" fmla="*/ 22966 w 94762"/>
                <a:gd name="connsiteY10" fmla="*/ 39548 h 144349"/>
                <a:gd name="connsiteX11" fmla="*/ 10317 w 94762"/>
                <a:gd name="connsiteY11" fmla="*/ 28027 h 144349"/>
                <a:gd name="connsiteX12" fmla="*/ 41619 w 94762"/>
                <a:gd name="connsiteY12" fmla="*/ 7809 h 144349"/>
                <a:gd name="connsiteX13" fmla="*/ 74207 w 94762"/>
                <a:gd name="connsiteY13" fmla="*/ 42375 h 144349"/>
                <a:gd name="connsiteX14" fmla="*/ 54053 w 94762"/>
                <a:gd name="connsiteY14" fmla="*/ 84114 h 144349"/>
                <a:gd name="connsiteX15" fmla="*/ 2384 w 94762"/>
                <a:gd name="connsiteY15" fmla="*/ 135854 h 144349"/>
                <a:gd name="connsiteX16" fmla="*/ 240 w 94762"/>
                <a:gd name="connsiteY16" fmla="*/ 144332 h 144349"/>
                <a:gd name="connsiteX17" fmla="*/ 88571 w 94762"/>
                <a:gd name="connsiteY17" fmla="*/ 144332 h 144349"/>
                <a:gd name="connsiteX18" fmla="*/ 95003 w 94762"/>
                <a:gd name="connsiteY18" fmla="*/ 104767 h 144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4762" h="144349">
                  <a:moveTo>
                    <a:pt x="95003" y="104767"/>
                  </a:moveTo>
                  <a:lnTo>
                    <a:pt x="87714" y="104767"/>
                  </a:lnTo>
                  <a:cubicBezTo>
                    <a:pt x="87070" y="109549"/>
                    <a:pt x="84926" y="122375"/>
                    <a:pt x="82139" y="124549"/>
                  </a:cubicBezTo>
                  <a:cubicBezTo>
                    <a:pt x="80424" y="125854"/>
                    <a:pt x="63916" y="125854"/>
                    <a:pt x="60914" y="125854"/>
                  </a:cubicBezTo>
                  <a:lnTo>
                    <a:pt x="21465" y="125854"/>
                  </a:lnTo>
                  <a:cubicBezTo>
                    <a:pt x="43977" y="105636"/>
                    <a:pt x="51481" y="99549"/>
                    <a:pt x="64344" y="89332"/>
                  </a:cubicBezTo>
                  <a:cubicBezTo>
                    <a:pt x="80210" y="76505"/>
                    <a:pt x="95003" y="63027"/>
                    <a:pt x="95003" y="42375"/>
                  </a:cubicBezTo>
                  <a:cubicBezTo>
                    <a:pt x="95003" y="16070"/>
                    <a:pt x="72277" y="-17"/>
                    <a:pt x="44834" y="-17"/>
                  </a:cubicBezTo>
                  <a:cubicBezTo>
                    <a:pt x="18249" y="-17"/>
                    <a:pt x="240" y="18896"/>
                    <a:pt x="240" y="38896"/>
                  </a:cubicBezTo>
                  <a:cubicBezTo>
                    <a:pt x="240" y="49983"/>
                    <a:pt x="9459" y="51070"/>
                    <a:pt x="11603" y="51070"/>
                  </a:cubicBezTo>
                  <a:cubicBezTo>
                    <a:pt x="16749" y="51070"/>
                    <a:pt x="22966" y="47375"/>
                    <a:pt x="22966" y="39548"/>
                  </a:cubicBezTo>
                  <a:cubicBezTo>
                    <a:pt x="22966" y="35635"/>
                    <a:pt x="21465" y="28027"/>
                    <a:pt x="10317" y="28027"/>
                  </a:cubicBezTo>
                  <a:cubicBezTo>
                    <a:pt x="16963" y="12592"/>
                    <a:pt x="31542" y="7809"/>
                    <a:pt x="41619" y="7809"/>
                  </a:cubicBezTo>
                  <a:cubicBezTo>
                    <a:pt x="63058" y="7809"/>
                    <a:pt x="74207" y="24766"/>
                    <a:pt x="74207" y="42375"/>
                  </a:cubicBezTo>
                  <a:cubicBezTo>
                    <a:pt x="74207" y="61288"/>
                    <a:pt x="60914" y="76288"/>
                    <a:pt x="54053" y="84114"/>
                  </a:cubicBezTo>
                  <a:lnTo>
                    <a:pt x="2384" y="135854"/>
                  </a:lnTo>
                  <a:cubicBezTo>
                    <a:pt x="240" y="137810"/>
                    <a:pt x="240" y="138245"/>
                    <a:pt x="240" y="144332"/>
                  </a:cubicBezTo>
                  <a:lnTo>
                    <a:pt x="88571" y="144332"/>
                  </a:lnTo>
                  <a:lnTo>
                    <a:pt x="95003" y="104767"/>
                  </a:lnTo>
                  <a:close/>
                </a:path>
              </a:pathLst>
            </a:custGeom>
            <a:grpFill/>
            <a:ln w="30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" name="任意多边形: 形状 102">
              <a:extLst>
                <a:ext uri="{FF2B5EF4-FFF2-40B4-BE49-F238E27FC236}">
                  <a16:creationId xmlns:a16="http://schemas.microsoft.com/office/drawing/2014/main" id="{23E89F30-F66A-ECFC-EAD3-EAF3544560A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0080768" y="1896838"/>
              <a:ext cx="71056" cy="310562"/>
            </a:xfrm>
            <a:custGeom>
              <a:avLst/>
              <a:gdLst>
                <a:gd name="connsiteX0" fmla="*/ 71301 w 71056"/>
                <a:gd name="connsiteY0" fmla="*/ 155268 h 310562"/>
                <a:gd name="connsiteX1" fmla="*/ 51087 w 71056"/>
                <a:gd name="connsiteY1" fmla="*/ 58373 h 310562"/>
                <a:gd name="connsiteX2" fmla="*/ 3308 w 71056"/>
                <a:gd name="connsiteY2" fmla="*/ -13 h 310562"/>
                <a:gd name="connsiteX3" fmla="*/ 245 w 71056"/>
                <a:gd name="connsiteY3" fmla="*/ 3092 h 310562"/>
                <a:gd name="connsiteX4" fmla="*/ 6064 w 71056"/>
                <a:gd name="connsiteY4" fmla="*/ 10235 h 310562"/>
                <a:gd name="connsiteX5" fmla="*/ 53537 w 71056"/>
                <a:gd name="connsiteY5" fmla="*/ 155268 h 310562"/>
                <a:gd name="connsiteX6" fmla="*/ 4226 w 71056"/>
                <a:gd name="connsiteY6" fmla="*/ 302164 h 310562"/>
                <a:gd name="connsiteX7" fmla="*/ 245 w 71056"/>
                <a:gd name="connsiteY7" fmla="*/ 307444 h 310562"/>
                <a:gd name="connsiteX8" fmla="*/ 3308 w 71056"/>
                <a:gd name="connsiteY8" fmla="*/ 310550 h 310562"/>
                <a:gd name="connsiteX9" fmla="*/ 52006 w 71056"/>
                <a:gd name="connsiteY9" fmla="*/ 249990 h 310562"/>
                <a:gd name="connsiteX10" fmla="*/ 71301 w 71056"/>
                <a:gd name="connsiteY10" fmla="*/ 155268 h 310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056" h="310562">
                  <a:moveTo>
                    <a:pt x="71301" y="155268"/>
                  </a:moveTo>
                  <a:cubicBezTo>
                    <a:pt x="71301" y="131044"/>
                    <a:pt x="67932" y="93466"/>
                    <a:pt x="51087" y="58373"/>
                  </a:cubicBezTo>
                  <a:cubicBezTo>
                    <a:pt x="32710" y="20173"/>
                    <a:pt x="6370" y="-13"/>
                    <a:pt x="3308" y="-13"/>
                  </a:cubicBezTo>
                  <a:cubicBezTo>
                    <a:pt x="1470" y="-13"/>
                    <a:pt x="245" y="1229"/>
                    <a:pt x="245" y="3092"/>
                  </a:cubicBezTo>
                  <a:cubicBezTo>
                    <a:pt x="245" y="4024"/>
                    <a:pt x="245" y="4645"/>
                    <a:pt x="6064" y="10235"/>
                  </a:cubicBezTo>
                  <a:cubicBezTo>
                    <a:pt x="36079" y="40981"/>
                    <a:pt x="53537" y="90361"/>
                    <a:pt x="53537" y="155268"/>
                  </a:cubicBezTo>
                  <a:cubicBezTo>
                    <a:pt x="53537" y="208374"/>
                    <a:pt x="42205" y="263033"/>
                    <a:pt x="4226" y="302164"/>
                  </a:cubicBezTo>
                  <a:cubicBezTo>
                    <a:pt x="245" y="305891"/>
                    <a:pt x="245" y="306512"/>
                    <a:pt x="245" y="307444"/>
                  </a:cubicBezTo>
                  <a:cubicBezTo>
                    <a:pt x="245" y="309307"/>
                    <a:pt x="1470" y="310550"/>
                    <a:pt x="3308" y="310550"/>
                  </a:cubicBezTo>
                  <a:cubicBezTo>
                    <a:pt x="6370" y="310550"/>
                    <a:pt x="33935" y="289431"/>
                    <a:pt x="52006" y="249990"/>
                  </a:cubicBezTo>
                  <a:cubicBezTo>
                    <a:pt x="67626" y="215828"/>
                    <a:pt x="71301" y="181355"/>
                    <a:pt x="71301" y="155268"/>
                  </a:cubicBezTo>
                  <a:close/>
                </a:path>
              </a:pathLst>
            </a:custGeom>
            <a:grpFill/>
            <a:ln w="30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366427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  <p:bldP spid="9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768C0A-DAE8-2F06-E9CB-AF380C834A57}"/>
              </a:ext>
            </a:extLst>
          </p:cNvPr>
          <p:cNvGrpSpPr/>
          <p:nvPr/>
        </p:nvGrpSpPr>
        <p:grpSpPr>
          <a:xfrm>
            <a:off x="482600" y="326129"/>
            <a:ext cx="2051051" cy="597639"/>
            <a:chOff x="555618" y="2329496"/>
            <a:chExt cx="10041561" cy="2113408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9DE7A433-0EE7-3DF2-7B91-4D0819D8FCE5}"/>
                </a:ext>
              </a:extLst>
            </p:cNvPr>
            <p:cNvSpPr/>
            <p:nvPr/>
          </p:nvSpPr>
          <p:spPr>
            <a:xfrm>
              <a:off x="1142988" y="2531003"/>
              <a:ext cx="9454191" cy="1795990"/>
            </a:xfrm>
            <a:prstGeom prst="roundRect">
              <a:avLst>
                <a:gd name="adj" fmla="val 5667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R"/>
                <a:ea typeface="微软雅黑 Light"/>
                <a:cs typeface="+mn-cs"/>
              </a:endParaRPr>
            </a:p>
          </p:txBody>
        </p:sp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A8A3DDD1-278F-88C9-1566-C8B0B814FDE9}"/>
                </a:ext>
              </a:extLst>
            </p:cNvPr>
            <p:cNvSpPr/>
            <p:nvPr/>
          </p:nvSpPr>
          <p:spPr>
            <a:xfrm>
              <a:off x="555618" y="2329496"/>
              <a:ext cx="2870122" cy="2113408"/>
            </a:xfrm>
            <a:custGeom>
              <a:avLst/>
              <a:gdLst>
                <a:gd name="connsiteX0" fmla="*/ 107956 w 3162822"/>
                <a:gd name="connsiteY0" fmla="*/ 0 h 1905000"/>
                <a:gd name="connsiteX1" fmla="*/ 3162822 w 3162822"/>
                <a:gd name="connsiteY1" fmla="*/ 0 h 1905000"/>
                <a:gd name="connsiteX2" fmla="*/ 2580731 w 3162822"/>
                <a:gd name="connsiteY2" fmla="*/ 1905000 h 1905000"/>
                <a:gd name="connsiteX3" fmla="*/ 107956 w 3162822"/>
                <a:gd name="connsiteY3" fmla="*/ 1905000 h 1905000"/>
                <a:gd name="connsiteX4" fmla="*/ 0 w 3162822"/>
                <a:gd name="connsiteY4" fmla="*/ 1797044 h 1905000"/>
                <a:gd name="connsiteX5" fmla="*/ 0 w 3162822"/>
                <a:gd name="connsiteY5" fmla="*/ 107956 h 1905000"/>
                <a:gd name="connsiteX6" fmla="*/ 107956 w 3162822"/>
                <a:gd name="connsiteY6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62822" h="1905000">
                  <a:moveTo>
                    <a:pt x="107956" y="0"/>
                  </a:moveTo>
                  <a:lnTo>
                    <a:pt x="3162822" y="0"/>
                  </a:lnTo>
                  <a:lnTo>
                    <a:pt x="2580731" y="1905000"/>
                  </a:lnTo>
                  <a:lnTo>
                    <a:pt x="107956" y="1905000"/>
                  </a:lnTo>
                  <a:cubicBezTo>
                    <a:pt x="48334" y="1905000"/>
                    <a:pt x="0" y="1856666"/>
                    <a:pt x="0" y="1797044"/>
                  </a:cubicBezTo>
                  <a:lnTo>
                    <a:pt x="0" y="107956"/>
                  </a:lnTo>
                  <a:cubicBezTo>
                    <a:pt x="0" y="48334"/>
                    <a:pt x="48334" y="0"/>
                    <a:pt x="107956" y="0"/>
                  </a:cubicBezTo>
                  <a:close/>
                </a:path>
              </a:pathLst>
            </a:custGeom>
            <a:gradFill>
              <a:gsLst>
                <a:gs pos="0">
                  <a:srgbClr val="006A60"/>
                </a:gs>
                <a:gs pos="100000">
                  <a:srgbClr val="006A60">
                    <a:lumMod val="75000"/>
                  </a:srgbClr>
                </a:gs>
              </a:gsLst>
              <a:lin ang="2700000" scaled="0"/>
            </a:gra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R"/>
                <a:ea typeface="微软雅黑 Light"/>
                <a:cs typeface="+mn-cs"/>
              </a:endParaRPr>
            </a:p>
          </p:txBody>
        </p:sp>
        <p:sp>
          <p:nvSpPr>
            <p:cNvPr id="5" name="文本占位符 2">
              <a:extLst>
                <a:ext uri="{FF2B5EF4-FFF2-40B4-BE49-F238E27FC236}">
                  <a16:creationId xmlns:a16="http://schemas.microsoft.com/office/drawing/2014/main" id="{E784C488-72C9-C9F2-7331-CA722BCECFA4}"/>
                </a:ext>
              </a:extLst>
            </p:cNvPr>
            <p:cNvSpPr txBox="1">
              <a:spLocks/>
            </p:cNvSpPr>
            <p:nvPr/>
          </p:nvSpPr>
          <p:spPr>
            <a:xfrm>
              <a:off x="1293636" y="2580744"/>
              <a:ext cx="2132104" cy="1587499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3800" b="0" kern="1200" spc="600">
                  <a:solidFill>
                    <a:schemeClr val="bg1"/>
                  </a:solidFill>
                  <a:latin typeface="Impact" panose="020B080603090205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3600" b="0" i="0" u="none" strike="noStrike" kern="1200" cap="none" spc="-30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微软雅黑 Light"/>
                <a:cs typeface="+mn-cs"/>
              </a:endParaRP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814C829B-3008-1B44-BBFB-D4A0EDFE21F9}"/>
              </a:ext>
            </a:extLst>
          </p:cNvPr>
          <p:cNvSpPr txBox="1"/>
          <p:nvPr/>
        </p:nvSpPr>
        <p:spPr>
          <a:xfrm>
            <a:off x="1068841" y="397634"/>
            <a:ext cx="1464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655C"/>
                </a:solidFill>
              </a:rPr>
              <a:t>Abstract</a:t>
            </a:r>
            <a:endParaRPr lang="zh-CN" altLang="en-US" sz="2400" b="1" dirty="0">
              <a:solidFill>
                <a:srgbClr val="00655C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4206FD5-5E69-EAB2-786C-E2410DA8CC88}"/>
              </a:ext>
            </a:extLst>
          </p:cNvPr>
          <p:cNvSpPr txBox="1"/>
          <p:nvPr/>
        </p:nvSpPr>
        <p:spPr>
          <a:xfrm>
            <a:off x="482600" y="1031952"/>
            <a:ext cx="6529456" cy="5090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Specifically, 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global branch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achieves a global perceptive field via 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dual-domain channel attention and frequency-gated mechanism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Furthermore, to provide multi-grained receptive fields, </a:t>
            </a:r>
            <a:r>
              <a:rPr lang="en-US" altLang="zh-CN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large branch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formulated via different shapes of depth-wise convolutions with unusually </a:t>
            </a:r>
            <a:r>
              <a:rPr lang="en-US" altLang="zh-CN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large kernel sizes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Moreover, we complement local information using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point-wise depth-wise convolution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Finally, the proposed network, dubbed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OKNet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is established by inserting the omni-kernel module into the bottleneck position for efficiency. Extensive experiments demonstrate that our network achieves state-of-the-art performance on 11 benchmark datasets for three representative image restoration tasks, including image dehazing, image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desnowing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image defocus deblurring. The code is available at </a:t>
            </a:r>
            <a:r>
              <a:rPr lang="en-US" altLang="zh-CN" u="sng" dirty="0">
                <a:latin typeface="Consolas" panose="020B0609020204030204" pitchFamily="49" charset="0"/>
                <a:cs typeface="Times New Roman" panose="02020603050405020304" pitchFamily="18" charset="0"/>
              </a:rPr>
              <a:t>https://github.com/c-yn/OKNet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zh-CN" altLang="en-US" dirty="0">
              <a:solidFill>
                <a:srgbClr val="006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0F094850-AB21-57C8-00AC-DD2F6616F744}"/>
              </a:ext>
            </a:extLst>
          </p:cNvPr>
          <p:cNvGrpSpPr/>
          <p:nvPr/>
        </p:nvGrpSpPr>
        <p:grpSpPr>
          <a:xfrm>
            <a:off x="7343775" y="1235006"/>
            <a:ext cx="4365625" cy="5221220"/>
            <a:chOff x="690839" y="2808375"/>
            <a:chExt cx="2206513" cy="2287935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73170B7D-63A3-2384-D5D9-32B4C9FF23F0}"/>
                </a:ext>
              </a:extLst>
            </p:cNvPr>
            <p:cNvSpPr/>
            <p:nvPr/>
          </p:nvSpPr>
          <p:spPr>
            <a:xfrm>
              <a:off x="690839" y="2808375"/>
              <a:ext cx="2206513" cy="2287935"/>
            </a:xfrm>
            <a:prstGeom prst="roundRect">
              <a:avLst>
                <a:gd name="adj" fmla="val 3605"/>
              </a:avLst>
            </a:prstGeom>
            <a:gradFill>
              <a:gsLst>
                <a:gs pos="100000">
                  <a:srgbClr val="E7FFF1"/>
                </a:gs>
                <a:gs pos="25000">
                  <a:schemeClr val="bg1"/>
                </a:gs>
              </a:gsLst>
              <a:lin ang="2700000" scaled="1"/>
            </a:gradFill>
            <a:ln>
              <a:noFill/>
            </a:ln>
            <a:effectLst>
              <a:outerShdw blurRad="76200" dist="50800" dir="5400000" algn="ctr" rotWithShape="0">
                <a:schemeClr val="accent2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dirty="0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11" name="矩形: 圆顶角 10">
              <a:extLst>
                <a:ext uri="{FF2B5EF4-FFF2-40B4-BE49-F238E27FC236}">
                  <a16:creationId xmlns:a16="http://schemas.microsoft.com/office/drawing/2014/main" id="{618AF30E-C787-CC28-91B4-2EA4534019F1}"/>
                </a:ext>
              </a:extLst>
            </p:cNvPr>
            <p:cNvSpPr/>
            <p:nvPr/>
          </p:nvSpPr>
          <p:spPr>
            <a:xfrm>
              <a:off x="690839" y="2808375"/>
              <a:ext cx="2206512" cy="53828"/>
            </a:xfrm>
            <a:prstGeom prst="round2SameRect">
              <a:avLst>
                <a:gd name="adj1" fmla="val 34924"/>
                <a:gd name="adj2" fmla="val 0"/>
              </a:avLst>
            </a:prstGeom>
            <a:gradFill>
              <a:gsLst>
                <a:gs pos="0">
                  <a:srgbClr val="00B050"/>
                </a:gs>
                <a:gs pos="60000">
                  <a:srgbClr val="006F66"/>
                </a:gs>
              </a:gsLst>
              <a:lin ang="2700000" scaled="0"/>
            </a:gradFill>
            <a:ln w="57150" cap="rnd">
              <a:noFill/>
              <a:prstDash val="solid"/>
              <a:round/>
            </a:ln>
            <a:effectLst>
              <a:outerShdw blurRad="76200" dist="50800" dir="5400000" algn="ctr" rotWithShape="0">
                <a:schemeClr val="accent6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 defTabSz="913765"/>
              <a:endParaRPr lang="en-US" sz="20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2C330B6D-6E5C-BEA5-502E-AFFF5D302575}"/>
              </a:ext>
            </a:extLst>
          </p:cNvPr>
          <p:cNvSpPr txBox="1"/>
          <p:nvPr/>
        </p:nvSpPr>
        <p:spPr>
          <a:xfrm>
            <a:off x="7450785" y="1441824"/>
            <a:ext cx="4151602" cy="3919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6F6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Notes: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6F66"/>
                </a:solidFill>
                <a:effectLst/>
                <a:uLnTx/>
                <a:uFillTx/>
                <a:ea typeface="微软雅黑"/>
                <a:cs typeface="Times New Roman" panose="02020603050405020304" pitchFamily="18" charset="0"/>
              </a:rPr>
              <a:t>The global branch: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lphaLcParenR"/>
              <a:defRPr/>
            </a:pPr>
            <a:r>
              <a:rPr lang="en-US" altLang="zh-CN" dirty="0">
                <a:solidFill>
                  <a:srgbClr val="0000FF"/>
                </a:solidFill>
                <a:ea typeface="微软雅黑"/>
                <a:cs typeface="Times New Roman" panose="02020603050405020304" pitchFamily="18" charset="0"/>
              </a:rPr>
              <a:t>dual-domain channel attention 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lphaLcParenR"/>
              <a:defRPr/>
            </a:pPr>
            <a:r>
              <a:rPr lang="en-US" altLang="zh-CN" dirty="0">
                <a:solidFill>
                  <a:srgbClr val="0000FF"/>
                </a:solidFill>
                <a:ea typeface="微软雅黑"/>
                <a:cs typeface="Times New Roman" panose="02020603050405020304" pitchFamily="18" charset="0"/>
              </a:rPr>
              <a:t>frequency-gated mechanism</a:t>
            </a:r>
          </a:p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6F66"/>
                </a:solidFill>
                <a:effectLst/>
                <a:uLnTx/>
                <a:uFillTx/>
                <a:ea typeface="微软雅黑"/>
                <a:cs typeface="Times New Roman" panose="02020603050405020304" pitchFamily="18" charset="0"/>
              </a:rPr>
              <a:t>The large branch:</a:t>
            </a:r>
          </a:p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dirty="0">
                <a:solidFill>
                  <a:srgbClr val="0000FF"/>
                </a:solidFill>
                <a:ea typeface="微软雅黑"/>
                <a:cs typeface="Times New Roman" panose="02020603050405020304" pitchFamily="18" charset="0"/>
              </a:rPr>
              <a:t>different shapes of depth-wise convolutions with large kernel sizes</a:t>
            </a:r>
          </a:p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6F66"/>
                </a:solidFill>
                <a:effectLst/>
                <a:uLnTx/>
                <a:uFillTx/>
                <a:ea typeface="微软雅黑"/>
                <a:cs typeface="Times New Roman" panose="02020603050405020304" pitchFamily="18" charset="0"/>
              </a:rPr>
              <a:t>The local branch:</a:t>
            </a:r>
          </a:p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dirty="0">
                <a:solidFill>
                  <a:srgbClr val="0000FF"/>
                </a:solidFill>
                <a:ea typeface="微软雅黑"/>
                <a:cs typeface="Times New Roman" panose="02020603050405020304" pitchFamily="18" charset="0"/>
              </a:rPr>
              <a:t>a point-wise depth-wise convolution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D0B1624-B0D0-FCDC-78AC-0DA74FC00484}"/>
              </a:ext>
            </a:extLst>
          </p:cNvPr>
          <p:cNvSpPr txBox="1"/>
          <p:nvPr/>
        </p:nvSpPr>
        <p:spPr>
          <a:xfrm>
            <a:off x="8893067" y="5622994"/>
            <a:ext cx="1581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/>
              <a:t>OKNet</a:t>
            </a:r>
            <a:endParaRPr lang="zh-CN" alt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191197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768C0A-DAE8-2F06-E9CB-AF380C834A57}"/>
              </a:ext>
            </a:extLst>
          </p:cNvPr>
          <p:cNvGrpSpPr/>
          <p:nvPr/>
        </p:nvGrpSpPr>
        <p:grpSpPr>
          <a:xfrm>
            <a:off x="482600" y="326129"/>
            <a:ext cx="2559181" cy="597639"/>
            <a:chOff x="555618" y="2329496"/>
            <a:chExt cx="12529270" cy="2113408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9DE7A433-0EE7-3DF2-7B91-4D0819D8FCE5}"/>
                </a:ext>
              </a:extLst>
            </p:cNvPr>
            <p:cNvSpPr/>
            <p:nvPr/>
          </p:nvSpPr>
          <p:spPr>
            <a:xfrm>
              <a:off x="1142993" y="2531003"/>
              <a:ext cx="11941895" cy="1795990"/>
            </a:xfrm>
            <a:prstGeom prst="roundRect">
              <a:avLst>
                <a:gd name="adj" fmla="val 5667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R"/>
                <a:ea typeface="微软雅黑 Light"/>
                <a:cs typeface="+mn-cs"/>
              </a:endParaRPr>
            </a:p>
          </p:txBody>
        </p:sp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A8A3DDD1-278F-88C9-1566-C8B0B814FDE9}"/>
                </a:ext>
              </a:extLst>
            </p:cNvPr>
            <p:cNvSpPr/>
            <p:nvPr/>
          </p:nvSpPr>
          <p:spPr>
            <a:xfrm>
              <a:off x="555618" y="2329496"/>
              <a:ext cx="2870122" cy="2113408"/>
            </a:xfrm>
            <a:custGeom>
              <a:avLst/>
              <a:gdLst>
                <a:gd name="connsiteX0" fmla="*/ 107956 w 3162822"/>
                <a:gd name="connsiteY0" fmla="*/ 0 h 1905000"/>
                <a:gd name="connsiteX1" fmla="*/ 3162822 w 3162822"/>
                <a:gd name="connsiteY1" fmla="*/ 0 h 1905000"/>
                <a:gd name="connsiteX2" fmla="*/ 2580731 w 3162822"/>
                <a:gd name="connsiteY2" fmla="*/ 1905000 h 1905000"/>
                <a:gd name="connsiteX3" fmla="*/ 107956 w 3162822"/>
                <a:gd name="connsiteY3" fmla="*/ 1905000 h 1905000"/>
                <a:gd name="connsiteX4" fmla="*/ 0 w 3162822"/>
                <a:gd name="connsiteY4" fmla="*/ 1797044 h 1905000"/>
                <a:gd name="connsiteX5" fmla="*/ 0 w 3162822"/>
                <a:gd name="connsiteY5" fmla="*/ 107956 h 1905000"/>
                <a:gd name="connsiteX6" fmla="*/ 107956 w 3162822"/>
                <a:gd name="connsiteY6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62822" h="1905000">
                  <a:moveTo>
                    <a:pt x="107956" y="0"/>
                  </a:moveTo>
                  <a:lnTo>
                    <a:pt x="3162822" y="0"/>
                  </a:lnTo>
                  <a:lnTo>
                    <a:pt x="2580731" y="1905000"/>
                  </a:lnTo>
                  <a:lnTo>
                    <a:pt x="107956" y="1905000"/>
                  </a:lnTo>
                  <a:cubicBezTo>
                    <a:pt x="48334" y="1905000"/>
                    <a:pt x="0" y="1856666"/>
                    <a:pt x="0" y="1797044"/>
                  </a:cubicBezTo>
                  <a:lnTo>
                    <a:pt x="0" y="107956"/>
                  </a:lnTo>
                  <a:cubicBezTo>
                    <a:pt x="0" y="48334"/>
                    <a:pt x="48334" y="0"/>
                    <a:pt x="107956" y="0"/>
                  </a:cubicBezTo>
                  <a:close/>
                </a:path>
              </a:pathLst>
            </a:custGeom>
            <a:gradFill>
              <a:gsLst>
                <a:gs pos="0">
                  <a:srgbClr val="006A60"/>
                </a:gs>
                <a:gs pos="100000">
                  <a:srgbClr val="006A60">
                    <a:lumMod val="75000"/>
                  </a:srgbClr>
                </a:gs>
              </a:gsLst>
              <a:lin ang="2700000" scaled="0"/>
            </a:gra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R"/>
                <a:ea typeface="微软雅黑 Light"/>
                <a:cs typeface="+mn-cs"/>
              </a:endParaRPr>
            </a:p>
          </p:txBody>
        </p:sp>
        <p:sp>
          <p:nvSpPr>
            <p:cNvPr id="5" name="文本占位符 2">
              <a:extLst>
                <a:ext uri="{FF2B5EF4-FFF2-40B4-BE49-F238E27FC236}">
                  <a16:creationId xmlns:a16="http://schemas.microsoft.com/office/drawing/2014/main" id="{E784C488-72C9-C9F2-7331-CA722BCECFA4}"/>
                </a:ext>
              </a:extLst>
            </p:cNvPr>
            <p:cNvSpPr txBox="1">
              <a:spLocks/>
            </p:cNvSpPr>
            <p:nvPr/>
          </p:nvSpPr>
          <p:spPr>
            <a:xfrm>
              <a:off x="1293636" y="2580744"/>
              <a:ext cx="2132104" cy="1587499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3800" b="0" kern="1200" spc="600">
                  <a:solidFill>
                    <a:schemeClr val="bg1"/>
                  </a:solidFill>
                  <a:latin typeface="Impact" panose="020B080603090205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3600" b="0" i="0" u="none" strike="noStrike" kern="1200" cap="none" spc="-30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微软雅黑 Light"/>
                <a:cs typeface="+mn-cs"/>
              </a:endParaRP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814C829B-3008-1B44-BBFB-D4A0EDFE21F9}"/>
              </a:ext>
            </a:extLst>
          </p:cNvPr>
          <p:cNvSpPr txBox="1"/>
          <p:nvPr/>
        </p:nvSpPr>
        <p:spPr>
          <a:xfrm>
            <a:off x="1068841" y="397634"/>
            <a:ext cx="1972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655C"/>
                </a:solidFill>
              </a:rPr>
              <a:t>Introduction</a:t>
            </a:r>
            <a:endParaRPr lang="zh-CN" altLang="en-US" sz="2400" b="1" dirty="0">
              <a:solidFill>
                <a:srgbClr val="00655C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4206FD5-5E69-EAB2-786C-E2410DA8CC88}"/>
              </a:ext>
            </a:extLst>
          </p:cNvPr>
          <p:cNvSpPr txBox="1"/>
          <p:nvPr/>
        </p:nvSpPr>
        <p:spPr>
          <a:xfrm>
            <a:off x="482600" y="1031952"/>
            <a:ext cx="6529456" cy="5097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3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restoration aims to restore a sharp image from its low-quality counterpart, which suffers from degradations such as haze, snowflakes, and blur. To deal with this longstanding ill-posed problem, conventional approaches utilized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various hand-crafted features and assumptions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restrict solution spaces. However, these methods are not applicable to more challenging real-world scenarios.</a:t>
            </a:r>
          </a:p>
          <a:p>
            <a:pPr indent="457200" algn="just">
              <a:lnSpc>
                <a:spcPct val="13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recent years, convolutional neural networks (CNNs) have achieved superior performance over traditional algorithms on image restoration tasks by learning generalizable priors from collected large-scale datasets. To further improve performance, many advanced functional units have been developed or borrowed from other domains for image restoration, such as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encoder-decoder architecture, residual connection, and attention mechanisms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D1E31DA-1485-4E1F-814B-A307CE2F5F2C}"/>
              </a:ext>
            </a:extLst>
          </p:cNvPr>
          <p:cNvSpPr txBox="1"/>
          <p:nvPr/>
        </p:nvSpPr>
        <p:spPr>
          <a:xfrm>
            <a:off x="3161756" y="408679"/>
            <a:ext cx="1972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1-2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组合 8" descr="\documentclass[10pt]{article}&#10;%\usepackage[landscape]{geometry}&#10;\usepackage[width=8cm, height=25cm]{geometry}&#10;%\geometry{left=1.0cm,right=1.0cm,top=1.0cm,bottom=1.0cm}&#10;%\special{papersize=25cm,10cm}&#10;\usepackage{amsmath,amssymb}&#10;\usepackage{ctex}&#10;\pagestyle{empty}&#10;&#10;&#10;\begin{document}&#10;&#10;Linear Superposition Model (LSM)&#10;$$&#10;\mathbf{R}=\mathbf{B}+\mathbf{S}&#10;$$&#10;&#10;Screen Blend Model (SBM)&#10;$$&#10;\mathbf{R}=\mathbf{B}+\mathbf{S}-\mathbf{B} \odot \mathbf{S}&#10;$$&#10;&#10;Heavy Rain Model (HRM)&#10;$$&#10;\mathbf{R}=\left(\mathbf{B}+\sum_{i=1}^n \mathbf{S}_i\right) \odot \mathbf{T}+(1-\mathbf{T}) \odot \mathbf{A}&#10;$$&#10;&#10;Depth-guided Rain Model (DRM)&#10;$$&#10;\mathbf{R}=(1-\mathbf{S}-\mathbf{F}) \odot \mathbf{B}+\mathbf{S}+\mathbf{F} \odot \mathbf{A}&#10;$$&#10;&#10;\end{document}" title="IguanaTex Vector Display">
            <a:extLst>
              <a:ext uri="{FF2B5EF4-FFF2-40B4-BE49-F238E27FC236}">
                <a16:creationId xmlns:a16="http://schemas.microsoft.com/office/drawing/2014/main" id="{EEA62FE2-416F-8BE4-7312-84E8E4FC7301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7605185" y="1331341"/>
            <a:ext cx="4002052" cy="4550322"/>
            <a:chOff x="4298288" y="578092"/>
            <a:chExt cx="4002052" cy="4550322"/>
          </a:xfrm>
        </p:grpSpPr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C6DC3502-64AE-1107-A7E5-038EC0062956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4298288" y="593313"/>
              <a:ext cx="125389" cy="155161"/>
            </a:xfrm>
            <a:custGeom>
              <a:avLst/>
              <a:gdLst>
                <a:gd name="connsiteX0" fmla="*/ 125530 w 125389"/>
                <a:gd name="connsiteY0" fmla="*/ 96521 h 155161"/>
                <a:gd name="connsiteX1" fmla="*/ 119820 w 125389"/>
                <a:gd name="connsiteY1" fmla="*/ 96521 h 155161"/>
                <a:gd name="connsiteX2" fmla="*/ 73913 w 125389"/>
                <a:gd name="connsiteY2" fmla="*/ 148090 h 155161"/>
                <a:gd name="connsiteX3" fmla="*/ 55184 w 125389"/>
                <a:gd name="connsiteY3" fmla="*/ 148090 h 155161"/>
                <a:gd name="connsiteX4" fmla="*/ 43993 w 125389"/>
                <a:gd name="connsiteY4" fmla="*/ 139003 h 155161"/>
                <a:gd name="connsiteX5" fmla="*/ 43993 w 125389"/>
                <a:gd name="connsiteY5" fmla="*/ 17918 h 155161"/>
                <a:gd name="connsiteX6" fmla="*/ 65690 w 125389"/>
                <a:gd name="connsiteY6" fmla="*/ 7014 h 155161"/>
                <a:gd name="connsiteX7" fmla="*/ 73227 w 125389"/>
                <a:gd name="connsiteY7" fmla="*/ 7014 h 155161"/>
                <a:gd name="connsiteX8" fmla="*/ 73227 w 125389"/>
                <a:gd name="connsiteY8" fmla="*/ -29 h 155161"/>
                <a:gd name="connsiteX9" fmla="*/ 34857 w 125389"/>
                <a:gd name="connsiteY9" fmla="*/ 653 h 155161"/>
                <a:gd name="connsiteX10" fmla="*/ 141 w 125389"/>
                <a:gd name="connsiteY10" fmla="*/ -29 h 155161"/>
                <a:gd name="connsiteX11" fmla="*/ 141 w 125389"/>
                <a:gd name="connsiteY11" fmla="*/ 7014 h 155161"/>
                <a:gd name="connsiteX12" fmla="*/ 5622 w 125389"/>
                <a:gd name="connsiteY12" fmla="*/ 7014 h 155161"/>
                <a:gd name="connsiteX13" fmla="*/ 23665 w 125389"/>
                <a:gd name="connsiteY13" fmla="*/ 17691 h 155161"/>
                <a:gd name="connsiteX14" fmla="*/ 23665 w 125389"/>
                <a:gd name="connsiteY14" fmla="*/ 137413 h 155161"/>
                <a:gd name="connsiteX15" fmla="*/ 5622 w 125389"/>
                <a:gd name="connsiteY15" fmla="*/ 148090 h 155161"/>
                <a:gd name="connsiteX16" fmla="*/ 141 w 125389"/>
                <a:gd name="connsiteY16" fmla="*/ 148090 h 155161"/>
                <a:gd name="connsiteX17" fmla="*/ 141 w 125389"/>
                <a:gd name="connsiteY17" fmla="*/ 155133 h 155161"/>
                <a:gd name="connsiteX18" fmla="*/ 119135 w 125389"/>
                <a:gd name="connsiteY18" fmla="*/ 155133 h 155161"/>
                <a:gd name="connsiteX19" fmla="*/ 125530 w 125389"/>
                <a:gd name="connsiteY19" fmla="*/ 96521 h 155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5389" h="155161">
                  <a:moveTo>
                    <a:pt x="125530" y="96521"/>
                  </a:moveTo>
                  <a:lnTo>
                    <a:pt x="119820" y="96521"/>
                  </a:lnTo>
                  <a:cubicBezTo>
                    <a:pt x="117308" y="119693"/>
                    <a:pt x="114110" y="148090"/>
                    <a:pt x="73913" y="148090"/>
                  </a:cubicBezTo>
                  <a:lnTo>
                    <a:pt x="55184" y="148090"/>
                  </a:lnTo>
                  <a:cubicBezTo>
                    <a:pt x="44449" y="148090"/>
                    <a:pt x="43993" y="146500"/>
                    <a:pt x="43993" y="139003"/>
                  </a:cubicBezTo>
                  <a:lnTo>
                    <a:pt x="43993" y="17918"/>
                  </a:lnTo>
                  <a:cubicBezTo>
                    <a:pt x="43993" y="10194"/>
                    <a:pt x="43993" y="7014"/>
                    <a:pt x="65690" y="7014"/>
                  </a:cubicBezTo>
                  <a:lnTo>
                    <a:pt x="73227" y="7014"/>
                  </a:lnTo>
                  <a:lnTo>
                    <a:pt x="73227" y="-29"/>
                  </a:lnTo>
                  <a:cubicBezTo>
                    <a:pt x="65005" y="653"/>
                    <a:pt x="44221" y="653"/>
                    <a:pt x="34857" y="653"/>
                  </a:cubicBezTo>
                  <a:cubicBezTo>
                    <a:pt x="25949" y="653"/>
                    <a:pt x="8134" y="653"/>
                    <a:pt x="141" y="-29"/>
                  </a:cubicBezTo>
                  <a:lnTo>
                    <a:pt x="141" y="7014"/>
                  </a:lnTo>
                  <a:lnTo>
                    <a:pt x="5622" y="7014"/>
                  </a:lnTo>
                  <a:cubicBezTo>
                    <a:pt x="23209" y="7014"/>
                    <a:pt x="23665" y="9513"/>
                    <a:pt x="23665" y="17691"/>
                  </a:cubicBezTo>
                  <a:lnTo>
                    <a:pt x="23665" y="137413"/>
                  </a:lnTo>
                  <a:cubicBezTo>
                    <a:pt x="23665" y="145591"/>
                    <a:pt x="23209" y="148090"/>
                    <a:pt x="5622" y="148090"/>
                  </a:cubicBezTo>
                  <a:lnTo>
                    <a:pt x="141" y="148090"/>
                  </a:lnTo>
                  <a:lnTo>
                    <a:pt x="141" y="155133"/>
                  </a:lnTo>
                  <a:lnTo>
                    <a:pt x="119135" y="155133"/>
                  </a:lnTo>
                  <a:lnTo>
                    <a:pt x="125530" y="96521"/>
                  </a:ln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AE7C8539-C1DA-A3A5-B850-7400C7B3BCED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4441036" y="599220"/>
              <a:ext cx="48876" cy="149254"/>
            </a:xfrm>
            <a:custGeom>
              <a:avLst/>
              <a:gdLst>
                <a:gd name="connsiteX0" fmla="*/ 49024 w 48876"/>
                <a:gd name="connsiteY0" fmla="*/ 149226 h 149254"/>
                <a:gd name="connsiteX1" fmla="*/ 49024 w 48876"/>
                <a:gd name="connsiteY1" fmla="*/ 142184 h 149254"/>
                <a:gd name="connsiteX2" fmla="*/ 33036 w 48876"/>
                <a:gd name="connsiteY2" fmla="*/ 132188 h 149254"/>
                <a:gd name="connsiteX3" fmla="*/ 33036 w 48876"/>
                <a:gd name="connsiteY3" fmla="*/ 48814 h 149254"/>
                <a:gd name="connsiteX4" fmla="*/ 1060 w 48876"/>
                <a:gd name="connsiteY4" fmla="*/ 51313 h 149254"/>
                <a:gd name="connsiteX5" fmla="*/ 1060 w 48876"/>
                <a:gd name="connsiteY5" fmla="*/ 58356 h 149254"/>
                <a:gd name="connsiteX6" fmla="*/ 17962 w 48876"/>
                <a:gd name="connsiteY6" fmla="*/ 70850 h 149254"/>
                <a:gd name="connsiteX7" fmla="*/ 17962 w 48876"/>
                <a:gd name="connsiteY7" fmla="*/ 131961 h 149254"/>
                <a:gd name="connsiteX8" fmla="*/ 147 w 48876"/>
                <a:gd name="connsiteY8" fmla="*/ 142184 h 149254"/>
                <a:gd name="connsiteX9" fmla="*/ 147 w 48876"/>
                <a:gd name="connsiteY9" fmla="*/ 149226 h 149254"/>
                <a:gd name="connsiteX10" fmla="*/ 25270 w 48876"/>
                <a:gd name="connsiteY10" fmla="*/ 148545 h 149254"/>
                <a:gd name="connsiteX11" fmla="*/ 49024 w 48876"/>
                <a:gd name="connsiteY11" fmla="*/ 149226 h 149254"/>
                <a:gd name="connsiteX12" fmla="*/ 36462 w 48876"/>
                <a:gd name="connsiteY12" fmla="*/ 12012 h 149254"/>
                <a:gd name="connsiteX13" fmla="*/ 24357 w 48876"/>
                <a:gd name="connsiteY13" fmla="*/ -29 h 149254"/>
                <a:gd name="connsiteX14" fmla="*/ 12023 w 48876"/>
                <a:gd name="connsiteY14" fmla="*/ 12012 h 149254"/>
                <a:gd name="connsiteX15" fmla="*/ 24128 w 48876"/>
                <a:gd name="connsiteY15" fmla="*/ 24052 h 149254"/>
                <a:gd name="connsiteX16" fmla="*/ 36462 w 48876"/>
                <a:gd name="connsiteY16" fmla="*/ 12012 h 14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876" h="149254">
                  <a:moveTo>
                    <a:pt x="49024" y="149226"/>
                  </a:moveTo>
                  <a:lnTo>
                    <a:pt x="49024" y="142184"/>
                  </a:lnTo>
                  <a:cubicBezTo>
                    <a:pt x="33949" y="142184"/>
                    <a:pt x="33036" y="141048"/>
                    <a:pt x="33036" y="132188"/>
                  </a:cubicBezTo>
                  <a:lnTo>
                    <a:pt x="33036" y="48814"/>
                  </a:lnTo>
                  <a:lnTo>
                    <a:pt x="1060" y="51313"/>
                  </a:lnTo>
                  <a:lnTo>
                    <a:pt x="1060" y="58356"/>
                  </a:lnTo>
                  <a:cubicBezTo>
                    <a:pt x="15906" y="58356"/>
                    <a:pt x="17962" y="59719"/>
                    <a:pt x="17962" y="70850"/>
                  </a:cubicBezTo>
                  <a:lnTo>
                    <a:pt x="17962" y="131961"/>
                  </a:lnTo>
                  <a:cubicBezTo>
                    <a:pt x="17962" y="142184"/>
                    <a:pt x="15449" y="142184"/>
                    <a:pt x="147" y="142184"/>
                  </a:cubicBezTo>
                  <a:lnTo>
                    <a:pt x="147" y="149226"/>
                  </a:lnTo>
                  <a:lnTo>
                    <a:pt x="25270" y="148545"/>
                  </a:lnTo>
                  <a:cubicBezTo>
                    <a:pt x="33264" y="148545"/>
                    <a:pt x="41258" y="148999"/>
                    <a:pt x="49024" y="149226"/>
                  </a:cubicBezTo>
                  <a:close/>
                  <a:moveTo>
                    <a:pt x="36462" y="12012"/>
                  </a:moveTo>
                  <a:cubicBezTo>
                    <a:pt x="36462" y="5878"/>
                    <a:pt x="31209" y="-29"/>
                    <a:pt x="24357" y="-29"/>
                  </a:cubicBezTo>
                  <a:cubicBezTo>
                    <a:pt x="16591" y="-29"/>
                    <a:pt x="12023" y="6332"/>
                    <a:pt x="12023" y="12012"/>
                  </a:cubicBezTo>
                  <a:cubicBezTo>
                    <a:pt x="12023" y="18145"/>
                    <a:pt x="17277" y="24052"/>
                    <a:pt x="24128" y="24052"/>
                  </a:cubicBezTo>
                  <a:cubicBezTo>
                    <a:pt x="31894" y="24052"/>
                    <a:pt x="36462" y="17691"/>
                    <a:pt x="36462" y="12012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99C6B4A5-9F79-37E3-587E-92297887450F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4504302" y="648063"/>
              <a:ext cx="114883" cy="100412"/>
            </a:xfrm>
            <a:custGeom>
              <a:avLst/>
              <a:gdLst>
                <a:gd name="connsiteX0" fmla="*/ 115033 w 114883"/>
                <a:gd name="connsiteY0" fmla="*/ 100383 h 100412"/>
                <a:gd name="connsiteX1" fmla="*/ 115033 w 114883"/>
                <a:gd name="connsiteY1" fmla="*/ 93341 h 100412"/>
                <a:gd name="connsiteX2" fmla="*/ 97218 w 114883"/>
                <a:gd name="connsiteY2" fmla="*/ 86526 h 100412"/>
                <a:gd name="connsiteX3" fmla="*/ 97218 w 114883"/>
                <a:gd name="connsiteY3" fmla="*/ 43135 h 100412"/>
                <a:gd name="connsiteX4" fmla="*/ 90138 w 114883"/>
                <a:gd name="connsiteY4" fmla="*/ 8377 h 100412"/>
                <a:gd name="connsiteX5" fmla="*/ 66156 w 114883"/>
                <a:gd name="connsiteY5" fmla="*/ -29 h 100412"/>
                <a:gd name="connsiteX6" fmla="*/ 32353 w 114883"/>
                <a:gd name="connsiteY6" fmla="*/ 23825 h 100412"/>
                <a:gd name="connsiteX7" fmla="*/ 32353 w 114883"/>
                <a:gd name="connsiteY7" fmla="*/ -29 h 100412"/>
                <a:gd name="connsiteX8" fmla="*/ 150 w 114883"/>
                <a:gd name="connsiteY8" fmla="*/ 2470 h 100412"/>
                <a:gd name="connsiteX9" fmla="*/ 150 w 114883"/>
                <a:gd name="connsiteY9" fmla="*/ 9513 h 100412"/>
                <a:gd name="connsiteX10" fmla="*/ 17964 w 114883"/>
                <a:gd name="connsiteY10" fmla="*/ 22235 h 100412"/>
                <a:gd name="connsiteX11" fmla="*/ 17964 w 114883"/>
                <a:gd name="connsiteY11" fmla="*/ 83118 h 100412"/>
                <a:gd name="connsiteX12" fmla="*/ 150 w 114883"/>
                <a:gd name="connsiteY12" fmla="*/ 93341 h 100412"/>
                <a:gd name="connsiteX13" fmla="*/ 150 w 114883"/>
                <a:gd name="connsiteY13" fmla="*/ 100383 h 100412"/>
                <a:gd name="connsiteX14" fmla="*/ 25958 w 114883"/>
                <a:gd name="connsiteY14" fmla="*/ 99702 h 100412"/>
                <a:gd name="connsiteX15" fmla="*/ 51539 w 114883"/>
                <a:gd name="connsiteY15" fmla="*/ 100383 h 100412"/>
                <a:gd name="connsiteX16" fmla="*/ 51539 w 114883"/>
                <a:gd name="connsiteY16" fmla="*/ 93341 h 100412"/>
                <a:gd name="connsiteX17" fmla="*/ 33724 w 114883"/>
                <a:gd name="connsiteY17" fmla="*/ 83118 h 100412"/>
                <a:gd name="connsiteX18" fmla="*/ 33724 w 114883"/>
                <a:gd name="connsiteY18" fmla="*/ 41317 h 100412"/>
                <a:gd name="connsiteX19" fmla="*/ 64557 w 114883"/>
                <a:gd name="connsiteY19" fmla="*/ 4969 h 100412"/>
                <a:gd name="connsiteX20" fmla="*/ 81459 w 114883"/>
                <a:gd name="connsiteY20" fmla="*/ 30186 h 100412"/>
                <a:gd name="connsiteX21" fmla="*/ 81459 w 114883"/>
                <a:gd name="connsiteY21" fmla="*/ 83118 h 100412"/>
                <a:gd name="connsiteX22" fmla="*/ 63644 w 114883"/>
                <a:gd name="connsiteY22" fmla="*/ 93341 h 100412"/>
                <a:gd name="connsiteX23" fmla="*/ 63644 w 114883"/>
                <a:gd name="connsiteY23" fmla="*/ 100383 h 100412"/>
                <a:gd name="connsiteX24" fmla="*/ 89453 w 114883"/>
                <a:gd name="connsiteY24" fmla="*/ 99702 h 100412"/>
                <a:gd name="connsiteX25" fmla="*/ 115033 w 114883"/>
                <a:gd name="connsiteY25" fmla="*/ 100383 h 100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4883" h="100412">
                  <a:moveTo>
                    <a:pt x="115033" y="100383"/>
                  </a:moveTo>
                  <a:lnTo>
                    <a:pt x="115033" y="93341"/>
                  </a:lnTo>
                  <a:cubicBezTo>
                    <a:pt x="103156" y="93341"/>
                    <a:pt x="97447" y="93341"/>
                    <a:pt x="97218" y="86526"/>
                  </a:cubicBezTo>
                  <a:lnTo>
                    <a:pt x="97218" y="43135"/>
                  </a:lnTo>
                  <a:cubicBezTo>
                    <a:pt x="97218" y="23598"/>
                    <a:pt x="97218" y="16555"/>
                    <a:pt x="90138" y="8377"/>
                  </a:cubicBezTo>
                  <a:cubicBezTo>
                    <a:pt x="86940" y="4515"/>
                    <a:pt x="79403" y="-29"/>
                    <a:pt x="66156" y="-29"/>
                  </a:cubicBezTo>
                  <a:cubicBezTo>
                    <a:pt x="49483" y="-29"/>
                    <a:pt x="38749" y="9740"/>
                    <a:pt x="32353" y="23825"/>
                  </a:cubicBezTo>
                  <a:lnTo>
                    <a:pt x="32353" y="-29"/>
                  </a:lnTo>
                  <a:lnTo>
                    <a:pt x="150" y="2470"/>
                  </a:lnTo>
                  <a:lnTo>
                    <a:pt x="150" y="9513"/>
                  </a:lnTo>
                  <a:cubicBezTo>
                    <a:pt x="16137" y="9513"/>
                    <a:pt x="17964" y="11103"/>
                    <a:pt x="17964" y="22235"/>
                  </a:cubicBezTo>
                  <a:lnTo>
                    <a:pt x="17964" y="83118"/>
                  </a:lnTo>
                  <a:cubicBezTo>
                    <a:pt x="17964" y="93341"/>
                    <a:pt x="15452" y="93341"/>
                    <a:pt x="150" y="93341"/>
                  </a:cubicBezTo>
                  <a:lnTo>
                    <a:pt x="150" y="100383"/>
                  </a:lnTo>
                  <a:lnTo>
                    <a:pt x="25958" y="99702"/>
                  </a:lnTo>
                  <a:lnTo>
                    <a:pt x="51539" y="100383"/>
                  </a:lnTo>
                  <a:lnTo>
                    <a:pt x="51539" y="93341"/>
                  </a:lnTo>
                  <a:cubicBezTo>
                    <a:pt x="36236" y="93341"/>
                    <a:pt x="33724" y="93341"/>
                    <a:pt x="33724" y="83118"/>
                  </a:cubicBezTo>
                  <a:lnTo>
                    <a:pt x="33724" y="41317"/>
                  </a:lnTo>
                  <a:cubicBezTo>
                    <a:pt x="33724" y="17691"/>
                    <a:pt x="49940" y="4969"/>
                    <a:pt x="64557" y="4969"/>
                  </a:cubicBezTo>
                  <a:cubicBezTo>
                    <a:pt x="78946" y="4969"/>
                    <a:pt x="81459" y="17237"/>
                    <a:pt x="81459" y="30186"/>
                  </a:cubicBezTo>
                  <a:lnTo>
                    <a:pt x="81459" y="83118"/>
                  </a:lnTo>
                  <a:cubicBezTo>
                    <a:pt x="81459" y="93341"/>
                    <a:pt x="78946" y="93341"/>
                    <a:pt x="63644" y="93341"/>
                  </a:cubicBezTo>
                  <a:lnTo>
                    <a:pt x="63644" y="100383"/>
                  </a:lnTo>
                  <a:lnTo>
                    <a:pt x="89453" y="99702"/>
                  </a:lnTo>
                  <a:lnTo>
                    <a:pt x="115033" y="100383"/>
                  </a:ln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ACE753FB-B497-1DE5-CF7A-7CCEB5749D1B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4630377" y="646700"/>
              <a:ext cx="88389" cy="104274"/>
            </a:xfrm>
            <a:custGeom>
              <a:avLst/>
              <a:gdLst>
                <a:gd name="connsiteX0" fmla="*/ 88545 w 88389"/>
                <a:gd name="connsiteY0" fmla="*/ 74712 h 104274"/>
                <a:gd name="connsiteX1" fmla="*/ 85575 w 88389"/>
                <a:gd name="connsiteY1" fmla="*/ 71986 h 104274"/>
                <a:gd name="connsiteX2" fmla="*/ 82606 w 88389"/>
                <a:gd name="connsiteY2" fmla="*/ 75167 h 104274"/>
                <a:gd name="connsiteX3" fmla="*/ 51773 w 88389"/>
                <a:gd name="connsiteY3" fmla="*/ 98566 h 104274"/>
                <a:gd name="connsiteX4" fmla="*/ 25964 w 88389"/>
                <a:gd name="connsiteY4" fmla="*/ 83345 h 104274"/>
                <a:gd name="connsiteX5" fmla="*/ 19112 w 88389"/>
                <a:gd name="connsiteY5" fmla="*/ 49269 h 104274"/>
                <a:gd name="connsiteX6" fmla="*/ 82835 w 88389"/>
                <a:gd name="connsiteY6" fmla="*/ 49269 h 104274"/>
                <a:gd name="connsiteX7" fmla="*/ 88545 w 88389"/>
                <a:gd name="connsiteY7" fmla="*/ 44498 h 104274"/>
                <a:gd name="connsiteX8" fmla="*/ 47662 w 88389"/>
                <a:gd name="connsiteY8" fmla="*/ -29 h 104274"/>
                <a:gd name="connsiteX9" fmla="*/ 155 w 88389"/>
                <a:gd name="connsiteY9" fmla="*/ 51768 h 104274"/>
                <a:gd name="connsiteX10" fmla="*/ 50402 w 88389"/>
                <a:gd name="connsiteY10" fmla="*/ 104245 h 104274"/>
                <a:gd name="connsiteX11" fmla="*/ 88545 w 88389"/>
                <a:gd name="connsiteY11" fmla="*/ 74712 h 104274"/>
                <a:gd name="connsiteX12" fmla="*/ 73470 w 88389"/>
                <a:gd name="connsiteY12" fmla="*/ 44498 h 104274"/>
                <a:gd name="connsiteX13" fmla="*/ 19340 w 88389"/>
                <a:gd name="connsiteY13" fmla="*/ 44498 h 104274"/>
                <a:gd name="connsiteX14" fmla="*/ 47662 w 88389"/>
                <a:gd name="connsiteY14" fmla="*/ 4969 h 104274"/>
                <a:gd name="connsiteX15" fmla="*/ 73470 w 88389"/>
                <a:gd name="connsiteY15" fmla="*/ 44498 h 104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8389" h="104274">
                  <a:moveTo>
                    <a:pt x="88545" y="74712"/>
                  </a:moveTo>
                  <a:cubicBezTo>
                    <a:pt x="88545" y="72441"/>
                    <a:pt x="86717" y="71986"/>
                    <a:pt x="85575" y="71986"/>
                  </a:cubicBezTo>
                  <a:cubicBezTo>
                    <a:pt x="83520" y="71986"/>
                    <a:pt x="83063" y="73349"/>
                    <a:pt x="82606" y="75167"/>
                  </a:cubicBezTo>
                  <a:cubicBezTo>
                    <a:pt x="74612" y="98566"/>
                    <a:pt x="54057" y="98566"/>
                    <a:pt x="51773" y="98566"/>
                  </a:cubicBezTo>
                  <a:cubicBezTo>
                    <a:pt x="40353" y="98566"/>
                    <a:pt x="31217" y="91751"/>
                    <a:pt x="25964" y="83345"/>
                  </a:cubicBezTo>
                  <a:cubicBezTo>
                    <a:pt x="19112" y="72441"/>
                    <a:pt x="19112" y="57447"/>
                    <a:pt x="19112" y="49269"/>
                  </a:cubicBezTo>
                  <a:lnTo>
                    <a:pt x="82835" y="49269"/>
                  </a:lnTo>
                  <a:cubicBezTo>
                    <a:pt x="87859" y="49269"/>
                    <a:pt x="88545" y="49269"/>
                    <a:pt x="88545" y="44498"/>
                  </a:cubicBezTo>
                  <a:cubicBezTo>
                    <a:pt x="88545" y="22007"/>
                    <a:pt x="76211" y="-29"/>
                    <a:pt x="47662" y="-29"/>
                  </a:cubicBezTo>
                  <a:cubicBezTo>
                    <a:pt x="21168" y="-29"/>
                    <a:pt x="155" y="23370"/>
                    <a:pt x="155" y="51768"/>
                  </a:cubicBezTo>
                  <a:cubicBezTo>
                    <a:pt x="155" y="82209"/>
                    <a:pt x="24137" y="104245"/>
                    <a:pt x="50402" y="104245"/>
                  </a:cubicBezTo>
                  <a:cubicBezTo>
                    <a:pt x="78267" y="104245"/>
                    <a:pt x="88545" y="79029"/>
                    <a:pt x="88545" y="74712"/>
                  </a:cubicBezTo>
                  <a:close/>
                  <a:moveTo>
                    <a:pt x="73470" y="44498"/>
                  </a:moveTo>
                  <a:lnTo>
                    <a:pt x="19340" y="44498"/>
                  </a:lnTo>
                  <a:cubicBezTo>
                    <a:pt x="20711" y="10649"/>
                    <a:pt x="39896" y="4969"/>
                    <a:pt x="47662" y="4969"/>
                  </a:cubicBezTo>
                  <a:cubicBezTo>
                    <a:pt x="71186" y="4969"/>
                    <a:pt x="73470" y="35638"/>
                    <a:pt x="73470" y="44498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B024250F-1F3E-A914-25E2-3C0CCF39BCBE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732698" y="646700"/>
              <a:ext cx="103006" cy="104274"/>
            </a:xfrm>
            <a:custGeom>
              <a:avLst/>
              <a:gdLst>
                <a:gd name="connsiteX0" fmla="*/ 103166 w 103006"/>
                <a:gd name="connsiteY0" fmla="*/ 81528 h 104274"/>
                <a:gd name="connsiteX1" fmla="*/ 103166 w 103006"/>
                <a:gd name="connsiteY1" fmla="*/ 68806 h 104274"/>
                <a:gd name="connsiteX2" fmla="*/ 97456 w 103006"/>
                <a:gd name="connsiteY2" fmla="*/ 68806 h 104274"/>
                <a:gd name="connsiteX3" fmla="*/ 97456 w 103006"/>
                <a:gd name="connsiteY3" fmla="*/ 81528 h 104274"/>
                <a:gd name="connsiteX4" fmla="*/ 89234 w 103006"/>
                <a:gd name="connsiteY4" fmla="*/ 96067 h 104274"/>
                <a:gd name="connsiteX5" fmla="*/ 80784 w 103006"/>
                <a:gd name="connsiteY5" fmla="*/ 84708 h 104274"/>
                <a:gd name="connsiteX6" fmla="*/ 80784 w 103006"/>
                <a:gd name="connsiteY6" fmla="*/ 39273 h 104274"/>
                <a:gd name="connsiteX7" fmla="*/ 72561 w 103006"/>
                <a:gd name="connsiteY7" fmla="*/ 12466 h 104274"/>
                <a:gd name="connsiteX8" fmla="*/ 41271 w 103006"/>
                <a:gd name="connsiteY8" fmla="*/ -29 h 104274"/>
                <a:gd name="connsiteX9" fmla="*/ 6783 w 103006"/>
                <a:gd name="connsiteY9" fmla="*/ 25642 h 104274"/>
                <a:gd name="connsiteX10" fmla="*/ 17289 w 103006"/>
                <a:gd name="connsiteY10" fmla="*/ 36320 h 104274"/>
                <a:gd name="connsiteX11" fmla="*/ 27796 w 103006"/>
                <a:gd name="connsiteY11" fmla="*/ 25869 h 104274"/>
                <a:gd name="connsiteX12" fmla="*/ 16147 w 103006"/>
                <a:gd name="connsiteY12" fmla="*/ 15419 h 104274"/>
                <a:gd name="connsiteX13" fmla="*/ 40814 w 103006"/>
                <a:gd name="connsiteY13" fmla="*/ 4969 h 104274"/>
                <a:gd name="connsiteX14" fmla="*/ 65024 w 103006"/>
                <a:gd name="connsiteY14" fmla="*/ 34048 h 104274"/>
                <a:gd name="connsiteX15" fmla="*/ 65024 w 103006"/>
                <a:gd name="connsiteY15" fmla="*/ 42453 h 104274"/>
                <a:gd name="connsiteX16" fmla="*/ 22999 w 103006"/>
                <a:gd name="connsiteY16" fmla="*/ 50632 h 104274"/>
                <a:gd name="connsiteX17" fmla="*/ 159 w 103006"/>
                <a:gd name="connsiteY17" fmla="*/ 80165 h 104274"/>
                <a:gd name="connsiteX18" fmla="*/ 36703 w 103006"/>
                <a:gd name="connsiteY18" fmla="*/ 104245 h 104274"/>
                <a:gd name="connsiteX19" fmla="*/ 66623 w 103006"/>
                <a:gd name="connsiteY19" fmla="*/ 84481 h 104274"/>
                <a:gd name="connsiteX20" fmla="*/ 84438 w 103006"/>
                <a:gd name="connsiteY20" fmla="*/ 103109 h 104274"/>
                <a:gd name="connsiteX21" fmla="*/ 103166 w 103006"/>
                <a:gd name="connsiteY21" fmla="*/ 81528 h 104274"/>
                <a:gd name="connsiteX22" fmla="*/ 65024 w 103006"/>
                <a:gd name="connsiteY22" fmla="*/ 69942 h 104274"/>
                <a:gd name="connsiteX23" fmla="*/ 38302 w 103006"/>
                <a:gd name="connsiteY23" fmla="*/ 99247 h 104274"/>
                <a:gd name="connsiteX24" fmla="*/ 17746 w 103006"/>
                <a:gd name="connsiteY24" fmla="*/ 79937 h 104274"/>
                <a:gd name="connsiteX25" fmla="*/ 65024 w 103006"/>
                <a:gd name="connsiteY25" fmla="*/ 47224 h 104274"/>
                <a:gd name="connsiteX26" fmla="*/ 65024 w 103006"/>
                <a:gd name="connsiteY26" fmla="*/ 69942 h 104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3006" h="104274">
                  <a:moveTo>
                    <a:pt x="103166" y="81528"/>
                  </a:moveTo>
                  <a:lnTo>
                    <a:pt x="103166" y="68806"/>
                  </a:lnTo>
                  <a:lnTo>
                    <a:pt x="97456" y="68806"/>
                  </a:lnTo>
                  <a:lnTo>
                    <a:pt x="97456" y="81528"/>
                  </a:lnTo>
                  <a:cubicBezTo>
                    <a:pt x="97456" y="94704"/>
                    <a:pt x="91747" y="96067"/>
                    <a:pt x="89234" y="96067"/>
                  </a:cubicBezTo>
                  <a:cubicBezTo>
                    <a:pt x="81697" y="96067"/>
                    <a:pt x="80784" y="85844"/>
                    <a:pt x="80784" y="84708"/>
                  </a:cubicBezTo>
                  <a:lnTo>
                    <a:pt x="80784" y="39273"/>
                  </a:lnTo>
                  <a:cubicBezTo>
                    <a:pt x="80784" y="29731"/>
                    <a:pt x="80784" y="20872"/>
                    <a:pt x="72561" y="12466"/>
                  </a:cubicBezTo>
                  <a:cubicBezTo>
                    <a:pt x="63654" y="3606"/>
                    <a:pt x="52234" y="-29"/>
                    <a:pt x="41271" y="-29"/>
                  </a:cubicBezTo>
                  <a:cubicBezTo>
                    <a:pt x="22542" y="-29"/>
                    <a:pt x="6783" y="10649"/>
                    <a:pt x="6783" y="25642"/>
                  </a:cubicBezTo>
                  <a:cubicBezTo>
                    <a:pt x="6783" y="32458"/>
                    <a:pt x="11351" y="36320"/>
                    <a:pt x="17289" y="36320"/>
                  </a:cubicBezTo>
                  <a:cubicBezTo>
                    <a:pt x="23684" y="36320"/>
                    <a:pt x="27796" y="31776"/>
                    <a:pt x="27796" y="25869"/>
                  </a:cubicBezTo>
                  <a:cubicBezTo>
                    <a:pt x="27796" y="23143"/>
                    <a:pt x="26654" y="15646"/>
                    <a:pt x="16147" y="15419"/>
                  </a:cubicBezTo>
                  <a:cubicBezTo>
                    <a:pt x="22314" y="7468"/>
                    <a:pt x="33505" y="4969"/>
                    <a:pt x="40814" y="4969"/>
                  </a:cubicBezTo>
                  <a:cubicBezTo>
                    <a:pt x="52006" y="4969"/>
                    <a:pt x="65024" y="13829"/>
                    <a:pt x="65024" y="34048"/>
                  </a:cubicBezTo>
                  <a:lnTo>
                    <a:pt x="65024" y="42453"/>
                  </a:lnTo>
                  <a:cubicBezTo>
                    <a:pt x="53376" y="43135"/>
                    <a:pt x="37388" y="43816"/>
                    <a:pt x="22999" y="50632"/>
                  </a:cubicBezTo>
                  <a:cubicBezTo>
                    <a:pt x="5869" y="58356"/>
                    <a:pt x="159" y="70169"/>
                    <a:pt x="159" y="80165"/>
                  </a:cubicBezTo>
                  <a:cubicBezTo>
                    <a:pt x="159" y="98566"/>
                    <a:pt x="22314" y="104245"/>
                    <a:pt x="36703" y="104245"/>
                  </a:cubicBezTo>
                  <a:cubicBezTo>
                    <a:pt x="51777" y="104245"/>
                    <a:pt x="62283" y="95158"/>
                    <a:pt x="66623" y="84481"/>
                  </a:cubicBezTo>
                  <a:cubicBezTo>
                    <a:pt x="67537" y="93568"/>
                    <a:pt x="73703" y="103109"/>
                    <a:pt x="84438" y="103109"/>
                  </a:cubicBezTo>
                  <a:cubicBezTo>
                    <a:pt x="89234" y="103109"/>
                    <a:pt x="103166" y="99929"/>
                    <a:pt x="103166" y="81528"/>
                  </a:cubicBezTo>
                  <a:close/>
                  <a:moveTo>
                    <a:pt x="65024" y="69942"/>
                  </a:moveTo>
                  <a:cubicBezTo>
                    <a:pt x="65024" y="91523"/>
                    <a:pt x="48580" y="99247"/>
                    <a:pt x="38302" y="99247"/>
                  </a:cubicBezTo>
                  <a:cubicBezTo>
                    <a:pt x="27110" y="99247"/>
                    <a:pt x="17746" y="91296"/>
                    <a:pt x="17746" y="79937"/>
                  </a:cubicBezTo>
                  <a:cubicBezTo>
                    <a:pt x="17746" y="67443"/>
                    <a:pt x="27339" y="48587"/>
                    <a:pt x="65024" y="47224"/>
                  </a:cubicBezTo>
                  <a:lnTo>
                    <a:pt x="65024" y="69942"/>
                  </a:ln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9DBBEE49-B7F7-E78C-54CF-F65D3DF8DC8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845983" y="648063"/>
              <a:ext cx="76741" cy="100412"/>
            </a:xfrm>
            <a:custGeom>
              <a:avLst/>
              <a:gdLst>
                <a:gd name="connsiteX0" fmla="*/ 76906 w 76741"/>
                <a:gd name="connsiteY0" fmla="*/ 13829 h 100412"/>
                <a:gd name="connsiteX1" fmla="*/ 60004 w 76741"/>
                <a:gd name="connsiteY1" fmla="*/ -29 h 100412"/>
                <a:gd name="connsiteX2" fmla="*/ 31912 w 76741"/>
                <a:gd name="connsiteY2" fmla="*/ 24961 h 100412"/>
                <a:gd name="connsiteX3" fmla="*/ 31912 w 76741"/>
                <a:gd name="connsiteY3" fmla="*/ -29 h 100412"/>
                <a:gd name="connsiteX4" fmla="*/ 164 w 76741"/>
                <a:gd name="connsiteY4" fmla="*/ 2470 h 100412"/>
                <a:gd name="connsiteX5" fmla="*/ 164 w 76741"/>
                <a:gd name="connsiteY5" fmla="*/ 9513 h 100412"/>
                <a:gd name="connsiteX6" fmla="*/ 17979 w 76741"/>
                <a:gd name="connsiteY6" fmla="*/ 22235 h 100412"/>
                <a:gd name="connsiteX7" fmla="*/ 17979 w 76741"/>
                <a:gd name="connsiteY7" fmla="*/ 83118 h 100412"/>
                <a:gd name="connsiteX8" fmla="*/ 164 w 76741"/>
                <a:gd name="connsiteY8" fmla="*/ 93341 h 100412"/>
                <a:gd name="connsiteX9" fmla="*/ 164 w 76741"/>
                <a:gd name="connsiteY9" fmla="*/ 100383 h 100412"/>
                <a:gd name="connsiteX10" fmla="*/ 26202 w 76741"/>
                <a:gd name="connsiteY10" fmla="*/ 99702 h 100412"/>
                <a:gd name="connsiteX11" fmla="*/ 55208 w 76741"/>
                <a:gd name="connsiteY11" fmla="*/ 100383 h 100412"/>
                <a:gd name="connsiteX12" fmla="*/ 55208 w 76741"/>
                <a:gd name="connsiteY12" fmla="*/ 93341 h 100412"/>
                <a:gd name="connsiteX13" fmla="*/ 50412 w 76741"/>
                <a:gd name="connsiteY13" fmla="*/ 93341 h 100412"/>
                <a:gd name="connsiteX14" fmla="*/ 33054 w 76741"/>
                <a:gd name="connsiteY14" fmla="*/ 82664 h 100412"/>
                <a:gd name="connsiteX15" fmla="*/ 33054 w 76741"/>
                <a:gd name="connsiteY15" fmla="*/ 47678 h 100412"/>
                <a:gd name="connsiteX16" fmla="*/ 60004 w 76741"/>
                <a:gd name="connsiteY16" fmla="*/ 4969 h 100412"/>
                <a:gd name="connsiteX17" fmla="*/ 62517 w 76741"/>
                <a:gd name="connsiteY17" fmla="*/ 5196 h 100412"/>
                <a:gd name="connsiteX18" fmla="*/ 57264 w 76741"/>
                <a:gd name="connsiteY18" fmla="*/ 14056 h 100412"/>
                <a:gd name="connsiteX19" fmla="*/ 67085 w 76741"/>
                <a:gd name="connsiteY19" fmla="*/ 23825 h 100412"/>
                <a:gd name="connsiteX20" fmla="*/ 76906 w 76741"/>
                <a:gd name="connsiteY20" fmla="*/ 13829 h 100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6741" h="100412">
                  <a:moveTo>
                    <a:pt x="76906" y="13829"/>
                  </a:moveTo>
                  <a:cubicBezTo>
                    <a:pt x="76906" y="6559"/>
                    <a:pt x="69825" y="-29"/>
                    <a:pt x="60004" y="-29"/>
                  </a:cubicBezTo>
                  <a:cubicBezTo>
                    <a:pt x="43331" y="-29"/>
                    <a:pt x="35109" y="15192"/>
                    <a:pt x="31912" y="24961"/>
                  </a:cubicBezTo>
                  <a:lnTo>
                    <a:pt x="31912" y="-29"/>
                  </a:lnTo>
                  <a:lnTo>
                    <a:pt x="164" y="2470"/>
                  </a:lnTo>
                  <a:lnTo>
                    <a:pt x="164" y="9513"/>
                  </a:lnTo>
                  <a:cubicBezTo>
                    <a:pt x="16152" y="9513"/>
                    <a:pt x="17979" y="11103"/>
                    <a:pt x="17979" y="22235"/>
                  </a:cubicBezTo>
                  <a:lnTo>
                    <a:pt x="17979" y="83118"/>
                  </a:lnTo>
                  <a:cubicBezTo>
                    <a:pt x="17979" y="93341"/>
                    <a:pt x="15467" y="93341"/>
                    <a:pt x="164" y="93341"/>
                  </a:cubicBezTo>
                  <a:lnTo>
                    <a:pt x="164" y="100383"/>
                  </a:lnTo>
                  <a:lnTo>
                    <a:pt x="26202" y="99702"/>
                  </a:lnTo>
                  <a:cubicBezTo>
                    <a:pt x="35338" y="99702"/>
                    <a:pt x="46072" y="99702"/>
                    <a:pt x="55208" y="100383"/>
                  </a:cubicBezTo>
                  <a:lnTo>
                    <a:pt x="55208" y="93341"/>
                  </a:lnTo>
                  <a:lnTo>
                    <a:pt x="50412" y="93341"/>
                  </a:lnTo>
                  <a:cubicBezTo>
                    <a:pt x="33510" y="93341"/>
                    <a:pt x="33054" y="90842"/>
                    <a:pt x="33054" y="82664"/>
                  </a:cubicBezTo>
                  <a:lnTo>
                    <a:pt x="33054" y="47678"/>
                  </a:lnTo>
                  <a:cubicBezTo>
                    <a:pt x="33054" y="25188"/>
                    <a:pt x="42646" y="4969"/>
                    <a:pt x="60004" y="4969"/>
                  </a:cubicBezTo>
                  <a:cubicBezTo>
                    <a:pt x="61603" y="4969"/>
                    <a:pt x="62060" y="4969"/>
                    <a:pt x="62517" y="5196"/>
                  </a:cubicBezTo>
                  <a:cubicBezTo>
                    <a:pt x="61832" y="5424"/>
                    <a:pt x="57264" y="8150"/>
                    <a:pt x="57264" y="14056"/>
                  </a:cubicBezTo>
                  <a:cubicBezTo>
                    <a:pt x="57264" y="20417"/>
                    <a:pt x="62060" y="23825"/>
                    <a:pt x="67085" y="23825"/>
                  </a:cubicBezTo>
                  <a:cubicBezTo>
                    <a:pt x="71196" y="23825"/>
                    <a:pt x="76906" y="21099"/>
                    <a:pt x="76906" y="13829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8B070D82-AC2E-711A-6CB4-7E6CDC0ABD83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017966" y="588315"/>
              <a:ext cx="101179" cy="165157"/>
            </a:xfrm>
            <a:custGeom>
              <a:avLst/>
              <a:gdLst>
                <a:gd name="connsiteX0" fmla="*/ 101351 w 101179"/>
                <a:gd name="connsiteY0" fmla="*/ 117876 h 165157"/>
                <a:gd name="connsiteX1" fmla="*/ 67092 w 101179"/>
                <a:gd name="connsiteY1" fmla="*/ 71986 h 165157"/>
                <a:gd name="connsiteX2" fmla="*/ 37857 w 101179"/>
                <a:gd name="connsiteY2" fmla="*/ 64944 h 165157"/>
                <a:gd name="connsiteX3" fmla="*/ 14789 w 101179"/>
                <a:gd name="connsiteY3" fmla="*/ 36092 h 165157"/>
                <a:gd name="connsiteX4" fmla="*/ 44937 w 101179"/>
                <a:gd name="connsiteY4" fmla="*/ 6332 h 165157"/>
                <a:gd name="connsiteX5" fmla="*/ 89475 w 101179"/>
                <a:gd name="connsiteY5" fmla="*/ 53812 h 165157"/>
                <a:gd name="connsiteX6" fmla="*/ 92216 w 101179"/>
                <a:gd name="connsiteY6" fmla="*/ 56538 h 165157"/>
                <a:gd name="connsiteX7" fmla="*/ 95185 w 101179"/>
                <a:gd name="connsiteY7" fmla="*/ 51086 h 165157"/>
                <a:gd name="connsiteX8" fmla="*/ 95185 w 101179"/>
                <a:gd name="connsiteY8" fmla="*/ 5424 h 165157"/>
                <a:gd name="connsiteX9" fmla="*/ 92672 w 101179"/>
                <a:gd name="connsiteY9" fmla="*/ -29 h 165157"/>
                <a:gd name="connsiteX10" fmla="*/ 89246 w 101179"/>
                <a:gd name="connsiteY10" fmla="*/ 2925 h 165157"/>
                <a:gd name="connsiteX11" fmla="*/ 81253 w 101179"/>
                <a:gd name="connsiteY11" fmla="*/ 15874 h 165157"/>
                <a:gd name="connsiteX12" fmla="*/ 44709 w 101179"/>
                <a:gd name="connsiteY12" fmla="*/ -29 h 165157"/>
                <a:gd name="connsiteX13" fmla="*/ 172 w 101179"/>
                <a:gd name="connsiteY13" fmla="*/ 44044 h 165157"/>
                <a:gd name="connsiteX14" fmla="*/ 30092 w 101179"/>
                <a:gd name="connsiteY14" fmla="*/ 85617 h 165157"/>
                <a:gd name="connsiteX15" fmla="*/ 60240 w 101179"/>
                <a:gd name="connsiteY15" fmla="*/ 93114 h 165157"/>
                <a:gd name="connsiteX16" fmla="*/ 79654 w 101179"/>
                <a:gd name="connsiteY16" fmla="*/ 104700 h 165157"/>
                <a:gd name="connsiteX17" fmla="*/ 86734 w 101179"/>
                <a:gd name="connsiteY17" fmla="*/ 125600 h 165157"/>
                <a:gd name="connsiteX18" fmla="*/ 56129 w 101179"/>
                <a:gd name="connsiteY18" fmla="*/ 158086 h 165157"/>
                <a:gd name="connsiteX19" fmla="*/ 20042 w 101179"/>
                <a:gd name="connsiteY19" fmla="*/ 145819 h 165157"/>
                <a:gd name="connsiteX20" fmla="*/ 5882 w 101179"/>
                <a:gd name="connsiteY20" fmla="*/ 110833 h 165157"/>
                <a:gd name="connsiteX21" fmla="*/ 3141 w 101179"/>
                <a:gd name="connsiteY21" fmla="*/ 108562 h 165157"/>
                <a:gd name="connsiteX22" fmla="*/ 172 w 101179"/>
                <a:gd name="connsiteY22" fmla="*/ 114241 h 165157"/>
                <a:gd name="connsiteX23" fmla="*/ 172 w 101179"/>
                <a:gd name="connsiteY23" fmla="*/ 159676 h 165157"/>
                <a:gd name="connsiteX24" fmla="*/ 2684 w 101179"/>
                <a:gd name="connsiteY24" fmla="*/ 165129 h 165157"/>
                <a:gd name="connsiteX25" fmla="*/ 6110 w 101179"/>
                <a:gd name="connsiteY25" fmla="*/ 162175 h 165157"/>
                <a:gd name="connsiteX26" fmla="*/ 14332 w 101179"/>
                <a:gd name="connsiteY26" fmla="*/ 149226 h 165157"/>
                <a:gd name="connsiteX27" fmla="*/ 56357 w 101179"/>
                <a:gd name="connsiteY27" fmla="*/ 165129 h 165157"/>
                <a:gd name="connsiteX28" fmla="*/ 101351 w 101179"/>
                <a:gd name="connsiteY28" fmla="*/ 117876 h 1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179" h="165157">
                  <a:moveTo>
                    <a:pt x="101351" y="117876"/>
                  </a:moveTo>
                  <a:cubicBezTo>
                    <a:pt x="101351" y="95158"/>
                    <a:pt x="86277" y="76530"/>
                    <a:pt x="67092" y="71986"/>
                  </a:cubicBezTo>
                  <a:lnTo>
                    <a:pt x="37857" y="64944"/>
                  </a:lnTo>
                  <a:cubicBezTo>
                    <a:pt x="23697" y="61536"/>
                    <a:pt x="14789" y="49269"/>
                    <a:pt x="14789" y="36092"/>
                  </a:cubicBezTo>
                  <a:cubicBezTo>
                    <a:pt x="14789" y="20190"/>
                    <a:pt x="27122" y="6332"/>
                    <a:pt x="44937" y="6332"/>
                  </a:cubicBezTo>
                  <a:cubicBezTo>
                    <a:pt x="83080" y="6332"/>
                    <a:pt x="88104" y="43589"/>
                    <a:pt x="89475" y="53812"/>
                  </a:cubicBezTo>
                  <a:cubicBezTo>
                    <a:pt x="89703" y="55175"/>
                    <a:pt x="89703" y="56538"/>
                    <a:pt x="92216" y="56538"/>
                  </a:cubicBezTo>
                  <a:cubicBezTo>
                    <a:pt x="95185" y="56538"/>
                    <a:pt x="95185" y="55402"/>
                    <a:pt x="95185" y="51086"/>
                  </a:cubicBezTo>
                  <a:lnTo>
                    <a:pt x="95185" y="5424"/>
                  </a:lnTo>
                  <a:cubicBezTo>
                    <a:pt x="95185" y="1562"/>
                    <a:pt x="95185" y="-29"/>
                    <a:pt x="92672" y="-29"/>
                  </a:cubicBezTo>
                  <a:cubicBezTo>
                    <a:pt x="91074" y="-29"/>
                    <a:pt x="90845" y="198"/>
                    <a:pt x="89246" y="2925"/>
                  </a:cubicBezTo>
                  <a:lnTo>
                    <a:pt x="81253" y="15874"/>
                  </a:lnTo>
                  <a:cubicBezTo>
                    <a:pt x="74401" y="9286"/>
                    <a:pt x="65036" y="-29"/>
                    <a:pt x="44709" y="-29"/>
                  </a:cubicBezTo>
                  <a:cubicBezTo>
                    <a:pt x="19357" y="-29"/>
                    <a:pt x="172" y="19963"/>
                    <a:pt x="172" y="44044"/>
                  </a:cubicBezTo>
                  <a:cubicBezTo>
                    <a:pt x="172" y="62899"/>
                    <a:pt x="12277" y="79483"/>
                    <a:pt x="30092" y="85617"/>
                  </a:cubicBezTo>
                  <a:cubicBezTo>
                    <a:pt x="32604" y="86526"/>
                    <a:pt x="44252" y="89252"/>
                    <a:pt x="60240" y="93114"/>
                  </a:cubicBezTo>
                  <a:cubicBezTo>
                    <a:pt x="66407" y="94704"/>
                    <a:pt x="73259" y="96294"/>
                    <a:pt x="79654" y="104700"/>
                  </a:cubicBezTo>
                  <a:cubicBezTo>
                    <a:pt x="84450" y="110606"/>
                    <a:pt x="86734" y="118103"/>
                    <a:pt x="86734" y="125600"/>
                  </a:cubicBezTo>
                  <a:cubicBezTo>
                    <a:pt x="86734" y="141729"/>
                    <a:pt x="75314" y="158086"/>
                    <a:pt x="56129" y="158086"/>
                  </a:cubicBezTo>
                  <a:cubicBezTo>
                    <a:pt x="49505" y="158086"/>
                    <a:pt x="32147" y="156950"/>
                    <a:pt x="20042" y="145819"/>
                  </a:cubicBezTo>
                  <a:cubicBezTo>
                    <a:pt x="6795" y="133551"/>
                    <a:pt x="6110" y="119012"/>
                    <a:pt x="5882" y="110833"/>
                  </a:cubicBezTo>
                  <a:cubicBezTo>
                    <a:pt x="5653" y="108562"/>
                    <a:pt x="3826" y="108562"/>
                    <a:pt x="3141" y="108562"/>
                  </a:cubicBezTo>
                  <a:cubicBezTo>
                    <a:pt x="172" y="108562"/>
                    <a:pt x="172" y="110152"/>
                    <a:pt x="172" y="114241"/>
                  </a:cubicBezTo>
                  <a:lnTo>
                    <a:pt x="172" y="159676"/>
                  </a:lnTo>
                  <a:cubicBezTo>
                    <a:pt x="172" y="163538"/>
                    <a:pt x="172" y="165129"/>
                    <a:pt x="2684" y="165129"/>
                  </a:cubicBezTo>
                  <a:cubicBezTo>
                    <a:pt x="4283" y="165129"/>
                    <a:pt x="4511" y="164674"/>
                    <a:pt x="6110" y="162175"/>
                  </a:cubicBezTo>
                  <a:cubicBezTo>
                    <a:pt x="6110" y="162175"/>
                    <a:pt x="6795" y="161267"/>
                    <a:pt x="14332" y="149226"/>
                  </a:cubicBezTo>
                  <a:cubicBezTo>
                    <a:pt x="21413" y="156950"/>
                    <a:pt x="36030" y="165129"/>
                    <a:pt x="56357" y="165129"/>
                  </a:cubicBezTo>
                  <a:cubicBezTo>
                    <a:pt x="83080" y="165129"/>
                    <a:pt x="101351" y="142865"/>
                    <a:pt x="101351" y="117876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FF61FAB4-C898-0CF4-7300-2E70733432DD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139473" y="648063"/>
              <a:ext cx="114883" cy="102910"/>
            </a:xfrm>
            <a:custGeom>
              <a:avLst/>
              <a:gdLst>
                <a:gd name="connsiteX0" fmla="*/ 115061 w 114883"/>
                <a:gd name="connsiteY0" fmla="*/ 100383 h 102910"/>
                <a:gd name="connsiteX1" fmla="*/ 115061 w 114883"/>
                <a:gd name="connsiteY1" fmla="*/ 93341 h 102910"/>
                <a:gd name="connsiteX2" fmla="*/ 97246 w 114883"/>
                <a:gd name="connsiteY2" fmla="*/ 80619 h 102910"/>
                <a:gd name="connsiteX3" fmla="*/ 97246 w 114883"/>
                <a:gd name="connsiteY3" fmla="*/ -29 h 102910"/>
                <a:gd name="connsiteX4" fmla="*/ 63672 w 114883"/>
                <a:gd name="connsiteY4" fmla="*/ 2470 h 102910"/>
                <a:gd name="connsiteX5" fmla="*/ 63672 w 114883"/>
                <a:gd name="connsiteY5" fmla="*/ 9513 h 102910"/>
                <a:gd name="connsiteX6" fmla="*/ 81486 w 114883"/>
                <a:gd name="connsiteY6" fmla="*/ 22235 h 102910"/>
                <a:gd name="connsiteX7" fmla="*/ 81486 w 114883"/>
                <a:gd name="connsiteY7" fmla="*/ 62672 h 102910"/>
                <a:gd name="connsiteX8" fmla="*/ 53850 w 114883"/>
                <a:gd name="connsiteY8" fmla="*/ 97884 h 102910"/>
                <a:gd name="connsiteX9" fmla="*/ 33752 w 114883"/>
                <a:gd name="connsiteY9" fmla="*/ 75394 h 102910"/>
                <a:gd name="connsiteX10" fmla="*/ 33752 w 114883"/>
                <a:gd name="connsiteY10" fmla="*/ -29 h 102910"/>
                <a:gd name="connsiteX11" fmla="*/ 177 w 114883"/>
                <a:gd name="connsiteY11" fmla="*/ 2470 h 102910"/>
                <a:gd name="connsiteX12" fmla="*/ 177 w 114883"/>
                <a:gd name="connsiteY12" fmla="*/ 9513 h 102910"/>
                <a:gd name="connsiteX13" fmla="*/ 17992 w 114883"/>
                <a:gd name="connsiteY13" fmla="*/ 30413 h 102910"/>
                <a:gd name="connsiteX14" fmla="*/ 17992 w 114883"/>
                <a:gd name="connsiteY14" fmla="*/ 64489 h 102910"/>
                <a:gd name="connsiteX15" fmla="*/ 52708 w 114883"/>
                <a:gd name="connsiteY15" fmla="*/ 102882 h 102910"/>
                <a:gd name="connsiteX16" fmla="*/ 82172 w 114883"/>
                <a:gd name="connsiteY16" fmla="*/ 82436 h 102910"/>
                <a:gd name="connsiteX17" fmla="*/ 82172 w 114883"/>
                <a:gd name="connsiteY17" fmla="*/ 102882 h 102910"/>
                <a:gd name="connsiteX18" fmla="*/ 115061 w 114883"/>
                <a:gd name="connsiteY18" fmla="*/ 100383 h 102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883" h="102910">
                  <a:moveTo>
                    <a:pt x="115061" y="100383"/>
                  </a:moveTo>
                  <a:lnTo>
                    <a:pt x="115061" y="93341"/>
                  </a:lnTo>
                  <a:cubicBezTo>
                    <a:pt x="99073" y="93341"/>
                    <a:pt x="97246" y="91751"/>
                    <a:pt x="97246" y="80619"/>
                  </a:cubicBezTo>
                  <a:lnTo>
                    <a:pt x="97246" y="-29"/>
                  </a:lnTo>
                  <a:lnTo>
                    <a:pt x="63672" y="2470"/>
                  </a:lnTo>
                  <a:lnTo>
                    <a:pt x="63672" y="9513"/>
                  </a:lnTo>
                  <a:cubicBezTo>
                    <a:pt x="79659" y="9513"/>
                    <a:pt x="81486" y="11103"/>
                    <a:pt x="81486" y="22235"/>
                  </a:cubicBezTo>
                  <a:lnTo>
                    <a:pt x="81486" y="62672"/>
                  </a:lnTo>
                  <a:cubicBezTo>
                    <a:pt x="81486" y="82436"/>
                    <a:pt x="70523" y="97884"/>
                    <a:pt x="53850" y="97884"/>
                  </a:cubicBezTo>
                  <a:cubicBezTo>
                    <a:pt x="34665" y="97884"/>
                    <a:pt x="33752" y="87207"/>
                    <a:pt x="33752" y="75394"/>
                  </a:cubicBezTo>
                  <a:lnTo>
                    <a:pt x="33752" y="-29"/>
                  </a:lnTo>
                  <a:lnTo>
                    <a:pt x="177" y="2470"/>
                  </a:lnTo>
                  <a:lnTo>
                    <a:pt x="177" y="9513"/>
                  </a:lnTo>
                  <a:cubicBezTo>
                    <a:pt x="17992" y="9513"/>
                    <a:pt x="17992" y="10194"/>
                    <a:pt x="17992" y="30413"/>
                  </a:cubicBezTo>
                  <a:lnTo>
                    <a:pt x="17992" y="64489"/>
                  </a:lnTo>
                  <a:cubicBezTo>
                    <a:pt x="17992" y="82209"/>
                    <a:pt x="17992" y="102882"/>
                    <a:pt x="52708" y="102882"/>
                  </a:cubicBezTo>
                  <a:cubicBezTo>
                    <a:pt x="65499" y="102882"/>
                    <a:pt x="75548" y="96521"/>
                    <a:pt x="82172" y="82436"/>
                  </a:cubicBezTo>
                  <a:lnTo>
                    <a:pt x="82172" y="102882"/>
                  </a:lnTo>
                  <a:lnTo>
                    <a:pt x="115061" y="100383"/>
                  </a:ln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887B9308-08B9-11AA-A816-94579E780876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265548" y="648063"/>
              <a:ext cx="112599" cy="144484"/>
            </a:xfrm>
            <a:custGeom>
              <a:avLst/>
              <a:gdLst>
                <a:gd name="connsiteX0" fmla="*/ 112782 w 112599"/>
                <a:gd name="connsiteY0" fmla="*/ 51313 h 144484"/>
                <a:gd name="connsiteX1" fmla="*/ 65047 w 112599"/>
                <a:gd name="connsiteY1" fmla="*/ -29 h 144484"/>
                <a:gd name="connsiteX2" fmla="*/ 33072 w 112599"/>
                <a:gd name="connsiteY2" fmla="*/ 14965 h 144484"/>
                <a:gd name="connsiteX3" fmla="*/ 33072 w 112599"/>
                <a:gd name="connsiteY3" fmla="*/ -29 h 144484"/>
                <a:gd name="connsiteX4" fmla="*/ 183 w 112599"/>
                <a:gd name="connsiteY4" fmla="*/ 2470 h 144484"/>
                <a:gd name="connsiteX5" fmla="*/ 183 w 112599"/>
                <a:gd name="connsiteY5" fmla="*/ 9513 h 144484"/>
                <a:gd name="connsiteX6" fmla="*/ 17998 w 112599"/>
                <a:gd name="connsiteY6" fmla="*/ 20872 h 144484"/>
                <a:gd name="connsiteX7" fmla="*/ 17998 w 112599"/>
                <a:gd name="connsiteY7" fmla="*/ 127190 h 144484"/>
                <a:gd name="connsiteX8" fmla="*/ 183 w 112599"/>
                <a:gd name="connsiteY8" fmla="*/ 137413 h 144484"/>
                <a:gd name="connsiteX9" fmla="*/ 183 w 112599"/>
                <a:gd name="connsiteY9" fmla="*/ 144456 h 144484"/>
                <a:gd name="connsiteX10" fmla="*/ 25763 w 112599"/>
                <a:gd name="connsiteY10" fmla="*/ 143774 h 144484"/>
                <a:gd name="connsiteX11" fmla="*/ 51572 w 112599"/>
                <a:gd name="connsiteY11" fmla="*/ 144456 h 144484"/>
                <a:gd name="connsiteX12" fmla="*/ 51572 w 112599"/>
                <a:gd name="connsiteY12" fmla="*/ 137413 h 144484"/>
                <a:gd name="connsiteX13" fmla="*/ 33757 w 112599"/>
                <a:gd name="connsiteY13" fmla="*/ 127190 h 144484"/>
                <a:gd name="connsiteX14" fmla="*/ 33757 w 112599"/>
                <a:gd name="connsiteY14" fmla="*/ 89025 h 144484"/>
                <a:gd name="connsiteX15" fmla="*/ 33757 w 112599"/>
                <a:gd name="connsiteY15" fmla="*/ 86980 h 144484"/>
                <a:gd name="connsiteX16" fmla="*/ 61850 w 112599"/>
                <a:gd name="connsiteY16" fmla="*/ 102882 h 144484"/>
                <a:gd name="connsiteX17" fmla="*/ 112782 w 112599"/>
                <a:gd name="connsiteY17" fmla="*/ 51313 h 144484"/>
                <a:gd name="connsiteX18" fmla="*/ 93825 w 112599"/>
                <a:gd name="connsiteY18" fmla="*/ 51313 h 144484"/>
                <a:gd name="connsiteX19" fmla="*/ 60936 w 112599"/>
                <a:gd name="connsiteY19" fmla="*/ 97884 h 144484"/>
                <a:gd name="connsiteX20" fmla="*/ 36955 w 112599"/>
                <a:gd name="connsiteY20" fmla="*/ 84027 h 144484"/>
                <a:gd name="connsiteX21" fmla="*/ 33757 w 112599"/>
                <a:gd name="connsiteY21" fmla="*/ 74485 h 144484"/>
                <a:gd name="connsiteX22" fmla="*/ 33757 w 112599"/>
                <a:gd name="connsiteY22" fmla="*/ 23825 h 144484"/>
                <a:gd name="connsiteX23" fmla="*/ 63220 w 112599"/>
                <a:gd name="connsiteY23" fmla="*/ 5651 h 144484"/>
                <a:gd name="connsiteX24" fmla="*/ 93825 w 112599"/>
                <a:gd name="connsiteY24" fmla="*/ 51313 h 144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2599" h="144484">
                  <a:moveTo>
                    <a:pt x="112782" y="51313"/>
                  </a:moveTo>
                  <a:cubicBezTo>
                    <a:pt x="112782" y="22462"/>
                    <a:pt x="90628" y="-29"/>
                    <a:pt x="65047" y="-29"/>
                  </a:cubicBezTo>
                  <a:cubicBezTo>
                    <a:pt x="47232" y="-29"/>
                    <a:pt x="37640" y="9967"/>
                    <a:pt x="33072" y="14965"/>
                  </a:cubicBezTo>
                  <a:lnTo>
                    <a:pt x="33072" y="-29"/>
                  </a:lnTo>
                  <a:lnTo>
                    <a:pt x="183" y="2470"/>
                  </a:lnTo>
                  <a:lnTo>
                    <a:pt x="183" y="9513"/>
                  </a:lnTo>
                  <a:cubicBezTo>
                    <a:pt x="16399" y="9513"/>
                    <a:pt x="17998" y="10876"/>
                    <a:pt x="17998" y="20872"/>
                  </a:cubicBezTo>
                  <a:lnTo>
                    <a:pt x="17998" y="127190"/>
                  </a:lnTo>
                  <a:cubicBezTo>
                    <a:pt x="17998" y="137413"/>
                    <a:pt x="15485" y="137413"/>
                    <a:pt x="183" y="137413"/>
                  </a:cubicBezTo>
                  <a:lnTo>
                    <a:pt x="183" y="144456"/>
                  </a:lnTo>
                  <a:lnTo>
                    <a:pt x="25763" y="143774"/>
                  </a:lnTo>
                  <a:lnTo>
                    <a:pt x="51572" y="144456"/>
                  </a:lnTo>
                  <a:lnTo>
                    <a:pt x="51572" y="137413"/>
                  </a:lnTo>
                  <a:cubicBezTo>
                    <a:pt x="36269" y="137413"/>
                    <a:pt x="33757" y="137413"/>
                    <a:pt x="33757" y="127190"/>
                  </a:cubicBezTo>
                  <a:lnTo>
                    <a:pt x="33757" y="89025"/>
                  </a:lnTo>
                  <a:lnTo>
                    <a:pt x="33757" y="86980"/>
                  </a:lnTo>
                  <a:cubicBezTo>
                    <a:pt x="34899" y="90615"/>
                    <a:pt x="44492" y="102882"/>
                    <a:pt x="61850" y="102882"/>
                  </a:cubicBezTo>
                  <a:cubicBezTo>
                    <a:pt x="89029" y="102882"/>
                    <a:pt x="112782" y="80619"/>
                    <a:pt x="112782" y="51313"/>
                  </a:cubicBezTo>
                  <a:close/>
                  <a:moveTo>
                    <a:pt x="93825" y="51313"/>
                  </a:moveTo>
                  <a:cubicBezTo>
                    <a:pt x="93825" y="78802"/>
                    <a:pt x="77838" y="97884"/>
                    <a:pt x="60936" y="97884"/>
                  </a:cubicBezTo>
                  <a:cubicBezTo>
                    <a:pt x="51800" y="97884"/>
                    <a:pt x="43121" y="93341"/>
                    <a:pt x="36955" y="84027"/>
                  </a:cubicBezTo>
                  <a:cubicBezTo>
                    <a:pt x="33757" y="79256"/>
                    <a:pt x="33757" y="79029"/>
                    <a:pt x="33757" y="74485"/>
                  </a:cubicBezTo>
                  <a:lnTo>
                    <a:pt x="33757" y="23825"/>
                  </a:lnTo>
                  <a:cubicBezTo>
                    <a:pt x="40381" y="12239"/>
                    <a:pt x="51572" y="5651"/>
                    <a:pt x="63220" y="5651"/>
                  </a:cubicBezTo>
                  <a:cubicBezTo>
                    <a:pt x="79893" y="5651"/>
                    <a:pt x="93825" y="25642"/>
                    <a:pt x="93825" y="51313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D6ADAD3D-77AE-30DA-43A2-20C2D6CA510F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398931" y="646700"/>
              <a:ext cx="88389" cy="104274"/>
            </a:xfrm>
            <a:custGeom>
              <a:avLst/>
              <a:gdLst>
                <a:gd name="connsiteX0" fmla="*/ 88578 w 88389"/>
                <a:gd name="connsiteY0" fmla="*/ 74712 h 104274"/>
                <a:gd name="connsiteX1" fmla="*/ 85609 w 88389"/>
                <a:gd name="connsiteY1" fmla="*/ 71986 h 104274"/>
                <a:gd name="connsiteX2" fmla="*/ 82640 w 88389"/>
                <a:gd name="connsiteY2" fmla="*/ 75167 h 104274"/>
                <a:gd name="connsiteX3" fmla="*/ 51806 w 88389"/>
                <a:gd name="connsiteY3" fmla="*/ 98566 h 104274"/>
                <a:gd name="connsiteX4" fmla="*/ 25997 w 88389"/>
                <a:gd name="connsiteY4" fmla="*/ 83345 h 104274"/>
                <a:gd name="connsiteX5" fmla="*/ 19146 w 88389"/>
                <a:gd name="connsiteY5" fmla="*/ 49269 h 104274"/>
                <a:gd name="connsiteX6" fmla="*/ 82868 w 88389"/>
                <a:gd name="connsiteY6" fmla="*/ 49269 h 104274"/>
                <a:gd name="connsiteX7" fmla="*/ 88578 w 88389"/>
                <a:gd name="connsiteY7" fmla="*/ 44498 h 104274"/>
                <a:gd name="connsiteX8" fmla="*/ 47695 w 88389"/>
                <a:gd name="connsiteY8" fmla="*/ -29 h 104274"/>
                <a:gd name="connsiteX9" fmla="*/ 189 w 88389"/>
                <a:gd name="connsiteY9" fmla="*/ 51768 h 104274"/>
                <a:gd name="connsiteX10" fmla="*/ 50436 w 88389"/>
                <a:gd name="connsiteY10" fmla="*/ 104245 h 104274"/>
                <a:gd name="connsiteX11" fmla="*/ 88578 w 88389"/>
                <a:gd name="connsiteY11" fmla="*/ 74712 h 104274"/>
                <a:gd name="connsiteX12" fmla="*/ 73504 w 88389"/>
                <a:gd name="connsiteY12" fmla="*/ 44498 h 104274"/>
                <a:gd name="connsiteX13" fmla="*/ 19374 w 88389"/>
                <a:gd name="connsiteY13" fmla="*/ 44498 h 104274"/>
                <a:gd name="connsiteX14" fmla="*/ 47695 w 88389"/>
                <a:gd name="connsiteY14" fmla="*/ 4969 h 104274"/>
                <a:gd name="connsiteX15" fmla="*/ 73504 w 88389"/>
                <a:gd name="connsiteY15" fmla="*/ 44498 h 104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8389" h="104274">
                  <a:moveTo>
                    <a:pt x="88578" y="74712"/>
                  </a:moveTo>
                  <a:cubicBezTo>
                    <a:pt x="88578" y="72441"/>
                    <a:pt x="86751" y="71986"/>
                    <a:pt x="85609" y="71986"/>
                  </a:cubicBezTo>
                  <a:cubicBezTo>
                    <a:pt x="83553" y="71986"/>
                    <a:pt x="83097" y="73349"/>
                    <a:pt x="82640" y="75167"/>
                  </a:cubicBezTo>
                  <a:cubicBezTo>
                    <a:pt x="74646" y="98566"/>
                    <a:pt x="54090" y="98566"/>
                    <a:pt x="51806" y="98566"/>
                  </a:cubicBezTo>
                  <a:cubicBezTo>
                    <a:pt x="40386" y="98566"/>
                    <a:pt x="31251" y="91751"/>
                    <a:pt x="25997" y="83345"/>
                  </a:cubicBezTo>
                  <a:cubicBezTo>
                    <a:pt x="19146" y="72441"/>
                    <a:pt x="19146" y="57447"/>
                    <a:pt x="19146" y="49269"/>
                  </a:cubicBezTo>
                  <a:lnTo>
                    <a:pt x="82868" y="49269"/>
                  </a:lnTo>
                  <a:cubicBezTo>
                    <a:pt x="87893" y="49269"/>
                    <a:pt x="88578" y="49269"/>
                    <a:pt x="88578" y="44498"/>
                  </a:cubicBezTo>
                  <a:cubicBezTo>
                    <a:pt x="88578" y="22007"/>
                    <a:pt x="76245" y="-29"/>
                    <a:pt x="47695" y="-29"/>
                  </a:cubicBezTo>
                  <a:cubicBezTo>
                    <a:pt x="21201" y="-29"/>
                    <a:pt x="189" y="23370"/>
                    <a:pt x="189" y="51768"/>
                  </a:cubicBezTo>
                  <a:cubicBezTo>
                    <a:pt x="189" y="82209"/>
                    <a:pt x="24170" y="104245"/>
                    <a:pt x="50436" y="104245"/>
                  </a:cubicBezTo>
                  <a:cubicBezTo>
                    <a:pt x="78300" y="104245"/>
                    <a:pt x="88578" y="79029"/>
                    <a:pt x="88578" y="74712"/>
                  </a:cubicBezTo>
                  <a:close/>
                  <a:moveTo>
                    <a:pt x="73504" y="44498"/>
                  </a:moveTo>
                  <a:lnTo>
                    <a:pt x="19374" y="44498"/>
                  </a:lnTo>
                  <a:cubicBezTo>
                    <a:pt x="20744" y="10649"/>
                    <a:pt x="39930" y="4969"/>
                    <a:pt x="47695" y="4969"/>
                  </a:cubicBezTo>
                  <a:cubicBezTo>
                    <a:pt x="71220" y="4969"/>
                    <a:pt x="73504" y="35638"/>
                    <a:pt x="73504" y="44498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4FF4268E-42F5-7F47-40B3-0A31251795DB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500339" y="648063"/>
              <a:ext cx="76741" cy="100412"/>
            </a:xfrm>
            <a:custGeom>
              <a:avLst/>
              <a:gdLst>
                <a:gd name="connsiteX0" fmla="*/ 76934 w 76741"/>
                <a:gd name="connsiteY0" fmla="*/ 13829 h 100412"/>
                <a:gd name="connsiteX1" fmla="*/ 60033 w 76741"/>
                <a:gd name="connsiteY1" fmla="*/ -29 h 100412"/>
                <a:gd name="connsiteX2" fmla="*/ 31940 w 76741"/>
                <a:gd name="connsiteY2" fmla="*/ 24961 h 100412"/>
                <a:gd name="connsiteX3" fmla="*/ 31940 w 76741"/>
                <a:gd name="connsiteY3" fmla="*/ -29 h 100412"/>
                <a:gd name="connsiteX4" fmla="*/ 193 w 76741"/>
                <a:gd name="connsiteY4" fmla="*/ 2470 h 100412"/>
                <a:gd name="connsiteX5" fmla="*/ 193 w 76741"/>
                <a:gd name="connsiteY5" fmla="*/ 9513 h 100412"/>
                <a:gd name="connsiteX6" fmla="*/ 18008 w 76741"/>
                <a:gd name="connsiteY6" fmla="*/ 22235 h 100412"/>
                <a:gd name="connsiteX7" fmla="*/ 18008 w 76741"/>
                <a:gd name="connsiteY7" fmla="*/ 83118 h 100412"/>
                <a:gd name="connsiteX8" fmla="*/ 193 w 76741"/>
                <a:gd name="connsiteY8" fmla="*/ 93341 h 100412"/>
                <a:gd name="connsiteX9" fmla="*/ 193 w 76741"/>
                <a:gd name="connsiteY9" fmla="*/ 100383 h 100412"/>
                <a:gd name="connsiteX10" fmla="*/ 26230 w 76741"/>
                <a:gd name="connsiteY10" fmla="*/ 99702 h 100412"/>
                <a:gd name="connsiteX11" fmla="*/ 55237 w 76741"/>
                <a:gd name="connsiteY11" fmla="*/ 100383 h 100412"/>
                <a:gd name="connsiteX12" fmla="*/ 55237 w 76741"/>
                <a:gd name="connsiteY12" fmla="*/ 93341 h 100412"/>
                <a:gd name="connsiteX13" fmla="*/ 50440 w 76741"/>
                <a:gd name="connsiteY13" fmla="*/ 93341 h 100412"/>
                <a:gd name="connsiteX14" fmla="*/ 33082 w 76741"/>
                <a:gd name="connsiteY14" fmla="*/ 82664 h 100412"/>
                <a:gd name="connsiteX15" fmla="*/ 33082 w 76741"/>
                <a:gd name="connsiteY15" fmla="*/ 47678 h 100412"/>
                <a:gd name="connsiteX16" fmla="*/ 60033 w 76741"/>
                <a:gd name="connsiteY16" fmla="*/ 4969 h 100412"/>
                <a:gd name="connsiteX17" fmla="*/ 62545 w 76741"/>
                <a:gd name="connsiteY17" fmla="*/ 5196 h 100412"/>
                <a:gd name="connsiteX18" fmla="*/ 57292 w 76741"/>
                <a:gd name="connsiteY18" fmla="*/ 14056 h 100412"/>
                <a:gd name="connsiteX19" fmla="*/ 67113 w 76741"/>
                <a:gd name="connsiteY19" fmla="*/ 23825 h 100412"/>
                <a:gd name="connsiteX20" fmla="*/ 76934 w 76741"/>
                <a:gd name="connsiteY20" fmla="*/ 13829 h 100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6741" h="100412">
                  <a:moveTo>
                    <a:pt x="76934" y="13829"/>
                  </a:moveTo>
                  <a:cubicBezTo>
                    <a:pt x="76934" y="6559"/>
                    <a:pt x="69854" y="-29"/>
                    <a:pt x="60033" y="-29"/>
                  </a:cubicBezTo>
                  <a:cubicBezTo>
                    <a:pt x="43360" y="-29"/>
                    <a:pt x="35138" y="15192"/>
                    <a:pt x="31940" y="24961"/>
                  </a:cubicBezTo>
                  <a:lnTo>
                    <a:pt x="31940" y="-29"/>
                  </a:lnTo>
                  <a:lnTo>
                    <a:pt x="193" y="2470"/>
                  </a:lnTo>
                  <a:lnTo>
                    <a:pt x="193" y="9513"/>
                  </a:lnTo>
                  <a:cubicBezTo>
                    <a:pt x="16181" y="9513"/>
                    <a:pt x="18008" y="11103"/>
                    <a:pt x="18008" y="22235"/>
                  </a:cubicBezTo>
                  <a:lnTo>
                    <a:pt x="18008" y="83118"/>
                  </a:lnTo>
                  <a:cubicBezTo>
                    <a:pt x="18008" y="93341"/>
                    <a:pt x="15496" y="93341"/>
                    <a:pt x="193" y="93341"/>
                  </a:cubicBezTo>
                  <a:lnTo>
                    <a:pt x="193" y="100383"/>
                  </a:lnTo>
                  <a:lnTo>
                    <a:pt x="26230" y="99702"/>
                  </a:lnTo>
                  <a:cubicBezTo>
                    <a:pt x="35366" y="99702"/>
                    <a:pt x="46101" y="99702"/>
                    <a:pt x="55237" y="100383"/>
                  </a:cubicBezTo>
                  <a:lnTo>
                    <a:pt x="55237" y="93341"/>
                  </a:lnTo>
                  <a:lnTo>
                    <a:pt x="50440" y="93341"/>
                  </a:lnTo>
                  <a:cubicBezTo>
                    <a:pt x="33539" y="93341"/>
                    <a:pt x="33082" y="90842"/>
                    <a:pt x="33082" y="82664"/>
                  </a:cubicBezTo>
                  <a:lnTo>
                    <a:pt x="33082" y="47678"/>
                  </a:lnTo>
                  <a:cubicBezTo>
                    <a:pt x="33082" y="25188"/>
                    <a:pt x="42675" y="4969"/>
                    <a:pt x="60033" y="4969"/>
                  </a:cubicBezTo>
                  <a:cubicBezTo>
                    <a:pt x="61632" y="4969"/>
                    <a:pt x="62089" y="4969"/>
                    <a:pt x="62545" y="5196"/>
                  </a:cubicBezTo>
                  <a:cubicBezTo>
                    <a:pt x="61860" y="5424"/>
                    <a:pt x="57292" y="8150"/>
                    <a:pt x="57292" y="14056"/>
                  </a:cubicBezTo>
                  <a:cubicBezTo>
                    <a:pt x="57292" y="20417"/>
                    <a:pt x="62089" y="23825"/>
                    <a:pt x="67113" y="23825"/>
                  </a:cubicBezTo>
                  <a:cubicBezTo>
                    <a:pt x="71224" y="23825"/>
                    <a:pt x="76934" y="21099"/>
                    <a:pt x="76934" y="13829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8417A162-E9B3-DDBA-DD3E-5D35EB6CF6DD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589871" y="648063"/>
              <a:ext cx="112599" cy="144484"/>
            </a:xfrm>
            <a:custGeom>
              <a:avLst/>
              <a:gdLst>
                <a:gd name="connsiteX0" fmla="*/ 112796 w 112599"/>
                <a:gd name="connsiteY0" fmla="*/ 51313 h 144484"/>
                <a:gd name="connsiteX1" fmla="*/ 65062 w 112599"/>
                <a:gd name="connsiteY1" fmla="*/ -29 h 144484"/>
                <a:gd name="connsiteX2" fmla="*/ 33086 w 112599"/>
                <a:gd name="connsiteY2" fmla="*/ 14965 h 144484"/>
                <a:gd name="connsiteX3" fmla="*/ 33086 w 112599"/>
                <a:gd name="connsiteY3" fmla="*/ -29 h 144484"/>
                <a:gd name="connsiteX4" fmla="*/ 197 w 112599"/>
                <a:gd name="connsiteY4" fmla="*/ 2470 h 144484"/>
                <a:gd name="connsiteX5" fmla="*/ 197 w 112599"/>
                <a:gd name="connsiteY5" fmla="*/ 9513 h 144484"/>
                <a:gd name="connsiteX6" fmla="*/ 18012 w 112599"/>
                <a:gd name="connsiteY6" fmla="*/ 20872 h 144484"/>
                <a:gd name="connsiteX7" fmla="*/ 18012 w 112599"/>
                <a:gd name="connsiteY7" fmla="*/ 127190 h 144484"/>
                <a:gd name="connsiteX8" fmla="*/ 197 w 112599"/>
                <a:gd name="connsiteY8" fmla="*/ 137413 h 144484"/>
                <a:gd name="connsiteX9" fmla="*/ 197 w 112599"/>
                <a:gd name="connsiteY9" fmla="*/ 144456 h 144484"/>
                <a:gd name="connsiteX10" fmla="*/ 25777 w 112599"/>
                <a:gd name="connsiteY10" fmla="*/ 143774 h 144484"/>
                <a:gd name="connsiteX11" fmla="*/ 51586 w 112599"/>
                <a:gd name="connsiteY11" fmla="*/ 144456 h 144484"/>
                <a:gd name="connsiteX12" fmla="*/ 51586 w 112599"/>
                <a:gd name="connsiteY12" fmla="*/ 137413 h 144484"/>
                <a:gd name="connsiteX13" fmla="*/ 33771 w 112599"/>
                <a:gd name="connsiteY13" fmla="*/ 127190 h 144484"/>
                <a:gd name="connsiteX14" fmla="*/ 33771 w 112599"/>
                <a:gd name="connsiteY14" fmla="*/ 89025 h 144484"/>
                <a:gd name="connsiteX15" fmla="*/ 33771 w 112599"/>
                <a:gd name="connsiteY15" fmla="*/ 86980 h 144484"/>
                <a:gd name="connsiteX16" fmla="*/ 61864 w 112599"/>
                <a:gd name="connsiteY16" fmla="*/ 102882 h 144484"/>
                <a:gd name="connsiteX17" fmla="*/ 112796 w 112599"/>
                <a:gd name="connsiteY17" fmla="*/ 51313 h 144484"/>
                <a:gd name="connsiteX18" fmla="*/ 93840 w 112599"/>
                <a:gd name="connsiteY18" fmla="*/ 51313 h 144484"/>
                <a:gd name="connsiteX19" fmla="*/ 60950 w 112599"/>
                <a:gd name="connsiteY19" fmla="*/ 97884 h 144484"/>
                <a:gd name="connsiteX20" fmla="*/ 36969 w 112599"/>
                <a:gd name="connsiteY20" fmla="*/ 84027 h 144484"/>
                <a:gd name="connsiteX21" fmla="*/ 33771 w 112599"/>
                <a:gd name="connsiteY21" fmla="*/ 74485 h 144484"/>
                <a:gd name="connsiteX22" fmla="*/ 33771 w 112599"/>
                <a:gd name="connsiteY22" fmla="*/ 23825 h 144484"/>
                <a:gd name="connsiteX23" fmla="*/ 63234 w 112599"/>
                <a:gd name="connsiteY23" fmla="*/ 5651 h 144484"/>
                <a:gd name="connsiteX24" fmla="*/ 93840 w 112599"/>
                <a:gd name="connsiteY24" fmla="*/ 51313 h 144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2599" h="144484">
                  <a:moveTo>
                    <a:pt x="112796" y="51313"/>
                  </a:moveTo>
                  <a:cubicBezTo>
                    <a:pt x="112796" y="22462"/>
                    <a:pt x="90642" y="-29"/>
                    <a:pt x="65062" y="-29"/>
                  </a:cubicBezTo>
                  <a:cubicBezTo>
                    <a:pt x="47247" y="-29"/>
                    <a:pt x="37654" y="9967"/>
                    <a:pt x="33086" y="14965"/>
                  </a:cubicBezTo>
                  <a:lnTo>
                    <a:pt x="33086" y="-29"/>
                  </a:lnTo>
                  <a:lnTo>
                    <a:pt x="197" y="2470"/>
                  </a:lnTo>
                  <a:lnTo>
                    <a:pt x="197" y="9513"/>
                  </a:lnTo>
                  <a:cubicBezTo>
                    <a:pt x="16413" y="9513"/>
                    <a:pt x="18012" y="10876"/>
                    <a:pt x="18012" y="20872"/>
                  </a:cubicBezTo>
                  <a:lnTo>
                    <a:pt x="18012" y="127190"/>
                  </a:lnTo>
                  <a:cubicBezTo>
                    <a:pt x="18012" y="137413"/>
                    <a:pt x="15500" y="137413"/>
                    <a:pt x="197" y="137413"/>
                  </a:cubicBezTo>
                  <a:lnTo>
                    <a:pt x="197" y="144456"/>
                  </a:lnTo>
                  <a:lnTo>
                    <a:pt x="25777" y="143774"/>
                  </a:lnTo>
                  <a:lnTo>
                    <a:pt x="51586" y="144456"/>
                  </a:lnTo>
                  <a:lnTo>
                    <a:pt x="51586" y="137413"/>
                  </a:lnTo>
                  <a:cubicBezTo>
                    <a:pt x="36284" y="137413"/>
                    <a:pt x="33771" y="137413"/>
                    <a:pt x="33771" y="127190"/>
                  </a:cubicBezTo>
                  <a:lnTo>
                    <a:pt x="33771" y="89025"/>
                  </a:lnTo>
                  <a:lnTo>
                    <a:pt x="33771" y="86980"/>
                  </a:lnTo>
                  <a:cubicBezTo>
                    <a:pt x="34913" y="90615"/>
                    <a:pt x="44506" y="102882"/>
                    <a:pt x="61864" y="102882"/>
                  </a:cubicBezTo>
                  <a:cubicBezTo>
                    <a:pt x="89043" y="102882"/>
                    <a:pt x="112796" y="80619"/>
                    <a:pt x="112796" y="51313"/>
                  </a:cubicBezTo>
                  <a:close/>
                  <a:moveTo>
                    <a:pt x="93840" y="51313"/>
                  </a:moveTo>
                  <a:cubicBezTo>
                    <a:pt x="93840" y="78802"/>
                    <a:pt x="77852" y="97884"/>
                    <a:pt x="60950" y="97884"/>
                  </a:cubicBezTo>
                  <a:cubicBezTo>
                    <a:pt x="51815" y="97884"/>
                    <a:pt x="43135" y="93341"/>
                    <a:pt x="36969" y="84027"/>
                  </a:cubicBezTo>
                  <a:cubicBezTo>
                    <a:pt x="33771" y="79256"/>
                    <a:pt x="33771" y="79029"/>
                    <a:pt x="33771" y="74485"/>
                  </a:cubicBezTo>
                  <a:lnTo>
                    <a:pt x="33771" y="23825"/>
                  </a:lnTo>
                  <a:cubicBezTo>
                    <a:pt x="40395" y="12239"/>
                    <a:pt x="51586" y="5651"/>
                    <a:pt x="63234" y="5651"/>
                  </a:cubicBezTo>
                  <a:cubicBezTo>
                    <a:pt x="79907" y="5651"/>
                    <a:pt x="93840" y="25642"/>
                    <a:pt x="93840" y="51313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51783ECB-05A3-043E-131C-BB5A7F075914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723255" y="646700"/>
              <a:ext cx="101179" cy="104274"/>
            </a:xfrm>
            <a:custGeom>
              <a:avLst/>
              <a:gdLst>
                <a:gd name="connsiteX0" fmla="*/ 101382 w 101179"/>
                <a:gd name="connsiteY0" fmla="*/ 53131 h 104274"/>
                <a:gd name="connsiteX1" fmla="*/ 50907 w 101179"/>
                <a:gd name="connsiteY1" fmla="*/ -29 h 104274"/>
                <a:gd name="connsiteX2" fmla="*/ 203 w 101179"/>
                <a:gd name="connsiteY2" fmla="*/ 53131 h 104274"/>
                <a:gd name="connsiteX3" fmla="*/ 50678 w 101179"/>
                <a:gd name="connsiteY3" fmla="*/ 104245 h 104274"/>
                <a:gd name="connsiteX4" fmla="*/ 101382 w 101179"/>
                <a:gd name="connsiteY4" fmla="*/ 53131 h 104274"/>
                <a:gd name="connsiteX5" fmla="*/ 82426 w 101179"/>
                <a:gd name="connsiteY5" fmla="*/ 51313 h 104274"/>
                <a:gd name="connsiteX6" fmla="*/ 77401 w 101179"/>
                <a:gd name="connsiteY6" fmla="*/ 81755 h 104274"/>
                <a:gd name="connsiteX7" fmla="*/ 50907 w 101179"/>
                <a:gd name="connsiteY7" fmla="*/ 98566 h 104274"/>
                <a:gd name="connsiteX8" fmla="*/ 24870 w 101179"/>
                <a:gd name="connsiteY8" fmla="*/ 83345 h 104274"/>
                <a:gd name="connsiteX9" fmla="*/ 19160 w 101179"/>
                <a:gd name="connsiteY9" fmla="*/ 51313 h 104274"/>
                <a:gd name="connsiteX10" fmla="*/ 24641 w 101179"/>
                <a:gd name="connsiteY10" fmla="*/ 20190 h 104274"/>
                <a:gd name="connsiteX11" fmla="*/ 50678 w 101179"/>
                <a:gd name="connsiteY11" fmla="*/ 4969 h 104274"/>
                <a:gd name="connsiteX12" fmla="*/ 76487 w 101179"/>
                <a:gd name="connsiteY12" fmla="*/ 19736 h 104274"/>
                <a:gd name="connsiteX13" fmla="*/ 82426 w 101179"/>
                <a:gd name="connsiteY13" fmla="*/ 51313 h 104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1179" h="104274">
                  <a:moveTo>
                    <a:pt x="101382" y="53131"/>
                  </a:moveTo>
                  <a:cubicBezTo>
                    <a:pt x="101382" y="24052"/>
                    <a:pt x="78543" y="-29"/>
                    <a:pt x="50907" y="-29"/>
                  </a:cubicBezTo>
                  <a:cubicBezTo>
                    <a:pt x="22357" y="-29"/>
                    <a:pt x="203" y="24734"/>
                    <a:pt x="203" y="53131"/>
                  </a:cubicBezTo>
                  <a:cubicBezTo>
                    <a:pt x="203" y="82436"/>
                    <a:pt x="23956" y="104245"/>
                    <a:pt x="50678" y="104245"/>
                  </a:cubicBezTo>
                  <a:cubicBezTo>
                    <a:pt x="78314" y="104245"/>
                    <a:pt x="101382" y="81982"/>
                    <a:pt x="101382" y="53131"/>
                  </a:cubicBezTo>
                  <a:close/>
                  <a:moveTo>
                    <a:pt x="82426" y="51313"/>
                  </a:moveTo>
                  <a:cubicBezTo>
                    <a:pt x="82426" y="59492"/>
                    <a:pt x="82426" y="71759"/>
                    <a:pt x="77401" y="81755"/>
                  </a:cubicBezTo>
                  <a:cubicBezTo>
                    <a:pt x="72376" y="91978"/>
                    <a:pt x="62327" y="98566"/>
                    <a:pt x="50907" y="98566"/>
                  </a:cubicBezTo>
                  <a:cubicBezTo>
                    <a:pt x="41086" y="98566"/>
                    <a:pt x="31036" y="93795"/>
                    <a:pt x="24870" y="83345"/>
                  </a:cubicBezTo>
                  <a:cubicBezTo>
                    <a:pt x="19160" y="73349"/>
                    <a:pt x="19160" y="59492"/>
                    <a:pt x="19160" y="51313"/>
                  </a:cubicBezTo>
                  <a:cubicBezTo>
                    <a:pt x="19160" y="42453"/>
                    <a:pt x="19160" y="30186"/>
                    <a:pt x="24641" y="20190"/>
                  </a:cubicBezTo>
                  <a:cubicBezTo>
                    <a:pt x="30808" y="9740"/>
                    <a:pt x="41543" y="4969"/>
                    <a:pt x="50678" y="4969"/>
                  </a:cubicBezTo>
                  <a:cubicBezTo>
                    <a:pt x="60728" y="4969"/>
                    <a:pt x="70549" y="9967"/>
                    <a:pt x="76487" y="19736"/>
                  </a:cubicBezTo>
                  <a:cubicBezTo>
                    <a:pt x="82426" y="29504"/>
                    <a:pt x="82426" y="42681"/>
                    <a:pt x="82426" y="51313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93BA7203-E40F-6296-5FB2-EC0BCE955A64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838595" y="646700"/>
              <a:ext cx="74685" cy="104274"/>
            </a:xfrm>
            <a:custGeom>
              <a:avLst/>
              <a:gdLst>
                <a:gd name="connsiteX0" fmla="*/ 74893 w 74685"/>
                <a:gd name="connsiteY0" fmla="*/ 72668 h 104274"/>
                <a:gd name="connsiteX1" fmla="*/ 65301 w 74685"/>
                <a:gd name="connsiteY1" fmla="*/ 51086 h 104274"/>
                <a:gd name="connsiteX2" fmla="*/ 39264 w 74685"/>
                <a:gd name="connsiteY2" fmla="*/ 40182 h 104274"/>
                <a:gd name="connsiteX3" fmla="*/ 11171 w 74685"/>
                <a:gd name="connsiteY3" fmla="*/ 21553 h 104274"/>
                <a:gd name="connsiteX4" fmla="*/ 36751 w 74685"/>
                <a:gd name="connsiteY4" fmla="*/ 4288 h 104274"/>
                <a:gd name="connsiteX5" fmla="*/ 63474 w 74685"/>
                <a:gd name="connsiteY5" fmla="*/ 31776 h 104274"/>
                <a:gd name="connsiteX6" fmla="*/ 66214 w 74685"/>
                <a:gd name="connsiteY6" fmla="*/ 33821 h 104274"/>
                <a:gd name="connsiteX7" fmla="*/ 69184 w 74685"/>
                <a:gd name="connsiteY7" fmla="*/ 28368 h 104274"/>
                <a:gd name="connsiteX8" fmla="*/ 69184 w 74685"/>
                <a:gd name="connsiteY8" fmla="*/ 5424 h 104274"/>
                <a:gd name="connsiteX9" fmla="*/ 66671 w 74685"/>
                <a:gd name="connsiteY9" fmla="*/ -29 h 104274"/>
                <a:gd name="connsiteX10" fmla="*/ 62103 w 74685"/>
                <a:gd name="connsiteY10" fmla="*/ 2697 h 104274"/>
                <a:gd name="connsiteX11" fmla="*/ 58220 w 74685"/>
                <a:gd name="connsiteY11" fmla="*/ 6332 h 104274"/>
                <a:gd name="connsiteX12" fmla="*/ 36751 w 74685"/>
                <a:gd name="connsiteY12" fmla="*/ -29 h 104274"/>
                <a:gd name="connsiteX13" fmla="*/ 208 w 74685"/>
                <a:gd name="connsiteY13" fmla="*/ 27914 h 104274"/>
                <a:gd name="connsiteX14" fmla="*/ 10029 w 74685"/>
                <a:gd name="connsiteY14" fmla="*/ 47224 h 104274"/>
                <a:gd name="connsiteX15" fmla="*/ 40177 w 74685"/>
                <a:gd name="connsiteY15" fmla="*/ 57674 h 104274"/>
                <a:gd name="connsiteX16" fmla="*/ 63930 w 74685"/>
                <a:gd name="connsiteY16" fmla="*/ 78574 h 104274"/>
                <a:gd name="connsiteX17" fmla="*/ 38122 w 74685"/>
                <a:gd name="connsiteY17" fmla="*/ 99247 h 104274"/>
                <a:gd name="connsiteX18" fmla="*/ 6374 w 74685"/>
                <a:gd name="connsiteY18" fmla="*/ 66988 h 104274"/>
                <a:gd name="connsiteX19" fmla="*/ 3177 w 74685"/>
                <a:gd name="connsiteY19" fmla="*/ 63126 h 104274"/>
                <a:gd name="connsiteX20" fmla="*/ 208 w 74685"/>
                <a:gd name="connsiteY20" fmla="*/ 68806 h 104274"/>
                <a:gd name="connsiteX21" fmla="*/ 208 w 74685"/>
                <a:gd name="connsiteY21" fmla="*/ 98793 h 104274"/>
                <a:gd name="connsiteX22" fmla="*/ 2720 w 74685"/>
                <a:gd name="connsiteY22" fmla="*/ 104245 h 104274"/>
                <a:gd name="connsiteX23" fmla="*/ 8430 w 74685"/>
                <a:gd name="connsiteY23" fmla="*/ 99702 h 104274"/>
                <a:gd name="connsiteX24" fmla="*/ 12998 w 74685"/>
                <a:gd name="connsiteY24" fmla="*/ 94477 h 104274"/>
                <a:gd name="connsiteX25" fmla="*/ 38122 w 74685"/>
                <a:gd name="connsiteY25" fmla="*/ 104245 h 104274"/>
                <a:gd name="connsiteX26" fmla="*/ 74893 w 74685"/>
                <a:gd name="connsiteY26" fmla="*/ 72668 h 104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4685" h="104274">
                  <a:moveTo>
                    <a:pt x="74893" y="72668"/>
                  </a:moveTo>
                  <a:cubicBezTo>
                    <a:pt x="74893" y="60627"/>
                    <a:pt x="68042" y="53812"/>
                    <a:pt x="65301" y="51086"/>
                  </a:cubicBezTo>
                  <a:cubicBezTo>
                    <a:pt x="57764" y="43816"/>
                    <a:pt x="48856" y="41999"/>
                    <a:pt x="39264" y="40182"/>
                  </a:cubicBezTo>
                  <a:cubicBezTo>
                    <a:pt x="26473" y="37683"/>
                    <a:pt x="11171" y="34729"/>
                    <a:pt x="11171" y="21553"/>
                  </a:cubicBezTo>
                  <a:cubicBezTo>
                    <a:pt x="11171" y="13602"/>
                    <a:pt x="17109" y="4288"/>
                    <a:pt x="36751" y="4288"/>
                  </a:cubicBezTo>
                  <a:cubicBezTo>
                    <a:pt x="61875" y="4288"/>
                    <a:pt x="63017" y="24734"/>
                    <a:pt x="63474" y="31776"/>
                  </a:cubicBezTo>
                  <a:cubicBezTo>
                    <a:pt x="63702" y="33821"/>
                    <a:pt x="66214" y="33821"/>
                    <a:pt x="66214" y="33821"/>
                  </a:cubicBezTo>
                  <a:cubicBezTo>
                    <a:pt x="69184" y="33821"/>
                    <a:pt x="69184" y="32685"/>
                    <a:pt x="69184" y="28368"/>
                  </a:cubicBezTo>
                  <a:lnTo>
                    <a:pt x="69184" y="5424"/>
                  </a:lnTo>
                  <a:cubicBezTo>
                    <a:pt x="69184" y="1562"/>
                    <a:pt x="69184" y="-29"/>
                    <a:pt x="66671" y="-29"/>
                  </a:cubicBezTo>
                  <a:cubicBezTo>
                    <a:pt x="65529" y="-29"/>
                    <a:pt x="65072" y="-29"/>
                    <a:pt x="62103" y="2697"/>
                  </a:cubicBezTo>
                  <a:cubicBezTo>
                    <a:pt x="61418" y="3606"/>
                    <a:pt x="59134" y="5651"/>
                    <a:pt x="58220" y="6332"/>
                  </a:cubicBezTo>
                  <a:cubicBezTo>
                    <a:pt x="49541" y="-29"/>
                    <a:pt x="40177" y="-29"/>
                    <a:pt x="36751" y="-29"/>
                  </a:cubicBezTo>
                  <a:cubicBezTo>
                    <a:pt x="8887" y="-29"/>
                    <a:pt x="208" y="15192"/>
                    <a:pt x="208" y="27914"/>
                  </a:cubicBezTo>
                  <a:cubicBezTo>
                    <a:pt x="208" y="35865"/>
                    <a:pt x="3862" y="42226"/>
                    <a:pt x="10029" y="47224"/>
                  </a:cubicBezTo>
                  <a:cubicBezTo>
                    <a:pt x="17337" y="53131"/>
                    <a:pt x="23733" y="54494"/>
                    <a:pt x="40177" y="57674"/>
                  </a:cubicBezTo>
                  <a:cubicBezTo>
                    <a:pt x="45202" y="58583"/>
                    <a:pt x="63930" y="62218"/>
                    <a:pt x="63930" y="78574"/>
                  </a:cubicBezTo>
                  <a:cubicBezTo>
                    <a:pt x="63930" y="90160"/>
                    <a:pt x="55937" y="99247"/>
                    <a:pt x="38122" y="99247"/>
                  </a:cubicBezTo>
                  <a:cubicBezTo>
                    <a:pt x="18936" y="99247"/>
                    <a:pt x="10714" y="86298"/>
                    <a:pt x="6374" y="66988"/>
                  </a:cubicBezTo>
                  <a:cubicBezTo>
                    <a:pt x="5689" y="64035"/>
                    <a:pt x="5461" y="63126"/>
                    <a:pt x="3177" y="63126"/>
                  </a:cubicBezTo>
                  <a:cubicBezTo>
                    <a:pt x="208" y="63126"/>
                    <a:pt x="208" y="64717"/>
                    <a:pt x="208" y="68806"/>
                  </a:cubicBezTo>
                  <a:lnTo>
                    <a:pt x="208" y="98793"/>
                  </a:lnTo>
                  <a:cubicBezTo>
                    <a:pt x="208" y="102655"/>
                    <a:pt x="208" y="104245"/>
                    <a:pt x="2720" y="104245"/>
                  </a:cubicBezTo>
                  <a:cubicBezTo>
                    <a:pt x="3862" y="104245"/>
                    <a:pt x="4090" y="104018"/>
                    <a:pt x="8430" y="99702"/>
                  </a:cubicBezTo>
                  <a:cubicBezTo>
                    <a:pt x="8887" y="99247"/>
                    <a:pt x="8887" y="98793"/>
                    <a:pt x="12998" y="94477"/>
                  </a:cubicBezTo>
                  <a:cubicBezTo>
                    <a:pt x="23047" y="104018"/>
                    <a:pt x="33325" y="104245"/>
                    <a:pt x="38122" y="104245"/>
                  </a:cubicBezTo>
                  <a:cubicBezTo>
                    <a:pt x="64387" y="104245"/>
                    <a:pt x="74893" y="89025"/>
                    <a:pt x="74893" y="72668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52F295D8-087D-2EBE-1EEF-0C319F96D788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928583" y="599220"/>
              <a:ext cx="48876" cy="149254"/>
            </a:xfrm>
            <a:custGeom>
              <a:avLst/>
              <a:gdLst>
                <a:gd name="connsiteX0" fmla="*/ 49089 w 48876"/>
                <a:gd name="connsiteY0" fmla="*/ 149226 h 149254"/>
                <a:gd name="connsiteX1" fmla="*/ 49089 w 48876"/>
                <a:gd name="connsiteY1" fmla="*/ 142184 h 149254"/>
                <a:gd name="connsiteX2" fmla="*/ 33101 w 48876"/>
                <a:gd name="connsiteY2" fmla="*/ 132188 h 149254"/>
                <a:gd name="connsiteX3" fmla="*/ 33101 w 48876"/>
                <a:gd name="connsiteY3" fmla="*/ 48814 h 149254"/>
                <a:gd name="connsiteX4" fmla="*/ 1125 w 48876"/>
                <a:gd name="connsiteY4" fmla="*/ 51313 h 149254"/>
                <a:gd name="connsiteX5" fmla="*/ 1125 w 48876"/>
                <a:gd name="connsiteY5" fmla="*/ 58356 h 149254"/>
                <a:gd name="connsiteX6" fmla="*/ 18027 w 48876"/>
                <a:gd name="connsiteY6" fmla="*/ 70850 h 149254"/>
                <a:gd name="connsiteX7" fmla="*/ 18027 w 48876"/>
                <a:gd name="connsiteY7" fmla="*/ 131961 h 149254"/>
                <a:gd name="connsiteX8" fmla="*/ 212 w 48876"/>
                <a:gd name="connsiteY8" fmla="*/ 142184 h 149254"/>
                <a:gd name="connsiteX9" fmla="*/ 212 w 48876"/>
                <a:gd name="connsiteY9" fmla="*/ 149226 h 149254"/>
                <a:gd name="connsiteX10" fmla="*/ 25335 w 48876"/>
                <a:gd name="connsiteY10" fmla="*/ 148545 h 149254"/>
                <a:gd name="connsiteX11" fmla="*/ 49089 w 48876"/>
                <a:gd name="connsiteY11" fmla="*/ 149226 h 149254"/>
                <a:gd name="connsiteX12" fmla="*/ 36527 w 48876"/>
                <a:gd name="connsiteY12" fmla="*/ 12012 h 149254"/>
                <a:gd name="connsiteX13" fmla="*/ 24422 w 48876"/>
                <a:gd name="connsiteY13" fmla="*/ -29 h 149254"/>
                <a:gd name="connsiteX14" fmla="*/ 12088 w 48876"/>
                <a:gd name="connsiteY14" fmla="*/ 12012 h 149254"/>
                <a:gd name="connsiteX15" fmla="*/ 24193 w 48876"/>
                <a:gd name="connsiteY15" fmla="*/ 24052 h 149254"/>
                <a:gd name="connsiteX16" fmla="*/ 36527 w 48876"/>
                <a:gd name="connsiteY16" fmla="*/ 12012 h 14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876" h="149254">
                  <a:moveTo>
                    <a:pt x="49089" y="149226"/>
                  </a:moveTo>
                  <a:lnTo>
                    <a:pt x="49089" y="142184"/>
                  </a:lnTo>
                  <a:cubicBezTo>
                    <a:pt x="34014" y="142184"/>
                    <a:pt x="33101" y="141048"/>
                    <a:pt x="33101" y="132188"/>
                  </a:cubicBezTo>
                  <a:lnTo>
                    <a:pt x="33101" y="48814"/>
                  </a:lnTo>
                  <a:lnTo>
                    <a:pt x="1125" y="51313"/>
                  </a:lnTo>
                  <a:lnTo>
                    <a:pt x="1125" y="58356"/>
                  </a:lnTo>
                  <a:cubicBezTo>
                    <a:pt x="15971" y="58356"/>
                    <a:pt x="18027" y="59719"/>
                    <a:pt x="18027" y="70850"/>
                  </a:cubicBezTo>
                  <a:lnTo>
                    <a:pt x="18027" y="131961"/>
                  </a:lnTo>
                  <a:cubicBezTo>
                    <a:pt x="18027" y="142184"/>
                    <a:pt x="15514" y="142184"/>
                    <a:pt x="212" y="142184"/>
                  </a:cubicBezTo>
                  <a:lnTo>
                    <a:pt x="212" y="149226"/>
                  </a:lnTo>
                  <a:lnTo>
                    <a:pt x="25335" y="148545"/>
                  </a:lnTo>
                  <a:cubicBezTo>
                    <a:pt x="33329" y="148545"/>
                    <a:pt x="41323" y="148999"/>
                    <a:pt x="49089" y="149226"/>
                  </a:cubicBezTo>
                  <a:close/>
                  <a:moveTo>
                    <a:pt x="36527" y="12012"/>
                  </a:moveTo>
                  <a:cubicBezTo>
                    <a:pt x="36527" y="5878"/>
                    <a:pt x="31274" y="-29"/>
                    <a:pt x="24422" y="-29"/>
                  </a:cubicBezTo>
                  <a:cubicBezTo>
                    <a:pt x="16656" y="-29"/>
                    <a:pt x="12088" y="6332"/>
                    <a:pt x="12088" y="12012"/>
                  </a:cubicBezTo>
                  <a:cubicBezTo>
                    <a:pt x="12088" y="18145"/>
                    <a:pt x="17341" y="24052"/>
                    <a:pt x="24193" y="24052"/>
                  </a:cubicBezTo>
                  <a:cubicBezTo>
                    <a:pt x="31959" y="24052"/>
                    <a:pt x="36527" y="17691"/>
                    <a:pt x="36527" y="12012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8A55660F-2671-D17C-077B-8DE9FD7487F5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988880" y="608761"/>
              <a:ext cx="71488" cy="142212"/>
            </a:xfrm>
            <a:custGeom>
              <a:avLst/>
              <a:gdLst>
                <a:gd name="connsiteX0" fmla="*/ 71703 w 71488"/>
                <a:gd name="connsiteY0" fmla="*/ 111515 h 142212"/>
                <a:gd name="connsiteX1" fmla="*/ 71703 w 71488"/>
                <a:gd name="connsiteY1" fmla="*/ 98566 h 142212"/>
                <a:gd name="connsiteX2" fmla="*/ 65993 w 71488"/>
                <a:gd name="connsiteY2" fmla="*/ 98566 h 142212"/>
                <a:gd name="connsiteX3" fmla="*/ 65993 w 71488"/>
                <a:gd name="connsiteY3" fmla="*/ 111061 h 142212"/>
                <a:gd name="connsiteX4" fmla="*/ 50690 w 71488"/>
                <a:gd name="connsiteY4" fmla="*/ 136504 h 142212"/>
                <a:gd name="connsiteX5" fmla="*/ 35388 w 71488"/>
                <a:gd name="connsiteY5" fmla="*/ 111969 h 142212"/>
                <a:gd name="connsiteX6" fmla="*/ 35388 w 71488"/>
                <a:gd name="connsiteY6" fmla="*/ 48814 h 142212"/>
                <a:gd name="connsiteX7" fmla="*/ 68048 w 71488"/>
                <a:gd name="connsiteY7" fmla="*/ 48814 h 142212"/>
                <a:gd name="connsiteX8" fmla="*/ 68048 w 71488"/>
                <a:gd name="connsiteY8" fmla="*/ 41772 h 142212"/>
                <a:gd name="connsiteX9" fmla="*/ 35388 w 71488"/>
                <a:gd name="connsiteY9" fmla="*/ 41772 h 142212"/>
                <a:gd name="connsiteX10" fmla="*/ 35388 w 71488"/>
                <a:gd name="connsiteY10" fmla="*/ -29 h 142212"/>
                <a:gd name="connsiteX11" fmla="*/ 29678 w 71488"/>
                <a:gd name="connsiteY11" fmla="*/ -29 h 142212"/>
                <a:gd name="connsiteX12" fmla="*/ 214 w 71488"/>
                <a:gd name="connsiteY12" fmla="*/ 43816 h 142212"/>
                <a:gd name="connsiteX13" fmla="*/ 214 w 71488"/>
                <a:gd name="connsiteY13" fmla="*/ 48814 h 142212"/>
                <a:gd name="connsiteX14" fmla="*/ 19628 w 71488"/>
                <a:gd name="connsiteY14" fmla="*/ 48814 h 142212"/>
                <a:gd name="connsiteX15" fmla="*/ 19628 w 71488"/>
                <a:gd name="connsiteY15" fmla="*/ 111515 h 142212"/>
                <a:gd name="connsiteX16" fmla="*/ 49091 w 71488"/>
                <a:gd name="connsiteY16" fmla="*/ 142184 h 142212"/>
                <a:gd name="connsiteX17" fmla="*/ 71703 w 71488"/>
                <a:gd name="connsiteY17" fmla="*/ 111515 h 142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1488" h="142212">
                  <a:moveTo>
                    <a:pt x="71703" y="111515"/>
                  </a:moveTo>
                  <a:lnTo>
                    <a:pt x="71703" y="98566"/>
                  </a:lnTo>
                  <a:lnTo>
                    <a:pt x="65993" y="98566"/>
                  </a:lnTo>
                  <a:lnTo>
                    <a:pt x="65993" y="111061"/>
                  </a:lnTo>
                  <a:cubicBezTo>
                    <a:pt x="65993" y="127872"/>
                    <a:pt x="59141" y="136504"/>
                    <a:pt x="50690" y="136504"/>
                  </a:cubicBezTo>
                  <a:cubicBezTo>
                    <a:pt x="35388" y="136504"/>
                    <a:pt x="35388" y="115831"/>
                    <a:pt x="35388" y="111969"/>
                  </a:cubicBezTo>
                  <a:lnTo>
                    <a:pt x="35388" y="48814"/>
                  </a:lnTo>
                  <a:lnTo>
                    <a:pt x="68048" y="48814"/>
                  </a:lnTo>
                  <a:lnTo>
                    <a:pt x="68048" y="41772"/>
                  </a:lnTo>
                  <a:lnTo>
                    <a:pt x="35388" y="41772"/>
                  </a:lnTo>
                  <a:lnTo>
                    <a:pt x="35388" y="-29"/>
                  </a:lnTo>
                  <a:lnTo>
                    <a:pt x="29678" y="-29"/>
                  </a:lnTo>
                  <a:cubicBezTo>
                    <a:pt x="29449" y="18600"/>
                    <a:pt x="22597" y="42908"/>
                    <a:pt x="214" y="43816"/>
                  </a:cubicBezTo>
                  <a:lnTo>
                    <a:pt x="214" y="48814"/>
                  </a:lnTo>
                  <a:lnTo>
                    <a:pt x="19628" y="48814"/>
                  </a:lnTo>
                  <a:lnTo>
                    <a:pt x="19628" y="111515"/>
                  </a:lnTo>
                  <a:cubicBezTo>
                    <a:pt x="19628" y="139458"/>
                    <a:pt x="40869" y="142184"/>
                    <a:pt x="49091" y="142184"/>
                  </a:cubicBezTo>
                  <a:cubicBezTo>
                    <a:pt x="65307" y="142184"/>
                    <a:pt x="71703" y="126054"/>
                    <a:pt x="71703" y="111515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0C7EA39E-2E63-3BD7-6066-73947DC45979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080924" y="599220"/>
              <a:ext cx="48876" cy="149254"/>
            </a:xfrm>
            <a:custGeom>
              <a:avLst/>
              <a:gdLst>
                <a:gd name="connsiteX0" fmla="*/ 49095 w 48876"/>
                <a:gd name="connsiteY0" fmla="*/ 149226 h 149254"/>
                <a:gd name="connsiteX1" fmla="*/ 49095 w 48876"/>
                <a:gd name="connsiteY1" fmla="*/ 142184 h 149254"/>
                <a:gd name="connsiteX2" fmla="*/ 33107 w 48876"/>
                <a:gd name="connsiteY2" fmla="*/ 132188 h 149254"/>
                <a:gd name="connsiteX3" fmla="*/ 33107 w 48876"/>
                <a:gd name="connsiteY3" fmla="*/ 48814 h 149254"/>
                <a:gd name="connsiteX4" fmla="*/ 1132 w 48876"/>
                <a:gd name="connsiteY4" fmla="*/ 51313 h 149254"/>
                <a:gd name="connsiteX5" fmla="*/ 1132 w 48876"/>
                <a:gd name="connsiteY5" fmla="*/ 58356 h 149254"/>
                <a:gd name="connsiteX6" fmla="*/ 18033 w 48876"/>
                <a:gd name="connsiteY6" fmla="*/ 70850 h 149254"/>
                <a:gd name="connsiteX7" fmla="*/ 18033 w 48876"/>
                <a:gd name="connsiteY7" fmla="*/ 131961 h 149254"/>
                <a:gd name="connsiteX8" fmla="*/ 218 w 48876"/>
                <a:gd name="connsiteY8" fmla="*/ 142184 h 149254"/>
                <a:gd name="connsiteX9" fmla="*/ 218 w 48876"/>
                <a:gd name="connsiteY9" fmla="*/ 149226 h 149254"/>
                <a:gd name="connsiteX10" fmla="*/ 25342 w 48876"/>
                <a:gd name="connsiteY10" fmla="*/ 148545 h 149254"/>
                <a:gd name="connsiteX11" fmla="*/ 49095 w 48876"/>
                <a:gd name="connsiteY11" fmla="*/ 149226 h 149254"/>
                <a:gd name="connsiteX12" fmla="*/ 36533 w 48876"/>
                <a:gd name="connsiteY12" fmla="*/ 12012 h 149254"/>
                <a:gd name="connsiteX13" fmla="*/ 24428 w 48876"/>
                <a:gd name="connsiteY13" fmla="*/ -29 h 149254"/>
                <a:gd name="connsiteX14" fmla="*/ 12095 w 48876"/>
                <a:gd name="connsiteY14" fmla="*/ 12012 h 149254"/>
                <a:gd name="connsiteX15" fmla="*/ 24200 w 48876"/>
                <a:gd name="connsiteY15" fmla="*/ 24052 h 149254"/>
                <a:gd name="connsiteX16" fmla="*/ 36533 w 48876"/>
                <a:gd name="connsiteY16" fmla="*/ 12012 h 14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876" h="149254">
                  <a:moveTo>
                    <a:pt x="49095" y="149226"/>
                  </a:moveTo>
                  <a:lnTo>
                    <a:pt x="49095" y="142184"/>
                  </a:lnTo>
                  <a:cubicBezTo>
                    <a:pt x="34021" y="142184"/>
                    <a:pt x="33107" y="141048"/>
                    <a:pt x="33107" y="132188"/>
                  </a:cubicBezTo>
                  <a:lnTo>
                    <a:pt x="33107" y="48814"/>
                  </a:lnTo>
                  <a:lnTo>
                    <a:pt x="1132" y="51313"/>
                  </a:lnTo>
                  <a:lnTo>
                    <a:pt x="1132" y="58356"/>
                  </a:lnTo>
                  <a:cubicBezTo>
                    <a:pt x="15978" y="58356"/>
                    <a:pt x="18033" y="59719"/>
                    <a:pt x="18033" y="70850"/>
                  </a:cubicBezTo>
                  <a:lnTo>
                    <a:pt x="18033" y="131961"/>
                  </a:lnTo>
                  <a:cubicBezTo>
                    <a:pt x="18033" y="142184"/>
                    <a:pt x="15521" y="142184"/>
                    <a:pt x="218" y="142184"/>
                  </a:cubicBezTo>
                  <a:lnTo>
                    <a:pt x="218" y="149226"/>
                  </a:lnTo>
                  <a:lnTo>
                    <a:pt x="25342" y="148545"/>
                  </a:lnTo>
                  <a:cubicBezTo>
                    <a:pt x="33336" y="148545"/>
                    <a:pt x="41330" y="148999"/>
                    <a:pt x="49095" y="149226"/>
                  </a:cubicBezTo>
                  <a:close/>
                  <a:moveTo>
                    <a:pt x="36533" y="12012"/>
                  </a:moveTo>
                  <a:cubicBezTo>
                    <a:pt x="36533" y="5878"/>
                    <a:pt x="31280" y="-29"/>
                    <a:pt x="24428" y="-29"/>
                  </a:cubicBezTo>
                  <a:cubicBezTo>
                    <a:pt x="16663" y="-29"/>
                    <a:pt x="12095" y="6332"/>
                    <a:pt x="12095" y="12012"/>
                  </a:cubicBezTo>
                  <a:cubicBezTo>
                    <a:pt x="12095" y="18145"/>
                    <a:pt x="17348" y="24052"/>
                    <a:pt x="24200" y="24052"/>
                  </a:cubicBezTo>
                  <a:cubicBezTo>
                    <a:pt x="31965" y="24052"/>
                    <a:pt x="36533" y="17691"/>
                    <a:pt x="36533" y="12012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BEB9F3D4-C370-5F50-55BC-CD0C388086FF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143276" y="646700"/>
              <a:ext cx="101179" cy="104274"/>
            </a:xfrm>
            <a:custGeom>
              <a:avLst/>
              <a:gdLst>
                <a:gd name="connsiteX0" fmla="*/ 101401 w 101179"/>
                <a:gd name="connsiteY0" fmla="*/ 53131 h 104274"/>
                <a:gd name="connsiteX1" fmla="*/ 50925 w 101179"/>
                <a:gd name="connsiteY1" fmla="*/ -29 h 104274"/>
                <a:gd name="connsiteX2" fmla="*/ 221 w 101179"/>
                <a:gd name="connsiteY2" fmla="*/ 53131 h 104274"/>
                <a:gd name="connsiteX3" fmla="*/ 50697 w 101179"/>
                <a:gd name="connsiteY3" fmla="*/ 104245 h 104274"/>
                <a:gd name="connsiteX4" fmla="*/ 101401 w 101179"/>
                <a:gd name="connsiteY4" fmla="*/ 53131 h 104274"/>
                <a:gd name="connsiteX5" fmla="*/ 82444 w 101179"/>
                <a:gd name="connsiteY5" fmla="*/ 51313 h 104274"/>
                <a:gd name="connsiteX6" fmla="*/ 77419 w 101179"/>
                <a:gd name="connsiteY6" fmla="*/ 81755 h 104274"/>
                <a:gd name="connsiteX7" fmla="*/ 50925 w 101179"/>
                <a:gd name="connsiteY7" fmla="*/ 98566 h 104274"/>
                <a:gd name="connsiteX8" fmla="*/ 24888 w 101179"/>
                <a:gd name="connsiteY8" fmla="*/ 83345 h 104274"/>
                <a:gd name="connsiteX9" fmla="*/ 19178 w 101179"/>
                <a:gd name="connsiteY9" fmla="*/ 51313 h 104274"/>
                <a:gd name="connsiteX10" fmla="*/ 24660 w 101179"/>
                <a:gd name="connsiteY10" fmla="*/ 20190 h 104274"/>
                <a:gd name="connsiteX11" fmla="*/ 50697 w 101179"/>
                <a:gd name="connsiteY11" fmla="*/ 4969 h 104274"/>
                <a:gd name="connsiteX12" fmla="*/ 76506 w 101179"/>
                <a:gd name="connsiteY12" fmla="*/ 19736 h 104274"/>
                <a:gd name="connsiteX13" fmla="*/ 82444 w 101179"/>
                <a:gd name="connsiteY13" fmla="*/ 51313 h 104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1179" h="104274">
                  <a:moveTo>
                    <a:pt x="101401" y="53131"/>
                  </a:moveTo>
                  <a:cubicBezTo>
                    <a:pt x="101401" y="24052"/>
                    <a:pt x="78561" y="-29"/>
                    <a:pt x="50925" y="-29"/>
                  </a:cubicBezTo>
                  <a:cubicBezTo>
                    <a:pt x="22376" y="-29"/>
                    <a:pt x="221" y="24734"/>
                    <a:pt x="221" y="53131"/>
                  </a:cubicBezTo>
                  <a:cubicBezTo>
                    <a:pt x="221" y="82436"/>
                    <a:pt x="23974" y="104245"/>
                    <a:pt x="50697" y="104245"/>
                  </a:cubicBezTo>
                  <a:cubicBezTo>
                    <a:pt x="78333" y="104245"/>
                    <a:pt x="101401" y="81982"/>
                    <a:pt x="101401" y="53131"/>
                  </a:cubicBezTo>
                  <a:close/>
                  <a:moveTo>
                    <a:pt x="82444" y="51313"/>
                  </a:moveTo>
                  <a:cubicBezTo>
                    <a:pt x="82444" y="59492"/>
                    <a:pt x="82444" y="71759"/>
                    <a:pt x="77419" y="81755"/>
                  </a:cubicBezTo>
                  <a:cubicBezTo>
                    <a:pt x="72394" y="91978"/>
                    <a:pt x="62345" y="98566"/>
                    <a:pt x="50925" y="98566"/>
                  </a:cubicBezTo>
                  <a:cubicBezTo>
                    <a:pt x="41104" y="98566"/>
                    <a:pt x="31055" y="93795"/>
                    <a:pt x="24888" y="83345"/>
                  </a:cubicBezTo>
                  <a:cubicBezTo>
                    <a:pt x="19178" y="73349"/>
                    <a:pt x="19178" y="59492"/>
                    <a:pt x="19178" y="51313"/>
                  </a:cubicBezTo>
                  <a:cubicBezTo>
                    <a:pt x="19178" y="42453"/>
                    <a:pt x="19178" y="30186"/>
                    <a:pt x="24660" y="20190"/>
                  </a:cubicBezTo>
                  <a:cubicBezTo>
                    <a:pt x="30826" y="9740"/>
                    <a:pt x="41561" y="4969"/>
                    <a:pt x="50697" y="4969"/>
                  </a:cubicBezTo>
                  <a:cubicBezTo>
                    <a:pt x="60746" y="4969"/>
                    <a:pt x="70567" y="9967"/>
                    <a:pt x="76506" y="19736"/>
                  </a:cubicBezTo>
                  <a:cubicBezTo>
                    <a:pt x="82444" y="29504"/>
                    <a:pt x="82444" y="42681"/>
                    <a:pt x="82444" y="51313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8E06B1C4-6401-E470-73A3-07D5552B96B5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258388" y="648063"/>
              <a:ext cx="114883" cy="100412"/>
            </a:xfrm>
            <a:custGeom>
              <a:avLst/>
              <a:gdLst>
                <a:gd name="connsiteX0" fmla="*/ 115110 w 114883"/>
                <a:gd name="connsiteY0" fmla="*/ 100383 h 100412"/>
                <a:gd name="connsiteX1" fmla="*/ 115110 w 114883"/>
                <a:gd name="connsiteY1" fmla="*/ 93341 h 100412"/>
                <a:gd name="connsiteX2" fmla="*/ 97295 w 114883"/>
                <a:gd name="connsiteY2" fmla="*/ 86526 h 100412"/>
                <a:gd name="connsiteX3" fmla="*/ 97295 w 114883"/>
                <a:gd name="connsiteY3" fmla="*/ 43135 h 100412"/>
                <a:gd name="connsiteX4" fmla="*/ 90214 w 114883"/>
                <a:gd name="connsiteY4" fmla="*/ 8377 h 100412"/>
                <a:gd name="connsiteX5" fmla="*/ 66233 w 114883"/>
                <a:gd name="connsiteY5" fmla="*/ -29 h 100412"/>
                <a:gd name="connsiteX6" fmla="*/ 32430 w 114883"/>
                <a:gd name="connsiteY6" fmla="*/ 23825 h 100412"/>
                <a:gd name="connsiteX7" fmla="*/ 32430 w 114883"/>
                <a:gd name="connsiteY7" fmla="*/ -29 h 100412"/>
                <a:gd name="connsiteX8" fmla="*/ 226 w 114883"/>
                <a:gd name="connsiteY8" fmla="*/ 2470 h 100412"/>
                <a:gd name="connsiteX9" fmla="*/ 226 w 114883"/>
                <a:gd name="connsiteY9" fmla="*/ 9513 h 100412"/>
                <a:gd name="connsiteX10" fmla="*/ 18041 w 114883"/>
                <a:gd name="connsiteY10" fmla="*/ 22235 h 100412"/>
                <a:gd name="connsiteX11" fmla="*/ 18041 w 114883"/>
                <a:gd name="connsiteY11" fmla="*/ 83118 h 100412"/>
                <a:gd name="connsiteX12" fmla="*/ 226 w 114883"/>
                <a:gd name="connsiteY12" fmla="*/ 93341 h 100412"/>
                <a:gd name="connsiteX13" fmla="*/ 226 w 114883"/>
                <a:gd name="connsiteY13" fmla="*/ 100383 h 100412"/>
                <a:gd name="connsiteX14" fmla="*/ 26035 w 114883"/>
                <a:gd name="connsiteY14" fmla="*/ 99702 h 100412"/>
                <a:gd name="connsiteX15" fmla="*/ 51615 w 114883"/>
                <a:gd name="connsiteY15" fmla="*/ 100383 h 100412"/>
                <a:gd name="connsiteX16" fmla="*/ 51615 w 114883"/>
                <a:gd name="connsiteY16" fmla="*/ 93341 h 100412"/>
                <a:gd name="connsiteX17" fmla="*/ 33800 w 114883"/>
                <a:gd name="connsiteY17" fmla="*/ 83118 h 100412"/>
                <a:gd name="connsiteX18" fmla="*/ 33800 w 114883"/>
                <a:gd name="connsiteY18" fmla="*/ 41317 h 100412"/>
                <a:gd name="connsiteX19" fmla="*/ 64634 w 114883"/>
                <a:gd name="connsiteY19" fmla="*/ 4969 h 100412"/>
                <a:gd name="connsiteX20" fmla="*/ 81535 w 114883"/>
                <a:gd name="connsiteY20" fmla="*/ 30186 h 100412"/>
                <a:gd name="connsiteX21" fmla="*/ 81535 w 114883"/>
                <a:gd name="connsiteY21" fmla="*/ 83118 h 100412"/>
                <a:gd name="connsiteX22" fmla="*/ 63720 w 114883"/>
                <a:gd name="connsiteY22" fmla="*/ 93341 h 100412"/>
                <a:gd name="connsiteX23" fmla="*/ 63720 w 114883"/>
                <a:gd name="connsiteY23" fmla="*/ 100383 h 100412"/>
                <a:gd name="connsiteX24" fmla="*/ 89529 w 114883"/>
                <a:gd name="connsiteY24" fmla="*/ 99702 h 100412"/>
                <a:gd name="connsiteX25" fmla="*/ 115110 w 114883"/>
                <a:gd name="connsiteY25" fmla="*/ 100383 h 100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4883" h="100412">
                  <a:moveTo>
                    <a:pt x="115110" y="100383"/>
                  </a:moveTo>
                  <a:lnTo>
                    <a:pt x="115110" y="93341"/>
                  </a:lnTo>
                  <a:cubicBezTo>
                    <a:pt x="103233" y="93341"/>
                    <a:pt x="97523" y="93341"/>
                    <a:pt x="97295" y="86526"/>
                  </a:cubicBezTo>
                  <a:lnTo>
                    <a:pt x="97295" y="43135"/>
                  </a:lnTo>
                  <a:cubicBezTo>
                    <a:pt x="97295" y="23598"/>
                    <a:pt x="97295" y="16555"/>
                    <a:pt x="90214" y="8377"/>
                  </a:cubicBezTo>
                  <a:cubicBezTo>
                    <a:pt x="87017" y="4515"/>
                    <a:pt x="79480" y="-29"/>
                    <a:pt x="66233" y="-29"/>
                  </a:cubicBezTo>
                  <a:cubicBezTo>
                    <a:pt x="49560" y="-29"/>
                    <a:pt x="38825" y="9740"/>
                    <a:pt x="32430" y="23825"/>
                  </a:cubicBezTo>
                  <a:lnTo>
                    <a:pt x="32430" y="-29"/>
                  </a:lnTo>
                  <a:lnTo>
                    <a:pt x="226" y="2470"/>
                  </a:lnTo>
                  <a:lnTo>
                    <a:pt x="226" y="9513"/>
                  </a:lnTo>
                  <a:cubicBezTo>
                    <a:pt x="16214" y="9513"/>
                    <a:pt x="18041" y="11103"/>
                    <a:pt x="18041" y="22235"/>
                  </a:cubicBezTo>
                  <a:lnTo>
                    <a:pt x="18041" y="83118"/>
                  </a:lnTo>
                  <a:cubicBezTo>
                    <a:pt x="18041" y="93341"/>
                    <a:pt x="15529" y="93341"/>
                    <a:pt x="226" y="93341"/>
                  </a:cubicBezTo>
                  <a:lnTo>
                    <a:pt x="226" y="100383"/>
                  </a:lnTo>
                  <a:lnTo>
                    <a:pt x="26035" y="99702"/>
                  </a:lnTo>
                  <a:lnTo>
                    <a:pt x="51615" y="100383"/>
                  </a:lnTo>
                  <a:lnTo>
                    <a:pt x="51615" y="93341"/>
                  </a:lnTo>
                  <a:cubicBezTo>
                    <a:pt x="36313" y="93341"/>
                    <a:pt x="33800" y="93341"/>
                    <a:pt x="33800" y="83118"/>
                  </a:cubicBezTo>
                  <a:lnTo>
                    <a:pt x="33800" y="41317"/>
                  </a:lnTo>
                  <a:cubicBezTo>
                    <a:pt x="33800" y="17691"/>
                    <a:pt x="50017" y="4969"/>
                    <a:pt x="64634" y="4969"/>
                  </a:cubicBezTo>
                  <a:cubicBezTo>
                    <a:pt x="79023" y="4969"/>
                    <a:pt x="81535" y="17237"/>
                    <a:pt x="81535" y="30186"/>
                  </a:cubicBezTo>
                  <a:lnTo>
                    <a:pt x="81535" y="83118"/>
                  </a:lnTo>
                  <a:cubicBezTo>
                    <a:pt x="81535" y="93341"/>
                    <a:pt x="79023" y="93341"/>
                    <a:pt x="63720" y="93341"/>
                  </a:cubicBezTo>
                  <a:lnTo>
                    <a:pt x="63720" y="100383"/>
                  </a:lnTo>
                  <a:lnTo>
                    <a:pt x="89529" y="99702"/>
                  </a:lnTo>
                  <a:lnTo>
                    <a:pt x="115110" y="100383"/>
                  </a:ln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BD102C07-FCB9-F552-84D6-3274FC5114BE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462575" y="593313"/>
              <a:ext cx="192309" cy="155161"/>
            </a:xfrm>
            <a:custGeom>
              <a:avLst/>
              <a:gdLst>
                <a:gd name="connsiteX0" fmla="*/ 192545 w 192309"/>
                <a:gd name="connsiteY0" fmla="*/ 155133 h 155161"/>
                <a:gd name="connsiteX1" fmla="*/ 192545 w 192309"/>
                <a:gd name="connsiteY1" fmla="*/ 148090 h 155161"/>
                <a:gd name="connsiteX2" fmla="*/ 187063 w 192309"/>
                <a:gd name="connsiteY2" fmla="*/ 148090 h 155161"/>
                <a:gd name="connsiteX3" fmla="*/ 169020 w 192309"/>
                <a:gd name="connsiteY3" fmla="*/ 137413 h 155161"/>
                <a:gd name="connsiteX4" fmla="*/ 169020 w 192309"/>
                <a:gd name="connsiteY4" fmla="*/ 17691 h 155161"/>
                <a:gd name="connsiteX5" fmla="*/ 187063 w 192309"/>
                <a:gd name="connsiteY5" fmla="*/ 7014 h 155161"/>
                <a:gd name="connsiteX6" fmla="*/ 192545 w 192309"/>
                <a:gd name="connsiteY6" fmla="*/ 7014 h 155161"/>
                <a:gd name="connsiteX7" fmla="*/ 192545 w 192309"/>
                <a:gd name="connsiteY7" fmla="*/ -29 h 155161"/>
                <a:gd name="connsiteX8" fmla="*/ 153946 w 192309"/>
                <a:gd name="connsiteY8" fmla="*/ -29 h 155161"/>
                <a:gd name="connsiteX9" fmla="*/ 146409 w 192309"/>
                <a:gd name="connsiteY9" fmla="*/ 4288 h 155161"/>
                <a:gd name="connsiteX10" fmla="*/ 96390 w 192309"/>
                <a:gd name="connsiteY10" fmla="*/ 132188 h 155161"/>
                <a:gd name="connsiteX11" fmla="*/ 46828 w 192309"/>
                <a:gd name="connsiteY11" fmla="*/ 4969 h 155161"/>
                <a:gd name="connsiteX12" fmla="*/ 38834 w 192309"/>
                <a:gd name="connsiteY12" fmla="*/ -29 h 155161"/>
                <a:gd name="connsiteX13" fmla="*/ 235 w 192309"/>
                <a:gd name="connsiteY13" fmla="*/ -29 h 155161"/>
                <a:gd name="connsiteX14" fmla="*/ 235 w 192309"/>
                <a:gd name="connsiteY14" fmla="*/ 7014 h 155161"/>
                <a:gd name="connsiteX15" fmla="*/ 5716 w 192309"/>
                <a:gd name="connsiteY15" fmla="*/ 7014 h 155161"/>
                <a:gd name="connsiteX16" fmla="*/ 23760 w 192309"/>
                <a:gd name="connsiteY16" fmla="*/ 17691 h 155161"/>
                <a:gd name="connsiteX17" fmla="*/ 23760 w 192309"/>
                <a:gd name="connsiteY17" fmla="*/ 131279 h 155161"/>
                <a:gd name="connsiteX18" fmla="*/ 235 w 192309"/>
                <a:gd name="connsiteY18" fmla="*/ 148090 h 155161"/>
                <a:gd name="connsiteX19" fmla="*/ 235 w 192309"/>
                <a:gd name="connsiteY19" fmla="*/ 155133 h 155161"/>
                <a:gd name="connsiteX20" fmla="*/ 26957 w 192309"/>
                <a:gd name="connsiteY20" fmla="*/ 154451 h 155161"/>
                <a:gd name="connsiteX21" fmla="*/ 53680 w 192309"/>
                <a:gd name="connsiteY21" fmla="*/ 155133 h 155161"/>
                <a:gd name="connsiteX22" fmla="*/ 53680 w 192309"/>
                <a:gd name="connsiteY22" fmla="*/ 148090 h 155161"/>
                <a:gd name="connsiteX23" fmla="*/ 30155 w 192309"/>
                <a:gd name="connsiteY23" fmla="*/ 131279 h 155161"/>
                <a:gd name="connsiteX24" fmla="*/ 30155 w 192309"/>
                <a:gd name="connsiteY24" fmla="*/ 8831 h 155161"/>
                <a:gd name="connsiteX25" fmla="*/ 30383 w 192309"/>
                <a:gd name="connsiteY25" fmla="*/ 8831 h 155161"/>
                <a:gd name="connsiteX26" fmla="*/ 85427 w 192309"/>
                <a:gd name="connsiteY26" fmla="*/ 150135 h 155161"/>
                <a:gd name="connsiteX27" fmla="*/ 89995 w 192309"/>
                <a:gd name="connsiteY27" fmla="*/ 155133 h 155161"/>
                <a:gd name="connsiteX28" fmla="*/ 94106 w 192309"/>
                <a:gd name="connsiteY28" fmla="*/ 150817 h 155161"/>
                <a:gd name="connsiteX29" fmla="*/ 150292 w 192309"/>
                <a:gd name="connsiteY29" fmla="*/ 7014 h 155161"/>
                <a:gd name="connsiteX30" fmla="*/ 150520 w 192309"/>
                <a:gd name="connsiteY30" fmla="*/ 7014 h 155161"/>
                <a:gd name="connsiteX31" fmla="*/ 150520 w 192309"/>
                <a:gd name="connsiteY31" fmla="*/ 137413 h 155161"/>
                <a:gd name="connsiteX32" fmla="*/ 132477 w 192309"/>
                <a:gd name="connsiteY32" fmla="*/ 148090 h 155161"/>
                <a:gd name="connsiteX33" fmla="*/ 126995 w 192309"/>
                <a:gd name="connsiteY33" fmla="*/ 148090 h 155161"/>
                <a:gd name="connsiteX34" fmla="*/ 126995 w 192309"/>
                <a:gd name="connsiteY34" fmla="*/ 155133 h 155161"/>
                <a:gd name="connsiteX35" fmla="*/ 159884 w 192309"/>
                <a:gd name="connsiteY35" fmla="*/ 154451 h 155161"/>
                <a:gd name="connsiteX36" fmla="*/ 192545 w 192309"/>
                <a:gd name="connsiteY36" fmla="*/ 155133 h 155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92309" h="155161">
                  <a:moveTo>
                    <a:pt x="192545" y="155133"/>
                  </a:moveTo>
                  <a:lnTo>
                    <a:pt x="192545" y="148090"/>
                  </a:lnTo>
                  <a:lnTo>
                    <a:pt x="187063" y="148090"/>
                  </a:lnTo>
                  <a:cubicBezTo>
                    <a:pt x="169477" y="148090"/>
                    <a:pt x="169020" y="145591"/>
                    <a:pt x="169020" y="137413"/>
                  </a:cubicBezTo>
                  <a:lnTo>
                    <a:pt x="169020" y="17691"/>
                  </a:lnTo>
                  <a:cubicBezTo>
                    <a:pt x="169020" y="9513"/>
                    <a:pt x="169477" y="7014"/>
                    <a:pt x="187063" y="7014"/>
                  </a:cubicBezTo>
                  <a:lnTo>
                    <a:pt x="192545" y="7014"/>
                  </a:lnTo>
                  <a:lnTo>
                    <a:pt x="192545" y="-29"/>
                  </a:lnTo>
                  <a:lnTo>
                    <a:pt x="153946" y="-29"/>
                  </a:lnTo>
                  <a:cubicBezTo>
                    <a:pt x="148008" y="-29"/>
                    <a:pt x="148008" y="198"/>
                    <a:pt x="146409" y="4288"/>
                  </a:cubicBezTo>
                  <a:lnTo>
                    <a:pt x="96390" y="132188"/>
                  </a:lnTo>
                  <a:lnTo>
                    <a:pt x="46828" y="4969"/>
                  </a:lnTo>
                  <a:cubicBezTo>
                    <a:pt x="44772" y="-29"/>
                    <a:pt x="44087" y="-29"/>
                    <a:pt x="38834" y="-29"/>
                  </a:cubicBezTo>
                  <a:lnTo>
                    <a:pt x="235" y="-29"/>
                  </a:lnTo>
                  <a:lnTo>
                    <a:pt x="235" y="7014"/>
                  </a:lnTo>
                  <a:lnTo>
                    <a:pt x="5716" y="7014"/>
                  </a:lnTo>
                  <a:cubicBezTo>
                    <a:pt x="23303" y="7014"/>
                    <a:pt x="23760" y="9513"/>
                    <a:pt x="23760" y="17691"/>
                  </a:cubicBezTo>
                  <a:lnTo>
                    <a:pt x="23760" y="131279"/>
                  </a:lnTo>
                  <a:cubicBezTo>
                    <a:pt x="23760" y="137413"/>
                    <a:pt x="23760" y="148090"/>
                    <a:pt x="235" y="148090"/>
                  </a:cubicBezTo>
                  <a:lnTo>
                    <a:pt x="235" y="155133"/>
                  </a:lnTo>
                  <a:lnTo>
                    <a:pt x="26957" y="154451"/>
                  </a:lnTo>
                  <a:lnTo>
                    <a:pt x="53680" y="155133"/>
                  </a:lnTo>
                  <a:lnTo>
                    <a:pt x="53680" y="148090"/>
                  </a:lnTo>
                  <a:cubicBezTo>
                    <a:pt x="30155" y="148090"/>
                    <a:pt x="30155" y="137413"/>
                    <a:pt x="30155" y="131279"/>
                  </a:cubicBezTo>
                  <a:lnTo>
                    <a:pt x="30155" y="8831"/>
                  </a:lnTo>
                  <a:lnTo>
                    <a:pt x="30383" y="8831"/>
                  </a:lnTo>
                  <a:lnTo>
                    <a:pt x="85427" y="150135"/>
                  </a:lnTo>
                  <a:cubicBezTo>
                    <a:pt x="86569" y="153088"/>
                    <a:pt x="87711" y="155133"/>
                    <a:pt x="89995" y="155133"/>
                  </a:cubicBezTo>
                  <a:cubicBezTo>
                    <a:pt x="92507" y="155133"/>
                    <a:pt x="93192" y="153315"/>
                    <a:pt x="94106" y="150817"/>
                  </a:cubicBezTo>
                  <a:lnTo>
                    <a:pt x="150292" y="7014"/>
                  </a:lnTo>
                  <a:lnTo>
                    <a:pt x="150520" y="7014"/>
                  </a:lnTo>
                  <a:lnTo>
                    <a:pt x="150520" y="137413"/>
                  </a:lnTo>
                  <a:cubicBezTo>
                    <a:pt x="150520" y="145591"/>
                    <a:pt x="150063" y="148090"/>
                    <a:pt x="132477" y="148090"/>
                  </a:cubicBezTo>
                  <a:lnTo>
                    <a:pt x="126995" y="148090"/>
                  </a:lnTo>
                  <a:lnTo>
                    <a:pt x="126995" y="155133"/>
                  </a:lnTo>
                  <a:cubicBezTo>
                    <a:pt x="135446" y="154451"/>
                    <a:pt x="150977" y="154451"/>
                    <a:pt x="159884" y="154451"/>
                  </a:cubicBezTo>
                  <a:cubicBezTo>
                    <a:pt x="168792" y="154451"/>
                    <a:pt x="184094" y="154451"/>
                    <a:pt x="192545" y="155133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A6A0676B-482B-AA1B-152A-E4F822595C80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669959" y="646700"/>
              <a:ext cx="101179" cy="104274"/>
            </a:xfrm>
            <a:custGeom>
              <a:avLst/>
              <a:gdLst>
                <a:gd name="connsiteX0" fmla="*/ 101424 w 101179"/>
                <a:gd name="connsiteY0" fmla="*/ 53131 h 104274"/>
                <a:gd name="connsiteX1" fmla="*/ 50948 w 101179"/>
                <a:gd name="connsiteY1" fmla="*/ -29 h 104274"/>
                <a:gd name="connsiteX2" fmla="*/ 244 w 101179"/>
                <a:gd name="connsiteY2" fmla="*/ 53131 h 104274"/>
                <a:gd name="connsiteX3" fmla="*/ 50720 w 101179"/>
                <a:gd name="connsiteY3" fmla="*/ 104245 h 104274"/>
                <a:gd name="connsiteX4" fmla="*/ 101424 w 101179"/>
                <a:gd name="connsiteY4" fmla="*/ 53131 h 104274"/>
                <a:gd name="connsiteX5" fmla="*/ 82467 w 101179"/>
                <a:gd name="connsiteY5" fmla="*/ 51313 h 104274"/>
                <a:gd name="connsiteX6" fmla="*/ 77442 w 101179"/>
                <a:gd name="connsiteY6" fmla="*/ 81755 h 104274"/>
                <a:gd name="connsiteX7" fmla="*/ 50948 w 101179"/>
                <a:gd name="connsiteY7" fmla="*/ 98566 h 104274"/>
                <a:gd name="connsiteX8" fmla="*/ 24911 w 101179"/>
                <a:gd name="connsiteY8" fmla="*/ 83345 h 104274"/>
                <a:gd name="connsiteX9" fmla="*/ 19201 w 101179"/>
                <a:gd name="connsiteY9" fmla="*/ 51313 h 104274"/>
                <a:gd name="connsiteX10" fmla="*/ 24682 w 101179"/>
                <a:gd name="connsiteY10" fmla="*/ 20190 h 104274"/>
                <a:gd name="connsiteX11" fmla="*/ 50720 w 101179"/>
                <a:gd name="connsiteY11" fmla="*/ 4969 h 104274"/>
                <a:gd name="connsiteX12" fmla="*/ 76529 w 101179"/>
                <a:gd name="connsiteY12" fmla="*/ 19736 h 104274"/>
                <a:gd name="connsiteX13" fmla="*/ 82467 w 101179"/>
                <a:gd name="connsiteY13" fmla="*/ 51313 h 104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1179" h="104274">
                  <a:moveTo>
                    <a:pt x="101424" y="53131"/>
                  </a:moveTo>
                  <a:cubicBezTo>
                    <a:pt x="101424" y="24052"/>
                    <a:pt x="78584" y="-29"/>
                    <a:pt x="50948" y="-29"/>
                  </a:cubicBezTo>
                  <a:cubicBezTo>
                    <a:pt x="22399" y="-29"/>
                    <a:pt x="244" y="24734"/>
                    <a:pt x="244" y="53131"/>
                  </a:cubicBezTo>
                  <a:cubicBezTo>
                    <a:pt x="244" y="82436"/>
                    <a:pt x="23997" y="104245"/>
                    <a:pt x="50720" y="104245"/>
                  </a:cubicBezTo>
                  <a:cubicBezTo>
                    <a:pt x="78356" y="104245"/>
                    <a:pt x="101424" y="81982"/>
                    <a:pt x="101424" y="53131"/>
                  </a:cubicBezTo>
                  <a:close/>
                  <a:moveTo>
                    <a:pt x="82467" y="51313"/>
                  </a:moveTo>
                  <a:cubicBezTo>
                    <a:pt x="82467" y="59492"/>
                    <a:pt x="82467" y="71759"/>
                    <a:pt x="77442" y="81755"/>
                  </a:cubicBezTo>
                  <a:cubicBezTo>
                    <a:pt x="72417" y="91978"/>
                    <a:pt x="62368" y="98566"/>
                    <a:pt x="50948" y="98566"/>
                  </a:cubicBezTo>
                  <a:cubicBezTo>
                    <a:pt x="41127" y="98566"/>
                    <a:pt x="31078" y="93795"/>
                    <a:pt x="24911" y="83345"/>
                  </a:cubicBezTo>
                  <a:cubicBezTo>
                    <a:pt x="19201" y="73349"/>
                    <a:pt x="19201" y="59492"/>
                    <a:pt x="19201" y="51313"/>
                  </a:cubicBezTo>
                  <a:cubicBezTo>
                    <a:pt x="19201" y="42453"/>
                    <a:pt x="19201" y="30186"/>
                    <a:pt x="24682" y="20190"/>
                  </a:cubicBezTo>
                  <a:cubicBezTo>
                    <a:pt x="30849" y="9740"/>
                    <a:pt x="41584" y="4969"/>
                    <a:pt x="50720" y="4969"/>
                  </a:cubicBezTo>
                  <a:cubicBezTo>
                    <a:pt x="60769" y="4969"/>
                    <a:pt x="70590" y="9967"/>
                    <a:pt x="76529" y="19736"/>
                  </a:cubicBezTo>
                  <a:cubicBezTo>
                    <a:pt x="82467" y="29504"/>
                    <a:pt x="82467" y="42681"/>
                    <a:pt x="82467" y="51313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3912F167-1EC7-6CAF-1543-D3C0FF969D52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791923" y="590814"/>
              <a:ext cx="112599" cy="160159"/>
            </a:xfrm>
            <a:custGeom>
              <a:avLst/>
              <a:gdLst>
                <a:gd name="connsiteX0" fmla="*/ 112849 w 112599"/>
                <a:gd name="connsiteY0" fmla="*/ 157632 h 160159"/>
                <a:gd name="connsiteX1" fmla="*/ 112849 w 112599"/>
                <a:gd name="connsiteY1" fmla="*/ 150589 h 160159"/>
                <a:gd name="connsiteX2" fmla="*/ 95034 w 112599"/>
                <a:gd name="connsiteY2" fmla="*/ 137867 h 160159"/>
                <a:gd name="connsiteX3" fmla="*/ 95034 w 112599"/>
                <a:gd name="connsiteY3" fmla="*/ -29 h 160159"/>
                <a:gd name="connsiteX4" fmla="*/ 62145 w 112599"/>
                <a:gd name="connsiteY4" fmla="*/ 2470 h 160159"/>
                <a:gd name="connsiteX5" fmla="*/ 62145 w 112599"/>
                <a:gd name="connsiteY5" fmla="*/ 9513 h 160159"/>
                <a:gd name="connsiteX6" fmla="*/ 79960 w 112599"/>
                <a:gd name="connsiteY6" fmla="*/ 22235 h 160159"/>
                <a:gd name="connsiteX7" fmla="*/ 79960 w 112599"/>
                <a:gd name="connsiteY7" fmla="*/ 71305 h 160159"/>
                <a:gd name="connsiteX8" fmla="*/ 51182 w 112599"/>
                <a:gd name="connsiteY8" fmla="*/ 57220 h 160159"/>
                <a:gd name="connsiteX9" fmla="*/ 249 w 112599"/>
                <a:gd name="connsiteY9" fmla="*/ 108789 h 160159"/>
                <a:gd name="connsiteX10" fmla="*/ 48669 w 112599"/>
                <a:gd name="connsiteY10" fmla="*/ 160131 h 160159"/>
                <a:gd name="connsiteX11" fmla="*/ 79275 w 112599"/>
                <a:gd name="connsiteY11" fmla="*/ 145137 h 160159"/>
                <a:gd name="connsiteX12" fmla="*/ 79275 w 112599"/>
                <a:gd name="connsiteY12" fmla="*/ 160131 h 160159"/>
                <a:gd name="connsiteX13" fmla="*/ 112849 w 112599"/>
                <a:gd name="connsiteY13" fmla="*/ 157632 h 160159"/>
                <a:gd name="connsiteX14" fmla="*/ 79275 w 112599"/>
                <a:gd name="connsiteY14" fmla="*/ 130825 h 160159"/>
                <a:gd name="connsiteX15" fmla="*/ 76762 w 112599"/>
                <a:gd name="connsiteY15" fmla="*/ 139231 h 160159"/>
                <a:gd name="connsiteX16" fmla="*/ 49811 w 112599"/>
                <a:gd name="connsiteY16" fmla="*/ 155133 h 160159"/>
                <a:gd name="connsiteX17" fmla="*/ 25830 w 112599"/>
                <a:gd name="connsiteY17" fmla="*/ 140594 h 160159"/>
                <a:gd name="connsiteX18" fmla="*/ 19206 w 112599"/>
                <a:gd name="connsiteY18" fmla="*/ 109016 h 160159"/>
                <a:gd name="connsiteX19" fmla="*/ 26287 w 112599"/>
                <a:gd name="connsiteY19" fmla="*/ 76757 h 160159"/>
                <a:gd name="connsiteX20" fmla="*/ 52095 w 112599"/>
                <a:gd name="connsiteY20" fmla="*/ 62218 h 160159"/>
                <a:gd name="connsiteX21" fmla="*/ 76762 w 112599"/>
                <a:gd name="connsiteY21" fmla="*/ 75848 h 160159"/>
                <a:gd name="connsiteX22" fmla="*/ 79275 w 112599"/>
                <a:gd name="connsiteY22" fmla="*/ 84254 h 160159"/>
                <a:gd name="connsiteX23" fmla="*/ 79275 w 112599"/>
                <a:gd name="connsiteY23" fmla="*/ 130825 h 160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99" h="160159">
                  <a:moveTo>
                    <a:pt x="112849" y="157632"/>
                  </a:moveTo>
                  <a:lnTo>
                    <a:pt x="112849" y="150589"/>
                  </a:lnTo>
                  <a:cubicBezTo>
                    <a:pt x="96861" y="150589"/>
                    <a:pt x="95034" y="148999"/>
                    <a:pt x="95034" y="137867"/>
                  </a:cubicBezTo>
                  <a:lnTo>
                    <a:pt x="95034" y="-29"/>
                  </a:lnTo>
                  <a:lnTo>
                    <a:pt x="62145" y="2470"/>
                  </a:lnTo>
                  <a:lnTo>
                    <a:pt x="62145" y="9513"/>
                  </a:lnTo>
                  <a:cubicBezTo>
                    <a:pt x="78133" y="9513"/>
                    <a:pt x="79960" y="11103"/>
                    <a:pt x="79960" y="22235"/>
                  </a:cubicBezTo>
                  <a:lnTo>
                    <a:pt x="79960" y="71305"/>
                  </a:lnTo>
                  <a:cubicBezTo>
                    <a:pt x="73336" y="63126"/>
                    <a:pt x="63515" y="57220"/>
                    <a:pt x="51182" y="57220"/>
                  </a:cubicBezTo>
                  <a:cubicBezTo>
                    <a:pt x="24231" y="57220"/>
                    <a:pt x="249" y="79483"/>
                    <a:pt x="249" y="108789"/>
                  </a:cubicBezTo>
                  <a:cubicBezTo>
                    <a:pt x="249" y="137640"/>
                    <a:pt x="22632" y="160131"/>
                    <a:pt x="48669" y="160131"/>
                  </a:cubicBezTo>
                  <a:cubicBezTo>
                    <a:pt x="63287" y="160131"/>
                    <a:pt x="73565" y="152407"/>
                    <a:pt x="79275" y="145137"/>
                  </a:cubicBezTo>
                  <a:lnTo>
                    <a:pt x="79275" y="160131"/>
                  </a:lnTo>
                  <a:lnTo>
                    <a:pt x="112849" y="157632"/>
                  </a:lnTo>
                  <a:close/>
                  <a:moveTo>
                    <a:pt x="79275" y="130825"/>
                  </a:moveTo>
                  <a:cubicBezTo>
                    <a:pt x="79275" y="134914"/>
                    <a:pt x="79275" y="135369"/>
                    <a:pt x="76762" y="139231"/>
                  </a:cubicBezTo>
                  <a:cubicBezTo>
                    <a:pt x="69910" y="150135"/>
                    <a:pt x="59632" y="155133"/>
                    <a:pt x="49811" y="155133"/>
                  </a:cubicBezTo>
                  <a:cubicBezTo>
                    <a:pt x="39534" y="155133"/>
                    <a:pt x="31311" y="149226"/>
                    <a:pt x="25830" y="140594"/>
                  </a:cubicBezTo>
                  <a:cubicBezTo>
                    <a:pt x="19891" y="131279"/>
                    <a:pt x="19206" y="118330"/>
                    <a:pt x="19206" y="109016"/>
                  </a:cubicBezTo>
                  <a:cubicBezTo>
                    <a:pt x="19206" y="100610"/>
                    <a:pt x="19663" y="86980"/>
                    <a:pt x="26287" y="76757"/>
                  </a:cubicBezTo>
                  <a:cubicBezTo>
                    <a:pt x="31083" y="69714"/>
                    <a:pt x="39762" y="62218"/>
                    <a:pt x="52095" y="62218"/>
                  </a:cubicBezTo>
                  <a:cubicBezTo>
                    <a:pt x="60089" y="62218"/>
                    <a:pt x="69682" y="65625"/>
                    <a:pt x="76762" y="75848"/>
                  </a:cubicBezTo>
                  <a:cubicBezTo>
                    <a:pt x="79275" y="79710"/>
                    <a:pt x="79275" y="80165"/>
                    <a:pt x="79275" y="84254"/>
                  </a:cubicBezTo>
                  <a:lnTo>
                    <a:pt x="79275" y="130825"/>
                  </a:ln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8C336BDA-E338-1014-F6F2-E34DD17BA23B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917541" y="646700"/>
              <a:ext cx="88389" cy="104274"/>
            </a:xfrm>
            <a:custGeom>
              <a:avLst/>
              <a:gdLst>
                <a:gd name="connsiteX0" fmla="*/ 88644 w 88389"/>
                <a:gd name="connsiteY0" fmla="*/ 74712 h 104274"/>
                <a:gd name="connsiteX1" fmla="*/ 85675 w 88389"/>
                <a:gd name="connsiteY1" fmla="*/ 71986 h 104274"/>
                <a:gd name="connsiteX2" fmla="*/ 82706 w 88389"/>
                <a:gd name="connsiteY2" fmla="*/ 75167 h 104274"/>
                <a:gd name="connsiteX3" fmla="*/ 51872 w 88389"/>
                <a:gd name="connsiteY3" fmla="*/ 98566 h 104274"/>
                <a:gd name="connsiteX4" fmla="*/ 26064 w 88389"/>
                <a:gd name="connsiteY4" fmla="*/ 83345 h 104274"/>
                <a:gd name="connsiteX5" fmla="*/ 19212 w 88389"/>
                <a:gd name="connsiteY5" fmla="*/ 49269 h 104274"/>
                <a:gd name="connsiteX6" fmla="*/ 82934 w 88389"/>
                <a:gd name="connsiteY6" fmla="*/ 49269 h 104274"/>
                <a:gd name="connsiteX7" fmla="*/ 88644 w 88389"/>
                <a:gd name="connsiteY7" fmla="*/ 44498 h 104274"/>
                <a:gd name="connsiteX8" fmla="*/ 47761 w 88389"/>
                <a:gd name="connsiteY8" fmla="*/ -29 h 104274"/>
                <a:gd name="connsiteX9" fmla="*/ 255 w 88389"/>
                <a:gd name="connsiteY9" fmla="*/ 51768 h 104274"/>
                <a:gd name="connsiteX10" fmla="*/ 50502 w 88389"/>
                <a:gd name="connsiteY10" fmla="*/ 104245 h 104274"/>
                <a:gd name="connsiteX11" fmla="*/ 88644 w 88389"/>
                <a:gd name="connsiteY11" fmla="*/ 74712 h 104274"/>
                <a:gd name="connsiteX12" fmla="*/ 73570 w 88389"/>
                <a:gd name="connsiteY12" fmla="*/ 44498 h 104274"/>
                <a:gd name="connsiteX13" fmla="*/ 19440 w 88389"/>
                <a:gd name="connsiteY13" fmla="*/ 44498 h 104274"/>
                <a:gd name="connsiteX14" fmla="*/ 47761 w 88389"/>
                <a:gd name="connsiteY14" fmla="*/ 4969 h 104274"/>
                <a:gd name="connsiteX15" fmla="*/ 73570 w 88389"/>
                <a:gd name="connsiteY15" fmla="*/ 44498 h 104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8389" h="104274">
                  <a:moveTo>
                    <a:pt x="88644" y="74712"/>
                  </a:moveTo>
                  <a:cubicBezTo>
                    <a:pt x="88644" y="72441"/>
                    <a:pt x="86817" y="71986"/>
                    <a:pt x="85675" y="71986"/>
                  </a:cubicBezTo>
                  <a:cubicBezTo>
                    <a:pt x="83620" y="71986"/>
                    <a:pt x="83163" y="73349"/>
                    <a:pt x="82706" y="75167"/>
                  </a:cubicBezTo>
                  <a:cubicBezTo>
                    <a:pt x="74712" y="98566"/>
                    <a:pt x="54156" y="98566"/>
                    <a:pt x="51872" y="98566"/>
                  </a:cubicBezTo>
                  <a:cubicBezTo>
                    <a:pt x="40453" y="98566"/>
                    <a:pt x="31317" y="91751"/>
                    <a:pt x="26064" y="83345"/>
                  </a:cubicBezTo>
                  <a:cubicBezTo>
                    <a:pt x="19212" y="72441"/>
                    <a:pt x="19212" y="57447"/>
                    <a:pt x="19212" y="49269"/>
                  </a:cubicBezTo>
                  <a:lnTo>
                    <a:pt x="82934" y="49269"/>
                  </a:lnTo>
                  <a:cubicBezTo>
                    <a:pt x="87959" y="49269"/>
                    <a:pt x="88644" y="49269"/>
                    <a:pt x="88644" y="44498"/>
                  </a:cubicBezTo>
                  <a:cubicBezTo>
                    <a:pt x="88644" y="22007"/>
                    <a:pt x="76311" y="-29"/>
                    <a:pt x="47761" y="-29"/>
                  </a:cubicBezTo>
                  <a:cubicBezTo>
                    <a:pt x="21267" y="-29"/>
                    <a:pt x="255" y="23370"/>
                    <a:pt x="255" y="51768"/>
                  </a:cubicBezTo>
                  <a:cubicBezTo>
                    <a:pt x="255" y="82209"/>
                    <a:pt x="24236" y="104245"/>
                    <a:pt x="50502" y="104245"/>
                  </a:cubicBezTo>
                  <a:cubicBezTo>
                    <a:pt x="78367" y="104245"/>
                    <a:pt x="88644" y="79029"/>
                    <a:pt x="88644" y="74712"/>
                  </a:cubicBezTo>
                  <a:close/>
                  <a:moveTo>
                    <a:pt x="73570" y="44498"/>
                  </a:moveTo>
                  <a:lnTo>
                    <a:pt x="19440" y="44498"/>
                  </a:lnTo>
                  <a:cubicBezTo>
                    <a:pt x="20811" y="10649"/>
                    <a:pt x="39996" y="4969"/>
                    <a:pt x="47761" y="4969"/>
                  </a:cubicBezTo>
                  <a:cubicBezTo>
                    <a:pt x="71286" y="4969"/>
                    <a:pt x="73570" y="35638"/>
                    <a:pt x="73570" y="44498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39EA7F16-0771-B916-B000-381C1F8C093E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020091" y="590814"/>
              <a:ext cx="50704" cy="157660"/>
            </a:xfrm>
            <a:custGeom>
              <a:avLst/>
              <a:gdLst>
                <a:gd name="connsiteX0" fmla="*/ 50963 w 50704"/>
                <a:gd name="connsiteY0" fmla="*/ 157632 h 157660"/>
                <a:gd name="connsiteX1" fmla="*/ 50963 w 50704"/>
                <a:gd name="connsiteY1" fmla="*/ 150589 h 157660"/>
                <a:gd name="connsiteX2" fmla="*/ 33148 w 50704"/>
                <a:gd name="connsiteY2" fmla="*/ 140366 h 157660"/>
                <a:gd name="connsiteX3" fmla="*/ 33148 w 50704"/>
                <a:gd name="connsiteY3" fmla="*/ -29 h 157660"/>
                <a:gd name="connsiteX4" fmla="*/ 259 w 50704"/>
                <a:gd name="connsiteY4" fmla="*/ 2470 h 157660"/>
                <a:gd name="connsiteX5" fmla="*/ 259 w 50704"/>
                <a:gd name="connsiteY5" fmla="*/ 9513 h 157660"/>
                <a:gd name="connsiteX6" fmla="*/ 18074 w 50704"/>
                <a:gd name="connsiteY6" fmla="*/ 22235 h 157660"/>
                <a:gd name="connsiteX7" fmla="*/ 18074 w 50704"/>
                <a:gd name="connsiteY7" fmla="*/ 140366 h 157660"/>
                <a:gd name="connsiteX8" fmla="*/ 259 w 50704"/>
                <a:gd name="connsiteY8" fmla="*/ 150589 h 157660"/>
                <a:gd name="connsiteX9" fmla="*/ 259 w 50704"/>
                <a:gd name="connsiteY9" fmla="*/ 157632 h 157660"/>
                <a:gd name="connsiteX10" fmla="*/ 25611 w 50704"/>
                <a:gd name="connsiteY10" fmla="*/ 156950 h 157660"/>
                <a:gd name="connsiteX11" fmla="*/ 50963 w 50704"/>
                <a:gd name="connsiteY11" fmla="*/ 157632 h 15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704" h="157660">
                  <a:moveTo>
                    <a:pt x="50963" y="157632"/>
                  </a:moveTo>
                  <a:lnTo>
                    <a:pt x="50963" y="150589"/>
                  </a:lnTo>
                  <a:cubicBezTo>
                    <a:pt x="35661" y="150589"/>
                    <a:pt x="33148" y="150589"/>
                    <a:pt x="33148" y="140366"/>
                  </a:cubicBezTo>
                  <a:lnTo>
                    <a:pt x="33148" y="-29"/>
                  </a:lnTo>
                  <a:lnTo>
                    <a:pt x="259" y="2470"/>
                  </a:lnTo>
                  <a:lnTo>
                    <a:pt x="259" y="9513"/>
                  </a:lnTo>
                  <a:cubicBezTo>
                    <a:pt x="16247" y="9513"/>
                    <a:pt x="18074" y="11103"/>
                    <a:pt x="18074" y="22235"/>
                  </a:cubicBezTo>
                  <a:lnTo>
                    <a:pt x="18074" y="140366"/>
                  </a:lnTo>
                  <a:cubicBezTo>
                    <a:pt x="18074" y="150589"/>
                    <a:pt x="15562" y="150589"/>
                    <a:pt x="259" y="150589"/>
                  </a:cubicBezTo>
                  <a:lnTo>
                    <a:pt x="259" y="157632"/>
                  </a:lnTo>
                  <a:lnTo>
                    <a:pt x="25611" y="156950"/>
                  </a:lnTo>
                  <a:lnTo>
                    <a:pt x="50963" y="157632"/>
                  </a:ln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536EDBD6-681A-82A6-0FC8-A24FFCECE21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174715" y="578092"/>
              <a:ext cx="52988" cy="227176"/>
            </a:xfrm>
            <a:custGeom>
              <a:avLst/>
              <a:gdLst>
                <a:gd name="connsiteX0" fmla="*/ 53253 w 52988"/>
                <a:gd name="connsiteY0" fmla="*/ 224876 h 227176"/>
                <a:gd name="connsiteX1" fmla="*/ 49371 w 52988"/>
                <a:gd name="connsiteY1" fmla="*/ 219878 h 227176"/>
                <a:gd name="connsiteX2" fmla="*/ 13512 w 52988"/>
                <a:gd name="connsiteY2" fmla="*/ 113560 h 227176"/>
                <a:gd name="connsiteX3" fmla="*/ 50284 w 52988"/>
                <a:gd name="connsiteY3" fmla="*/ 6105 h 227176"/>
                <a:gd name="connsiteX4" fmla="*/ 53253 w 52988"/>
                <a:gd name="connsiteY4" fmla="*/ 2243 h 227176"/>
                <a:gd name="connsiteX5" fmla="*/ 50969 w 52988"/>
                <a:gd name="connsiteY5" fmla="*/ -29 h 227176"/>
                <a:gd name="connsiteX6" fmla="*/ 14654 w 52988"/>
                <a:gd name="connsiteY6" fmla="*/ 44271 h 227176"/>
                <a:gd name="connsiteX7" fmla="*/ 265 w 52988"/>
                <a:gd name="connsiteY7" fmla="*/ 113560 h 227176"/>
                <a:gd name="connsiteX8" fmla="*/ 15340 w 52988"/>
                <a:gd name="connsiteY8" fmla="*/ 184439 h 227176"/>
                <a:gd name="connsiteX9" fmla="*/ 50969 w 52988"/>
                <a:gd name="connsiteY9" fmla="*/ 227148 h 227176"/>
                <a:gd name="connsiteX10" fmla="*/ 53253 w 52988"/>
                <a:gd name="connsiteY10" fmla="*/ 224876 h 227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988" h="227176">
                  <a:moveTo>
                    <a:pt x="53253" y="224876"/>
                  </a:moveTo>
                  <a:cubicBezTo>
                    <a:pt x="53253" y="224195"/>
                    <a:pt x="53253" y="223740"/>
                    <a:pt x="49371" y="219878"/>
                  </a:cubicBezTo>
                  <a:cubicBezTo>
                    <a:pt x="20821" y="191254"/>
                    <a:pt x="13512" y="148318"/>
                    <a:pt x="13512" y="113560"/>
                  </a:cubicBezTo>
                  <a:cubicBezTo>
                    <a:pt x="13512" y="74031"/>
                    <a:pt x="22191" y="34502"/>
                    <a:pt x="50284" y="6105"/>
                  </a:cubicBezTo>
                  <a:cubicBezTo>
                    <a:pt x="53253" y="3379"/>
                    <a:pt x="53253" y="2925"/>
                    <a:pt x="53253" y="2243"/>
                  </a:cubicBezTo>
                  <a:cubicBezTo>
                    <a:pt x="53253" y="653"/>
                    <a:pt x="52340" y="-29"/>
                    <a:pt x="50969" y="-29"/>
                  </a:cubicBezTo>
                  <a:cubicBezTo>
                    <a:pt x="48685" y="-29"/>
                    <a:pt x="28130" y="15419"/>
                    <a:pt x="14654" y="44271"/>
                  </a:cubicBezTo>
                  <a:cubicBezTo>
                    <a:pt x="3006" y="69260"/>
                    <a:pt x="265" y="94477"/>
                    <a:pt x="265" y="113560"/>
                  </a:cubicBezTo>
                  <a:cubicBezTo>
                    <a:pt x="265" y="131279"/>
                    <a:pt x="2778" y="158768"/>
                    <a:pt x="15340" y="184439"/>
                  </a:cubicBezTo>
                  <a:cubicBezTo>
                    <a:pt x="29043" y="212381"/>
                    <a:pt x="48685" y="227148"/>
                    <a:pt x="50969" y="227148"/>
                  </a:cubicBezTo>
                  <a:cubicBezTo>
                    <a:pt x="52340" y="227148"/>
                    <a:pt x="53253" y="226466"/>
                    <a:pt x="53253" y="224876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5FC81744-8583-1C03-11B8-FD7ADC301663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248487" y="593313"/>
              <a:ext cx="125389" cy="155161"/>
            </a:xfrm>
            <a:custGeom>
              <a:avLst/>
              <a:gdLst>
                <a:gd name="connsiteX0" fmla="*/ 125659 w 125389"/>
                <a:gd name="connsiteY0" fmla="*/ 96521 h 155161"/>
                <a:gd name="connsiteX1" fmla="*/ 119949 w 125389"/>
                <a:gd name="connsiteY1" fmla="*/ 96521 h 155161"/>
                <a:gd name="connsiteX2" fmla="*/ 74041 w 125389"/>
                <a:gd name="connsiteY2" fmla="*/ 148090 h 155161"/>
                <a:gd name="connsiteX3" fmla="*/ 55313 w 125389"/>
                <a:gd name="connsiteY3" fmla="*/ 148090 h 155161"/>
                <a:gd name="connsiteX4" fmla="*/ 44121 w 125389"/>
                <a:gd name="connsiteY4" fmla="*/ 139003 h 155161"/>
                <a:gd name="connsiteX5" fmla="*/ 44121 w 125389"/>
                <a:gd name="connsiteY5" fmla="*/ 17918 h 155161"/>
                <a:gd name="connsiteX6" fmla="*/ 65819 w 125389"/>
                <a:gd name="connsiteY6" fmla="*/ 7014 h 155161"/>
                <a:gd name="connsiteX7" fmla="*/ 73356 w 125389"/>
                <a:gd name="connsiteY7" fmla="*/ 7014 h 155161"/>
                <a:gd name="connsiteX8" fmla="*/ 73356 w 125389"/>
                <a:gd name="connsiteY8" fmla="*/ -29 h 155161"/>
                <a:gd name="connsiteX9" fmla="*/ 34986 w 125389"/>
                <a:gd name="connsiteY9" fmla="*/ 653 h 155161"/>
                <a:gd name="connsiteX10" fmla="*/ 269 w 125389"/>
                <a:gd name="connsiteY10" fmla="*/ -29 h 155161"/>
                <a:gd name="connsiteX11" fmla="*/ 269 w 125389"/>
                <a:gd name="connsiteY11" fmla="*/ 7014 h 155161"/>
                <a:gd name="connsiteX12" fmla="*/ 5751 w 125389"/>
                <a:gd name="connsiteY12" fmla="*/ 7014 h 155161"/>
                <a:gd name="connsiteX13" fmla="*/ 23794 w 125389"/>
                <a:gd name="connsiteY13" fmla="*/ 17691 h 155161"/>
                <a:gd name="connsiteX14" fmla="*/ 23794 w 125389"/>
                <a:gd name="connsiteY14" fmla="*/ 137413 h 155161"/>
                <a:gd name="connsiteX15" fmla="*/ 5751 w 125389"/>
                <a:gd name="connsiteY15" fmla="*/ 148090 h 155161"/>
                <a:gd name="connsiteX16" fmla="*/ 269 w 125389"/>
                <a:gd name="connsiteY16" fmla="*/ 148090 h 155161"/>
                <a:gd name="connsiteX17" fmla="*/ 269 w 125389"/>
                <a:gd name="connsiteY17" fmla="*/ 155133 h 155161"/>
                <a:gd name="connsiteX18" fmla="*/ 119264 w 125389"/>
                <a:gd name="connsiteY18" fmla="*/ 155133 h 155161"/>
                <a:gd name="connsiteX19" fmla="*/ 125659 w 125389"/>
                <a:gd name="connsiteY19" fmla="*/ 96521 h 155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5389" h="155161">
                  <a:moveTo>
                    <a:pt x="125659" y="96521"/>
                  </a:moveTo>
                  <a:lnTo>
                    <a:pt x="119949" y="96521"/>
                  </a:lnTo>
                  <a:cubicBezTo>
                    <a:pt x="117437" y="119693"/>
                    <a:pt x="114239" y="148090"/>
                    <a:pt x="74041" y="148090"/>
                  </a:cubicBezTo>
                  <a:lnTo>
                    <a:pt x="55313" y="148090"/>
                  </a:lnTo>
                  <a:cubicBezTo>
                    <a:pt x="44578" y="148090"/>
                    <a:pt x="44121" y="146500"/>
                    <a:pt x="44121" y="139003"/>
                  </a:cubicBezTo>
                  <a:lnTo>
                    <a:pt x="44121" y="17918"/>
                  </a:lnTo>
                  <a:cubicBezTo>
                    <a:pt x="44121" y="10194"/>
                    <a:pt x="44121" y="7014"/>
                    <a:pt x="65819" y="7014"/>
                  </a:cubicBezTo>
                  <a:lnTo>
                    <a:pt x="73356" y="7014"/>
                  </a:lnTo>
                  <a:lnTo>
                    <a:pt x="73356" y="-29"/>
                  </a:lnTo>
                  <a:cubicBezTo>
                    <a:pt x="65134" y="653"/>
                    <a:pt x="44350" y="653"/>
                    <a:pt x="34986" y="653"/>
                  </a:cubicBezTo>
                  <a:cubicBezTo>
                    <a:pt x="26078" y="653"/>
                    <a:pt x="8263" y="653"/>
                    <a:pt x="269" y="-29"/>
                  </a:cubicBezTo>
                  <a:lnTo>
                    <a:pt x="269" y="7014"/>
                  </a:lnTo>
                  <a:lnTo>
                    <a:pt x="5751" y="7014"/>
                  </a:lnTo>
                  <a:cubicBezTo>
                    <a:pt x="23337" y="7014"/>
                    <a:pt x="23794" y="9513"/>
                    <a:pt x="23794" y="17691"/>
                  </a:cubicBezTo>
                  <a:lnTo>
                    <a:pt x="23794" y="137413"/>
                  </a:lnTo>
                  <a:cubicBezTo>
                    <a:pt x="23794" y="145591"/>
                    <a:pt x="23337" y="148090"/>
                    <a:pt x="5751" y="148090"/>
                  </a:cubicBezTo>
                  <a:lnTo>
                    <a:pt x="269" y="148090"/>
                  </a:lnTo>
                  <a:lnTo>
                    <a:pt x="269" y="155133"/>
                  </a:lnTo>
                  <a:lnTo>
                    <a:pt x="119264" y="155133"/>
                  </a:lnTo>
                  <a:lnTo>
                    <a:pt x="125659" y="96521"/>
                  </a:ln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AB7CE41F-1FBC-4C0C-A829-420EBBD28985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396488" y="588315"/>
              <a:ext cx="101179" cy="165157"/>
            </a:xfrm>
            <a:custGeom>
              <a:avLst/>
              <a:gdLst>
                <a:gd name="connsiteX0" fmla="*/ 101455 w 101179"/>
                <a:gd name="connsiteY0" fmla="*/ 117876 h 165157"/>
                <a:gd name="connsiteX1" fmla="*/ 67196 w 101179"/>
                <a:gd name="connsiteY1" fmla="*/ 71986 h 165157"/>
                <a:gd name="connsiteX2" fmla="*/ 37961 w 101179"/>
                <a:gd name="connsiteY2" fmla="*/ 64944 h 165157"/>
                <a:gd name="connsiteX3" fmla="*/ 14893 w 101179"/>
                <a:gd name="connsiteY3" fmla="*/ 36092 h 165157"/>
                <a:gd name="connsiteX4" fmla="*/ 45041 w 101179"/>
                <a:gd name="connsiteY4" fmla="*/ 6332 h 165157"/>
                <a:gd name="connsiteX5" fmla="*/ 89579 w 101179"/>
                <a:gd name="connsiteY5" fmla="*/ 53812 h 165157"/>
                <a:gd name="connsiteX6" fmla="*/ 92319 w 101179"/>
                <a:gd name="connsiteY6" fmla="*/ 56538 h 165157"/>
                <a:gd name="connsiteX7" fmla="*/ 95288 w 101179"/>
                <a:gd name="connsiteY7" fmla="*/ 51086 h 165157"/>
                <a:gd name="connsiteX8" fmla="*/ 95288 w 101179"/>
                <a:gd name="connsiteY8" fmla="*/ 5424 h 165157"/>
                <a:gd name="connsiteX9" fmla="*/ 92776 w 101179"/>
                <a:gd name="connsiteY9" fmla="*/ -29 h 165157"/>
                <a:gd name="connsiteX10" fmla="*/ 89350 w 101179"/>
                <a:gd name="connsiteY10" fmla="*/ 2925 h 165157"/>
                <a:gd name="connsiteX11" fmla="*/ 81356 w 101179"/>
                <a:gd name="connsiteY11" fmla="*/ 15874 h 165157"/>
                <a:gd name="connsiteX12" fmla="*/ 44813 w 101179"/>
                <a:gd name="connsiteY12" fmla="*/ -29 h 165157"/>
                <a:gd name="connsiteX13" fmla="*/ 275 w 101179"/>
                <a:gd name="connsiteY13" fmla="*/ 44044 h 165157"/>
                <a:gd name="connsiteX14" fmla="*/ 30195 w 101179"/>
                <a:gd name="connsiteY14" fmla="*/ 85617 h 165157"/>
                <a:gd name="connsiteX15" fmla="*/ 60344 w 101179"/>
                <a:gd name="connsiteY15" fmla="*/ 93114 h 165157"/>
                <a:gd name="connsiteX16" fmla="*/ 79758 w 101179"/>
                <a:gd name="connsiteY16" fmla="*/ 104700 h 165157"/>
                <a:gd name="connsiteX17" fmla="*/ 86838 w 101179"/>
                <a:gd name="connsiteY17" fmla="*/ 125600 h 165157"/>
                <a:gd name="connsiteX18" fmla="*/ 56233 w 101179"/>
                <a:gd name="connsiteY18" fmla="*/ 158086 h 165157"/>
                <a:gd name="connsiteX19" fmla="*/ 20146 w 101179"/>
                <a:gd name="connsiteY19" fmla="*/ 145819 h 165157"/>
                <a:gd name="connsiteX20" fmla="*/ 5985 w 101179"/>
                <a:gd name="connsiteY20" fmla="*/ 110833 h 165157"/>
                <a:gd name="connsiteX21" fmla="*/ 3245 w 101179"/>
                <a:gd name="connsiteY21" fmla="*/ 108562 h 165157"/>
                <a:gd name="connsiteX22" fmla="*/ 275 w 101179"/>
                <a:gd name="connsiteY22" fmla="*/ 114241 h 165157"/>
                <a:gd name="connsiteX23" fmla="*/ 275 w 101179"/>
                <a:gd name="connsiteY23" fmla="*/ 159676 h 165157"/>
                <a:gd name="connsiteX24" fmla="*/ 2788 w 101179"/>
                <a:gd name="connsiteY24" fmla="*/ 165129 h 165157"/>
                <a:gd name="connsiteX25" fmla="*/ 6214 w 101179"/>
                <a:gd name="connsiteY25" fmla="*/ 162175 h 165157"/>
                <a:gd name="connsiteX26" fmla="*/ 14436 w 101179"/>
                <a:gd name="connsiteY26" fmla="*/ 149226 h 165157"/>
                <a:gd name="connsiteX27" fmla="*/ 56461 w 101179"/>
                <a:gd name="connsiteY27" fmla="*/ 165129 h 165157"/>
                <a:gd name="connsiteX28" fmla="*/ 101455 w 101179"/>
                <a:gd name="connsiteY28" fmla="*/ 117876 h 1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179" h="165157">
                  <a:moveTo>
                    <a:pt x="101455" y="117876"/>
                  </a:moveTo>
                  <a:cubicBezTo>
                    <a:pt x="101455" y="95158"/>
                    <a:pt x="86381" y="76530"/>
                    <a:pt x="67196" y="71986"/>
                  </a:cubicBezTo>
                  <a:lnTo>
                    <a:pt x="37961" y="64944"/>
                  </a:lnTo>
                  <a:cubicBezTo>
                    <a:pt x="23800" y="61536"/>
                    <a:pt x="14893" y="49269"/>
                    <a:pt x="14893" y="36092"/>
                  </a:cubicBezTo>
                  <a:cubicBezTo>
                    <a:pt x="14893" y="20190"/>
                    <a:pt x="27226" y="6332"/>
                    <a:pt x="45041" y="6332"/>
                  </a:cubicBezTo>
                  <a:cubicBezTo>
                    <a:pt x="83183" y="6332"/>
                    <a:pt x="88208" y="43589"/>
                    <a:pt x="89579" y="53812"/>
                  </a:cubicBezTo>
                  <a:cubicBezTo>
                    <a:pt x="89807" y="55175"/>
                    <a:pt x="89807" y="56538"/>
                    <a:pt x="92319" y="56538"/>
                  </a:cubicBezTo>
                  <a:cubicBezTo>
                    <a:pt x="95288" y="56538"/>
                    <a:pt x="95288" y="55402"/>
                    <a:pt x="95288" y="51086"/>
                  </a:cubicBezTo>
                  <a:lnTo>
                    <a:pt x="95288" y="5424"/>
                  </a:lnTo>
                  <a:cubicBezTo>
                    <a:pt x="95288" y="1562"/>
                    <a:pt x="95288" y="-29"/>
                    <a:pt x="92776" y="-29"/>
                  </a:cubicBezTo>
                  <a:cubicBezTo>
                    <a:pt x="91177" y="-29"/>
                    <a:pt x="90949" y="198"/>
                    <a:pt x="89350" y="2925"/>
                  </a:cubicBezTo>
                  <a:lnTo>
                    <a:pt x="81356" y="15874"/>
                  </a:lnTo>
                  <a:cubicBezTo>
                    <a:pt x="74504" y="9286"/>
                    <a:pt x="65140" y="-29"/>
                    <a:pt x="44813" y="-29"/>
                  </a:cubicBezTo>
                  <a:cubicBezTo>
                    <a:pt x="19461" y="-29"/>
                    <a:pt x="275" y="19963"/>
                    <a:pt x="275" y="44044"/>
                  </a:cubicBezTo>
                  <a:cubicBezTo>
                    <a:pt x="275" y="62899"/>
                    <a:pt x="12380" y="79483"/>
                    <a:pt x="30195" y="85617"/>
                  </a:cubicBezTo>
                  <a:cubicBezTo>
                    <a:pt x="32708" y="86526"/>
                    <a:pt x="44356" y="89252"/>
                    <a:pt x="60344" y="93114"/>
                  </a:cubicBezTo>
                  <a:cubicBezTo>
                    <a:pt x="66510" y="94704"/>
                    <a:pt x="73362" y="96294"/>
                    <a:pt x="79758" y="104700"/>
                  </a:cubicBezTo>
                  <a:cubicBezTo>
                    <a:pt x="84554" y="110606"/>
                    <a:pt x="86838" y="118103"/>
                    <a:pt x="86838" y="125600"/>
                  </a:cubicBezTo>
                  <a:cubicBezTo>
                    <a:pt x="86838" y="141729"/>
                    <a:pt x="75418" y="158086"/>
                    <a:pt x="56233" y="158086"/>
                  </a:cubicBezTo>
                  <a:cubicBezTo>
                    <a:pt x="49609" y="158086"/>
                    <a:pt x="32251" y="156950"/>
                    <a:pt x="20146" y="145819"/>
                  </a:cubicBezTo>
                  <a:cubicBezTo>
                    <a:pt x="6899" y="133551"/>
                    <a:pt x="6214" y="119012"/>
                    <a:pt x="5985" y="110833"/>
                  </a:cubicBezTo>
                  <a:cubicBezTo>
                    <a:pt x="5757" y="108562"/>
                    <a:pt x="3930" y="108562"/>
                    <a:pt x="3245" y="108562"/>
                  </a:cubicBezTo>
                  <a:cubicBezTo>
                    <a:pt x="275" y="108562"/>
                    <a:pt x="275" y="110152"/>
                    <a:pt x="275" y="114241"/>
                  </a:cubicBezTo>
                  <a:lnTo>
                    <a:pt x="275" y="159676"/>
                  </a:lnTo>
                  <a:cubicBezTo>
                    <a:pt x="275" y="163538"/>
                    <a:pt x="275" y="165129"/>
                    <a:pt x="2788" y="165129"/>
                  </a:cubicBezTo>
                  <a:cubicBezTo>
                    <a:pt x="4387" y="165129"/>
                    <a:pt x="4615" y="164674"/>
                    <a:pt x="6214" y="162175"/>
                  </a:cubicBezTo>
                  <a:cubicBezTo>
                    <a:pt x="6214" y="162175"/>
                    <a:pt x="6899" y="161267"/>
                    <a:pt x="14436" y="149226"/>
                  </a:cubicBezTo>
                  <a:cubicBezTo>
                    <a:pt x="21516" y="156950"/>
                    <a:pt x="36134" y="165129"/>
                    <a:pt x="56461" y="165129"/>
                  </a:cubicBezTo>
                  <a:cubicBezTo>
                    <a:pt x="83183" y="165129"/>
                    <a:pt x="101455" y="142865"/>
                    <a:pt x="101455" y="117876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0540B221-4E61-7AB6-49BD-921F8F475822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519137" y="593313"/>
              <a:ext cx="192309" cy="155161"/>
            </a:xfrm>
            <a:custGeom>
              <a:avLst/>
              <a:gdLst>
                <a:gd name="connsiteX0" fmla="*/ 192591 w 192309"/>
                <a:gd name="connsiteY0" fmla="*/ 155133 h 155161"/>
                <a:gd name="connsiteX1" fmla="*/ 192591 w 192309"/>
                <a:gd name="connsiteY1" fmla="*/ 148090 h 155161"/>
                <a:gd name="connsiteX2" fmla="*/ 187109 w 192309"/>
                <a:gd name="connsiteY2" fmla="*/ 148090 h 155161"/>
                <a:gd name="connsiteX3" fmla="*/ 169066 w 192309"/>
                <a:gd name="connsiteY3" fmla="*/ 137413 h 155161"/>
                <a:gd name="connsiteX4" fmla="*/ 169066 w 192309"/>
                <a:gd name="connsiteY4" fmla="*/ 17691 h 155161"/>
                <a:gd name="connsiteX5" fmla="*/ 187109 w 192309"/>
                <a:gd name="connsiteY5" fmla="*/ 7014 h 155161"/>
                <a:gd name="connsiteX6" fmla="*/ 192591 w 192309"/>
                <a:gd name="connsiteY6" fmla="*/ 7014 h 155161"/>
                <a:gd name="connsiteX7" fmla="*/ 192591 w 192309"/>
                <a:gd name="connsiteY7" fmla="*/ -29 h 155161"/>
                <a:gd name="connsiteX8" fmla="*/ 153992 w 192309"/>
                <a:gd name="connsiteY8" fmla="*/ -29 h 155161"/>
                <a:gd name="connsiteX9" fmla="*/ 146455 w 192309"/>
                <a:gd name="connsiteY9" fmla="*/ 4288 h 155161"/>
                <a:gd name="connsiteX10" fmla="*/ 96436 w 192309"/>
                <a:gd name="connsiteY10" fmla="*/ 132188 h 155161"/>
                <a:gd name="connsiteX11" fmla="*/ 46874 w 192309"/>
                <a:gd name="connsiteY11" fmla="*/ 4969 h 155161"/>
                <a:gd name="connsiteX12" fmla="*/ 38880 w 192309"/>
                <a:gd name="connsiteY12" fmla="*/ -29 h 155161"/>
                <a:gd name="connsiteX13" fmla="*/ 281 w 192309"/>
                <a:gd name="connsiteY13" fmla="*/ -29 h 155161"/>
                <a:gd name="connsiteX14" fmla="*/ 281 w 192309"/>
                <a:gd name="connsiteY14" fmla="*/ 7014 h 155161"/>
                <a:gd name="connsiteX15" fmla="*/ 5763 w 192309"/>
                <a:gd name="connsiteY15" fmla="*/ 7014 h 155161"/>
                <a:gd name="connsiteX16" fmla="*/ 23806 w 192309"/>
                <a:gd name="connsiteY16" fmla="*/ 17691 h 155161"/>
                <a:gd name="connsiteX17" fmla="*/ 23806 w 192309"/>
                <a:gd name="connsiteY17" fmla="*/ 131279 h 155161"/>
                <a:gd name="connsiteX18" fmla="*/ 281 w 192309"/>
                <a:gd name="connsiteY18" fmla="*/ 148090 h 155161"/>
                <a:gd name="connsiteX19" fmla="*/ 281 w 192309"/>
                <a:gd name="connsiteY19" fmla="*/ 155133 h 155161"/>
                <a:gd name="connsiteX20" fmla="*/ 27003 w 192309"/>
                <a:gd name="connsiteY20" fmla="*/ 154451 h 155161"/>
                <a:gd name="connsiteX21" fmla="*/ 53726 w 192309"/>
                <a:gd name="connsiteY21" fmla="*/ 155133 h 155161"/>
                <a:gd name="connsiteX22" fmla="*/ 53726 w 192309"/>
                <a:gd name="connsiteY22" fmla="*/ 148090 h 155161"/>
                <a:gd name="connsiteX23" fmla="*/ 30201 w 192309"/>
                <a:gd name="connsiteY23" fmla="*/ 131279 h 155161"/>
                <a:gd name="connsiteX24" fmla="*/ 30201 w 192309"/>
                <a:gd name="connsiteY24" fmla="*/ 8831 h 155161"/>
                <a:gd name="connsiteX25" fmla="*/ 30429 w 192309"/>
                <a:gd name="connsiteY25" fmla="*/ 8831 h 155161"/>
                <a:gd name="connsiteX26" fmla="*/ 85473 w 192309"/>
                <a:gd name="connsiteY26" fmla="*/ 150135 h 155161"/>
                <a:gd name="connsiteX27" fmla="*/ 90041 w 192309"/>
                <a:gd name="connsiteY27" fmla="*/ 155133 h 155161"/>
                <a:gd name="connsiteX28" fmla="*/ 94152 w 192309"/>
                <a:gd name="connsiteY28" fmla="*/ 150817 h 155161"/>
                <a:gd name="connsiteX29" fmla="*/ 150338 w 192309"/>
                <a:gd name="connsiteY29" fmla="*/ 7014 h 155161"/>
                <a:gd name="connsiteX30" fmla="*/ 150566 w 192309"/>
                <a:gd name="connsiteY30" fmla="*/ 7014 h 155161"/>
                <a:gd name="connsiteX31" fmla="*/ 150566 w 192309"/>
                <a:gd name="connsiteY31" fmla="*/ 137413 h 155161"/>
                <a:gd name="connsiteX32" fmla="*/ 132523 w 192309"/>
                <a:gd name="connsiteY32" fmla="*/ 148090 h 155161"/>
                <a:gd name="connsiteX33" fmla="*/ 127041 w 192309"/>
                <a:gd name="connsiteY33" fmla="*/ 148090 h 155161"/>
                <a:gd name="connsiteX34" fmla="*/ 127041 w 192309"/>
                <a:gd name="connsiteY34" fmla="*/ 155133 h 155161"/>
                <a:gd name="connsiteX35" fmla="*/ 159930 w 192309"/>
                <a:gd name="connsiteY35" fmla="*/ 154451 h 155161"/>
                <a:gd name="connsiteX36" fmla="*/ 192591 w 192309"/>
                <a:gd name="connsiteY36" fmla="*/ 155133 h 155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92309" h="155161">
                  <a:moveTo>
                    <a:pt x="192591" y="155133"/>
                  </a:moveTo>
                  <a:lnTo>
                    <a:pt x="192591" y="148090"/>
                  </a:lnTo>
                  <a:lnTo>
                    <a:pt x="187109" y="148090"/>
                  </a:lnTo>
                  <a:cubicBezTo>
                    <a:pt x="169523" y="148090"/>
                    <a:pt x="169066" y="145591"/>
                    <a:pt x="169066" y="137413"/>
                  </a:cubicBezTo>
                  <a:lnTo>
                    <a:pt x="169066" y="17691"/>
                  </a:lnTo>
                  <a:cubicBezTo>
                    <a:pt x="169066" y="9513"/>
                    <a:pt x="169523" y="7014"/>
                    <a:pt x="187109" y="7014"/>
                  </a:cubicBezTo>
                  <a:lnTo>
                    <a:pt x="192591" y="7014"/>
                  </a:lnTo>
                  <a:lnTo>
                    <a:pt x="192591" y="-29"/>
                  </a:lnTo>
                  <a:lnTo>
                    <a:pt x="153992" y="-29"/>
                  </a:lnTo>
                  <a:cubicBezTo>
                    <a:pt x="148054" y="-29"/>
                    <a:pt x="148054" y="198"/>
                    <a:pt x="146455" y="4288"/>
                  </a:cubicBezTo>
                  <a:lnTo>
                    <a:pt x="96436" y="132188"/>
                  </a:lnTo>
                  <a:lnTo>
                    <a:pt x="46874" y="4969"/>
                  </a:lnTo>
                  <a:cubicBezTo>
                    <a:pt x="44818" y="-29"/>
                    <a:pt x="44133" y="-29"/>
                    <a:pt x="38880" y="-29"/>
                  </a:cubicBezTo>
                  <a:lnTo>
                    <a:pt x="281" y="-29"/>
                  </a:lnTo>
                  <a:lnTo>
                    <a:pt x="281" y="7014"/>
                  </a:lnTo>
                  <a:lnTo>
                    <a:pt x="5763" y="7014"/>
                  </a:lnTo>
                  <a:cubicBezTo>
                    <a:pt x="23349" y="7014"/>
                    <a:pt x="23806" y="9513"/>
                    <a:pt x="23806" y="17691"/>
                  </a:cubicBezTo>
                  <a:lnTo>
                    <a:pt x="23806" y="131279"/>
                  </a:lnTo>
                  <a:cubicBezTo>
                    <a:pt x="23806" y="137413"/>
                    <a:pt x="23806" y="148090"/>
                    <a:pt x="281" y="148090"/>
                  </a:cubicBezTo>
                  <a:lnTo>
                    <a:pt x="281" y="155133"/>
                  </a:lnTo>
                  <a:lnTo>
                    <a:pt x="27003" y="154451"/>
                  </a:lnTo>
                  <a:lnTo>
                    <a:pt x="53726" y="155133"/>
                  </a:lnTo>
                  <a:lnTo>
                    <a:pt x="53726" y="148090"/>
                  </a:lnTo>
                  <a:cubicBezTo>
                    <a:pt x="30201" y="148090"/>
                    <a:pt x="30201" y="137413"/>
                    <a:pt x="30201" y="131279"/>
                  </a:cubicBezTo>
                  <a:lnTo>
                    <a:pt x="30201" y="8831"/>
                  </a:lnTo>
                  <a:lnTo>
                    <a:pt x="30429" y="8831"/>
                  </a:lnTo>
                  <a:lnTo>
                    <a:pt x="85473" y="150135"/>
                  </a:lnTo>
                  <a:cubicBezTo>
                    <a:pt x="86615" y="153088"/>
                    <a:pt x="87757" y="155133"/>
                    <a:pt x="90041" y="155133"/>
                  </a:cubicBezTo>
                  <a:cubicBezTo>
                    <a:pt x="92553" y="155133"/>
                    <a:pt x="93238" y="153315"/>
                    <a:pt x="94152" y="150817"/>
                  </a:cubicBezTo>
                  <a:lnTo>
                    <a:pt x="150338" y="7014"/>
                  </a:lnTo>
                  <a:lnTo>
                    <a:pt x="150566" y="7014"/>
                  </a:lnTo>
                  <a:lnTo>
                    <a:pt x="150566" y="137413"/>
                  </a:lnTo>
                  <a:cubicBezTo>
                    <a:pt x="150566" y="145591"/>
                    <a:pt x="150109" y="148090"/>
                    <a:pt x="132523" y="148090"/>
                  </a:cubicBezTo>
                  <a:lnTo>
                    <a:pt x="127041" y="148090"/>
                  </a:lnTo>
                  <a:lnTo>
                    <a:pt x="127041" y="155133"/>
                  </a:lnTo>
                  <a:cubicBezTo>
                    <a:pt x="135492" y="154451"/>
                    <a:pt x="151023" y="154451"/>
                    <a:pt x="159930" y="154451"/>
                  </a:cubicBezTo>
                  <a:cubicBezTo>
                    <a:pt x="168838" y="154451"/>
                    <a:pt x="184140" y="154451"/>
                    <a:pt x="192591" y="155133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5FDFA770-F008-081E-98AE-C373AAB051EB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733145" y="578092"/>
              <a:ext cx="52988" cy="227176"/>
            </a:xfrm>
            <a:custGeom>
              <a:avLst/>
              <a:gdLst>
                <a:gd name="connsiteX0" fmla="*/ 53278 w 52988"/>
                <a:gd name="connsiteY0" fmla="*/ 113560 h 227176"/>
                <a:gd name="connsiteX1" fmla="*/ 38204 w 52988"/>
                <a:gd name="connsiteY1" fmla="*/ 42680 h 227176"/>
                <a:gd name="connsiteX2" fmla="*/ 2574 w 52988"/>
                <a:gd name="connsiteY2" fmla="*/ -29 h 227176"/>
                <a:gd name="connsiteX3" fmla="*/ 290 w 52988"/>
                <a:gd name="connsiteY3" fmla="*/ 2243 h 227176"/>
                <a:gd name="connsiteX4" fmla="*/ 4630 w 52988"/>
                <a:gd name="connsiteY4" fmla="*/ 7468 h 227176"/>
                <a:gd name="connsiteX5" fmla="*/ 40031 w 52988"/>
                <a:gd name="connsiteY5" fmla="*/ 113560 h 227176"/>
                <a:gd name="connsiteX6" fmla="*/ 3259 w 52988"/>
                <a:gd name="connsiteY6" fmla="*/ 221014 h 227176"/>
                <a:gd name="connsiteX7" fmla="*/ 290 w 52988"/>
                <a:gd name="connsiteY7" fmla="*/ 224876 h 227176"/>
                <a:gd name="connsiteX8" fmla="*/ 2574 w 52988"/>
                <a:gd name="connsiteY8" fmla="*/ 227148 h 227176"/>
                <a:gd name="connsiteX9" fmla="*/ 38889 w 52988"/>
                <a:gd name="connsiteY9" fmla="*/ 182848 h 227176"/>
                <a:gd name="connsiteX10" fmla="*/ 53278 w 52988"/>
                <a:gd name="connsiteY10" fmla="*/ 113560 h 227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988" h="227176">
                  <a:moveTo>
                    <a:pt x="53278" y="113560"/>
                  </a:moveTo>
                  <a:cubicBezTo>
                    <a:pt x="53278" y="95840"/>
                    <a:pt x="50766" y="68351"/>
                    <a:pt x="38204" y="42680"/>
                  </a:cubicBezTo>
                  <a:cubicBezTo>
                    <a:pt x="24500" y="14738"/>
                    <a:pt x="4858" y="-29"/>
                    <a:pt x="2574" y="-29"/>
                  </a:cubicBezTo>
                  <a:cubicBezTo>
                    <a:pt x="1204" y="-29"/>
                    <a:pt x="290" y="880"/>
                    <a:pt x="290" y="2243"/>
                  </a:cubicBezTo>
                  <a:cubicBezTo>
                    <a:pt x="290" y="2925"/>
                    <a:pt x="290" y="3379"/>
                    <a:pt x="4630" y="7468"/>
                  </a:cubicBezTo>
                  <a:cubicBezTo>
                    <a:pt x="27013" y="29959"/>
                    <a:pt x="40031" y="66080"/>
                    <a:pt x="40031" y="113560"/>
                  </a:cubicBezTo>
                  <a:cubicBezTo>
                    <a:pt x="40031" y="152407"/>
                    <a:pt x="31580" y="192390"/>
                    <a:pt x="3259" y="221014"/>
                  </a:cubicBezTo>
                  <a:cubicBezTo>
                    <a:pt x="290" y="223740"/>
                    <a:pt x="290" y="224195"/>
                    <a:pt x="290" y="224876"/>
                  </a:cubicBezTo>
                  <a:cubicBezTo>
                    <a:pt x="290" y="226239"/>
                    <a:pt x="1204" y="227148"/>
                    <a:pt x="2574" y="227148"/>
                  </a:cubicBezTo>
                  <a:cubicBezTo>
                    <a:pt x="4858" y="227148"/>
                    <a:pt x="25414" y="211700"/>
                    <a:pt x="38889" y="182848"/>
                  </a:cubicBezTo>
                  <a:cubicBezTo>
                    <a:pt x="50537" y="157859"/>
                    <a:pt x="53278" y="132642"/>
                    <a:pt x="53278" y="113560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0EC8E4CF-CAF2-2C4B-53FC-B206567E68C2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917811" y="1174204"/>
              <a:ext cx="164902" cy="158342"/>
            </a:xfrm>
            <a:custGeom>
              <a:avLst/>
              <a:gdLst>
                <a:gd name="connsiteX0" fmla="*/ 165114 w 164902"/>
                <a:gd name="connsiteY0" fmla="*/ 134485 h 158342"/>
                <a:gd name="connsiteX1" fmla="*/ 159632 w 164902"/>
                <a:gd name="connsiteY1" fmla="*/ 129260 h 158342"/>
                <a:gd name="connsiteX2" fmla="*/ 154379 w 164902"/>
                <a:gd name="connsiteY2" fmla="*/ 134485 h 158342"/>
                <a:gd name="connsiteX3" fmla="*/ 142502 w 164902"/>
                <a:gd name="connsiteY3" fmla="*/ 150161 h 158342"/>
                <a:gd name="connsiteX4" fmla="*/ 128342 w 164902"/>
                <a:gd name="connsiteY4" fmla="*/ 122899 h 158342"/>
                <a:gd name="connsiteX5" fmla="*/ 126058 w 164902"/>
                <a:gd name="connsiteY5" fmla="*/ 106088 h 158342"/>
                <a:gd name="connsiteX6" fmla="*/ 102533 w 164902"/>
                <a:gd name="connsiteY6" fmla="*/ 78827 h 158342"/>
                <a:gd name="connsiteX7" fmla="*/ 137249 w 164902"/>
                <a:gd name="connsiteY7" fmla="*/ 42252 h 158342"/>
                <a:gd name="connsiteX8" fmla="*/ 76267 w 164902"/>
                <a:gd name="connsiteY8" fmla="*/ -3 h 158342"/>
                <a:gd name="connsiteX9" fmla="*/ 211 w 164902"/>
                <a:gd name="connsiteY9" fmla="*/ -3 h 158342"/>
                <a:gd name="connsiteX10" fmla="*/ 211 w 164902"/>
                <a:gd name="connsiteY10" fmla="*/ 10674 h 158342"/>
                <a:gd name="connsiteX11" fmla="*/ 21680 w 164902"/>
                <a:gd name="connsiteY11" fmla="*/ 10674 h 158342"/>
                <a:gd name="connsiteX12" fmla="*/ 21680 w 164902"/>
                <a:gd name="connsiteY12" fmla="*/ 145163 h 158342"/>
                <a:gd name="connsiteX13" fmla="*/ 211 w 164902"/>
                <a:gd name="connsiteY13" fmla="*/ 145163 h 158342"/>
                <a:gd name="connsiteX14" fmla="*/ 211 w 164902"/>
                <a:gd name="connsiteY14" fmla="*/ 155840 h 158342"/>
                <a:gd name="connsiteX15" fmla="*/ 37211 w 164902"/>
                <a:gd name="connsiteY15" fmla="*/ 155158 h 158342"/>
                <a:gd name="connsiteX16" fmla="*/ 74212 w 164902"/>
                <a:gd name="connsiteY16" fmla="*/ 155840 h 158342"/>
                <a:gd name="connsiteX17" fmla="*/ 74212 w 164902"/>
                <a:gd name="connsiteY17" fmla="*/ 145163 h 158342"/>
                <a:gd name="connsiteX18" fmla="*/ 52742 w 164902"/>
                <a:gd name="connsiteY18" fmla="*/ 145163 h 158342"/>
                <a:gd name="connsiteX19" fmla="*/ 52742 w 164902"/>
                <a:gd name="connsiteY19" fmla="*/ 82008 h 158342"/>
                <a:gd name="connsiteX20" fmla="*/ 72385 w 164902"/>
                <a:gd name="connsiteY20" fmla="*/ 82008 h 158342"/>
                <a:gd name="connsiteX21" fmla="*/ 89286 w 164902"/>
                <a:gd name="connsiteY21" fmla="*/ 90640 h 158342"/>
                <a:gd name="connsiteX22" fmla="*/ 93854 w 164902"/>
                <a:gd name="connsiteY22" fmla="*/ 117447 h 158342"/>
                <a:gd name="connsiteX23" fmla="*/ 95453 w 164902"/>
                <a:gd name="connsiteY23" fmla="*/ 137666 h 158342"/>
                <a:gd name="connsiteX24" fmla="*/ 140904 w 164902"/>
                <a:gd name="connsiteY24" fmla="*/ 158339 h 158342"/>
                <a:gd name="connsiteX25" fmla="*/ 165114 w 164902"/>
                <a:gd name="connsiteY25" fmla="*/ 134485 h 158342"/>
                <a:gd name="connsiteX26" fmla="*/ 102304 w 164902"/>
                <a:gd name="connsiteY26" fmla="*/ 42252 h 158342"/>
                <a:gd name="connsiteX27" fmla="*/ 71014 w 164902"/>
                <a:gd name="connsiteY27" fmla="*/ 73829 h 158342"/>
                <a:gd name="connsiteX28" fmla="*/ 52742 w 164902"/>
                <a:gd name="connsiteY28" fmla="*/ 73829 h 158342"/>
                <a:gd name="connsiteX29" fmla="*/ 52742 w 164902"/>
                <a:gd name="connsiteY29" fmla="*/ 10674 h 158342"/>
                <a:gd name="connsiteX30" fmla="*/ 71471 w 164902"/>
                <a:gd name="connsiteY30" fmla="*/ 10674 h 158342"/>
                <a:gd name="connsiteX31" fmla="*/ 102304 w 164902"/>
                <a:gd name="connsiteY31" fmla="*/ 42252 h 15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64902" h="158342">
                  <a:moveTo>
                    <a:pt x="165114" y="134485"/>
                  </a:moveTo>
                  <a:cubicBezTo>
                    <a:pt x="165114" y="129260"/>
                    <a:pt x="161916" y="129260"/>
                    <a:pt x="159632" y="129260"/>
                  </a:cubicBezTo>
                  <a:cubicBezTo>
                    <a:pt x="155521" y="129260"/>
                    <a:pt x="154607" y="130851"/>
                    <a:pt x="154379" y="134485"/>
                  </a:cubicBezTo>
                  <a:cubicBezTo>
                    <a:pt x="153465" y="144481"/>
                    <a:pt x="148897" y="150161"/>
                    <a:pt x="142502" y="150161"/>
                  </a:cubicBezTo>
                  <a:cubicBezTo>
                    <a:pt x="131768" y="150161"/>
                    <a:pt x="130169" y="137211"/>
                    <a:pt x="128342" y="122899"/>
                  </a:cubicBezTo>
                  <a:cubicBezTo>
                    <a:pt x="127657" y="117674"/>
                    <a:pt x="126286" y="106770"/>
                    <a:pt x="126058" y="106088"/>
                  </a:cubicBezTo>
                  <a:cubicBezTo>
                    <a:pt x="123545" y="92230"/>
                    <a:pt x="114638" y="84052"/>
                    <a:pt x="102533" y="78827"/>
                  </a:cubicBezTo>
                  <a:cubicBezTo>
                    <a:pt x="124687" y="73148"/>
                    <a:pt x="137249" y="58381"/>
                    <a:pt x="137249" y="42252"/>
                  </a:cubicBezTo>
                  <a:cubicBezTo>
                    <a:pt x="137249" y="18852"/>
                    <a:pt x="115095" y="-3"/>
                    <a:pt x="76267" y="-3"/>
                  </a:cubicBezTo>
                  <a:lnTo>
                    <a:pt x="211" y="-3"/>
                  </a:lnTo>
                  <a:lnTo>
                    <a:pt x="211" y="10674"/>
                  </a:lnTo>
                  <a:lnTo>
                    <a:pt x="21680" y="10674"/>
                  </a:lnTo>
                  <a:lnTo>
                    <a:pt x="21680" y="145163"/>
                  </a:lnTo>
                  <a:lnTo>
                    <a:pt x="211" y="145163"/>
                  </a:lnTo>
                  <a:lnTo>
                    <a:pt x="211" y="155840"/>
                  </a:lnTo>
                  <a:cubicBezTo>
                    <a:pt x="8205" y="155158"/>
                    <a:pt x="28076" y="155158"/>
                    <a:pt x="37211" y="155158"/>
                  </a:cubicBezTo>
                  <a:cubicBezTo>
                    <a:pt x="46347" y="155158"/>
                    <a:pt x="66218" y="155158"/>
                    <a:pt x="74212" y="155840"/>
                  </a:cubicBezTo>
                  <a:lnTo>
                    <a:pt x="74212" y="145163"/>
                  </a:lnTo>
                  <a:lnTo>
                    <a:pt x="52742" y="145163"/>
                  </a:lnTo>
                  <a:lnTo>
                    <a:pt x="52742" y="82008"/>
                  </a:lnTo>
                  <a:lnTo>
                    <a:pt x="72385" y="82008"/>
                  </a:lnTo>
                  <a:cubicBezTo>
                    <a:pt x="76952" y="82008"/>
                    <a:pt x="83804" y="82008"/>
                    <a:pt x="89286" y="90640"/>
                  </a:cubicBezTo>
                  <a:cubicBezTo>
                    <a:pt x="93854" y="97910"/>
                    <a:pt x="93854" y="103362"/>
                    <a:pt x="93854" y="117447"/>
                  </a:cubicBezTo>
                  <a:cubicBezTo>
                    <a:pt x="93854" y="131759"/>
                    <a:pt x="93854" y="132668"/>
                    <a:pt x="95453" y="137666"/>
                  </a:cubicBezTo>
                  <a:cubicBezTo>
                    <a:pt x="102076" y="156067"/>
                    <a:pt x="127428" y="158339"/>
                    <a:pt x="140904" y="158339"/>
                  </a:cubicBezTo>
                  <a:cubicBezTo>
                    <a:pt x="163286" y="158339"/>
                    <a:pt x="165114" y="136984"/>
                    <a:pt x="165114" y="134485"/>
                  </a:cubicBezTo>
                  <a:close/>
                  <a:moveTo>
                    <a:pt x="102304" y="42252"/>
                  </a:moveTo>
                  <a:cubicBezTo>
                    <a:pt x="102304" y="57927"/>
                    <a:pt x="102304" y="73829"/>
                    <a:pt x="71014" y="73829"/>
                  </a:cubicBezTo>
                  <a:lnTo>
                    <a:pt x="52742" y="73829"/>
                  </a:lnTo>
                  <a:lnTo>
                    <a:pt x="52742" y="10674"/>
                  </a:lnTo>
                  <a:lnTo>
                    <a:pt x="71471" y="10674"/>
                  </a:lnTo>
                  <a:cubicBezTo>
                    <a:pt x="102304" y="10674"/>
                    <a:pt x="102304" y="26122"/>
                    <a:pt x="102304" y="42252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814FA31D-0612-9A35-7DB1-E303D86FF7E7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159859" y="1246674"/>
              <a:ext cx="151883" cy="53159"/>
            </a:xfrm>
            <a:custGeom>
              <a:avLst/>
              <a:gdLst>
                <a:gd name="connsiteX0" fmla="*/ 144340 w 151883"/>
                <a:gd name="connsiteY0" fmla="*/ 9084 h 53159"/>
                <a:gd name="connsiteX1" fmla="*/ 152105 w 151883"/>
                <a:gd name="connsiteY1" fmla="*/ 4540 h 53159"/>
                <a:gd name="connsiteX2" fmla="*/ 144568 w 151883"/>
                <a:gd name="connsiteY2" fmla="*/ -3 h 53159"/>
                <a:gd name="connsiteX3" fmla="*/ 7759 w 151883"/>
                <a:gd name="connsiteY3" fmla="*/ -3 h 53159"/>
                <a:gd name="connsiteX4" fmla="*/ 222 w 151883"/>
                <a:gd name="connsiteY4" fmla="*/ 4540 h 53159"/>
                <a:gd name="connsiteX5" fmla="*/ 7987 w 151883"/>
                <a:gd name="connsiteY5" fmla="*/ 9084 h 53159"/>
                <a:gd name="connsiteX6" fmla="*/ 144340 w 151883"/>
                <a:gd name="connsiteY6" fmla="*/ 9084 h 53159"/>
                <a:gd name="connsiteX7" fmla="*/ 144568 w 151883"/>
                <a:gd name="connsiteY7" fmla="*/ 53156 h 53159"/>
                <a:gd name="connsiteX8" fmla="*/ 152105 w 151883"/>
                <a:gd name="connsiteY8" fmla="*/ 48613 h 53159"/>
                <a:gd name="connsiteX9" fmla="*/ 144340 w 151883"/>
                <a:gd name="connsiteY9" fmla="*/ 44069 h 53159"/>
                <a:gd name="connsiteX10" fmla="*/ 7987 w 151883"/>
                <a:gd name="connsiteY10" fmla="*/ 44069 h 53159"/>
                <a:gd name="connsiteX11" fmla="*/ 222 w 151883"/>
                <a:gd name="connsiteY11" fmla="*/ 48613 h 53159"/>
                <a:gd name="connsiteX12" fmla="*/ 7759 w 151883"/>
                <a:gd name="connsiteY12" fmla="*/ 53156 h 53159"/>
                <a:gd name="connsiteX13" fmla="*/ 144568 w 151883"/>
                <a:gd name="connsiteY13" fmla="*/ 53156 h 53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883" h="53159">
                  <a:moveTo>
                    <a:pt x="144340" y="9084"/>
                  </a:moveTo>
                  <a:cubicBezTo>
                    <a:pt x="147766" y="9084"/>
                    <a:pt x="152105" y="9084"/>
                    <a:pt x="152105" y="4540"/>
                  </a:cubicBezTo>
                  <a:cubicBezTo>
                    <a:pt x="152105" y="-3"/>
                    <a:pt x="147766" y="-3"/>
                    <a:pt x="144568" y="-3"/>
                  </a:cubicBezTo>
                  <a:lnTo>
                    <a:pt x="7759" y="-3"/>
                  </a:lnTo>
                  <a:cubicBezTo>
                    <a:pt x="4561" y="-3"/>
                    <a:pt x="222" y="-3"/>
                    <a:pt x="222" y="4540"/>
                  </a:cubicBezTo>
                  <a:cubicBezTo>
                    <a:pt x="222" y="9084"/>
                    <a:pt x="4561" y="9084"/>
                    <a:pt x="7987" y="9084"/>
                  </a:cubicBezTo>
                  <a:lnTo>
                    <a:pt x="144340" y="9084"/>
                  </a:lnTo>
                  <a:close/>
                  <a:moveTo>
                    <a:pt x="144568" y="53156"/>
                  </a:moveTo>
                  <a:cubicBezTo>
                    <a:pt x="147766" y="53156"/>
                    <a:pt x="152105" y="53156"/>
                    <a:pt x="152105" y="48613"/>
                  </a:cubicBezTo>
                  <a:cubicBezTo>
                    <a:pt x="152105" y="44069"/>
                    <a:pt x="147766" y="44069"/>
                    <a:pt x="144340" y="44069"/>
                  </a:cubicBezTo>
                  <a:lnTo>
                    <a:pt x="7987" y="44069"/>
                  </a:lnTo>
                  <a:cubicBezTo>
                    <a:pt x="4561" y="44069"/>
                    <a:pt x="222" y="44069"/>
                    <a:pt x="222" y="48613"/>
                  </a:cubicBezTo>
                  <a:cubicBezTo>
                    <a:pt x="222" y="53156"/>
                    <a:pt x="4561" y="53156"/>
                    <a:pt x="7759" y="53156"/>
                  </a:cubicBezTo>
                  <a:lnTo>
                    <a:pt x="144568" y="53156"/>
                  </a:ln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865CDE92-3CF3-EB7F-C942-1E2B2DE25EBD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395919" y="1174204"/>
              <a:ext cx="141605" cy="155843"/>
            </a:xfrm>
            <a:custGeom>
              <a:avLst/>
              <a:gdLst>
                <a:gd name="connsiteX0" fmla="*/ 141838 w 141605"/>
                <a:gd name="connsiteY0" fmla="*/ 113585 h 155843"/>
                <a:gd name="connsiteX1" fmla="*/ 101869 w 141605"/>
                <a:gd name="connsiteY1" fmla="*/ 74284 h 155843"/>
                <a:gd name="connsiteX2" fmla="*/ 135671 w 141605"/>
                <a:gd name="connsiteY2" fmla="*/ 39071 h 155843"/>
                <a:gd name="connsiteX3" fmla="*/ 86566 w 141605"/>
                <a:gd name="connsiteY3" fmla="*/ -3 h 155843"/>
                <a:gd name="connsiteX4" fmla="*/ 232 w 141605"/>
                <a:gd name="connsiteY4" fmla="*/ -3 h 155843"/>
                <a:gd name="connsiteX5" fmla="*/ 232 w 141605"/>
                <a:gd name="connsiteY5" fmla="*/ 10674 h 155843"/>
                <a:gd name="connsiteX6" fmla="*/ 21701 w 141605"/>
                <a:gd name="connsiteY6" fmla="*/ 10674 h 155843"/>
                <a:gd name="connsiteX7" fmla="*/ 21701 w 141605"/>
                <a:gd name="connsiteY7" fmla="*/ 145163 h 155843"/>
                <a:gd name="connsiteX8" fmla="*/ 232 w 141605"/>
                <a:gd name="connsiteY8" fmla="*/ 145163 h 155843"/>
                <a:gd name="connsiteX9" fmla="*/ 232 w 141605"/>
                <a:gd name="connsiteY9" fmla="*/ 155840 h 155843"/>
                <a:gd name="connsiteX10" fmla="*/ 92504 w 141605"/>
                <a:gd name="connsiteY10" fmla="*/ 155840 h 155843"/>
                <a:gd name="connsiteX11" fmla="*/ 141838 w 141605"/>
                <a:gd name="connsiteY11" fmla="*/ 113585 h 155843"/>
                <a:gd name="connsiteX12" fmla="*/ 103239 w 141605"/>
                <a:gd name="connsiteY12" fmla="*/ 39071 h 155843"/>
                <a:gd name="connsiteX13" fmla="*/ 78344 w 141605"/>
                <a:gd name="connsiteY13" fmla="*/ 70649 h 155843"/>
                <a:gd name="connsiteX14" fmla="*/ 51621 w 141605"/>
                <a:gd name="connsiteY14" fmla="*/ 70649 h 155843"/>
                <a:gd name="connsiteX15" fmla="*/ 51621 w 141605"/>
                <a:gd name="connsiteY15" fmla="*/ 10674 h 155843"/>
                <a:gd name="connsiteX16" fmla="*/ 83597 w 141605"/>
                <a:gd name="connsiteY16" fmla="*/ 10674 h 155843"/>
                <a:gd name="connsiteX17" fmla="*/ 103239 w 141605"/>
                <a:gd name="connsiteY17" fmla="*/ 39071 h 155843"/>
                <a:gd name="connsiteX18" fmla="*/ 108264 w 141605"/>
                <a:gd name="connsiteY18" fmla="*/ 113131 h 155843"/>
                <a:gd name="connsiteX19" fmla="*/ 103239 w 141605"/>
                <a:gd name="connsiteY19" fmla="*/ 134940 h 155843"/>
                <a:gd name="connsiteX20" fmla="*/ 84054 w 141605"/>
                <a:gd name="connsiteY20" fmla="*/ 145163 h 155843"/>
                <a:gd name="connsiteX21" fmla="*/ 51621 w 141605"/>
                <a:gd name="connsiteY21" fmla="*/ 145163 h 155843"/>
                <a:gd name="connsiteX22" fmla="*/ 51621 w 141605"/>
                <a:gd name="connsiteY22" fmla="*/ 78827 h 155843"/>
                <a:gd name="connsiteX23" fmla="*/ 86338 w 141605"/>
                <a:gd name="connsiteY23" fmla="*/ 78827 h 155843"/>
                <a:gd name="connsiteX24" fmla="*/ 103467 w 141605"/>
                <a:gd name="connsiteY24" fmla="*/ 89504 h 155843"/>
                <a:gd name="connsiteX25" fmla="*/ 108264 w 141605"/>
                <a:gd name="connsiteY25" fmla="*/ 113131 h 155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1605" h="155843">
                  <a:moveTo>
                    <a:pt x="141838" y="113585"/>
                  </a:moveTo>
                  <a:cubicBezTo>
                    <a:pt x="141838" y="94502"/>
                    <a:pt x="128819" y="77691"/>
                    <a:pt x="101869" y="74284"/>
                  </a:cubicBezTo>
                  <a:cubicBezTo>
                    <a:pt x="123795" y="69967"/>
                    <a:pt x="135671" y="55882"/>
                    <a:pt x="135671" y="39071"/>
                  </a:cubicBezTo>
                  <a:cubicBezTo>
                    <a:pt x="135671" y="18852"/>
                    <a:pt x="119683" y="-3"/>
                    <a:pt x="86566" y="-3"/>
                  </a:cubicBezTo>
                  <a:lnTo>
                    <a:pt x="232" y="-3"/>
                  </a:lnTo>
                  <a:lnTo>
                    <a:pt x="232" y="10674"/>
                  </a:lnTo>
                  <a:lnTo>
                    <a:pt x="21701" y="10674"/>
                  </a:lnTo>
                  <a:lnTo>
                    <a:pt x="21701" y="145163"/>
                  </a:lnTo>
                  <a:lnTo>
                    <a:pt x="232" y="145163"/>
                  </a:lnTo>
                  <a:lnTo>
                    <a:pt x="232" y="155840"/>
                  </a:lnTo>
                  <a:lnTo>
                    <a:pt x="92504" y="155840"/>
                  </a:lnTo>
                  <a:cubicBezTo>
                    <a:pt x="126079" y="155840"/>
                    <a:pt x="141838" y="135621"/>
                    <a:pt x="141838" y="113585"/>
                  </a:cubicBezTo>
                  <a:close/>
                  <a:moveTo>
                    <a:pt x="103239" y="39071"/>
                  </a:moveTo>
                  <a:cubicBezTo>
                    <a:pt x="103239" y="55882"/>
                    <a:pt x="96844" y="70649"/>
                    <a:pt x="78344" y="70649"/>
                  </a:cubicBezTo>
                  <a:lnTo>
                    <a:pt x="51621" y="70649"/>
                  </a:lnTo>
                  <a:lnTo>
                    <a:pt x="51621" y="10674"/>
                  </a:lnTo>
                  <a:lnTo>
                    <a:pt x="83597" y="10674"/>
                  </a:lnTo>
                  <a:cubicBezTo>
                    <a:pt x="87708" y="10674"/>
                    <a:pt x="103239" y="10674"/>
                    <a:pt x="103239" y="39071"/>
                  </a:cubicBezTo>
                  <a:close/>
                  <a:moveTo>
                    <a:pt x="108264" y="113131"/>
                  </a:moveTo>
                  <a:cubicBezTo>
                    <a:pt x="108264" y="122899"/>
                    <a:pt x="106208" y="129942"/>
                    <a:pt x="103239" y="134940"/>
                  </a:cubicBezTo>
                  <a:cubicBezTo>
                    <a:pt x="97072" y="145163"/>
                    <a:pt x="87936" y="145163"/>
                    <a:pt x="84054" y="145163"/>
                  </a:cubicBezTo>
                  <a:lnTo>
                    <a:pt x="51621" y="145163"/>
                  </a:lnTo>
                  <a:lnTo>
                    <a:pt x="51621" y="78827"/>
                  </a:lnTo>
                  <a:lnTo>
                    <a:pt x="86338" y="78827"/>
                  </a:lnTo>
                  <a:cubicBezTo>
                    <a:pt x="90906" y="78827"/>
                    <a:pt x="98214" y="78827"/>
                    <a:pt x="103467" y="89504"/>
                  </a:cubicBezTo>
                  <a:cubicBezTo>
                    <a:pt x="108264" y="98591"/>
                    <a:pt x="108264" y="111086"/>
                    <a:pt x="108264" y="113131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F9CBF8BF-28BF-6503-CDFB-8DACCCB5FD3F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614087" y="1197604"/>
              <a:ext cx="151883" cy="151299"/>
            </a:xfrm>
            <a:custGeom>
              <a:avLst/>
              <a:gdLst>
                <a:gd name="connsiteX0" fmla="*/ 80865 w 151883"/>
                <a:gd name="connsiteY0" fmla="*/ 80190 h 151299"/>
                <a:gd name="connsiteX1" fmla="*/ 144588 w 151883"/>
                <a:gd name="connsiteY1" fmla="*/ 80190 h 151299"/>
                <a:gd name="connsiteX2" fmla="*/ 152125 w 151883"/>
                <a:gd name="connsiteY2" fmla="*/ 75647 h 151299"/>
                <a:gd name="connsiteX3" fmla="*/ 144588 w 151883"/>
                <a:gd name="connsiteY3" fmla="*/ 71103 h 151299"/>
                <a:gd name="connsiteX4" fmla="*/ 80865 w 151883"/>
                <a:gd name="connsiteY4" fmla="*/ 71103 h 151299"/>
                <a:gd name="connsiteX5" fmla="*/ 80865 w 151883"/>
                <a:gd name="connsiteY5" fmla="*/ 7494 h 151299"/>
                <a:gd name="connsiteX6" fmla="*/ 76297 w 151883"/>
                <a:gd name="connsiteY6" fmla="*/ -3 h 151299"/>
                <a:gd name="connsiteX7" fmla="*/ 71729 w 151883"/>
                <a:gd name="connsiteY7" fmla="*/ 7494 h 151299"/>
                <a:gd name="connsiteX8" fmla="*/ 71729 w 151883"/>
                <a:gd name="connsiteY8" fmla="*/ 71103 h 151299"/>
                <a:gd name="connsiteX9" fmla="*/ 7778 w 151883"/>
                <a:gd name="connsiteY9" fmla="*/ 71103 h 151299"/>
                <a:gd name="connsiteX10" fmla="*/ 241 w 151883"/>
                <a:gd name="connsiteY10" fmla="*/ 75647 h 151299"/>
                <a:gd name="connsiteX11" fmla="*/ 7778 w 151883"/>
                <a:gd name="connsiteY11" fmla="*/ 80190 h 151299"/>
                <a:gd name="connsiteX12" fmla="*/ 71729 w 151883"/>
                <a:gd name="connsiteY12" fmla="*/ 80190 h 151299"/>
                <a:gd name="connsiteX13" fmla="*/ 71729 w 151883"/>
                <a:gd name="connsiteY13" fmla="*/ 143800 h 151299"/>
                <a:gd name="connsiteX14" fmla="*/ 76297 w 151883"/>
                <a:gd name="connsiteY14" fmla="*/ 151296 h 151299"/>
                <a:gd name="connsiteX15" fmla="*/ 80865 w 151883"/>
                <a:gd name="connsiteY15" fmla="*/ 143800 h 151299"/>
                <a:gd name="connsiteX16" fmla="*/ 80865 w 151883"/>
                <a:gd name="connsiteY16" fmla="*/ 80190 h 151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1883" h="151299">
                  <a:moveTo>
                    <a:pt x="80865" y="80190"/>
                  </a:moveTo>
                  <a:lnTo>
                    <a:pt x="144588" y="80190"/>
                  </a:lnTo>
                  <a:cubicBezTo>
                    <a:pt x="147786" y="80190"/>
                    <a:pt x="152125" y="80190"/>
                    <a:pt x="152125" y="75647"/>
                  </a:cubicBezTo>
                  <a:cubicBezTo>
                    <a:pt x="152125" y="71103"/>
                    <a:pt x="147786" y="71103"/>
                    <a:pt x="144588" y="71103"/>
                  </a:cubicBezTo>
                  <a:lnTo>
                    <a:pt x="80865" y="71103"/>
                  </a:lnTo>
                  <a:lnTo>
                    <a:pt x="80865" y="7494"/>
                  </a:lnTo>
                  <a:cubicBezTo>
                    <a:pt x="80865" y="4313"/>
                    <a:pt x="80865" y="-3"/>
                    <a:pt x="76297" y="-3"/>
                  </a:cubicBezTo>
                  <a:cubicBezTo>
                    <a:pt x="71729" y="-3"/>
                    <a:pt x="71729" y="4313"/>
                    <a:pt x="71729" y="7494"/>
                  </a:cubicBezTo>
                  <a:lnTo>
                    <a:pt x="71729" y="71103"/>
                  </a:lnTo>
                  <a:lnTo>
                    <a:pt x="7778" y="71103"/>
                  </a:lnTo>
                  <a:cubicBezTo>
                    <a:pt x="4581" y="71103"/>
                    <a:pt x="241" y="71103"/>
                    <a:pt x="241" y="75647"/>
                  </a:cubicBezTo>
                  <a:cubicBezTo>
                    <a:pt x="241" y="80190"/>
                    <a:pt x="4581" y="80190"/>
                    <a:pt x="7778" y="80190"/>
                  </a:cubicBezTo>
                  <a:lnTo>
                    <a:pt x="71729" y="80190"/>
                  </a:lnTo>
                  <a:lnTo>
                    <a:pt x="71729" y="143800"/>
                  </a:lnTo>
                  <a:cubicBezTo>
                    <a:pt x="71729" y="146980"/>
                    <a:pt x="71729" y="151296"/>
                    <a:pt x="76297" y="151296"/>
                  </a:cubicBezTo>
                  <a:cubicBezTo>
                    <a:pt x="80865" y="151296"/>
                    <a:pt x="80865" y="146980"/>
                    <a:pt x="80865" y="143800"/>
                  </a:cubicBezTo>
                  <a:lnTo>
                    <a:pt x="80865" y="80190"/>
                  </a:ln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C9655235-B830-C66B-78D0-3793071A646E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842483" y="1171705"/>
              <a:ext cx="101179" cy="160840"/>
            </a:xfrm>
            <a:custGeom>
              <a:avLst/>
              <a:gdLst>
                <a:gd name="connsiteX0" fmla="*/ 101431 w 101179"/>
                <a:gd name="connsiteY0" fmla="*/ 112222 h 160840"/>
                <a:gd name="connsiteX1" fmla="*/ 91382 w 101179"/>
                <a:gd name="connsiteY1" fmla="*/ 80417 h 160840"/>
                <a:gd name="connsiteX2" fmla="*/ 53468 w 101179"/>
                <a:gd name="connsiteY2" fmla="*/ 60653 h 160840"/>
                <a:gd name="connsiteX3" fmla="*/ 36795 w 101179"/>
                <a:gd name="connsiteY3" fmla="*/ 56337 h 160840"/>
                <a:gd name="connsiteX4" fmla="*/ 22406 w 101179"/>
                <a:gd name="connsiteY4" fmla="*/ 33619 h 160840"/>
                <a:gd name="connsiteX5" fmla="*/ 45017 w 101179"/>
                <a:gd name="connsiteY5" fmla="*/ 9765 h 160840"/>
                <a:gd name="connsiteX6" fmla="*/ 84301 w 101179"/>
                <a:gd name="connsiteY6" fmla="*/ 50430 h 160840"/>
                <a:gd name="connsiteX7" fmla="*/ 89783 w 101179"/>
                <a:gd name="connsiteY7" fmla="*/ 54292 h 160840"/>
                <a:gd name="connsiteX8" fmla="*/ 95264 w 101179"/>
                <a:gd name="connsiteY8" fmla="*/ 47931 h 160840"/>
                <a:gd name="connsiteX9" fmla="*/ 95264 w 101179"/>
                <a:gd name="connsiteY9" fmla="*/ 6358 h 160840"/>
                <a:gd name="connsiteX10" fmla="*/ 91153 w 101179"/>
                <a:gd name="connsiteY10" fmla="*/ -3 h 160840"/>
                <a:gd name="connsiteX11" fmla="*/ 83616 w 101179"/>
                <a:gd name="connsiteY11" fmla="*/ 5222 h 160840"/>
                <a:gd name="connsiteX12" fmla="*/ 77449 w 101179"/>
                <a:gd name="connsiteY12" fmla="*/ 11356 h 160840"/>
                <a:gd name="connsiteX13" fmla="*/ 44789 w 101179"/>
                <a:gd name="connsiteY13" fmla="*/ -3 h 160840"/>
                <a:gd name="connsiteX14" fmla="*/ 251 w 101179"/>
                <a:gd name="connsiteY14" fmla="*/ 45432 h 160840"/>
                <a:gd name="connsiteX15" fmla="*/ 11214 w 101179"/>
                <a:gd name="connsiteY15" fmla="*/ 76328 h 160840"/>
                <a:gd name="connsiteX16" fmla="*/ 48671 w 101179"/>
                <a:gd name="connsiteY16" fmla="*/ 94048 h 160840"/>
                <a:gd name="connsiteX17" fmla="*/ 64202 w 101179"/>
                <a:gd name="connsiteY17" fmla="*/ 97910 h 160840"/>
                <a:gd name="connsiteX18" fmla="*/ 79277 w 101179"/>
                <a:gd name="connsiteY18" fmla="*/ 123581 h 160840"/>
                <a:gd name="connsiteX19" fmla="*/ 56208 w 101179"/>
                <a:gd name="connsiteY19" fmla="*/ 150161 h 160840"/>
                <a:gd name="connsiteX20" fmla="*/ 10986 w 101179"/>
                <a:gd name="connsiteY20" fmla="*/ 111768 h 160840"/>
                <a:gd name="connsiteX21" fmla="*/ 5733 w 101179"/>
                <a:gd name="connsiteY21" fmla="*/ 106543 h 160840"/>
                <a:gd name="connsiteX22" fmla="*/ 251 w 101179"/>
                <a:gd name="connsiteY22" fmla="*/ 113131 h 160840"/>
                <a:gd name="connsiteX23" fmla="*/ 251 w 101179"/>
                <a:gd name="connsiteY23" fmla="*/ 154477 h 160840"/>
                <a:gd name="connsiteX24" fmla="*/ 4362 w 101179"/>
                <a:gd name="connsiteY24" fmla="*/ 160838 h 160840"/>
                <a:gd name="connsiteX25" fmla="*/ 11900 w 101179"/>
                <a:gd name="connsiteY25" fmla="*/ 155613 h 160840"/>
                <a:gd name="connsiteX26" fmla="*/ 18295 w 101179"/>
                <a:gd name="connsiteY26" fmla="*/ 149252 h 160840"/>
                <a:gd name="connsiteX27" fmla="*/ 56437 w 101179"/>
                <a:gd name="connsiteY27" fmla="*/ 160838 h 160840"/>
                <a:gd name="connsiteX28" fmla="*/ 101431 w 101179"/>
                <a:gd name="connsiteY28" fmla="*/ 112222 h 160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179" h="160840">
                  <a:moveTo>
                    <a:pt x="101431" y="112222"/>
                  </a:moveTo>
                  <a:cubicBezTo>
                    <a:pt x="101431" y="98591"/>
                    <a:pt x="97091" y="88141"/>
                    <a:pt x="91382" y="80417"/>
                  </a:cubicBezTo>
                  <a:cubicBezTo>
                    <a:pt x="81789" y="67468"/>
                    <a:pt x="72881" y="65424"/>
                    <a:pt x="53468" y="60653"/>
                  </a:cubicBezTo>
                  <a:cubicBezTo>
                    <a:pt x="47073" y="59063"/>
                    <a:pt x="39307" y="57245"/>
                    <a:pt x="36795" y="56337"/>
                  </a:cubicBezTo>
                  <a:cubicBezTo>
                    <a:pt x="29029" y="53383"/>
                    <a:pt x="22406" y="44751"/>
                    <a:pt x="22406" y="33619"/>
                  </a:cubicBezTo>
                  <a:cubicBezTo>
                    <a:pt x="22406" y="22714"/>
                    <a:pt x="27887" y="9765"/>
                    <a:pt x="45017" y="9765"/>
                  </a:cubicBezTo>
                  <a:cubicBezTo>
                    <a:pt x="78591" y="9765"/>
                    <a:pt x="83159" y="41797"/>
                    <a:pt x="84301" y="50430"/>
                  </a:cubicBezTo>
                  <a:cubicBezTo>
                    <a:pt x="84986" y="53838"/>
                    <a:pt x="86128" y="54292"/>
                    <a:pt x="89783" y="54292"/>
                  </a:cubicBezTo>
                  <a:cubicBezTo>
                    <a:pt x="95264" y="54292"/>
                    <a:pt x="95264" y="53156"/>
                    <a:pt x="95264" y="47931"/>
                  </a:cubicBezTo>
                  <a:lnTo>
                    <a:pt x="95264" y="6358"/>
                  </a:lnTo>
                  <a:cubicBezTo>
                    <a:pt x="95264" y="2041"/>
                    <a:pt x="95264" y="-3"/>
                    <a:pt x="91153" y="-3"/>
                  </a:cubicBezTo>
                  <a:cubicBezTo>
                    <a:pt x="89098" y="-3"/>
                    <a:pt x="88869" y="224"/>
                    <a:pt x="83616" y="5222"/>
                  </a:cubicBezTo>
                  <a:lnTo>
                    <a:pt x="77449" y="11356"/>
                  </a:lnTo>
                  <a:cubicBezTo>
                    <a:pt x="68542" y="3859"/>
                    <a:pt x="58036" y="-3"/>
                    <a:pt x="44789" y="-3"/>
                  </a:cubicBezTo>
                  <a:cubicBezTo>
                    <a:pt x="16239" y="-3"/>
                    <a:pt x="251" y="19988"/>
                    <a:pt x="251" y="45432"/>
                  </a:cubicBezTo>
                  <a:cubicBezTo>
                    <a:pt x="251" y="58836"/>
                    <a:pt x="5048" y="68831"/>
                    <a:pt x="11214" y="76328"/>
                  </a:cubicBezTo>
                  <a:cubicBezTo>
                    <a:pt x="20350" y="87233"/>
                    <a:pt x="28572" y="89050"/>
                    <a:pt x="48671" y="94048"/>
                  </a:cubicBezTo>
                  <a:cubicBezTo>
                    <a:pt x="53924" y="95184"/>
                    <a:pt x="62832" y="97456"/>
                    <a:pt x="64202" y="97910"/>
                  </a:cubicBezTo>
                  <a:cubicBezTo>
                    <a:pt x="75394" y="102908"/>
                    <a:pt x="79277" y="114267"/>
                    <a:pt x="79277" y="123581"/>
                  </a:cubicBezTo>
                  <a:cubicBezTo>
                    <a:pt x="79277" y="134712"/>
                    <a:pt x="74709" y="150161"/>
                    <a:pt x="56208" y="150161"/>
                  </a:cubicBezTo>
                  <a:cubicBezTo>
                    <a:pt x="39992" y="150161"/>
                    <a:pt x="12585" y="143572"/>
                    <a:pt x="10986" y="111768"/>
                  </a:cubicBezTo>
                  <a:cubicBezTo>
                    <a:pt x="10758" y="107678"/>
                    <a:pt x="10758" y="106543"/>
                    <a:pt x="5733" y="106543"/>
                  </a:cubicBezTo>
                  <a:cubicBezTo>
                    <a:pt x="251" y="106543"/>
                    <a:pt x="251" y="107906"/>
                    <a:pt x="251" y="113131"/>
                  </a:cubicBezTo>
                  <a:lnTo>
                    <a:pt x="251" y="154477"/>
                  </a:lnTo>
                  <a:cubicBezTo>
                    <a:pt x="251" y="158793"/>
                    <a:pt x="251" y="160838"/>
                    <a:pt x="4362" y="160838"/>
                  </a:cubicBezTo>
                  <a:cubicBezTo>
                    <a:pt x="6418" y="160838"/>
                    <a:pt x="6646" y="160611"/>
                    <a:pt x="11900" y="155613"/>
                  </a:cubicBezTo>
                  <a:lnTo>
                    <a:pt x="18295" y="149252"/>
                  </a:lnTo>
                  <a:cubicBezTo>
                    <a:pt x="31542" y="159248"/>
                    <a:pt x="47529" y="160838"/>
                    <a:pt x="56437" y="160838"/>
                  </a:cubicBezTo>
                  <a:cubicBezTo>
                    <a:pt x="86128" y="160838"/>
                    <a:pt x="101431" y="139029"/>
                    <a:pt x="101431" y="112222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442F8B1A-C9CB-8E79-95BE-C86DEDABC6A6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4303541" y="1751461"/>
              <a:ext cx="101179" cy="165157"/>
            </a:xfrm>
            <a:custGeom>
              <a:avLst/>
              <a:gdLst>
                <a:gd name="connsiteX0" fmla="*/ 101320 w 101179"/>
                <a:gd name="connsiteY0" fmla="*/ 117927 h 165157"/>
                <a:gd name="connsiteX1" fmla="*/ 67061 w 101179"/>
                <a:gd name="connsiteY1" fmla="*/ 72037 h 165157"/>
                <a:gd name="connsiteX2" fmla="*/ 37826 w 101179"/>
                <a:gd name="connsiteY2" fmla="*/ 64995 h 165157"/>
                <a:gd name="connsiteX3" fmla="*/ 14758 w 101179"/>
                <a:gd name="connsiteY3" fmla="*/ 36143 h 165157"/>
                <a:gd name="connsiteX4" fmla="*/ 44906 w 101179"/>
                <a:gd name="connsiteY4" fmla="*/ 6383 h 165157"/>
                <a:gd name="connsiteX5" fmla="*/ 89444 w 101179"/>
                <a:gd name="connsiteY5" fmla="*/ 53863 h 165157"/>
                <a:gd name="connsiteX6" fmla="*/ 92184 w 101179"/>
                <a:gd name="connsiteY6" fmla="*/ 56589 h 165157"/>
                <a:gd name="connsiteX7" fmla="*/ 95154 w 101179"/>
                <a:gd name="connsiteY7" fmla="*/ 51137 h 165157"/>
                <a:gd name="connsiteX8" fmla="*/ 95154 w 101179"/>
                <a:gd name="connsiteY8" fmla="*/ 5475 h 165157"/>
                <a:gd name="connsiteX9" fmla="*/ 92641 w 101179"/>
                <a:gd name="connsiteY9" fmla="*/ 22 h 165157"/>
                <a:gd name="connsiteX10" fmla="*/ 89215 w 101179"/>
                <a:gd name="connsiteY10" fmla="*/ 2976 h 165157"/>
                <a:gd name="connsiteX11" fmla="*/ 81221 w 101179"/>
                <a:gd name="connsiteY11" fmla="*/ 15925 h 165157"/>
                <a:gd name="connsiteX12" fmla="*/ 44678 w 101179"/>
                <a:gd name="connsiteY12" fmla="*/ 22 h 165157"/>
                <a:gd name="connsiteX13" fmla="*/ 141 w 101179"/>
                <a:gd name="connsiteY13" fmla="*/ 44095 h 165157"/>
                <a:gd name="connsiteX14" fmla="*/ 30061 w 101179"/>
                <a:gd name="connsiteY14" fmla="*/ 85668 h 165157"/>
                <a:gd name="connsiteX15" fmla="*/ 60209 w 101179"/>
                <a:gd name="connsiteY15" fmla="*/ 93165 h 165157"/>
                <a:gd name="connsiteX16" fmla="*/ 79623 w 101179"/>
                <a:gd name="connsiteY16" fmla="*/ 104751 h 165157"/>
                <a:gd name="connsiteX17" fmla="*/ 86703 w 101179"/>
                <a:gd name="connsiteY17" fmla="*/ 125651 h 165157"/>
                <a:gd name="connsiteX18" fmla="*/ 56098 w 101179"/>
                <a:gd name="connsiteY18" fmla="*/ 158137 h 165157"/>
                <a:gd name="connsiteX19" fmla="*/ 20011 w 101179"/>
                <a:gd name="connsiteY19" fmla="*/ 145870 h 165157"/>
                <a:gd name="connsiteX20" fmla="*/ 5850 w 101179"/>
                <a:gd name="connsiteY20" fmla="*/ 110884 h 165157"/>
                <a:gd name="connsiteX21" fmla="*/ 3110 w 101179"/>
                <a:gd name="connsiteY21" fmla="*/ 108613 h 165157"/>
                <a:gd name="connsiteX22" fmla="*/ 141 w 101179"/>
                <a:gd name="connsiteY22" fmla="*/ 114292 h 165157"/>
                <a:gd name="connsiteX23" fmla="*/ 141 w 101179"/>
                <a:gd name="connsiteY23" fmla="*/ 159727 h 165157"/>
                <a:gd name="connsiteX24" fmla="*/ 2653 w 101179"/>
                <a:gd name="connsiteY24" fmla="*/ 165180 h 165157"/>
                <a:gd name="connsiteX25" fmla="*/ 6079 w 101179"/>
                <a:gd name="connsiteY25" fmla="*/ 162226 h 165157"/>
                <a:gd name="connsiteX26" fmla="*/ 14301 w 101179"/>
                <a:gd name="connsiteY26" fmla="*/ 149277 h 165157"/>
                <a:gd name="connsiteX27" fmla="*/ 56326 w 101179"/>
                <a:gd name="connsiteY27" fmla="*/ 165180 h 165157"/>
                <a:gd name="connsiteX28" fmla="*/ 101320 w 101179"/>
                <a:gd name="connsiteY28" fmla="*/ 117927 h 1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179" h="165157">
                  <a:moveTo>
                    <a:pt x="101320" y="117927"/>
                  </a:moveTo>
                  <a:cubicBezTo>
                    <a:pt x="101320" y="95209"/>
                    <a:pt x="86246" y="76581"/>
                    <a:pt x="67061" y="72037"/>
                  </a:cubicBezTo>
                  <a:lnTo>
                    <a:pt x="37826" y="64995"/>
                  </a:lnTo>
                  <a:cubicBezTo>
                    <a:pt x="23665" y="61587"/>
                    <a:pt x="14758" y="49320"/>
                    <a:pt x="14758" y="36143"/>
                  </a:cubicBezTo>
                  <a:cubicBezTo>
                    <a:pt x="14758" y="20241"/>
                    <a:pt x="27091" y="6383"/>
                    <a:pt x="44906" y="6383"/>
                  </a:cubicBezTo>
                  <a:cubicBezTo>
                    <a:pt x="83049" y="6383"/>
                    <a:pt x="88073" y="43640"/>
                    <a:pt x="89444" y="53863"/>
                  </a:cubicBezTo>
                  <a:cubicBezTo>
                    <a:pt x="89672" y="55226"/>
                    <a:pt x="89672" y="56589"/>
                    <a:pt x="92184" y="56589"/>
                  </a:cubicBezTo>
                  <a:cubicBezTo>
                    <a:pt x="95154" y="56589"/>
                    <a:pt x="95154" y="55453"/>
                    <a:pt x="95154" y="51137"/>
                  </a:cubicBezTo>
                  <a:lnTo>
                    <a:pt x="95154" y="5475"/>
                  </a:lnTo>
                  <a:cubicBezTo>
                    <a:pt x="95154" y="1613"/>
                    <a:pt x="95154" y="22"/>
                    <a:pt x="92641" y="22"/>
                  </a:cubicBezTo>
                  <a:cubicBezTo>
                    <a:pt x="91042" y="22"/>
                    <a:pt x="90814" y="249"/>
                    <a:pt x="89215" y="2976"/>
                  </a:cubicBezTo>
                  <a:lnTo>
                    <a:pt x="81221" y="15925"/>
                  </a:lnTo>
                  <a:cubicBezTo>
                    <a:pt x="74369" y="9337"/>
                    <a:pt x="65005" y="22"/>
                    <a:pt x="44678" y="22"/>
                  </a:cubicBezTo>
                  <a:cubicBezTo>
                    <a:pt x="19326" y="22"/>
                    <a:pt x="141" y="20014"/>
                    <a:pt x="141" y="44095"/>
                  </a:cubicBezTo>
                  <a:cubicBezTo>
                    <a:pt x="141" y="62950"/>
                    <a:pt x="12246" y="79534"/>
                    <a:pt x="30061" y="85668"/>
                  </a:cubicBezTo>
                  <a:cubicBezTo>
                    <a:pt x="32573" y="86577"/>
                    <a:pt x="44221" y="89303"/>
                    <a:pt x="60209" y="93165"/>
                  </a:cubicBezTo>
                  <a:cubicBezTo>
                    <a:pt x="66376" y="94755"/>
                    <a:pt x="73227" y="96345"/>
                    <a:pt x="79623" y="104751"/>
                  </a:cubicBezTo>
                  <a:cubicBezTo>
                    <a:pt x="84419" y="110657"/>
                    <a:pt x="86703" y="118154"/>
                    <a:pt x="86703" y="125651"/>
                  </a:cubicBezTo>
                  <a:cubicBezTo>
                    <a:pt x="86703" y="141780"/>
                    <a:pt x="75283" y="158137"/>
                    <a:pt x="56098" y="158137"/>
                  </a:cubicBezTo>
                  <a:cubicBezTo>
                    <a:pt x="49474" y="158137"/>
                    <a:pt x="32116" y="157001"/>
                    <a:pt x="20011" y="145870"/>
                  </a:cubicBezTo>
                  <a:cubicBezTo>
                    <a:pt x="6764" y="133602"/>
                    <a:pt x="6079" y="119063"/>
                    <a:pt x="5850" y="110884"/>
                  </a:cubicBezTo>
                  <a:cubicBezTo>
                    <a:pt x="5622" y="108613"/>
                    <a:pt x="3795" y="108613"/>
                    <a:pt x="3110" y="108613"/>
                  </a:cubicBezTo>
                  <a:cubicBezTo>
                    <a:pt x="141" y="108613"/>
                    <a:pt x="141" y="110203"/>
                    <a:pt x="141" y="114292"/>
                  </a:cubicBezTo>
                  <a:lnTo>
                    <a:pt x="141" y="159727"/>
                  </a:lnTo>
                  <a:cubicBezTo>
                    <a:pt x="141" y="163589"/>
                    <a:pt x="141" y="165180"/>
                    <a:pt x="2653" y="165180"/>
                  </a:cubicBezTo>
                  <a:cubicBezTo>
                    <a:pt x="4252" y="165180"/>
                    <a:pt x="4480" y="164725"/>
                    <a:pt x="6079" y="162226"/>
                  </a:cubicBezTo>
                  <a:cubicBezTo>
                    <a:pt x="6079" y="162226"/>
                    <a:pt x="6764" y="161318"/>
                    <a:pt x="14301" y="149277"/>
                  </a:cubicBezTo>
                  <a:cubicBezTo>
                    <a:pt x="21381" y="157001"/>
                    <a:pt x="35999" y="165180"/>
                    <a:pt x="56326" y="165180"/>
                  </a:cubicBezTo>
                  <a:cubicBezTo>
                    <a:pt x="83049" y="165180"/>
                    <a:pt x="101320" y="142916"/>
                    <a:pt x="101320" y="117927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CB551F90-6D7A-9A9D-F6DE-A66BF8198FCD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4425505" y="1809845"/>
              <a:ext cx="87019" cy="104274"/>
            </a:xfrm>
            <a:custGeom>
              <a:avLst/>
              <a:gdLst>
                <a:gd name="connsiteX0" fmla="*/ 87165 w 87019"/>
                <a:gd name="connsiteY0" fmla="*/ 74763 h 104274"/>
                <a:gd name="connsiteX1" fmla="*/ 84196 w 87019"/>
                <a:gd name="connsiteY1" fmla="*/ 72492 h 104274"/>
                <a:gd name="connsiteX2" fmla="*/ 81227 w 87019"/>
                <a:gd name="connsiteY2" fmla="*/ 74763 h 104274"/>
                <a:gd name="connsiteX3" fmla="*/ 51307 w 87019"/>
                <a:gd name="connsiteY3" fmla="*/ 98617 h 104274"/>
                <a:gd name="connsiteX4" fmla="*/ 19103 w 87019"/>
                <a:gd name="connsiteY4" fmla="*/ 52273 h 104274"/>
                <a:gd name="connsiteX5" fmla="*/ 49937 w 87019"/>
                <a:gd name="connsiteY5" fmla="*/ 5702 h 104274"/>
                <a:gd name="connsiteX6" fmla="*/ 74375 w 87019"/>
                <a:gd name="connsiteY6" fmla="*/ 14107 h 104274"/>
                <a:gd name="connsiteX7" fmla="*/ 63640 w 87019"/>
                <a:gd name="connsiteY7" fmla="*/ 24557 h 104274"/>
                <a:gd name="connsiteX8" fmla="*/ 74147 w 87019"/>
                <a:gd name="connsiteY8" fmla="*/ 35008 h 104274"/>
                <a:gd name="connsiteX9" fmla="*/ 84653 w 87019"/>
                <a:gd name="connsiteY9" fmla="*/ 24330 h 104274"/>
                <a:gd name="connsiteX10" fmla="*/ 49708 w 87019"/>
                <a:gd name="connsiteY10" fmla="*/ 22 h 104274"/>
                <a:gd name="connsiteX11" fmla="*/ 146 w 87019"/>
                <a:gd name="connsiteY11" fmla="*/ 52727 h 104274"/>
                <a:gd name="connsiteX12" fmla="*/ 49251 w 87019"/>
                <a:gd name="connsiteY12" fmla="*/ 104296 h 104274"/>
                <a:gd name="connsiteX13" fmla="*/ 87165 w 87019"/>
                <a:gd name="connsiteY13" fmla="*/ 74763 h 104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019" h="104274">
                  <a:moveTo>
                    <a:pt x="87165" y="74763"/>
                  </a:moveTo>
                  <a:cubicBezTo>
                    <a:pt x="87165" y="72492"/>
                    <a:pt x="84881" y="72492"/>
                    <a:pt x="84196" y="72492"/>
                  </a:cubicBezTo>
                  <a:cubicBezTo>
                    <a:pt x="82140" y="72492"/>
                    <a:pt x="81684" y="73400"/>
                    <a:pt x="81227" y="74763"/>
                  </a:cubicBezTo>
                  <a:cubicBezTo>
                    <a:pt x="74603" y="95891"/>
                    <a:pt x="59758" y="98617"/>
                    <a:pt x="51307" y="98617"/>
                  </a:cubicBezTo>
                  <a:cubicBezTo>
                    <a:pt x="39202" y="98617"/>
                    <a:pt x="19103" y="88848"/>
                    <a:pt x="19103" y="52273"/>
                  </a:cubicBezTo>
                  <a:cubicBezTo>
                    <a:pt x="19103" y="15243"/>
                    <a:pt x="37832" y="5702"/>
                    <a:pt x="49937" y="5702"/>
                  </a:cubicBezTo>
                  <a:cubicBezTo>
                    <a:pt x="51992" y="5702"/>
                    <a:pt x="66381" y="5929"/>
                    <a:pt x="74375" y="14107"/>
                  </a:cubicBezTo>
                  <a:cubicBezTo>
                    <a:pt x="65011" y="14789"/>
                    <a:pt x="63640" y="21604"/>
                    <a:pt x="63640" y="24557"/>
                  </a:cubicBezTo>
                  <a:cubicBezTo>
                    <a:pt x="63640" y="30464"/>
                    <a:pt x="67751" y="35008"/>
                    <a:pt x="74147" y="35008"/>
                  </a:cubicBezTo>
                  <a:cubicBezTo>
                    <a:pt x="80085" y="35008"/>
                    <a:pt x="84653" y="31146"/>
                    <a:pt x="84653" y="24330"/>
                  </a:cubicBezTo>
                  <a:cubicBezTo>
                    <a:pt x="84653" y="8882"/>
                    <a:pt x="67295" y="22"/>
                    <a:pt x="49708" y="22"/>
                  </a:cubicBezTo>
                  <a:cubicBezTo>
                    <a:pt x="21159" y="22"/>
                    <a:pt x="146" y="24557"/>
                    <a:pt x="146" y="52727"/>
                  </a:cubicBezTo>
                  <a:cubicBezTo>
                    <a:pt x="146" y="81806"/>
                    <a:pt x="22757" y="104296"/>
                    <a:pt x="49251" y="104296"/>
                  </a:cubicBezTo>
                  <a:cubicBezTo>
                    <a:pt x="79857" y="104296"/>
                    <a:pt x="87165" y="77035"/>
                    <a:pt x="87165" y="74763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C65E71F4-BF40-3F12-C364-444B4A357D27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4525543" y="1811208"/>
              <a:ext cx="76741" cy="100412"/>
            </a:xfrm>
            <a:custGeom>
              <a:avLst/>
              <a:gdLst>
                <a:gd name="connsiteX0" fmla="*/ 76892 w 76741"/>
                <a:gd name="connsiteY0" fmla="*/ 13880 h 100412"/>
                <a:gd name="connsiteX1" fmla="*/ 59990 w 76741"/>
                <a:gd name="connsiteY1" fmla="*/ 22 h 100412"/>
                <a:gd name="connsiteX2" fmla="*/ 31898 w 76741"/>
                <a:gd name="connsiteY2" fmla="*/ 25012 h 100412"/>
                <a:gd name="connsiteX3" fmla="*/ 31898 w 76741"/>
                <a:gd name="connsiteY3" fmla="*/ 22 h 100412"/>
                <a:gd name="connsiteX4" fmla="*/ 151 w 76741"/>
                <a:gd name="connsiteY4" fmla="*/ 2521 h 100412"/>
                <a:gd name="connsiteX5" fmla="*/ 151 w 76741"/>
                <a:gd name="connsiteY5" fmla="*/ 9564 h 100412"/>
                <a:gd name="connsiteX6" fmla="*/ 17965 w 76741"/>
                <a:gd name="connsiteY6" fmla="*/ 22286 h 100412"/>
                <a:gd name="connsiteX7" fmla="*/ 17965 w 76741"/>
                <a:gd name="connsiteY7" fmla="*/ 83169 h 100412"/>
                <a:gd name="connsiteX8" fmla="*/ 151 w 76741"/>
                <a:gd name="connsiteY8" fmla="*/ 93392 h 100412"/>
                <a:gd name="connsiteX9" fmla="*/ 151 w 76741"/>
                <a:gd name="connsiteY9" fmla="*/ 100434 h 100412"/>
                <a:gd name="connsiteX10" fmla="*/ 26188 w 76741"/>
                <a:gd name="connsiteY10" fmla="*/ 99753 h 100412"/>
                <a:gd name="connsiteX11" fmla="*/ 55194 w 76741"/>
                <a:gd name="connsiteY11" fmla="*/ 100434 h 100412"/>
                <a:gd name="connsiteX12" fmla="*/ 55194 w 76741"/>
                <a:gd name="connsiteY12" fmla="*/ 93392 h 100412"/>
                <a:gd name="connsiteX13" fmla="*/ 50398 w 76741"/>
                <a:gd name="connsiteY13" fmla="*/ 93392 h 100412"/>
                <a:gd name="connsiteX14" fmla="*/ 33040 w 76741"/>
                <a:gd name="connsiteY14" fmla="*/ 82715 h 100412"/>
                <a:gd name="connsiteX15" fmla="*/ 33040 w 76741"/>
                <a:gd name="connsiteY15" fmla="*/ 47729 h 100412"/>
                <a:gd name="connsiteX16" fmla="*/ 59990 w 76741"/>
                <a:gd name="connsiteY16" fmla="*/ 5020 h 100412"/>
                <a:gd name="connsiteX17" fmla="*/ 62503 w 76741"/>
                <a:gd name="connsiteY17" fmla="*/ 5247 h 100412"/>
                <a:gd name="connsiteX18" fmla="*/ 57250 w 76741"/>
                <a:gd name="connsiteY18" fmla="*/ 14107 h 100412"/>
                <a:gd name="connsiteX19" fmla="*/ 67071 w 76741"/>
                <a:gd name="connsiteY19" fmla="*/ 23876 h 100412"/>
                <a:gd name="connsiteX20" fmla="*/ 76892 w 76741"/>
                <a:gd name="connsiteY20" fmla="*/ 13880 h 100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6741" h="100412">
                  <a:moveTo>
                    <a:pt x="76892" y="13880"/>
                  </a:moveTo>
                  <a:cubicBezTo>
                    <a:pt x="76892" y="6610"/>
                    <a:pt x="69811" y="22"/>
                    <a:pt x="59990" y="22"/>
                  </a:cubicBezTo>
                  <a:cubicBezTo>
                    <a:pt x="43317" y="22"/>
                    <a:pt x="35095" y="15243"/>
                    <a:pt x="31898" y="25012"/>
                  </a:cubicBezTo>
                  <a:lnTo>
                    <a:pt x="31898" y="22"/>
                  </a:lnTo>
                  <a:lnTo>
                    <a:pt x="151" y="2521"/>
                  </a:lnTo>
                  <a:lnTo>
                    <a:pt x="151" y="9564"/>
                  </a:lnTo>
                  <a:cubicBezTo>
                    <a:pt x="16138" y="9564"/>
                    <a:pt x="17965" y="11154"/>
                    <a:pt x="17965" y="22286"/>
                  </a:cubicBezTo>
                  <a:lnTo>
                    <a:pt x="17965" y="83169"/>
                  </a:lnTo>
                  <a:cubicBezTo>
                    <a:pt x="17965" y="93392"/>
                    <a:pt x="15453" y="93392"/>
                    <a:pt x="151" y="93392"/>
                  </a:cubicBezTo>
                  <a:lnTo>
                    <a:pt x="151" y="100434"/>
                  </a:lnTo>
                  <a:lnTo>
                    <a:pt x="26188" y="99753"/>
                  </a:lnTo>
                  <a:cubicBezTo>
                    <a:pt x="35324" y="99753"/>
                    <a:pt x="46058" y="99753"/>
                    <a:pt x="55194" y="100434"/>
                  </a:cubicBezTo>
                  <a:lnTo>
                    <a:pt x="55194" y="93392"/>
                  </a:lnTo>
                  <a:lnTo>
                    <a:pt x="50398" y="93392"/>
                  </a:lnTo>
                  <a:cubicBezTo>
                    <a:pt x="33496" y="93392"/>
                    <a:pt x="33040" y="90893"/>
                    <a:pt x="33040" y="82715"/>
                  </a:cubicBezTo>
                  <a:lnTo>
                    <a:pt x="33040" y="47729"/>
                  </a:lnTo>
                  <a:cubicBezTo>
                    <a:pt x="33040" y="25239"/>
                    <a:pt x="42632" y="5020"/>
                    <a:pt x="59990" y="5020"/>
                  </a:cubicBezTo>
                  <a:cubicBezTo>
                    <a:pt x="61589" y="5020"/>
                    <a:pt x="62046" y="5020"/>
                    <a:pt x="62503" y="5247"/>
                  </a:cubicBezTo>
                  <a:cubicBezTo>
                    <a:pt x="61818" y="5475"/>
                    <a:pt x="57250" y="8201"/>
                    <a:pt x="57250" y="14107"/>
                  </a:cubicBezTo>
                  <a:cubicBezTo>
                    <a:pt x="57250" y="20468"/>
                    <a:pt x="62046" y="23876"/>
                    <a:pt x="67071" y="23876"/>
                  </a:cubicBezTo>
                  <a:cubicBezTo>
                    <a:pt x="71182" y="23876"/>
                    <a:pt x="76892" y="21150"/>
                    <a:pt x="76892" y="13880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439317AD-A140-F353-08AE-1599C4B19264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4615074" y="1809845"/>
              <a:ext cx="88389" cy="104274"/>
            </a:xfrm>
            <a:custGeom>
              <a:avLst/>
              <a:gdLst>
                <a:gd name="connsiteX0" fmla="*/ 88544 w 88389"/>
                <a:gd name="connsiteY0" fmla="*/ 74763 h 104274"/>
                <a:gd name="connsiteX1" fmla="*/ 85575 w 88389"/>
                <a:gd name="connsiteY1" fmla="*/ 72037 h 104274"/>
                <a:gd name="connsiteX2" fmla="*/ 82606 w 88389"/>
                <a:gd name="connsiteY2" fmla="*/ 75218 h 104274"/>
                <a:gd name="connsiteX3" fmla="*/ 51772 w 88389"/>
                <a:gd name="connsiteY3" fmla="*/ 98617 h 104274"/>
                <a:gd name="connsiteX4" fmla="*/ 25963 w 88389"/>
                <a:gd name="connsiteY4" fmla="*/ 83396 h 104274"/>
                <a:gd name="connsiteX5" fmla="*/ 19111 w 88389"/>
                <a:gd name="connsiteY5" fmla="*/ 49320 h 104274"/>
                <a:gd name="connsiteX6" fmla="*/ 82834 w 88389"/>
                <a:gd name="connsiteY6" fmla="*/ 49320 h 104274"/>
                <a:gd name="connsiteX7" fmla="*/ 88544 w 88389"/>
                <a:gd name="connsiteY7" fmla="*/ 44549 h 104274"/>
                <a:gd name="connsiteX8" fmla="*/ 47661 w 88389"/>
                <a:gd name="connsiteY8" fmla="*/ 22 h 104274"/>
                <a:gd name="connsiteX9" fmla="*/ 154 w 88389"/>
                <a:gd name="connsiteY9" fmla="*/ 51819 h 104274"/>
                <a:gd name="connsiteX10" fmla="*/ 50402 w 88389"/>
                <a:gd name="connsiteY10" fmla="*/ 104296 h 104274"/>
                <a:gd name="connsiteX11" fmla="*/ 88544 w 88389"/>
                <a:gd name="connsiteY11" fmla="*/ 74763 h 104274"/>
                <a:gd name="connsiteX12" fmla="*/ 73470 w 88389"/>
                <a:gd name="connsiteY12" fmla="*/ 44549 h 104274"/>
                <a:gd name="connsiteX13" fmla="*/ 19340 w 88389"/>
                <a:gd name="connsiteY13" fmla="*/ 44549 h 104274"/>
                <a:gd name="connsiteX14" fmla="*/ 47661 w 88389"/>
                <a:gd name="connsiteY14" fmla="*/ 5020 h 104274"/>
                <a:gd name="connsiteX15" fmla="*/ 73470 w 88389"/>
                <a:gd name="connsiteY15" fmla="*/ 44549 h 104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8389" h="104274">
                  <a:moveTo>
                    <a:pt x="88544" y="74763"/>
                  </a:moveTo>
                  <a:cubicBezTo>
                    <a:pt x="88544" y="72492"/>
                    <a:pt x="86717" y="72037"/>
                    <a:pt x="85575" y="72037"/>
                  </a:cubicBezTo>
                  <a:cubicBezTo>
                    <a:pt x="83519" y="72037"/>
                    <a:pt x="83062" y="73400"/>
                    <a:pt x="82606" y="75218"/>
                  </a:cubicBezTo>
                  <a:cubicBezTo>
                    <a:pt x="74612" y="98617"/>
                    <a:pt x="54056" y="98617"/>
                    <a:pt x="51772" y="98617"/>
                  </a:cubicBezTo>
                  <a:cubicBezTo>
                    <a:pt x="40352" y="98617"/>
                    <a:pt x="31216" y="91802"/>
                    <a:pt x="25963" y="83396"/>
                  </a:cubicBezTo>
                  <a:cubicBezTo>
                    <a:pt x="19111" y="72492"/>
                    <a:pt x="19111" y="57498"/>
                    <a:pt x="19111" y="49320"/>
                  </a:cubicBezTo>
                  <a:lnTo>
                    <a:pt x="82834" y="49320"/>
                  </a:lnTo>
                  <a:cubicBezTo>
                    <a:pt x="87859" y="49320"/>
                    <a:pt x="88544" y="49320"/>
                    <a:pt x="88544" y="44549"/>
                  </a:cubicBezTo>
                  <a:cubicBezTo>
                    <a:pt x="88544" y="22058"/>
                    <a:pt x="76210" y="22"/>
                    <a:pt x="47661" y="22"/>
                  </a:cubicBezTo>
                  <a:cubicBezTo>
                    <a:pt x="21167" y="22"/>
                    <a:pt x="154" y="23421"/>
                    <a:pt x="154" y="51819"/>
                  </a:cubicBezTo>
                  <a:cubicBezTo>
                    <a:pt x="154" y="82260"/>
                    <a:pt x="24136" y="104296"/>
                    <a:pt x="50402" y="104296"/>
                  </a:cubicBezTo>
                  <a:cubicBezTo>
                    <a:pt x="78266" y="104296"/>
                    <a:pt x="88544" y="79080"/>
                    <a:pt x="88544" y="74763"/>
                  </a:cubicBezTo>
                  <a:close/>
                  <a:moveTo>
                    <a:pt x="73470" y="44549"/>
                  </a:moveTo>
                  <a:lnTo>
                    <a:pt x="19340" y="44549"/>
                  </a:lnTo>
                  <a:cubicBezTo>
                    <a:pt x="20710" y="10700"/>
                    <a:pt x="39895" y="5020"/>
                    <a:pt x="47661" y="5020"/>
                  </a:cubicBezTo>
                  <a:cubicBezTo>
                    <a:pt x="71186" y="5020"/>
                    <a:pt x="73470" y="35689"/>
                    <a:pt x="73470" y="44549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8CB4F40C-1C7C-656B-7263-473F259D2CC8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4716482" y="1809845"/>
              <a:ext cx="88389" cy="104274"/>
            </a:xfrm>
            <a:custGeom>
              <a:avLst/>
              <a:gdLst>
                <a:gd name="connsiteX0" fmla="*/ 88548 w 88389"/>
                <a:gd name="connsiteY0" fmla="*/ 74763 h 104274"/>
                <a:gd name="connsiteX1" fmla="*/ 85579 w 88389"/>
                <a:gd name="connsiteY1" fmla="*/ 72037 h 104274"/>
                <a:gd name="connsiteX2" fmla="*/ 82610 w 88389"/>
                <a:gd name="connsiteY2" fmla="*/ 75218 h 104274"/>
                <a:gd name="connsiteX3" fmla="*/ 51776 w 88389"/>
                <a:gd name="connsiteY3" fmla="*/ 98617 h 104274"/>
                <a:gd name="connsiteX4" fmla="*/ 25968 w 88389"/>
                <a:gd name="connsiteY4" fmla="*/ 83396 h 104274"/>
                <a:gd name="connsiteX5" fmla="*/ 19116 w 88389"/>
                <a:gd name="connsiteY5" fmla="*/ 49320 h 104274"/>
                <a:gd name="connsiteX6" fmla="*/ 82838 w 88389"/>
                <a:gd name="connsiteY6" fmla="*/ 49320 h 104274"/>
                <a:gd name="connsiteX7" fmla="*/ 88548 w 88389"/>
                <a:gd name="connsiteY7" fmla="*/ 44549 h 104274"/>
                <a:gd name="connsiteX8" fmla="*/ 47665 w 88389"/>
                <a:gd name="connsiteY8" fmla="*/ 22 h 104274"/>
                <a:gd name="connsiteX9" fmla="*/ 159 w 88389"/>
                <a:gd name="connsiteY9" fmla="*/ 51819 h 104274"/>
                <a:gd name="connsiteX10" fmla="*/ 50406 w 88389"/>
                <a:gd name="connsiteY10" fmla="*/ 104296 h 104274"/>
                <a:gd name="connsiteX11" fmla="*/ 88548 w 88389"/>
                <a:gd name="connsiteY11" fmla="*/ 74763 h 104274"/>
                <a:gd name="connsiteX12" fmla="*/ 73474 w 88389"/>
                <a:gd name="connsiteY12" fmla="*/ 44549 h 104274"/>
                <a:gd name="connsiteX13" fmla="*/ 19344 w 88389"/>
                <a:gd name="connsiteY13" fmla="*/ 44549 h 104274"/>
                <a:gd name="connsiteX14" fmla="*/ 47665 w 88389"/>
                <a:gd name="connsiteY14" fmla="*/ 5020 h 104274"/>
                <a:gd name="connsiteX15" fmla="*/ 73474 w 88389"/>
                <a:gd name="connsiteY15" fmla="*/ 44549 h 104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8389" h="104274">
                  <a:moveTo>
                    <a:pt x="88548" y="74763"/>
                  </a:moveTo>
                  <a:cubicBezTo>
                    <a:pt x="88548" y="72492"/>
                    <a:pt x="86721" y="72037"/>
                    <a:pt x="85579" y="72037"/>
                  </a:cubicBezTo>
                  <a:cubicBezTo>
                    <a:pt x="83524" y="72037"/>
                    <a:pt x="83067" y="73400"/>
                    <a:pt x="82610" y="75218"/>
                  </a:cubicBezTo>
                  <a:cubicBezTo>
                    <a:pt x="74616" y="98617"/>
                    <a:pt x="54060" y="98617"/>
                    <a:pt x="51776" y="98617"/>
                  </a:cubicBezTo>
                  <a:cubicBezTo>
                    <a:pt x="40357" y="98617"/>
                    <a:pt x="31221" y="91802"/>
                    <a:pt x="25968" y="83396"/>
                  </a:cubicBezTo>
                  <a:cubicBezTo>
                    <a:pt x="19116" y="72492"/>
                    <a:pt x="19116" y="57498"/>
                    <a:pt x="19116" y="49320"/>
                  </a:cubicBezTo>
                  <a:lnTo>
                    <a:pt x="82838" y="49320"/>
                  </a:lnTo>
                  <a:cubicBezTo>
                    <a:pt x="87863" y="49320"/>
                    <a:pt x="88548" y="49320"/>
                    <a:pt x="88548" y="44549"/>
                  </a:cubicBezTo>
                  <a:cubicBezTo>
                    <a:pt x="88548" y="22058"/>
                    <a:pt x="76215" y="22"/>
                    <a:pt x="47665" y="22"/>
                  </a:cubicBezTo>
                  <a:cubicBezTo>
                    <a:pt x="21171" y="22"/>
                    <a:pt x="159" y="23421"/>
                    <a:pt x="159" y="51819"/>
                  </a:cubicBezTo>
                  <a:cubicBezTo>
                    <a:pt x="159" y="82260"/>
                    <a:pt x="24140" y="104296"/>
                    <a:pt x="50406" y="104296"/>
                  </a:cubicBezTo>
                  <a:cubicBezTo>
                    <a:pt x="78270" y="104296"/>
                    <a:pt x="88548" y="79080"/>
                    <a:pt x="88548" y="74763"/>
                  </a:cubicBezTo>
                  <a:close/>
                  <a:moveTo>
                    <a:pt x="73474" y="44549"/>
                  </a:moveTo>
                  <a:lnTo>
                    <a:pt x="19344" y="44549"/>
                  </a:lnTo>
                  <a:cubicBezTo>
                    <a:pt x="20715" y="10700"/>
                    <a:pt x="39900" y="5020"/>
                    <a:pt x="47665" y="5020"/>
                  </a:cubicBezTo>
                  <a:cubicBezTo>
                    <a:pt x="71190" y="5020"/>
                    <a:pt x="73474" y="35689"/>
                    <a:pt x="73474" y="44549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A0D533BC-B9D8-22F3-7614-5B54FDBA3E75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4818804" y="1811208"/>
              <a:ext cx="114883" cy="100412"/>
            </a:xfrm>
            <a:custGeom>
              <a:avLst/>
              <a:gdLst>
                <a:gd name="connsiteX0" fmla="*/ 115047 w 114883"/>
                <a:gd name="connsiteY0" fmla="*/ 100434 h 100412"/>
                <a:gd name="connsiteX1" fmla="*/ 115047 w 114883"/>
                <a:gd name="connsiteY1" fmla="*/ 93392 h 100412"/>
                <a:gd name="connsiteX2" fmla="*/ 97232 w 114883"/>
                <a:gd name="connsiteY2" fmla="*/ 86577 h 100412"/>
                <a:gd name="connsiteX3" fmla="*/ 97232 w 114883"/>
                <a:gd name="connsiteY3" fmla="*/ 43186 h 100412"/>
                <a:gd name="connsiteX4" fmla="*/ 90152 w 114883"/>
                <a:gd name="connsiteY4" fmla="*/ 8428 h 100412"/>
                <a:gd name="connsiteX5" fmla="*/ 66170 w 114883"/>
                <a:gd name="connsiteY5" fmla="*/ 22 h 100412"/>
                <a:gd name="connsiteX6" fmla="*/ 32367 w 114883"/>
                <a:gd name="connsiteY6" fmla="*/ 23876 h 100412"/>
                <a:gd name="connsiteX7" fmla="*/ 32367 w 114883"/>
                <a:gd name="connsiteY7" fmla="*/ 22 h 100412"/>
                <a:gd name="connsiteX8" fmla="*/ 163 w 114883"/>
                <a:gd name="connsiteY8" fmla="*/ 2521 h 100412"/>
                <a:gd name="connsiteX9" fmla="*/ 163 w 114883"/>
                <a:gd name="connsiteY9" fmla="*/ 9564 h 100412"/>
                <a:gd name="connsiteX10" fmla="*/ 17978 w 114883"/>
                <a:gd name="connsiteY10" fmla="*/ 22286 h 100412"/>
                <a:gd name="connsiteX11" fmla="*/ 17978 w 114883"/>
                <a:gd name="connsiteY11" fmla="*/ 83169 h 100412"/>
                <a:gd name="connsiteX12" fmla="*/ 163 w 114883"/>
                <a:gd name="connsiteY12" fmla="*/ 93392 h 100412"/>
                <a:gd name="connsiteX13" fmla="*/ 163 w 114883"/>
                <a:gd name="connsiteY13" fmla="*/ 100434 h 100412"/>
                <a:gd name="connsiteX14" fmla="*/ 25972 w 114883"/>
                <a:gd name="connsiteY14" fmla="*/ 99753 h 100412"/>
                <a:gd name="connsiteX15" fmla="*/ 51553 w 114883"/>
                <a:gd name="connsiteY15" fmla="*/ 100434 h 100412"/>
                <a:gd name="connsiteX16" fmla="*/ 51553 w 114883"/>
                <a:gd name="connsiteY16" fmla="*/ 93392 h 100412"/>
                <a:gd name="connsiteX17" fmla="*/ 33738 w 114883"/>
                <a:gd name="connsiteY17" fmla="*/ 83169 h 100412"/>
                <a:gd name="connsiteX18" fmla="*/ 33738 w 114883"/>
                <a:gd name="connsiteY18" fmla="*/ 41368 h 100412"/>
                <a:gd name="connsiteX19" fmla="*/ 64571 w 114883"/>
                <a:gd name="connsiteY19" fmla="*/ 5020 h 100412"/>
                <a:gd name="connsiteX20" fmla="*/ 81472 w 114883"/>
                <a:gd name="connsiteY20" fmla="*/ 30237 h 100412"/>
                <a:gd name="connsiteX21" fmla="*/ 81472 w 114883"/>
                <a:gd name="connsiteY21" fmla="*/ 83169 h 100412"/>
                <a:gd name="connsiteX22" fmla="*/ 63658 w 114883"/>
                <a:gd name="connsiteY22" fmla="*/ 93392 h 100412"/>
                <a:gd name="connsiteX23" fmla="*/ 63658 w 114883"/>
                <a:gd name="connsiteY23" fmla="*/ 100434 h 100412"/>
                <a:gd name="connsiteX24" fmla="*/ 89466 w 114883"/>
                <a:gd name="connsiteY24" fmla="*/ 99753 h 100412"/>
                <a:gd name="connsiteX25" fmla="*/ 115047 w 114883"/>
                <a:gd name="connsiteY25" fmla="*/ 100434 h 100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4883" h="100412">
                  <a:moveTo>
                    <a:pt x="115047" y="100434"/>
                  </a:moveTo>
                  <a:lnTo>
                    <a:pt x="115047" y="93392"/>
                  </a:lnTo>
                  <a:cubicBezTo>
                    <a:pt x="103170" y="93392"/>
                    <a:pt x="97460" y="93392"/>
                    <a:pt x="97232" y="86577"/>
                  </a:cubicBezTo>
                  <a:lnTo>
                    <a:pt x="97232" y="43186"/>
                  </a:lnTo>
                  <a:cubicBezTo>
                    <a:pt x="97232" y="23649"/>
                    <a:pt x="97232" y="16606"/>
                    <a:pt x="90152" y="8428"/>
                  </a:cubicBezTo>
                  <a:cubicBezTo>
                    <a:pt x="86954" y="4566"/>
                    <a:pt x="79417" y="22"/>
                    <a:pt x="66170" y="22"/>
                  </a:cubicBezTo>
                  <a:cubicBezTo>
                    <a:pt x="49497" y="22"/>
                    <a:pt x="38762" y="9791"/>
                    <a:pt x="32367" y="23876"/>
                  </a:cubicBezTo>
                  <a:lnTo>
                    <a:pt x="32367" y="22"/>
                  </a:lnTo>
                  <a:lnTo>
                    <a:pt x="163" y="2521"/>
                  </a:lnTo>
                  <a:lnTo>
                    <a:pt x="163" y="9564"/>
                  </a:lnTo>
                  <a:cubicBezTo>
                    <a:pt x="16151" y="9564"/>
                    <a:pt x="17978" y="11154"/>
                    <a:pt x="17978" y="22286"/>
                  </a:cubicBezTo>
                  <a:lnTo>
                    <a:pt x="17978" y="83169"/>
                  </a:lnTo>
                  <a:cubicBezTo>
                    <a:pt x="17978" y="93392"/>
                    <a:pt x="15466" y="93392"/>
                    <a:pt x="163" y="93392"/>
                  </a:cubicBezTo>
                  <a:lnTo>
                    <a:pt x="163" y="100434"/>
                  </a:lnTo>
                  <a:lnTo>
                    <a:pt x="25972" y="99753"/>
                  </a:lnTo>
                  <a:lnTo>
                    <a:pt x="51553" y="100434"/>
                  </a:lnTo>
                  <a:lnTo>
                    <a:pt x="51553" y="93392"/>
                  </a:lnTo>
                  <a:cubicBezTo>
                    <a:pt x="36250" y="93392"/>
                    <a:pt x="33738" y="93392"/>
                    <a:pt x="33738" y="83169"/>
                  </a:cubicBezTo>
                  <a:lnTo>
                    <a:pt x="33738" y="41368"/>
                  </a:lnTo>
                  <a:cubicBezTo>
                    <a:pt x="33738" y="17742"/>
                    <a:pt x="49954" y="5020"/>
                    <a:pt x="64571" y="5020"/>
                  </a:cubicBezTo>
                  <a:cubicBezTo>
                    <a:pt x="78960" y="5020"/>
                    <a:pt x="81472" y="17288"/>
                    <a:pt x="81472" y="30237"/>
                  </a:cubicBezTo>
                  <a:lnTo>
                    <a:pt x="81472" y="83169"/>
                  </a:lnTo>
                  <a:cubicBezTo>
                    <a:pt x="81472" y="93392"/>
                    <a:pt x="78960" y="93392"/>
                    <a:pt x="63658" y="93392"/>
                  </a:cubicBezTo>
                  <a:lnTo>
                    <a:pt x="63658" y="100434"/>
                  </a:lnTo>
                  <a:lnTo>
                    <a:pt x="89466" y="99753"/>
                  </a:lnTo>
                  <a:lnTo>
                    <a:pt x="115047" y="100434"/>
                  </a:ln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CBF96D3E-8B8B-F47F-FF76-CFCF19C44B65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022762" y="1756459"/>
              <a:ext cx="140463" cy="155161"/>
            </a:xfrm>
            <a:custGeom>
              <a:avLst/>
              <a:gdLst>
                <a:gd name="connsiteX0" fmla="*/ 140636 w 140463"/>
                <a:gd name="connsiteY0" fmla="*/ 113611 h 155161"/>
                <a:gd name="connsiteX1" fmla="*/ 96556 w 140463"/>
                <a:gd name="connsiteY1" fmla="*/ 74082 h 155161"/>
                <a:gd name="connsiteX2" fmla="*/ 134469 w 140463"/>
                <a:gd name="connsiteY2" fmla="*/ 38415 h 155161"/>
                <a:gd name="connsiteX3" fmla="*/ 83765 w 140463"/>
                <a:gd name="connsiteY3" fmla="*/ 22 h 155161"/>
                <a:gd name="connsiteX4" fmla="*/ 172 w 140463"/>
                <a:gd name="connsiteY4" fmla="*/ 22 h 155161"/>
                <a:gd name="connsiteX5" fmla="*/ 172 w 140463"/>
                <a:gd name="connsiteY5" fmla="*/ 7065 h 155161"/>
                <a:gd name="connsiteX6" fmla="*/ 5654 w 140463"/>
                <a:gd name="connsiteY6" fmla="*/ 7065 h 155161"/>
                <a:gd name="connsiteX7" fmla="*/ 23697 w 140463"/>
                <a:gd name="connsiteY7" fmla="*/ 17742 h 155161"/>
                <a:gd name="connsiteX8" fmla="*/ 23697 w 140463"/>
                <a:gd name="connsiteY8" fmla="*/ 137464 h 155161"/>
                <a:gd name="connsiteX9" fmla="*/ 5654 w 140463"/>
                <a:gd name="connsiteY9" fmla="*/ 148141 h 155161"/>
                <a:gd name="connsiteX10" fmla="*/ 172 w 140463"/>
                <a:gd name="connsiteY10" fmla="*/ 148141 h 155161"/>
                <a:gd name="connsiteX11" fmla="*/ 172 w 140463"/>
                <a:gd name="connsiteY11" fmla="*/ 155184 h 155161"/>
                <a:gd name="connsiteX12" fmla="*/ 89704 w 140463"/>
                <a:gd name="connsiteY12" fmla="*/ 155184 h 155161"/>
                <a:gd name="connsiteX13" fmla="*/ 140636 w 140463"/>
                <a:gd name="connsiteY13" fmla="*/ 113611 h 155161"/>
                <a:gd name="connsiteX14" fmla="*/ 112315 w 140463"/>
                <a:gd name="connsiteY14" fmla="*/ 38415 h 155161"/>
                <a:gd name="connsiteX15" fmla="*/ 75771 w 140463"/>
                <a:gd name="connsiteY15" fmla="*/ 72037 h 155161"/>
                <a:gd name="connsiteX16" fmla="*/ 42654 w 140463"/>
                <a:gd name="connsiteY16" fmla="*/ 72037 h 155161"/>
                <a:gd name="connsiteX17" fmla="*/ 42654 w 140463"/>
                <a:gd name="connsiteY17" fmla="*/ 16152 h 155161"/>
                <a:gd name="connsiteX18" fmla="*/ 53845 w 140463"/>
                <a:gd name="connsiteY18" fmla="*/ 7065 h 155161"/>
                <a:gd name="connsiteX19" fmla="*/ 82167 w 140463"/>
                <a:gd name="connsiteY19" fmla="*/ 7065 h 155161"/>
                <a:gd name="connsiteX20" fmla="*/ 112315 w 140463"/>
                <a:gd name="connsiteY20" fmla="*/ 38415 h 155161"/>
                <a:gd name="connsiteX21" fmla="*/ 117796 w 140463"/>
                <a:gd name="connsiteY21" fmla="*/ 113383 h 155161"/>
                <a:gd name="connsiteX22" fmla="*/ 82395 w 140463"/>
                <a:gd name="connsiteY22" fmla="*/ 148141 h 155161"/>
                <a:gd name="connsiteX23" fmla="*/ 53845 w 140463"/>
                <a:gd name="connsiteY23" fmla="*/ 148141 h 155161"/>
                <a:gd name="connsiteX24" fmla="*/ 42654 w 140463"/>
                <a:gd name="connsiteY24" fmla="*/ 139054 h 155161"/>
                <a:gd name="connsiteX25" fmla="*/ 42654 w 140463"/>
                <a:gd name="connsiteY25" fmla="*/ 77035 h 155161"/>
                <a:gd name="connsiteX26" fmla="*/ 85592 w 140463"/>
                <a:gd name="connsiteY26" fmla="*/ 77035 h 155161"/>
                <a:gd name="connsiteX27" fmla="*/ 117796 w 140463"/>
                <a:gd name="connsiteY27" fmla="*/ 113383 h 155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463" h="155161">
                  <a:moveTo>
                    <a:pt x="140636" y="113611"/>
                  </a:moveTo>
                  <a:cubicBezTo>
                    <a:pt x="140636" y="93846"/>
                    <a:pt x="121908" y="76808"/>
                    <a:pt x="96556" y="74082"/>
                  </a:cubicBezTo>
                  <a:cubicBezTo>
                    <a:pt x="118710" y="69765"/>
                    <a:pt x="134469" y="55226"/>
                    <a:pt x="134469" y="38415"/>
                  </a:cubicBezTo>
                  <a:cubicBezTo>
                    <a:pt x="134469" y="18651"/>
                    <a:pt x="113457" y="22"/>
                    <a:pt x="83765" y="22"/>
                  </a:cubicBezTo>
                  <a:lnTo>
                    <a:pt x="172" y="22"/>
                  </a:lnTo>
                  <a:lnTo>
                    <a:pt x="172" y="7065"/>
                  </a:lnTo>
                  <a:lnTo>
                    <a:pt x="5654" y="7065"/>
                  </a:lnTo>
                  <a:cubicBezTo>
                    <a:pt x="23240" y="7065"/>
                    <a:pt x="23697" y="9564"/>
                    <a:pt x="23697" y="17742"/>
                  </a:cubicBezTo>
                  <a:lnTo>
                    <a:pt x="23697" y="137464"/>
                  </a:lnTo>
                  <a:cubicBezTo>
                    <a:pt x="23697" y="145642"/>
                    <a:pt x="23240" y="148141"/>
                    <a:pt x="5654" y="148141"/>
                  </a:cubicBezTo>
                  <a:lnTo>
                    <a:pt x="172" y="148141"/>
                  </a:lnTo>
                  <a:lnTo>
                    <a:pt x="172" y="155184"/>
                  </a:lnTo>
                  <a:lnTo>
                    <a:pt x="89704" y="155184"/>
                  </a:lnTo>
                  <a:cubicBezTo>
                    <a:pt x="120080" y="155184"/>
                    <a:pt x="140636" y="134965"/>
                    <a:pt x="140636" y="113611"/>
                  </a:cubicBezTo>
                  <a:close/>
                  <a:moveTo>
                    <a:pt x="112315" y="38415"/>
                  </a:moveTo>
                  <a:cubicBezTo>
                    <a:pt x="112315" y="52954"/>
                    <a:pt x="101123" y="72037"/>
                    <a:pt x="75771" y="72037"/>
                  </a:cubicBezTo>
                  <a:lnTo>
                    <a:pt x="42654" y="72037"/>
                  </a:lnTo>
                  <a:lnTo>
                    <a:pt x="42654" y="16152"/>
                  </a:lnTo>
                  <a:cubicBezTo>
                    <a:pt x="42654" y="8655"/>
                    <a:pt x="43111" y="7065"/>
                    <a:pt x="53845" y="7065"/>
                  </a:cubicBezTo>
                  <a:lnTo>
                    <a:pt x="82167" y="7065"/>
                  </a:lnTo>
                  <a:cubicBezTo>
                    <a:pt x="104321" y="7065"/>
                    <a:pt x="112315" y="26375"/>
                    <a:pt x="112315" y="38415"/>
                  </a:cubicBezTo>
                  <a:close/>
                  <a:moveTo>
                    <a:pt x="117796" y="113383"/>
                  </a:moveTo>
                  <a:cubicBezTo>
                    <a:pt x="117796" y="129513"/>
                    <a:pt x="105920" y="148141"/>
                    <a:pt x="82395" y="148141"/>
                  </a:cubicBezTo>
                  <a:lnTo>
                    <a:pt x="53845" y="148141"/>
                  </a:lnTo>
                  <a:cubicBezTo>
                    <a:pt x="43111" y="148141"/>
                    <a:pt x="42654" y="146551"/>
                    <a:pt x="42654" y="139054"/>
                  </a:cubicBezTo>
                  <a:lnTo>
                    <a:pt x="42654" y="77035"/>
                  </a:lnTo>
                  <a:lnTo>
                    <a:pt x="85592" y="77035"/>
                  </a:lnTo>
                  <a:cubicBezTo>
                    <a:pt x="108204" y="77035"/>
                    <a:pt x="117796" y="98163"/>
                    <a:pt x="117796" y="113383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896B838B-3F85-84ED-F8EB-C72A9D140CC7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183782" y="1753960"/>
              <a:ext cx="50704" cy="157660"/>
            </a:xfrm>
            <a:custGeom>
              <a:avLst/>
              <a:gdLst>
                <a:gd name="connsiteX0" fmla="*/ 50883 w 50704"/>
                <a:gd name="connsiteY0" fmla="*/ 157683 h 157660"/>
                <a:gd name="connsiteX1" fmla="*/ 50883 w 50704"/>
                <a:gd name="connsiteY1" fmla="*/ 150640 h 157660"/>
                <a:gd name="connsiteX2" fmla="*/ 33068 w 50704"/>
                <a:gd name="connsiteY2" fmla="*/ 140417 h 157660"/>
                <a:gd name="connsiteX3" fmla="*/ 33068 w 50704"/>
                <a:gd name="connsiteY3" fmla="*/ 22 h 157660"/>
                <a:gd name="connsiteX4" fmla="*/ 179 w 50704"/>
                <a:gd name="connsiteY4" fmla="*/ 2521 h 157660"/>
                <a:gd name="connsiteX5" fmla="*/ 179 w 50704"/>
                <a:gd name="connsiteY5" fmla="*/ 9564 h 157660"/>
                <a:gd name="connsiteX6" fmla="*/ 17994 w 50704"/>
                <a:gd name="connsiteY6" fmla="*/ 22286 h 157660"/>
                <a:gd name="connsiteX7" fmla="*/ 17994 w 50704"/>
                <a:gd name="connsiteY7" fmla="*/ 140417 h 157660"/>
                <a:gd name="connsiteX8" fmla="*/ 179 w 50704"/>
                <a:gd name="connsiteY8" fmla="*/ 150640 h 157660"/>
                <a:gd name="connsiteX9" fmla="*/ 179 w 50704"/>
                <a:gd name="connsiteY9" fmla="*/ 157683 h 157660"/>
                <a:gd name="connsiteX10" fmla="*/ 25531 w 50704"/>
                <a:gd name="connsiteY10" fmla="*/ 157001 h 157660"/>
                <a:gd name="connsiteX11" fmla="*/ 50883 w 50704"/>
                <a:gd name="connsiteY11" fmla="*/ 157683 h 15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704" h="157660">
                  <a:moveTo>
                    <a:pt x="50883" y="157683"/>
                  </a:moveTo>
                  <a:lnTo>
                    <a:pt x="50883" y="150640"/>
                  </a:lnTo>
                  <a:cubicBezTo>
                    <a:pt x="35581" y="150640"/>
                    <a:pt x="33068" y="150640"/>
                    <a:pt x="33068" y="140417"/>
                  </a:cubicBezTo>
                  <a:lnTo>
                    <a:pt x="33068" y="22"/>
                  </a:lnTo>
                  <a:lnTo>
                    <a:pt x="179" y="2521"/>
                  </a:lnTo>
                  <a:lnTo>
                    <a:pt x="179" y="9564"/>
                  </a:lnTo>
                  <a:cubicBezTo>
                    <a:pt x="16167" y="9564"/>
                    <a:pt x="17994" y="11154"/>
                    <a:pt x="17994" y="22286"/>
                  </a:cubicBezTo>
                  <a:lnTo>
                    <a:pt x="17994" y="140417"/>
                  </a:lnTo>
                  <a:cubicBezTo>
                    <a:pt x="17994" y="150640"/>
                    <a:pt x="15482" y="150640"/>
                    <a:pt x="179" y="150640"/>
                  </a:cubicBezTo>
                  <a:lnTo>
                    <a:pt x="179" y="157683"/>
                  </a:lnTo>
                  <a:lnTo>
                    <a:pt x="25531" y="157001"/>
                  </a:lnTo>
                  <a:lnTo>
                    <a:pt x="50883" y="157683"/>
                  </a:ln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3270173F-C900-756A-D8B9-F99BB1284E94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5246134" y="1809845"/>
              <a:ext cx="88389" cy="104274"/>
            </a:xfrm>
            <a:custGeom>
              <a:avLst/>
              <a:gdLst>
                <a:gd name="connsiteX0" fmla="*/ 88571 w 88389"/>
                <a:gd name="connsiteY0" fmla="*/ 74763 h 104274"/>
                <a:gd name="connsiteX1" fmla="*/ 85602 w 88389"/>
                <a:gd name="connsiteY1" fmla="*/ 72037 h 104274"/>
                <a:gd name="connsiteX2" fmla="*/ 82633 w 88389"/>
                <a:gd name="connsiteY2" fmla="*/ 75218 h 104274"/>
                <a:gd name="connsiteX3" fmla="*/ 51800 w 88389"/>
                <a:gd name="connsiteY3" fmla="*/ 98617 h 104274"/>
                <a:gd name="connsiteX4" fmla="*/ 25991 w 88389"/>
                <a:gd name="connsiteY4" fmla="*/ 83396 h 104274"/>
                <a:gd name="connsiteX5" fmla="*/ 19139 w 88389"/>
                <a:gd name="connsiteY5" fmla="*/ 49320 h 104274"/>
                <a:gd name="connsiteX6" fmla="*/ 82862 w 88389"/>
                <a:gd name="connsiteY6" fmla="*/ 49320 h 104274"/>
                <a:gd name="connsiteX7" fmla="*/ 88571 w 88389"/>
                <a:gd name="connsiteY7" fmla="*/ 44549 h 104274"/>
                <a:gd name="connsiteX8" fmla="*/ 47688 w 88389"/>
                <a:gd name="connsiteY8" fmla="*/ 22 h 104274"/>
                <a:gd name="connsiteX9" fmla="*/ 182 w 88389"/>
                <a:gd name="connsiteY9" fmla="*/ 51819 h 104274"/>
                <a:gd name="connsiteX10" fmla="*/ 50429 w 88389"/>
                <a:gd name="connsiteY10" fmla="*/ 104296 h 104274"/>
                <a:gd name="connsiteX11" fmla="*/ 88571 w 88389"/>
                <a:gd name="connsiteY11" fmla="*/ 74763 h 104274"/>
                <a:gd name="connsiteX12" fmla="*/ 73497 w 88389"/>
                <a:gd name="connsiteY12" fmla="*/ 44549 h 104274"/>
                <a:gd name="connsiteX13" fmla="*/ 19367 w 88389"/>
                <a:gd name="connsiteY13" fmla="*/ 44549 h 104274"/>
                <a:gd name="connsiteX14" fmla="*/ 47688 w 88389"/>
                <a:gd name="connsiteY14" fmla="*/ 5020 h 104274"/>
                <a:gd name="connsiteX15" fmla="*/ 73497 w 88389"/>
                <a:gd name="connsiteY15" fmla="*/ 44549 h 104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8389" h="104274">
                  <a:moveTo>
                    <a:pt x="88571" y="74763"/>
                  </a:moveTo>
                  <a:cubicBezTo>
                    <a:pt x="88571" y="72492"/>
                    <a:pt x="86744" y="72037"/>
                    <a:pt x="85602" y="72037"/>
                  </a:cubicBezTo>
                  <a:cubicBezTo>
                    <a:pt x="83547" y="72037"/>
                    <a:pt x="83090" y="73400"/>
                    <a:pt x="82633" y="75218"/>
                  </a:cubicBezTo>
                  <a:cubicBezTo>
                    <a:pt x="74639" y="98617"/>
                    <a:pt x="54084" y="98617"/>
                    <a:pt x="51800" y="98617"/>
                  </a:cubicBezTo>
                  <a:cubicBezTo>
                    <a:pt x="40380" y="98617"/>
                    <a:pt x="31244" y="91802"/>
                    <a:pt x="25991" y="83396"/>
                  </a:cubicBezTo>
                  <a:cubicBezTo>
                    <a:pt x="19139" y="72492"/>
                    <a:pt x="19139" y="57498"/>
                    <a:pt x="19139" y="49320"/>
                  </a:cubicBezTo>
                  <a:lnTo>
                    <a:pt x="82862" y="49320"/>
                  </a:lnTo>
                  <a:cubicBezTo>
                    <a:pt x="87886" y="49320"/>
                    <a:pt x="88571" y="49320"/>
                    <a:pt x="88571" y="44549"/>
                  </a:cubicBezTo>
                  <a:cubicBezTo>
                    <a:pt x="88571" y="22058"/>
                    <a:pt x="76238" y="22"/>
                    <a:pt x="47688" y="22"/>
                  </a:cubicBezTo>
                  <a:cubicBezTo>
                    <a:pt x="21194" y="22"/>
                    <a:pt x="182" y="23421"/>
                    <a:pt x="182" y="51819"/>
                  </a:cubicBezTo>
                  <a:cubicBezTo>
                    <a:pt x="182" y="82260"/>
                    <a:pt x="24164" y="104296"/>
                    <a:pt x="50429" y="104296"/>
                  </a:cubicBezTo>
                  <a:cubicBezTo>
                    <a:pt x="78294" y="104296"/>
                    <a:pt x="88571" y="79080"/>
                    <a:pt x="88571" y="74763"/>
                  </a:cubicBezTo>
                  <a:close/>
                  <a:moveTo>
                    <a:pt x="73497" y="44549"/>
                  </a:moveTo>
                  <a:lnTo>
                    <a:pt x="19367" y="44549"/>
                  </a:lnTo>
                  <a:cubicBezTo>
                    <a:pt x="20738" y="10700"/>
                    <a:pt x="39923" y="5020"/>
                    <a:pt x="47688" y="5020"/>
                  </a:cubicBezTo>
                  <a:cubicBezTo>
                    <a:pt x="71213" y="5020"/>
                    <a:pt x="73497" y="35689"/>
                    <a:pt x="73497" y="44549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7B63B39F-F749-88D2-1530-F2643DED2104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5348456" y="1811208"/>
              <a:ext cx="114883" cy="100412"/>
            </a:xfrm>
            <a:custGeom>
              <a:avLst/>
              <a:gdLst>
                <a:gd name="connsiteX0" fmla="*/ 115070 w 114883"/>
                <a:gd name="connsiteY0" fmla="*/ 100434 h 100412"/>
                <a:gd name="connsiteX1" fmla="*/ 115070 w 114883"/>
                <a:gd name="connsiteY1" fmla="*/ 93392 h 100412"/>
                <a:gd name="connsiteX2" fmla="*/ 97255 w 114883"/>
                <a:gd name="connsiteY2" fmla="*/ 86577 h 100412"/>
                <a:gd name="connsiteX3" fmla="*/ 97255 w 114883"/>
                <a:gd name="connsiteY3" fmla="*/ 43186 h 100412"/>
                <a:gd name="connsiteX4" fmla="*/ 90175 w 114883"/>
                <a:gd name="connsiteY4" fmla="*/ 8428 h 100412"/>
                <a:gd name="connsiteX5" fmla="*/ 66193 w 114883"/>
                <a:gd name="connsiteY5" fmla="*/ 22 h 100412"/>
                <a:gd name="connsiteX6" fmla="*/ 32390 w 114883"/>
                <a:gd name="connsiteY6" fmla="*/ 23876 h 100412"/>
                <a:gd name="connsiteX7" fmla="*/ 32390 w 114883"/>
                <a:gd name="connsiteY7" fmla="*/ 22 h 100412"/>
                <a:gd name="connsiteX8" fmla="*/ 186 w 114883"/>
                <a:gd name="connsiteY8" fmla="*/ 2521 h 100412"/>
                <a:gd name="connsiteX9" fmla="*/ 186 w 114883"/>
                <a:gd name="connsiteY9" fmla="*/ 9564 h 100412"/>
                <a:gd name="connsiteX10" fmla="*/ 18001 w 114883"/>
                <a:gd name="connsiteY10" fmla="*/ 22286 h 100412"/>
                <a:gd name="connsiteX11" fmla="*/ 18001 w 114883"/>
                <a:gd name="connsiteY11" fmla="*/ 83169 h 100412"/>
                <a:gd name="connsiteX12" fmla="*/ 186 w 114883"/>
                <a:gd name="connsiteY12" fmla="*/ 93392 h 100412"/>
                <a:gd name="connsiteX13" fmla="*/ 186 w 114883"/>
                <a:gd name="connsiteY13" fmla="*/ 100434 h 100412"/>
                <a:gd name="connsiteX14" fmla="*/ 25995 w 114883"/>
                <a:gd name="connsiteY14" fmla="*/ 99753 h 100412"/>
                <a:gd name="connsiteX15" fmla="*/ 51576 w 114883"/>
                <a:gd name="connsiteY15" fmla="*/ 100434 h 100412"/>
                <a:gd name="connsiteX16" fmla="*/ 51576 w 114883"/>
                <a:gd name="connsiteY16" fmla="*/ 93392 h 100412"/>
                <a:gd name="connsiteX17" fmla="*/ 33761 w 114883"/>
                <a:gd name="connsiteY17" fmla="*/ 83169 h 100412"/>
                <a:gd name="connsiteX18" fmla="*/ 33761 w 114883"/>
                <a:gd name="connsiteY18" fmla="*/ 41368 h 100412"/>
                <a:gd name="connsiteX19" fmla="*/ 64594 w 114883"/>
                <a:gd name="connsiteY19" fmla="*/ 5020 h 100412"/>
                <a:gd name="connsiteX20" fmla="*/ 81496 w 114883"/>
                <a:gd name="connsiteY20" fmla="*/ 30237 h 100412"/>
                <a:gd name="connsiteX21" fmla="*/ 81496 w 114883"/>
                <a:gd name="connsiteY21" fmla="*/ 83169 h 100412"/>
                <a:gd name="connsiteX22" fmla="*/ 63681 w 114883"/>
                <a:gd name="connsiteY22" fmla="*/ 93392 h 100412"/>
                <a:gd name="connsiteX23" fmla="*/ 63681 w 114883"/>
                <a:gd name="connsiteY23" fmla="*/ 100434 h 100412"/>
                <a:gd name="connsiteX24" fmla="*/ 89489 w 114883"/>
                <a:gd name="connsiteY24" fmla="*/ 99753 h 100412"/>
                <a:gd name="connsiteX25" fmla="*/ 115070 w 114883"/>
                <a:gd name="connsiteY25" fmla="*/ 100434 h 100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4883" h="100412">
                  <a:moveTo>
                    <a:pt x="115070" y="100434"/>
                  </a:moveTo>
                  <a:lnTo>
                    <a:pt x="115070" y="93392"/>
                  </a:lnTo>
                  <a:cubicBezTo>
                    <a:pt x="103193" y="93392"/>
                    <a:pt x="97483" y="93392"/>
                    <a:pt x="97255" y="86577"/>
                  </a:cubicBezTo>
                  <a:lnTo>
                    <a:pt x="97255" y="43186"/>
                  </a:lnTo>
                  <a:cubicBezTo>
                    <a:pt x="97255" y="23649"/>
                    <a:pt x="97255" y="16606"/>
                    <a:pt x="90175" y="8428"/>
                  </a:cubicBezTo>
                  <a:cubicBezTo>
                    <a:pt x="86977" y="4566"/>
                    <a:pt x="79440" y="22"/>
                    <a:pt x="66193" y="22"/>
                  </a:cubicBezTo>
                  <a:cubicBezTo>
                    <a:pt x="49520" y="22"/>
                    <a:pt x="38785" y="9791"/>
                    <a:pt x="32390" y="23876"/>
                  </a:cubicBezTo>
                  <a:lnTo>
                    <a:pt x="32390" y="22"/>
                  </a:lnTo>
                  <a:lnTo>
                    <a:pt x="186" y="2521"/>
                  </a:lnTo>
                  <a:lnTo>
                    <a:pt x="186" y="9564"/>
                  </a:lnTo>
                  <a:cubicBezTo>
                    <a:pt x="16174" y="9564"/>
                    <a:pt x="18001" y="11154"/>
                    <a:pt x="18001" y="22286"/>
                  </a:cubicBezTo>
                  <a:lnTo>
                    <a:pt x="18001" y="83169"/>
                  </a:lnTo>
                  <a:cubicBezTo>
                    <a:pt x="18001" y="93392"/>
                    <a:pt x="15489" y="93392"/>
                    <a:pt x="186" y="93392"/>
                  </a:cubicBezTo>
                  <a:lnTo>
                    <a:pt x="186" y="100434"/>
                  </a:lnTo>
                  <a:lnTo>
                    <a:pt x="25995" y="99753"/>
                  </a:lnTo>
                  <a:lnTo>
                    <a:pt x="51576" y="100434"/>
                  </a:lnTo>
                  <a:lnTo>
                    <a:pt x="51576" y="93392"/>
                  </a:lnTo>
                  <a:cubicBezTo>
                    <a:pt x="36273" y="93392"/>
                    <a:pt x="33761" y="93392"/>
                    <a:pt x="33761" y="83169"/>
                  </a:cubicBezTo>
                  <a:lnTo>
                    <a:pt x="33761" y="41368"/>
                  </a:lnTo>
                  <a:cubicBezTo>
                    <a:pt x="33761" y="17742"/>
                    <a:pt x="49977" y="5020"/>
                    <a:pt x="64594" y="5020"/>
                  </a:cubicBezTo>
                  <a:cubicBezTo>
                    <a:pt x="78983" y="5020"/>
                    <a:pt x="81496" y="17288"/>
                    <a:pt x="81496" y="30237"/>
                  </a:cubicBezTo>
                  <a:lnTo>
                    <a:pt x="81496" y="83169"/>
                  </a:lnTo>
                  <a:cubicBezTo>
                    <a:pt x="81496" y="93392"/>
                    <a:pt x="78983" y="93392"/>
                    <a:pt x="63681" y="93392"/>
                  </a:cubicBezTo>
                  <a:lnTo>
                    <a:pt x="63681" y="100434"/>
                  </a:lnTo>
                  <a:lnTo>
                    <a:pt x="89489" y="99753"/>
                  </a:lnTo>
                  <a:lnTo>
                    <a:pt x="115070" y="100434"/>
                  </a:ln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74F26F76-9BE3-F79E-915C-FC7A2920F84E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5475901" y="1753960"/>
              <a:ext cx="112599" cy="160159"/>
            </a:xfrm>
            <a:custGeom>
              <a:avLst/>
              <a:gdLst>
                <a:gd name="connsiteX0" fmla="*/ 112791 w 112599"/>
                <a:gd name="connsiteY0" fmla="*/ 157683 h 160159"/>
                <a:gd name="connsiteX1" fmla="*/ 112791 w 112599"/>
                <a:gd name="connsiteY1" fmla="*/ 150640 h 160159"/>
                <a:gd name="connsiteX2" fmla="*/ 94977 w 112599"/>
                <a:gd name="connsiteY2" fmla="*/ 137918 h 160159"/>
                <a:gd name="connsiteX3" fmla="*/ 94977 w 112599"/>
                <a:gd name="connsiteY3" fmla="*/ 22 h 160159"/>
                <a:gd name="connsiteX4" fmla="*/ 62087 w 112599"/>
                <a:gd name="connsiteY4" fmla="*/ 2521 h 160159"/>
                <a:gd name="connsiteX5" fmla="*/ 62087 w 112599"/>
                <a:gd name="connsiteY5" fmla="*/ 9564 h 160159"/>
                <a:gd name="connsiteX6" fmla="*/ 79902 w 112599"/>
                <a:gd name="connsiteY6" fmla="*/ 22286 h 160159"/>
                <a:gd name="connsiteX7" fmla="*/ 79902 w 112599"/>
                <a:gd name="connsiteY7" fmla="*/ 71356 h 160159"/>
                <a:gd name="connsiteX8" fmla="*/ 51124 w 112599"/>
                <a:gd name="connsiteY8" fmla="*/ 57271 h 160159"/>
                <a:gd name="connsiteX9" fmla="*/ 192 w 112599"/>
                <a:gd name="connsiteY9" fmla="*/ 108840 h 160159"/>
                <a:gd name="connsiteX10" fmla="*/ 48612 w 112599"/>
                <a:gd name="connsiteY10" fmla="*/ 160182 h 160159"/>
                <a:gd name="connsiteX11" fmla="*/ 79217 w 112599"/>
                <a:gd name="connsiteY11" fmla="*/ 145188 h 160159"/>
                <a:gd name="connsiteX12" fmla="*/ 79217 w 112599"/>
                <a:gd name="connsiteY12" fmla="*/ 160182 h 160159"/>
                <a:gd name="connsiteX13" fmla="*/ 112791 w 112599"/>
                <a:gd name="connsiteY13" fmla="*/ 157683 h 160159"/>
                <a:gd name="connsiteX14" fmla="*/ 79217 w 112599"/>
                <a:gd name="connsiteY14" fmla="*/ 130876 h 160159"/>
                <a:gd name="connsiteX15" fmla="*/ 76705 w 112599"/>
                <a:gd name="connsiteY15" fmla="*/ 139282 h 160159"/>
                <a:gd name="connsiteX16" fmla="*/ 49754 w 112599"/>
                <a:gd name="connsiteY16" fmla="*/ 155184 h 160159"/>
                <a:gd name="connsiteX17" fmla="*/ 25772 w 112599"/>
                <a:gd name="connsiteY17" fmla="*/ 140645 h 160159"/>
                <a:gd name="connsiteX18" fmla="*/ 19149 w 112599"/>
                <a:gd name="connsiteY18" fmla="*/ 109067 h 160159"/>
                <a:gd name="connsiteX19" fmla="*/ 26229 w 112599"/>
                <a:gd name="connsiteY19" fmla="*/ 76808 h 160159"/>
                <a:gd name="connsiteX20" fmla="*/ 52038 w 112599"/>
                <a:gd name="connsiteY20" fmla="*/ 62269 h 160159"/>
                <a:gd name="connsiteX21" fmla="*/ 76705 w 112599"/>
                <a:gd name="connsiteY21" fmla="*/ 75899 h 160159"/>
                <a:gd name="connsiteX22" fmla="*/ 79217 w 112599"/>
                <a:gd name="connsiteY22" fmla="*/ 84305 h 160159"/>
                <a:gd name="connsiteX23" fmla="*/ 79217 w 112599"/>
                <a:gd name="connsiteY23" fmla="*/ 130876 h 160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99" h="160159">
                  <a:moveTo>
                    <a:pt x="112791" y="157683"/>
                  </a:moveTo>
                  <a:lnTo>
                    <a:pt x="112791" y="150640"/>
                  </a:lnTo>
                  <a:cubicBezTo>
                    <a:pt x="96804" y="150640"/>
                    <a:pt x="94977" y="149050"/>
                    <a:pt x="94977" y="137918"/>
                  </a:cubicBezTo>
                  <a:lnTo>
                    <a:pt x="94977" y="22"/>
                  </a:lnTo>
                  <a:lnTo>
                    <a:pt x="62087" y="2521"/>
                  </a:lnTo>
                  <a:lnTo>
                    <a:pt x="62087" y="9564"/>
                  </a:lnTo>
                  <a:cubicBezTo>
                    <a:pt x="78075" y="9564"/>
                    <a:pt x="79902" y="11154"/>
                    <a:pt x="79902" y="22286"/>
                  </a:cubicBezTo>
                  <a:lnTo>
                    <a:pt x="79902" y="71356"/>
                  </a:lnTo>
                  <a:cubicBezTo>
                    <a:pt x="73279" y="63177"/>
                    <a:pt x="63458" y="57271"/>
                    <a:pt x="51124" y="57271"/>
                  </a:cubicBezTo>
                  <a:cubicBezTo>
                    <a:pt x="24174" y="57271"/>
                    <a:pt x="192" y="79534"/>
                    <a:pt x="192" y="108840"/>
                  </a:cubicBezTo>
                  <a:cubicBezTo>
                    <a:pt x="192" y="137691"/>
                    <a:pt x="22575" y="160182"/>
                    <a:pt x="48612" y="160182"/>
                  </a:cubicBezTo>
                  <a:cubicBezTo>
                    <a:pt x="63229" y="160182"/>
                    <a:pt x="73507" y="152458"/>
                    <a:pt x="79217" y="145188"/>
                  </a:cubicBezTo>
                  <a:lnTo>
                    <a:pt x="79217" y="160182"/>
                  </a:lnTo>
                  <a:lnTo>
                    <a:pt x="112791" y="157683"/>
                  </a:lnTo>
                  <a:close/>
                  <a:moveTo>
                    <a:pt x="79217" y="130876"/>
                  </a:moveTo>
                  <a:cubicBezTo>
                    <a:pt x="79217" y="134965"/>
                    <a:pt x="79217" y="135420"/>
                    <a:pt x="76705" y="139282"/>
                  </a:cubicBezTo>
                  <a:cubicBezTo>
                    <a:pt x="69853" y="150186"/>
                    <a:pt x="59575" y="155184"/>
                    <a:pt x="49754" y="155184"/>
                  </a:cubicBezTo>
                  <a:cubicBezTo>
                    <a:pt x="39476" y="155184"/>
                    <a:pt x="31254" y="149277"/>
                    <a:pt x="25772" y="140645"/>
                  </a:cubicBezTo>
                  <a:cubicBezTo>
                    <a:pt x="19834" y="131330"/>
                    <a:pt x="19149" y="118381"/>
                    <a:pt x="19149" y="109067"/>
                  </a:cubicBezTo>
                  <a:cubicBezTo>
                    <a:pt x="19149" y="100662"/>
                    <a:pt x="19606" y="87031"/>
                    <a:pt x="26229" y="76808"/>
                  </a:cubicBezTo>
                  <a:cubicBezTo>
                    <a:pt x="31025" y="69765"/>
                    <a:pt x="39705" y="62269"/>
                    <a:pt x="52038" y="62269"/>
                  </a:cubicBezTo>
                  <a:cubicBezTo>
                    <a:pt x="60032" y="62269"/>
                    <a:pt x="69624" y="65676"/>
                    <a:pt x="76705" y="75899"/>
                  </a:cubicBezTo>
                  <a:cubicBezTo>
                    <a:pt x="79217" y="79761"/>
                    <a:pt x="79217" y="80216"/>
                    <a:pt x="79217" y="84305"/>
                  </a:cubicBezTo>
                  <a:lnTo>
                    <a:pt x="79217" y="130876"/>
                  </a:ln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ECB52F34-E130-636A-F1EC-784E6533A2A3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5679631" y="1756459"/>
              <a:ext cx="192309" cy="155161"/>
            </a:xfrm>
            <a:custGeom>
              <a:avLst/>
              <a:gdLst>
                <a:gd name="connsiteX0" fmla="*/ 192511 w 192309"/>
                <a:gd name="connsiteY0" fmla="*/ 155184 h 155161"/>
                <a:gd name="connsiteX1" fmla="*/ 192511 w 192309"/>
                <a:gd name="connsiteY1" fmla="*/ 148141 h 155161"/>
                <a:gd name="connsiteX2" fmla="*/ 187029 w 192309"/>
                <a:gd name="connsiteY2" fmla="*/ 148141 h 155161"/>
                <a:gd name="connsiteX3" fmla="*/ 168986 w 192309"/>
                <a:gd name="connsiteY3" fmla="*/ 137464 h 155161"/>
                <a:gd name="connsiteX4" fmla="*/ 168986 w 192309"/>
                <a:gd name="connsiteY4" fmla="*/ 17742 h 155161"/>
                <a:gd name="connsiteX5" fmla="*/ 187029 w 192309"/>
                <a:gd name="connsiteY5" fmla="*/ 7065 h 155161"/>
                <a:gd name="connsiteX6" fmla="*/ 192511 w 192309"/>
                <a:gd name="connsiteY6" fmla="*/ 7065 h 155161"/>
                <a:gd name="connsiteX7" fmla="*/ 192511 w 192309"/>
                <a:gd name="connsiteY7" fmla="*/ 22 h 155161"/>
                <a:gd name="connsiteX8" fmla="*/ 153912 w 192309"/>
                <a:gd name="connsiteY8" fmla="*/ 22 h 155161"/>
                <a:gd name="connsiteX9" fmla="*/ 146375 w 192309"/>
                <a:gd name="connsiteY9" fmla="*/ 4339 h 155161"/>
                <a:gd name="connsiteX10" fmla="*/ 96356 w 192309"/>
                <a:gd name="connsiteY10" fmla="*/ 132239 h 155161"/>
                <a:gd name="connsiteX11" fmla="*/ 46794 w 192309"/>
                <a:gd name="connsiteY11" fmla="*/ 5020 h 155161"/>
                <a:gd name="connsiteX12" fmla="*/ 38800 w 192309"/>
                <a:gd name="connsiteY12" fmla="*/ 22 h 155161"/>
                <a:gd name="connsiteX13" fmla="*/ 201 w 192309"/>
                <a:gd name="connsiteY13" fmla="*/ 22 h 155161"/>
                <a:gd name="connsiteX14" fmla="*/ 201 w 192309"/>
                <a:gd name="connsiteY14" fmla="*/ 7065 h 155161"/>
                <a:gd name="connsiteX15" fmla="*/ 5682 w 192309"/>
                <a:gd name="connsiteY15" fmla="*/ 7065 h 155161"/>
                <a:gd name="connsiteX16" fmla="*/ 23726 w 192309"/>
                <a:gd name="connsiteY16" fmla="*/ 17742 h 155161"/>
                <a:gd name="connsiteX17" fmla="*/ 23726 w 192309"/>
                <a:gd name="connsiteY17" fmla="*/ 131330 h 155161"/>
                <a:gd name="connsiteX18" fmla="*/ 201 w 192309"/>
                <a:gd name="connsiteY18" fmla="*/ 148141 h 155161"/>
                <a:gd name="connsiteX19" fmla="*/ 201 w 192309"/>
                <a:gd name="connsiteY19" fmla="*/ 155184 h 155161"/>
                <a:gd name="connsiteX20" fmla="*/ 26923 w 192309"/>
                <a:gd name="connsiteY20" fmla="*/ 154502 h 155161"/>
                <a:gd name="connsiteX21" fmla="*/ 53646 w 192309"/>
                <a:gd name="connsiteY21" fmla="*/ 155184 h 155161"/>
                <a:gd name="connsiteX22" fmla="*/ 53646 w 192309"/>
                <a:gd name="connsiteY22" fmla="*/ 148141 h 155161"/>
                <a:gd name="connsiteX23" fmla="*/ 30121 w 192309"/>
                <a:gd name="connsiteY23" fmla="*/ 131330 h 155161"/>
                <a:gd name="connsiteX24" fmla="*/ 30121 w 192309"/>
                <a:gd name="connsiteY24" fmla="*/ 8882 h 155161"/>
                <a:gd name="connsiteX25" fmla="*/ 30349 w 192309"/>
                <a:gd name="connsiteY25" fmla="*/ 8882 h 155161"/>
                <a:gd name="connsiteX26" fmla="*/ 85393 w 192309"/>
                <a:gd name="connsiteY26" fmla="*/ 150186 h 155161"/>
                <a:gd name="connsiteX27" fmla="*/ 89961 w 192309"/>
                <a:gd name="connsiteY27" fmla="*/ 155184 h 155161"/>
                <a:gd name="connsiteX28" fmla="*/ 94072 w 192309"/>
                <a:gd name="connsiteY28" fmla="*/ 150868 h 155161"/>
                <a:gd name="connsiteX29" fmla="*/ 150257 w 192309"/>
                <a:gd name="connsiteY29" fmla="*/ 7065 h 155161"/>
                <a:gd name="connsiteX30" fmla="*/ 150486 w 192309"/>
                <a:gd name="connsiteY30" fmla="*/ 7065 h 155161"/>
                <a:gd name="connsiteX31" fmla="*/ 150486 w 192309"/>
                <a:gd name="connsiteY31" fmla="*/ 137464 h 155161"/>
                <a:gd name="connsiteX32" fmla="*/ 132442 w 192309"/>
                <a:gd name="connsiteY32" fmla="*/ 148141 h 155161"/>
                <a:gd name="connsiteX33" fmla="*/ 126961 w 192309"/>
                <a:gd name="connsiteY33" fmla="*/ 148141 h 155161"/>
                <a:gd name="connsiteX34" fmla="*/ 126961 w 192309"/>
                <a:gd name="connsiteY34" fmla="*/ 155184 h 155161"/>
                <a:gd name="connsiteX35" fmla="*/ 159850 w 192309"/>
                <a:gd name="connsiteY35" fmla="*/ 154502 h 155161"/>
                <a:gd name="connsiteX36" fmla="*/ 192511 w 192309"/>
                <a:gd name="connsiteY36" fmla="*/ 155184 h 155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92309" h="155161">
                  <a:moveTo>
                    <a:pt x="192511" y="155184"/>
                  </a:moveTo>
                  <a:lnTo>
                    <a:pt x="192511" y="148141"/>
                  </a:lnTo>
                  <a:lnTo>
                    <a:pt x="187029" y="148141"/>
                  </a:lnTo>
                  <a:cubicBezTo>
                    <a:pt x="169443" y="148141"/>
                    <a:pt x="168986" y="145642"/>
                    <a:pt x="168986" y="137464"/>
                  </a:cubicBezTo>
                  <a:lnTo>
                    <a:pt x="168986" y="17742"/>
                  </a:lnTo>
                  <a:cubicBezTo>
                    <a:pt x="168986" y="9564"/>
                    <a:pt x="169443" y="7065"/>
                    <a:pt x="187029" y="7065"/>
                  </a:cubicBezTo>
                  <a:lnTo>
                    <a:pt x="192511" y="7065"/>
                  </a:lnTo>
                  <a:lnTo>
                    <a:pt x="192511" y="22"/>
                  </a:lnTo>
                  <a:lnTo>
                    <a:pt x="153912" y="22"/>
                  </a:lnTo>
                  <a:cubicBezTo>
                    <a:pt x="147973" y="22"/>
                    <a:pt x="147973" y="249"/>
                    <a:pt x="146375" y="4339"/>
                  </a:cubicBezTo>
                  <a:lnTo>
                    <a:pt x="96356" y="132239"/>
                  </a:lnTo>
                  <a:lnTo>
                    <a:pt x="46794" y="5020"/>
                  </a:lnTo>
                  <a:cubicBezTo>
                    <a:pt x="44738" y="22"/>
                    <a:pt x="44053" y="22"/>
                    <a:pt x="38800" y="22"/>
                  </a:cubicBezTo>
                  <a:lnTo>
                    <a:pt x="201" y="22"/>
                  </a:lnTo>
                  <a:lnTo>
                    <a:pt x="201" y="7065"/>
                  </a:lnTo>
                  <a:lnTo>
                    <a:pt x="5682" y="7065"/>
                  </a:lnTo>
                  <a:cubicBezTo>
                    <a:pt x="23269" y="7065"/>
                    <a:pt x="23726" y="9564"/>
                    <a:pt x="23726" y="17742"/>
                  </a:cubicBezTo>
                  <a:lnTo>
                    <a:pt x="23726" y="131330"/>
                  </a:lnTo>
                  <a:cubicBezTo>
                    <a:pt x="23726" y="137464"/>
                    <a:pt x="23726" y="148141"/>
                    <a:pt x="201" y="148141"/>
                  </a:cubicBezTo>
                  <a:lnTo>
                    <a:pt x="201" y="155184"/>
                  </a:lnTo>
                  <a:lnTo>
                    <a:pt x="26923" y="154502"/>
                  </a:lnTo>
                  <a:lnTo>
                    <a:pt x="53646" y="155184"/>
                  </a:lnTo>
                  <a:lnTo>
                    <a:pt x="53646" y="148141"/>
                  </a:lnTo>
                  <a:cubicBezTo>
                    <a:pt x="30121" y="148141"/>
                    <a:pt x="30121" y="137464"/>
                    <a:pt x="30121" y="131330"/>
                  </a:cubicBezTo>
                  <a:lnTo>
                    <a:pt x="30121" y="8882"/>
                  </a:lnTo>
                  <a:lnTo>
                    <a:pt x="30349" y="8882"/>
                  </a:lnTo>
                  <a:lnTo>
                    <a:pt x="85393" y="150186"/>
                  </a:lnTo>
                  <a:cubicBezTo>
                    <a:pt x="86535" y="153139"/>
                    <a:pt x="87677" y="155184"/>
                    <a:pt x="89961" y="155184"/>
                  </a:cubicBezTo>
                  <a:cubicBezTo>
                    <a:pt x="92473" y="155184"/>
                    <a:pt x="93158" y="153366"/>
                    <a:pt x="94072" y="150868"/>
                  </a:cubicBezTo>
                  <a:lnTo>
                    <a:pt x="150257" y="7065"/>
                  </a:lnTo>
                  <a:lnTo>
                    <a:pt x="150486" y="7065"/>
                  </a:lnTo>
                  <a:lnTo>
                    <a:pt x="150486" y="137464"/>
                  </a:lnTo>
                  <a:cubicBezTo>
                    <a:pt x="150486" y="145642"/>
                    <a:pt x="150029" y="148141"/>
                    <a:pt x="132442" y="148141"/>
                  </a:cubicBezTo>
                  <a:lnTo>
                    <a:pt x="126961" y="148141"/>
                  </a:lnTo>
                  <a:lnTo>
                    <a:pt x="126961" y="155184"/>
                  </a:lnTo>
                  <a:cubicBezTo>
                    <a:pt x="135412" y="154502"/>
                    <a:pt x="150943" y="154502"/>
                    <a:pt x="159850" y="154502"/>
                  </a:cubicBezTo>
                  <a:cubicBezTo>
                    <a:pt x="168757" y="154502"/>
                    <a:pt x="184060" y="154502"/>
                    <a:pt x="192511" y="155184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077E9DF6-66EB-55EA-F7CE-1EC9C9238E38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5887015" y="1809845"/>
              <a:ext cx="101179" cy="104274"/>
            </a:xfrm>
            <a:custGeom>
              <a:avLst/>
              <a:gdLst>
                <a:gd name="connsiteX0" fmla="*/ 101390 w 101179"/>
                <a:gd name="connsiteY0" fmla="*/ 53182 h 104274"/>
                <a:gd name="connsiteX1" fmla="*/ 50914 w 101179"/>
                <a:gd name="connsiteY1" fmla="*/ 22 h 104274"/>
                <a:gd name="connsiteX2" fmla="*/ 210 w 101179"/>
                <a:gd name="connsiteY2" fmla="*/ 53182 h 104274"/>
                <a:gd name="connsiteX3" fmla="*/ 50686 w 101179"/>
                <a:gd name="connsiteY3" fmla="*/ 104296 h 104274"/>
                <a:gd name="connsiteX4" fmla="*/ 101390 w 101179"/>
                <a:gd name="connsiteY4" fmla="*/ 53182 h 104274"/>
                <a:gd name="connsiteX5" fmla="*/ 82433 w 101179"/>
                <a:gd name="connsiteY5" fmla="*/ 51364 h 104274"/>
                <a:gd name="connsiteX6" fmla="*/ 77408 w 101179"/>
                <a:gd name="connsiteY6" fmla="*/ 81806 h 104274"/>
                <a:gd name="connsiteX7" fmla="*/ 50914 w 101179"/>
                <a:gd name="connsiteY7" fmla="*/ 98617 h 104274"/>
                <a:gd name="connsiteX8" fmla="*/ 24877 w 101179"/>
                <a:gd name="connsiteY8" fmla="*/ 83396 h 104274"/>
                <a:gd name="connsiteX9" fmla="*/ 19167 w 101179"/>
                <a:gd name="connsiteY9" fmla="*/ 51364 h 104274"/>
                <a:gd name="connsiteX10" fmla="*/ 24648 w 101179"/>
                <a:gd name="connsiteY10" fmla="*/ 20241 h 104274"/>
                <a:gd name="connsiteX11" fmla="*/ 50686 w 101179"/>
                <a:gd name="connsiteY11" fmla="*/ 5020 h 104274"/>
                <a:gd name="connsiteX12" fmla="*/ 76494 w 101179"/>
                <a:gd name="connsiteY12" fmla="*/ 19787 h 104274"/>
                <a:gd name="connsiteX13" fmla="*/ 82433 w 101179"/>
                <a:gd name="connsiteY13" fmla="*/ 51364 h 104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1179" h="104274">
                  <a:moveTo>
                    <a:pt x="101390" y="53182"/>
                  </a:moveTo>
                  <a:cubicBezTo>
                    <a:pt x="101390" y="24103"/>
                    <a:pt x="78550" y="22"/>
                    <a:pt x="50914" y="22"/>
                  </a:cubicBezTo>
                  <a:cubicBezTo>
                    <a:pt x="22364" y="22"/>
                    <a:pt x="210" y="24785"/>
                    <a:pt x="210" y="53182"/>
                  </a:cubicBezTo>
                  <a:cubicBezTo>
                    <a:pt x="210" y="82487"/>
                    <a:pt x="23963" y="104296"/>
                    <a:pt x="50686" y="104296"/>
                  </a:cubicBezTo>
                  <a:cubicBezTo>
                    <a:pt x="78322" y="104296"/>
                    <a:pt x="101390" y="82033"/>
                    <a:pt x="101390" y="53182"/>
                  </a:cubicBezTo>
                  <a:close/>
                  <a:moveTo>
                    <a:pt x="82433" y="51364"/>
                  </a:moveTo>
                  <a:cubicBezTo>
                    <a:pt x="82433" y="59543"/>
                    <a:pt x="82433" y="71810"/>
                    <a:pt x="77408" y="81806"/>
                  </a:cubicBezTo>
                  <a:cubicBezTo>
                    <a:pt x="72383" y="92029"/>
                    <a:pt x="62334" y="98617"/>
                    <a:pt x="50914" y="98617"/>
                  </a:cubicBezTo>
                  <a:cubicBezTo>
                    <a:pt x="41093" y="98617"/>
                    <a:pt x="31043" y="93846"/>
                    <a:pt x="24877" y="83396"/>
                  </a:cubicBezTo>
                  <a:cubicBezTo>
                    <a:pt x="19167" y="73400"/>
                    <a:pt x="19167" y="59543"/>
                    <a:pt x="19167" y="51364"/>
                  </a:cubicBezTo>
                  <a:cubicBezTo>
                    <a:pt x="19167" y="42504"/>
                    <a:pt x="19167" y="30237"/>
                    <a:pt x="24648" y="20241"/>
                  </a:cubicBezTo>
                  <a:cubicBezTo>
                    <a:pt x="30815" y="9791"/>
                    <a:pt x="41550" y="5020"/>
                    <a:pt x="50686" y="5020"/>
                  </a:cubicBezTo>
                  <a:cubicBezTo>
                    <a:pt x="60735" y="5020"/>
                    <a:pt x="70556" y="10018"/>
                    <a:pt x="76494" y="19787"/>
                  </a:cubicBezTo>
                  <a:cubicBezTo>
                    <a:pt x="82433" y="29555"/>
                    <a:pt x="82433" y="42732"/>
                    <a:pt x="82433" y="51364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E4F8CF58-E101-632B-ECE8-5B06C01A9930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008979" y="1753960"/>
              <a:ext cx="112599" cy="160159"/>
            </a:xfrm>
            <a:custGeom>
              <a:avLst/>
              <a:gdLst>
                <a:gd name="connsiteX0" fmla="*/ 112815 w 112599"/>
                <a:gd name="connsiteY0" fmla="*/ 157683 h 160159"/>
                <a:gd name="connsiteX1" fmla="*/ 112815 w 112599"/>
                <a:gd name="connsiteY1" fmla="*/ 150640 h 160159"/>
                <a:gd name="connsiteX2" fmla="*/ 95000 w 112599"/>
                <a:gd name="connsiteY2" fmla="*/ 137918 h 160159"/>
                <a:gd name="connsiteX3" fmla="*/ 95000 w 112599"/>
                <a:gd name="connsiteY3" fmla="*/ 22 h 160159"/>
                <a:gd name="connsiteX4" fmla="*/ 62111 w 112599"/>
                <a:gd name="connsiteY4" fmla="*/ 2521 h 160159"/>
                <a:gd name="connsiteX5" fmla="*/ 62111 w 112599"/>
                <a:gd name="connsiteY5" fmla="*/ 9564 h 160159"/>
                <a:gd name="connsiteX6" fmla="*/ 79926 w 112599"/>
                <a:gd name="connsiteY6" fmla="*/ 22286 h 160159"/>
                <a:gd name="connsiteX7" fmla="*/ 79926 w 112599"/>
                <a:gd name="connsiteY7" fmla="*/ 71356 h 160159"/>
                <a:gd name="connsiteX8" fmla="*/ 51148 w 112599"/>
                <a:gd name="connsiteY8" fmla="*/ 57271 h 160159"/>
                <a:gd name="connsiteX9" fmla="*/ 215 w 112599"/>
                <a:gd name="connsiteY9" fmla="*/ 108840 h 160159"/>
                <a:gd name="connsiteX10" fmla="*/ 48635 w 112599"/>
                <a:gd name="connsiteY10" fmla="*/ 160182 h 160159"/>
                <a:gd name="connsiteX11" fmla="*/ 79240 w 112599"/>
                <a:gd name="connsiteY11" fmla="*/ 145188 h 160159"/>
                <a:gd name="connsiteX12" fmla="*/ 79240 w 112599"/>
                <a:gd name="connsiteY12" fmla="*/ 160182 h 160159"/>
                <a:gd name="connsiteX13" fmla="*/ 112815 w 112599"/>
                <a:gd name="connsiteY13" fmla="*/ 157683 h 160159"/>
                <a:gd name="connsiteX14" fmla="*/ 79240 w 112599"/>
                <a:gd name="connsiteY14" fmla="*/ 130876 h 160159"/>
                <a:gd name="connsiteX15" fmla="*/ 76728 w 112599"/>
                <a:gd name="connsiteY15" fmla="*/ 139282 h 160159"/>
                <a:gd name="connsiteX16" fmla="*/ 49777 w 112599"/>
                <a:gd name="connsiteY16" fmla="*/ 155184 h 160159"/>
                <a:gd name="connsiteX17" fmla="*/ 25796 w 112599"/>
                <a:gd name="connsiteY17" fmla="*/ 140645 h 160159"/>
                <a:gd name="connsiteX18" fmla="*/ 19172 w 112599"/>
                <a:gd name="connsiteY18" fmla="*/ 109067 h 160159"/>
                <a:gd name="connsiteX19" fmla="*/ 26252 w 112599"/>
                <a:gd name="connsiteY19" fmla="*/ 76808 h 160159"/>
                <a:gd name="connsiteX20" fmla="*/ 52061 w 112599"/>
                <a:gd name="connsiteY20" fmla="*/ 62269 h 160159"/>
                <a:gd name="connsiteX21" fmla="*/ 76728 w 112599"/>
                <a:gd name="connsiteY21" fmla="*/ 75899 h 160159"/>
                <a:gd name="connsiteX22" fmla="*/ 79240 w 112599"/>
                <a:gd name="connsiteY22" fmla="*/ 84305 h 160159"/>
                <a:gd name="connsiteX23" fmla="*/ 79240 w 112599"/>
                <a:gd name="connsiteY23" fmla="*/ 130876 h 160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99" h="160159">
                  <a:moveTo>
                    <a:pt x="112815" y="157683"/>
                  </a:moveTo>
                  <a:lnTo>
                    <a:pt x="112815" y="150640"/>
                  </a:lnTo>
                  <a:cubicBezTo>
                    <a:pt x="96827" y="150640"/>
                    <a:pt x="95000" y="149050"/>
                    <a:pt x="95000" y="137918"/>
                  </a:cubicBezTo>
                  <a:lnTo>
                    <a:pt x="95000" y="22"/>
                  </a:lnTo>
                  <a:lnTo>
                    <a:pt x="62111" y="2521"/>
                  </a:lnTo>
                  <a:lnTo>
                    <a:pt x="62111" y="9564"/>
                  </a:lnTo>
                  <a:cubicBezTo>
                    <a:pt x="78098" y="9564"/>
                    <a:pt x="79926" y="11154"/>
                    <a:pt x="79926" y="22286"/>
                  </a:cubicBezTo>
                  <a:lnTo>
                    <a:pt x="79926" y="71356"/>
                  </a:lnTo>
                  <a:cubicBezTo>
                    <a:pt x="73302" y="63177"/>
                    <a:pt x="63481" y="57271"/>
                    <a:pt x="51148" y="57271"/>
                  </a:cubicBezTo>
                  <a:cubicBezTo>
                    <a:pt x="24197" y="57271"/>
                    <a:pt x="215" y="79534"/>
                    <a:pt x="215" y="108840"/>
                  </a:cubicBezTo>
                  <a:cubicBezTo>
                    <a:pt x="215" y="137691"/>
                    <a:pt x="22598" y="160182"/>
                    <a:pt x="48635" y="160182"/>
                  </a:cubicBezTo>
                  <a:cubicBezTo>
                    <a:pt x="63253" y="160182"/>
                    <a:pt x="73530" y="152458"/>
                    <a:pt x="79240" y="145188"/>
                  </a:cubicBezTo>
                  <a:lnTo>
                    <a:pt x="79240" y="160182"/>
                  </a:lnTo>
                  <a:lnTo>
                    <a:pt x="112815" y="157683"/>
                  </a:lnTo>
                  <a:close/>
                  <a:moveTo>
                    <a:pt x="79240" y="130876"/>
                  </a:moveTo>
                  <a:cubicBezTo>
                    <a:pt x="79240" y="134965"/>
                    <a:pt x="79240" y="135420"/>
                    <a:pt x="76728" y="139282"/>
                  </a:cubicBezTo>
                  <a:cubicBezTo>
                    <a:pt x="69876" y="150186"/>
                    <a:pt x="59598" y="155184"/>
                    <a:pt x="49777" y="155184"/>
                  </a:cubicBezTo>
                  <a:cubicBezTo>
                    <a:pt x="39499" y="155184"/>
                    <a:pt x="31277" y="149277"/>
                    <a:pt x="25796" y="140645"/>
                  </a:cubicBezTo>
                  <a:cubicBezTo>
                    <a:pt x="19857" y="131330"/>
                    <a:pt x="19172" y="118381"/>
                    <a:pt x="19172" y="109067"/>
                  </a:cubicBezTo>
                  <a:cubicBezTo>
                    <a:pt x="19172" y="100662"/>
                    <a:pt x="19629" y="87031"/>
                    <a:pt x="26252" y="76808"/>
                  </a:cubicBezTo>
                  <a:cubicBezTo>
                    <a:pt x="31049" y="69765"/>
                    <a:pt x="39728" y="62269"/>
                    <a:pt x="52061" y="62269"/>
                  </a:cubicBezTo>
                  <a:cubicBezTo>
                    <a:pt x="60055" y="62269"/>
                    <a:pt x="69648" y="65676"/>
                    <a:pt x="76728" y="75899"/>
                  </a:cubicBezTo>
                  <a:cubicBezTo>
                    <a:pt x="79240" y="79761"/>
                    <a:pt x="79240" y="80216"/>
                    <a:pt x="79240" y="84305"/>
                  </a:cubicBezTo>
                  <a:lnTo>
                    <a:pt x="79240" y="130876"/>
                  </a:ln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39D205E6-AFC8-6103-DAA7-68A521213BB4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6134597" y="1809845"/>
              <a:ext cx="88389" cy="104274"/>
            </a:xfrm>
            <a:custGeom>
              <a:avLst/>
              <a:gdLst>
                <a:gd name="connsiteX0" fmla="*/ 88610 w 88389"/>
                <a:gd name="connsiteY0" fmla="*/ 74763 h 104274"/>
                <a:gd name="connsiteX1" fmla="*/ 85641 w 88389"/>
                <a:gd name="connsiteY1" fmla="*/ 72037 h 104274"/>
                <a:gd name="connsiteX2" fmla="*/ 82672 w 88389"/>
                <a:gd name="connsiteY2" fmla="*/ 75218 h 104274"/>
                <a:gd name="connsiteX3" fmla="*/ 51838 w 88389"/>
                <a:gd name="connsiteY3" fmla="*/ 98617 h 104274"/>
                <a:gd name="connsiteX4" fmla="*/ 26030 w 88389"/>
                <a:gd name="connsiteY4" fmla="*/ 83396 h 104274"/>
                <a:gd name="connsiteX5" fmla="*/ 19178 w 88389"/>
                <a:gd name="connsiteY5" fmla="*/ 49320 h 104274"/>
                <a:gd name="connsiteX6" fmla="*/ 82900 w 88389"/>
                <a:gd name="connsiteY6" fmla="*/ 49320 h 104274"/>
                <a:gd name="connsiteX7" fmla="*/ 88610 w 88389"/>
                <a:gd name="connsiteY7" fmla="*/ 44549 h 104274"/>
                <a:gd name="connsiteX8" fmla="*/ 47727 w 88389"/>
                <a:gd name="connsiteY8" fmla="*/ 22 h 104274"/>
                <a:gd name="connsiteX9" fmla="*/ 221 w 88389"/>
                <a:gd name="connsiteY9" fmla="*/ 51819 h 104274"/>
                <a:gd name="connsiteX10" fmla="*/ 50468 w 88389"/>
                <a:gd name="connsiteY10" fmla="*/ 104296 h 104274"/>
                <a:gd name="connsiteX11" fmla="*/ 88610 w 88389"/>
                <a:gd name="connsiteY11" fmla="*/ 74763 h 104274"/>
                <a:gd name="connsiteX12" fmla="*/ 73536 w 88389"/>
                <a:gd name="connsiteY12" fmla="*/ 44549 h 104274"/>
                <a:gd name="connsiteX13" fmla="*/ 19406 w 88389"/>
                <a:gd name="connsiteY13" fmla="*/ 44549 h 104274"/>
                <a:gd name="connsiteX14" fmla="*/ 47727 w 88389"/>
                <a:gd name="connsiteY14" fmla="*/ 5020 h 104274"/>
                <a:gd name="connsiteX15" fmla="*/ 73536 w 88389"/>
                <a:gd name="connsiteY15" fmla="*/ 44549 h 104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8389" h="104274">
                  <a:moveTo>
                    <a:pt x="88610" y="74763"/>
                  </a:moveTo>
                  <a:cubicBezTo>
                    <a:pt x="88610" y="72492"/>
                    <a:pt x="86783" y="72037"/>
                    <a:pt x="85641" y="72037"/>
                  </a:cubicBezTo>
                  <a:cubicBezTo>
                    <a:pt x="83585" y="72037"/>
                    <a:pt x="83129" y="73400"/>
                    <a:pt x="82672" y="75218"/>
                  </a:cubicBezTo>
                  <a:cubicBezTo>
                    <a:pt x="74678" y="98617"/>
                    <a:pt x="54122" y="98617"/>
                    <a:pt x="51838" y="98617"/>
                  </a:cubicBezTo>
                  <a:cubicBezTo>
                    <a:pt x="40419" y="98617"/>
                    <a:pt x="31283" y="91802"/>
                    <a:pt x="26030" y="83396"/>
                  </a:cubicBezTo>
                  <a:cubicBezTo>
                    <a:pt x="19178" y="72492"/>
                    <a:pt x="19178" y="57498"/>
                    <a:pt x="19178" y="49320"/>
                  </a:cubicBezTo>
                  <a:lnTo>
                    <a:pt x="82900" y="49320"/>
                  </a:lnTo>
                  <a:cubicBezTo>
                    <a:pt x="87925" y="49320"/>
                    <a:pt x="88610" y="49320"/>
                    <a:pt x="88610" y="44549"/>
                  </a:cubicBezTo>
                  <a:cubicBezTo>
                    <a:pt x="88610" y="22058"/>
                    <a:pt x="76277" y="22"/>
                    <a:pt x="47727" y="22"/>
                  </a:cubicBezTo>
                  <a:cubicBezTo>
                    <a:pt x="21233" y="22"/>
                    <a:pt x="221" y="23421"/>
                    <a:pt x="221" y="51819"/>
                  </a:cubicBezTo>
                  <a:cubicBezTo>
                    <a:pt x="221" y="82260"/>
                    <a:pt x="24202" y="104296"/>
                    <a:pt x="50468" y="104296"/>
                  </a:cubicBezTo>
                  <a:cubicBezTo>
                    <a:pt x="78332" y="104296"/>
                    <a:pt x="88610" y="79080"/>
                    <a:pt x="88610" y="74763"/>
                  </a:cubicBezTo>
                  <a:close/>
                  <a:moveTo>
                    <a:pt x="73536" y="44549"/>
                  </a:moveTo>
                  <a:lnTo>
                    <a:pt x="19406" y="44549"/>
                  </a:lnTo>
                  <a:cubicBezTo>
                    <a:pt x="20776" y="10700"/>
                    <a:pt x="39962" y="5020"/>
                    <a:pt x="47727" y="5020"/>
                  </a:cubicBezTo>
                  <a:cubicBezTo>
                    <a:pt x="71252" y="5020"/>
                    <a:pt x="73536" y="35689"/>
                    <a:pt x="73536" y="44549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096B7C71-1CDD-61CF-3E92-5D1AA5002E86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6237147" y="1753960"/>
              <a:ext cx="50704" cy="157660"/>
            </a:xfrm>
            <a:custGeom>
              <a:avLst/>
              <a:gdLst>
                <a:gd name="connsiteX0" fmla="*/ 50929 w 50704"/>
                <a:gd name="connsiteY0" fmla="*/ 157683 h 157660"/>
                <a:gd name="connsiteX1" fmla="*/ 50929 w 50704"/>
                <a:gd name="connsiteY1" fmla="*/ 150640 h 157660"/>
                <a:gd name="connsiteX2" fmla="*/ 33114 w 50704"/>
                <a:gd name="connsiteY2" fmla="*/ 140417 h 157660"/>
                <a:gd name="connsiteX3" fmla="*/ 33114 w 50704"/>
                <a:gd name="connsiteY3" fmla="*/ 22 h 157660"/>
                <a:gd name="connsiteX4" fmla="*/ 225 w 50704"/>
                <a:gd name="connsiteY4" fmla="*/ 2521 h 157660"/>
                <a:gd name="connsiteX5" fmla="*/ 225 w 50704"/>
                <a:gd name="connsiteY5" fmla="*/ 9564 h 157660"/>
                <a:gd name="connsiteX6" fmla="*/ 18040 w 50704"/>
                <a:gd name="connsiteY6" fmla="*/ 22286 h 157660"/>
                <a:gd name="connsiteX7" fmla="*/ 18040 w 50704"/>
                <a:gd name="connsiteY7" fmla="*/ 140417 h 157660"/>
                <a:gd name="connsiteX8" fmla="*/ 225 w 50704"/>
                <a:gd name="connsiteY8" fmla="*/ 150640 h 157660"/>
                <a:gd name="connsiteX9" fmla="*/ 225 w 50704"/>
                <a:gd name="connsiteY9" fmla="*/ 157683 h 157660"/>
                <a:gd name="connsiteX10" fmla="*/ 25577 w 50704"/>
                <a:gd name="connsiteY10" fmla="*/ 157001 h 157660"/>
                <a:gd name="connsiteX11" fmla="*/ 50929 w 50704"/>
                <a:gd name="connsiteY11" fmla="*/ 157683 h 15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704" h="157660">
                  <a:moveTo>
                    <a:pt x="50929" y="157683"/>
                  </a:moveTo>
                  <a:lnTo>
                    <a:pt x="50929" y="150640"/>
                  </a:lnTo>
                  <a:cubicBezTo>
                    <a:pt x="35627" y="150640"/>
                    <a:pt x="33114" y="150640"/>
                    <a:pt x="33114" y="140417"/>
                  </a:cubicBezTo>
                  <a:lnTo>
                    <a:pt x="33114" y="22"/>
                  </a:lnTo>
                  <a:lnTo>
                    <a:pt x="225" y="2521"/>
                  </a:lnTo>
                  <a:lnTo>
                    <a:pt x="225" y="9564"/>
                  </a:lnTo>
                  <a:cubicBezTo>
                    <a:pt x="16213" y="9564"/>
                    <a:pt x="18040" y="11154"/>
                    <a:pt x="18040" y="22286"/>
                  </a:cubicBezTo>
                  <a:lnTo>
                    <a:pt x="18040" y="140417"/>
                  </a:lnTo>
                  <a:cubicBezTo>
                    <a:pt x="18040" y="150640"/>
                    <a:pt x="15528" y="150640"/>
                    <a:pt x="225" y="150640"/>
                  </a:cubicBezTo>
                  <a:lnTo>
                    <a:pt x="225" y="157683"/>
                  </a:lnTo>
                  <a:lnTo>
                    <a:pt x="25577" y="157001"/>
                  </a:lnTo>
                  <a:lnTo>
                    <a:pt x="50929" y="157683"/>
                  </a:ln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47DD54E9-215C-42C3-8512-41011FF574A9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6391772" y="1741238"/>
              <a:ext cx="52988" cy="227176"/>
            </a:xfrm>
            <a:custGeom>
              <a:avLst/>
              <a:gdLst>
                <a:gd name="connsiteX0" fmla="*/ 53219 w 52988"/>
                <a:gd name="connsiteY0" fmla="*/ 224927 h 227176"/>
                <a:gd name="connsiteX1" fmla="*/ 49336 w 52988"/>
                <a:gd name="connsiteY1" fmla="*/ 219929 h 227176"/>
                <a:gd name="connsiteX2" fmla="*/ 13478 w 52988"/>
                <a:gd name="connsiteY2" fmla="*/ 113611 h 227176"/>
                <a:gd name="connsiteX3" fmla="*/ 50250 w 52988"/>
                <a:gd name="connsiteY3" fmla="*/ 6156 h 227176"/>
                <a:gd name="connsiteX4" fmla="*/ 53219 w 52988"/>
                <a:gd name="connsiteY4" fmla="*/ 2294 h 227176"/>
                <a:gd name="connsiteX5" fmla="*/ 50935 w 52988"/>
                <a:gd name="connsiteY5" fmla="*/ 22 h 227176"/>
                <a:gd name="connsiteX6" fmla="*/ 14620 w 52988"/>
                <a:gd name="connsiteY6" fmla="*/ 44322 h 227176"/>
                <a:gd name="connsiteX7" fmla="*/ 231 w 52988"/>
                <a:gd name="connsiteY7" fmla="*/ 113611 h 227176"/>
                <a:gd name="connsiteX8" fmla="*/ 15305 w 52988"/>
                <a:gd name="connsiteY8" fmla="*/ 184490 h 227176"/>
                <a:gd name="connsiteX9" fmla="*/ 50935 w 52988"/>
                <a:gd name="connsiteY9" fmla="*/ 227199 h 227176"/>
                <a:gd name="connsiteX10" fmla="*/ 53219 w 52988"/>
                <a:gd name="connsiteY10" fmla="*/ 224927 h 227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988" h="227176">
                  <a:moveTo>
                    <a:pt x="53219" y="224927"/>
                  </a:moveTo>
                  <a:cubicBezTo>
                    <a:pt x="53219" y="224246"/>
                    <a:pt x="53219" y="223791"/>
                    <a:pt x="49336" y="219929"/>
                  </a:cubicBezTo>
                  <a:cubicBezTo>
                    <a:pt x="20787" y="191305"/>
                    <a:pt x="13478" y="148369"/>
                    <a:pt x="13478" y="113611"/>
                  </a:cubicBezTo>
                  <a:cubicBezTo>
                    <a:pt x="13478" y="74082"/>
                    <a:pt x="22157" y="34553"/>
                    <a:pt x="50250" y="6156"/>
                  </a:cubicBezTo>
                  <a:cubicBezTo>
                    <a:pt x="53219" y="3430"/>
                    <a:pt x="53219" y="2976"/>
                    <a:pt x="53219" y="2294"/>
                  </a:cubicBezTo>
                  <a:cubicBezTo>
                    <a:pt x="53219" y="704"/>
                    <a:pt x="52306" y="22"/>
                    <a:pt x="50935" y="22"/>
                  </a:cubicBezTo>
                  <a:cubicBezTo>
                    <a:pt x="48651" y="22"/>
                    <a:pt x="28096" y="15470"/>
                    <a:pt x="14620" y="44322"/>
                  </a:cubicBezTo>
                  <a:cubicBezTo>
                    <a:pt x="2972" y="69311"/>
                    <a:pt x="231" y="94528"/>
                    <a:pt x="231" y="113611"/>
                  </a:cubicBezTo>
                  <a:cubicBezTo>
                    <a:pt x="231" y="131330"/>
                    <a:pt x="2744" y="158819"/>
                    <a:pt x="15305" y="184490"/>
                  </a:cubicBezTo>
                  <a:cubicBezTo>
                    <a:pt x="29009" y="212432"/>
                    <a:pt x="48651" y="227199"/>
                    <a:pt x="50935" y="227199"/>
                  </a:cubicBezTo>
                  <a:cubicBezTo>
                    <a:pt x="52306" y="227199"/>
                    <a:pt x="53219" y="226517"/>
                    <a:pt x="53219" y="224927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2BB6C9A5-ED7F-F326-75A9-99A5A81B923E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6470797" y="1751461"/>
              <a:ext cx="101179" cy="165157"/>
            </a:xfrm>
            <a:custGeom>
              <a:avLst/>
              <a:gdLst>
                <a:gd name="connsiteX0" fmla="*/ 101415 w 101179"/>
                <a:gd name="connsiteY0" fmla="*/ 117927 h 165157"/>
                <a:gd name="connsiteX1" fmla="*/ 67155 w 101179"/>
                <a:gd name="connsiteY1" fmla="*/ 72037 h 165157"/>
                <a:gd name="connsiteX2" fmla="*/ 37921 w 101179"/>
                <a:gd name="connsiteY2" fmla="*/ 64995 h 165157"/>
                <a:gd name="connsiteX3" fmla="*/ 14852 w 101179"/>
                <a:gd name="connsiteY3" fmla="*/ 36143 h 165157"/>
                <a:gd name="connsiteX4" fmla="*/ 45001 w 101179"/>
                <a:gd name="connsiteY4" fmla="*/ 6383 h 165157"/>
                <a:gd name="connsiteX5" fmla="*/ 89538 w 101179"/>
                <a:gd name="connsiteY5" fmla="*/ 53863 h 165157"/>
                <a:gd name="connsiteX6" fmla="*/ 92279 w 101179"/>
                <a:gd name="connsiteY6" fmla="*/ 56589 h 165157"/>
                <a:gd name="connsiteX7" fmla="*/ 95248 w 101179"/>
                <a:gd name="connsiteY7" fmla="*/ 51137 h 165157"/>
                <a:gd name="connsiteX8" fmla="*/ 95248 w 101179"/>
                <a:gd name="connsiteY8" fmla="*/ 5475 h 165157"/>
                <a:gd name="connsiteX9" fmla="*/ 92736 w 101179"/>
                <a:gd name="connsiteY9" fmla="*/ 22 h 165157"/>
                <a:gd name="connsiteX10" fmla="*/ 89310 w 101179"/>
                <a:gd name="connsiteY10" fmla="*/ 2976 h 165157"/>
                <a:gd name="connsiteX11" fmla="*/ 81316 w 101179"/>
                <a:gd name="connsiteY11" fmla="*/ 15925 h 165157"/>
                <a:gd name="connsiteX12" fmla="*/ 44772 w 101179"/>
                <a:gd name="connsiteY12" fmla="*/ 22 h 165157"/>
                <a:gd name="connsiteX13" fmla="*/ 235 w 101179"/>
                <a:gd name="connsiteY13" fmla="*/ 44095 h 165157"/>
                <a:gd name="connsiteX14" fmla="*/ 30155 w 101179"/>
                <a:gd name="connsiteY14" fmla="*/ 85668 h 165157"/>
                <a:gd name="connsiteX15" fmla="*/ 60303 w 101179"/>
                <a:gd name="connsiteY15" fmla="*/ 93165 h 165157"/>
                <a:gd name="connsiteX16" fmla="*/ 79717 w 101179"/>
                <a:gd name="connsiteY16" fmla="*/ 104751 h 165157"/>
                <a:gd name="connsiteX17" fmla="*/ 86797 w 101179"/>
                <a:gd name="connsiteY17" fmla="*/ 125651 h 165157"/>
                <a:gd name="connsiteX18" fmla="*/ 56192 w 101179"/>
                <a:gd name="connsiteY18" fmla="*/ 158137 h 165157"/>
                <a:gd name="connsiteX19" fmla="*/ 20106 w 101179"/>
                <a:gd name="connsiteY19" fmla="*/ 145870 h 165157"/>
                <a:gd name="connsiteX20" fmla="*/ 5945 w 101179"/>
                <a:gd name="connsiteY20" fmla="*/ 110884 h 165157"/>
                <a:gd name="connsiteX21" fmla="*/ 3204 w 101179"/>
                <a:gd name="connsiteY21" fmla="*/ 108613 h 165157"/>
                <a:gd name="connsiteX22" fmla="*/ 235 w 101179"/>
                <a:gd name="connsiteY22" fmla="*/ 114292 h 165157"/>
                <a:gd name="connsiteX23" fmla="*/ 235 w 101179"/>
                <a:gd name="connsiteY23" fmla="*/ 159727 h 165157"/>
                <a:gd name="connsiteX24" fmla="*/ 2747 w 101179"/>
                <a:gd name="connsiteY24" fmla="*/ 165180 h 165157"/>
                <a:gd name="connsiteX25" fmla="*/ 6173 w 101179"/>
                <a:gd name="connsiteY25" fmla="*/ 162226 h 165157"/>
                <a:gd name="connsiteX26" fmla="*/ 14396 w 101179"/>
                <a:gd name="connsiteY26" fmla="*/ 149277 h 165157"/>
                <a:gd name="connsiteX27" fmla="*/ 56421 w 101179"/>
                <a:gd name="connsiteY27" fmla="*/ 165180 h 165157"/>
                <a:gd name="connsiteX28" fmla="*/ 101415 w 101179"/>
                <a:gd name="connsiteY28" fmla="*/ 117927 h 1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179" h="165157">
                  <a:moveTo>
                    <a:pt x="101415" y="117927"/>
                  </a:moveTo>
                  <a:cubicBezTo>
                    <a:pt x="101415" y="95209"/>
                    <a:pt x="86341" y="76581"/>
                    <a:pt x="67155" y="72037"/>
                  </a:cubicBezTo>
                  <a:lnTo>
                    <a:pt x="37921" y="64995"/>
                  </a:lnTo>
                  <a:cubicBezTo>
                    <a:pt x="23760" y="61587"/>
                    <a:pt x="14852" y="49320"/>
                    <a:pt x="14852" y="36143"/>
                  </a:cubicBezTo>
                  <a:cubicBezTo>
                    <a:pt x="14852" y="20241"/>
                    <a:pt x="27186" y="6383"/>
                    <a:pt x="45001" y="6383"/>
                  </a:cubicBezTo>
                  <a:cubicBezTo>
                    <a:pt x="83143" y="6383"/>
                    <a:pt x="88168" y="43640"/>
                    <a:pt x="89538" y="53863"/>
                  </a:cubicBezTo>
                  <a:cubicBezTo>
                    <a:pt x="89767" y="55226"/>
                    <a:pt x="89767" y="56589"/>
                    <a:pt x="92279" y="56589"/>
                  </a:cubicBezTo>
                  <a:cubicBezTo>
                    <a:pt x="95248" y="56589"/>
                    <a:pt x="95248" y="55453"/>
                    <a:pt x="95248" y="51137"/>
                  </a:cubicBezTo>
                  <a:lnTo>
                    <a:pt x="95248" y="5475"/>
                  </a:lnTo>
                  <a:cubicBezTo>
                    <a:pt x="95248" y="1613"/>
                    <a:pt x="95248" y="22"/>
                    <a:pt x="92736" y="22"/>
                  </a:cubicBezTo>
                  <a:cubicBezTo>
                    <a:pt x="91137" y="22"/>
                    <a:pt x="90909" y="249"/>
                    <a:pt x="89310" y="2976"/>
                  </a:cubicBezTo>
                  <a:lnTo>
                    <a:pt x="81316" y="15925"/>
                  </a:lnTo>
                  <a:cubicBezTo>
                    <a:pt x="74464" y="9337"/>
                    <a:pt x="65100" y="22"/>
                    <a:pt x="44772" y="22"/>
                  </a:cubicBezTo>
                  <a:cubicBezTo>
                    <a:pt x="19420" y="22"/>
                    <a:pt x="235" y="20014"/>
                    <a:pt x="235" y="44095"/>
                  </a:cubicBezTo>
                  <a:cubicBezTo>
                    <a:pt x="235" y="62950"/>
                    <a:pt x="12340" y="79534"/>
                    <a:pt x="30155" y="85668"/>
                  </a:cubicBezTo>
                  <a:cubicBezTo>
                    <a:pt x="32667" y="86577"/>
                    <a:pt x="44316" y="89303"/>
                    <a:pt x="60303" y="93165"/>
                  </a:cubicBezTo>
                  <a:cubicBezTo>
                    <a:pt x="66470" y="94755"/>
                    <a:pt x="73322" y="96345"/>
                    <a:pt x="79717" y="104751"/>
                  </a:cubicBezTo>
                  <a:cubicBezTo>
                    <a:pt x="84513" y="110657"/>
                    <a:pt x="86797" y="118154"/>
                    <a:pt x="86797" y="125651"/>
                  </a:cubicBezTo>
                  <a:cubicBezTo>
                    <a:pt x="86797" y="141780"/>
                    <a:pt x="75378" y="158137"/>
                    <a:pt x="56192" y="158137"/>
                  </a:cubicBezTo>
                  <a:cubicBezTo>
                    <a:pt x="49569" y="158137"/>
                    <a:pt x="32211" y="157001"/>
                    <a:pt x="20106" y="145870"/>
                  </a:cubicBezTo>
                  <a:cubicBezTo>
                    <a:pt x="6859" y="133602"/>
                    <a:pt x="6173" y="119063"/>
                    <a:pt x="5945" y="110884"/>
                  </a:cubicBezTo>
                  <a:cubicBezTo>
                    <a:pt x="5717" y="108613"/>
                    <a:pt x="3889" y="108613"/>
                    <a:pt x="3204" y="108613"/>
                  </a:cubicBezTo>
                  <a:cubicBezTo>
                    <a:pt x="235" y="108613"/>
                    <a:pt x="235" y="110203"/>
                    <a:pt x="235" y="114292"/>
                  </a:cubicBezTo>
                  <a:lnTo>
                    <a:pt x="235" y="159727"/>
                  </a:lnTo>
                  <a:cubicBezTo>
                    <a:pt x="235" y="163589"/>
                    <a:pt x="235" y="165180"/>
                    <a:pt x="2747" y="165180"/>
                  </a:cubicBezTo>
                  <a:cubicBezTo>
                    <a:pt x="4346" y="165180"/>
                    <a:pt x="4575" y="164725"/>
                    <a:pt x="6173" y="162226"/>
                  </a:cubicBezTo>
                  <a:cubicBezTo>
                    <a:pt x="6173" y="162226"/>
                    <a:pt x="6859" y="161318"/>
                    <a:pt x="14396" y="149277"/>
                  </a:cubicBezTo>
                  <a:cubicBezTo>
                    <a:pt x="21476" y="157001"/>
                    <a:pt x="36093" y="165180"/>
                    <a:pt x="56421" y="165180"/>
                  </a:cubicBezTo>
                  <a:cubicBezTo>
                    <a:pt x="83143" y="165180"/>
                    <a:pt x="101415" y="142916"/>
                    <a:pt x="101415" y="117927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351BF074-896D-921B-CFF3-CA85F752A968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6593217" y="1756459"/>
              <a:ext cx="140463" cy="155161"/>
            </a:xfrm>
            <a:custGeom>
              <a:avLst/>
              <a:gdLst>
                <a:gd name="connsiteX0" fmla="*/ 140705 w 140463"/>
                <a:gd name="connsiteY0" fmla="*/ 113611 h 155161"/>
                <a:gd name="connsiteX1" fmla="*/ 96624 w 140463"/>
                <a:gd name="connsiteY1" fmla="*/ 74082 h 155161"/>
                <a:gd name="connsiteX2" fmla="*/ 134538 w 140463"/>
                <a:gd name="connsiteY2" fmla="*/ 38415 h 155161"/>
                <a:gd name="connsiteX3" fmla="*/ 83834 w 140463"/>
                <a:gd name="connsiteY3" fmla="*/ 22 h 155161"/>
                <a:gd name="connsiteX4" fmla="*/ 241 w 140463"/>
                <a:gd name="connsiteY4" fmla="*/ 22 h 155161"/>
                <a:gd name="connsiteX5" fmla="*/ 241 w 140463"/>
                <a:gd name="connsiteY5" fmla="*/ 7065 h 155161"/>
                <a:gd name="connsiteX6" fmla="*/ 5722 w 140463"/>
                <a:gd name="connsiteY6" fmla="*/ 7065 h 155161"/>
                <a:gd name="connsiteX7" fmla="*/ 23765 w 140463"/>
                <a:gd name="connsiteY7" fmla="*/ 17742 h 155161"/>
                <a:gd name="connsiteX8" fmla="*/ 23765 w 140463"/>
                <a:gd name="connsiteY8" fmla="*/ 137464 h 155161"/>
                <a:gd name="connsiteX9" fmla="*/ 5722 w 140463"/>
                <a:gd name="connsiteY9" fmla="*/ 148141 h 155161"/>
                <a:gd name="connsiteX10" fmla="*/ 241 w 140463"/>
                <a:gd name="connsiteY10" fmla="*/ 148141 h 155161"/>
                <a:gd name="connsiteX11" fmla="*/ 241 w 140463"/>
                <a:gd name="connsiteY11" fmla="*/ 155184 h 155161"/>
                <a:gd name="connsiteX12" fmla="*/ 89772 w 140463"/>
                <a:gd name="connsiteY12" fmla="*/ 155184 h 155161"/>
                <a:gd name="connsiteX13" fmla="*/ 140705 w 140463"/>
                <a:gd name="connsiteY13" fmla="*/ 113611 h 155161"/>
                <a:gd name="connsiteX14" fmla="*/ 112383 w 140463"/>
                <a:gd name="connsiteY14" fmla="*/ 38415 h 155161"/>
                <a:gd name="connsiteX15" fmla="*/ 75840 w 140463"/>
                <a:gd name="connsiteY15" fmla="*/ 72037 h 155161"/>
                <a:gd name="connsiteX16" fmla="*/ 42722 w 140463"/>
                <a:gd name="connsiteY16" fmla="*/ 72037 h 155161"/>
                <a:gd name="connsiteX17" fmla="*/ 42722 w 140463"/>
                <a:gd name="connsiteY17" fmla="*/ 16152 h 155161"/>
                <a:gd name="connsiteX18" fmla="*/ 53914 w 140463"/>
                <a:gd name="connsiteY18" fmla="*/ 7065 h 155161"/>
                <a:gd name="connsiteX19" fmla="*/ 82235 w 140463"/>
                <a:gd name="connsiteY19" fmla="*/ 7065 h 155161"/>
                <a:gd name="connsiteX20" fmla="*/ 112383 w 140463"/>
                <a:gd name="connsiteY20" fmla="*/ 38415 h 155161"/>
                <a:gd name="connsiteX21" fmla="*/ 117865 w 140463"/>
                <a:gd name="connsiteY21" fmla="*/ 113383 h 155161"/>
                <a:gd name="connsiteX22" fmla="*/ 82463 w 140463"/>
                <a:gd name="connsiteY22" fmla="*/ 148141 h 155161"/>
                <a:gd name="connsiteX23" fmla="*/ 53914 w 140463"/>
                <a:gd name="connsiteY23" fmla="*/ 148141 h 155161"/>
                <a:gd name="connsiteX24" fmla="*/ 42722 w 140463"/>
                <a:gd name="connsiteY24" fmla="*/ 139054 h 155161"/>
                <a:gd name="connsiteX25" fmla="*/ 42722 w 140463"/>
                <a:gd name="connsiteY25" fmla="*/ 77035 h 155161"/>
                <a:gd name="connsiteX26" fmla="*/ 85661 w 140463"/>
                <a:gd name="connsiteY26" fmla="*/ 77035 h 155161"/>
                <a:gd name="connsiteX27" fmla="*/ 117865 w 140463"/>
                <a:gd name="connsiteY27" fmla="*/ 113383 h 155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463" h="155161">
                  <a:moveTo>
                    <a:pt x="140705" y="113611"/>
                  </a:moveTo>
                  <a:cubicBezTo>
                    <a:pt x="140705" y="93846"/>
                    <a:pt x="121976" y="76808"/>
                    <a:pt x="96624" y="74082"/>
                  </a:cubicBezTo>
                  <a:cubicBezTo>
                    <a:pt x="118778" y="69765"/>
                    <a:pt x="134538" y="55226"/>
                    <a:pt x="134538" y="38415"/>
                  </a:cubicBezTo>
                  <a:cubicBezTo>
                    <a:pt x="134538" y="18651"/>
                    <a:pt x="113525" y="22"/>
                    <a:pt x="83834" y="22"/>
                  </a:cubicBezTo>
                  <a:lnTo>
                    <a:pt x="241" y="22"/>
                  </a:lnTo>
                  <a:lnTo>
                    <a:pt x="241" y="7065"/>
                  </a:lnTo>
                  <a:lnTo>
                    <a:pt x="5722" y="7065"/>
                  </a:lnTo>
                  <a:cubicBezTo>
                    <a:pt x="23309" y="7065"/>
                    <a:pt x="23765" y="9564"/>
                    <a:pt x="23765" y="17742"/>
                  </a:cubicBezTo>
                  <a:lnTo>
                    <a:pt x="23765" y="137464"/>
                  </a:lnTo>
                  <a:cubicBezTo>
                    <a:pt x="23765" y="145642"/>
                    <a:pt x="23309" y="148141"/>
                    <a:pt x="5722" y="148141"/>
                  </a:cubicBezTo>
                  <a:lnTo>
                    <a:pt x="241" y="148141"/>
                  </a:lnTo>
                  <a:lnTo>
                    <a:pt x="241" y="155184"/>
                  </a:lnTo>
                  <a:lnTo>
                    <a:pt x="89772" y="155184"/>
                  </a:lnTo>
                  <a:cubicBezTo>
                    <a:pt x="120149" y="155184"/>
                    <a:pt x="140705" y="134965"/>
                    <a:pt x="140705" y="113611"/>
                  </a:cubicBezTo>
                  <a:close/>
                  <a:moveTo>
                    <a:pt x="112383" y="38415"/>
                  </a:moveTo>
                  <a:cubicBezTo>
                    <a:pt x="112383" y="52954"/>
                    <a:pt x="101192" y="72037"/>
                    <a:pt x="75840" y="72037"/>
                  </a:cubicBezTo>
                  <a:lnTo>
                    <a:pt x="42722" y="72037"/>
                  </a:lnTo>
                  <a:lnTo>
                    <a:pt x="42722" y="16152"/>
                  </a:lnTo>
                  <a:cubicBezTo>
                    <a:pt x="42722" y="8655"/>
                    <a:pt x="43179" y="7065"/>
                    <a:pt x="53914" y="7065"/>
                  </a:cubicBezTo>
                  <a:lnTo>
                    <a:pt x="82235" y="7065"/>
                  </a:lnTo>
                  <a:cubicBezTo>
                    <a:pt x="104389" y="7065"/>
                    <a:pt x="112383" y="26375"/>
                    <a:pt x="112383" y="38415"/>
                  </a:cubicBezTo>
                  <a:close/>
                  <a:moveTo>
                    <a:pt x="117865" y="113383"/>
                  </a:moveTo>
                  <a:cubicBezTo>
                    <a:pt x="117865" y="129513"/>
                    <a:pt x="105988" y="148141"/>
                    <a:pt x="82463" y="148141"/>
                  </a:cubicBezTo>
                  <a:lnTo>
                    <a:pt x="53914" y="148141"/>
                  </a:lnTo>
                  <a:cubicBezTo>
                    <a:pt x="43179" y="148141"/>
                    <a:pt x="42722" y="146551"/>
                    <a:pt x="42722" y="139054"/>
                  </a:cubicBezTo>
                  <a:lnTo>
                    <a:pt x="42722" y="77035"/>
                  </a:lnTo>
                  <a:lnTo>
                    <a:pt x="85661" y="77035"/>
                  </a:lnTo>
                  <a:cubicBezTo>
                    <a:pt x="108272" y="77035"/>
                    <a:pt x="117865" y="98163"/>
                    <a:pt x="117865" y="113383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501F65D4-1BF2-E97A-0932-CBA6F93B8939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6755151" y="1756459"/>
              <a:ext cx="192309" cy="155161"/>
            </a:xfrm>
            <a:custGeom>
              <a:avLst/>
              <a:gdLst>
                <a:gd name="connsiteX0" fmla="*/ 192558 w 192309"/>
                <a:gd name="connsiteY0" fmla="*/ 155184 h 155161"/>
                <a:gd name="connsiteX1" fmla="*/ 192558 w 192309"/>
                <a:gd name="connsiteY1" fmla="*/ 148141 h 155161"/>
                <a:gd name="connsiteX2" fmla="*/ 187076 w 192309"/>
                <a:gd name="connsiteY2" fmla="*/ 148141 h 155161"/>
                <a:gd name="connsiteX3" fmla="*/ 169033 w 192309"/>
                <a:gd name="connsiteY3" fmla="*/ 137464 h 155161"/>
                <a:gd name="connsiteX4" fmla="*/ 169033 w 192309"/>
                <a:gd name="connsiteY4" fmla="*/ 17742 h 155161"/>
                <a:gd name="connsiteX5" fmla="*/ 187076 w 192309"/>
                <a:gd name="connsiteY5" fmla="*/ 7065 h 155161"/>
                <a:gd name="connsiteX6" fmla="*/ 192558 w 192309"/>
                <a:gd name="connsiteY6" fmla="*/ 7065 h 155161"/>
                <a:gd name="connsiteX7" fmla="*/ 192558 w 192309"/>
                <a:gd name="connsiteY7" fmla="*/ 22 h 155161"/>
                <a:gd name="connsiteX8" fmla="*/ 153959 w 192309"/>
                <a:gd name="connsiteY8" fmla="*/ 22 h 155161"/>
                <a:gd name="connsiteX9" fmla="*/ 146422 w 192309"/>
                <a:gd name="connsiteY9" fmla="*/ 4339 h 155161"/>
                <a:gd name="connsiteX10" fmla="*/ 96403 w 192309"/>
                <a:gd name="connsiteY10" fmla="*/ 132239 h 155161"/>
                <a:gd name="connsiteX11" fmla="*/ 46841 w 192309"/>
                <a:gd name="connsiteY11" fmla="*/ 5020 h 155161"/>
                <a:gd name="connsiteX12" fmla="*/ 38847 w 192309"/>
                <a:gd name="connsiteY12" fmla="*/ 22 h 155161"/>
                <a:gd name="connsiteX13" fmla="*/ 248 w 192309"/>
                <a:gd name="connsiteY13" fmla="*/ 22 h 155161"/>
                <a:gd name="connsiteX14" fmla="*/ 248 w 192309"/>
                <a:gd name="connsiteY14" fmla="*/ 7065 h 155161"/>
                <a:gd name="connsiteX15" fmla="*/ 5729 w 192309"/>
                <a:gd name="connsiteY15" fmla="*/ 7065 h 155161"/>
                <a:gd name="connsiteX16" fmla="*/ 23773 w 192309"/>
                <a:gd name="connsiteY16" fmla="*/ 17742 h 155161"/>
                <a:gd name="connsiteX17" fmla="*/ 23773 w 192309"/>
                <a:gd name="connsiteY17" fmla="*/ 131330 h 155161"/>
                <a:gd name="connsiteX18" fmla="*/ 248 w 192309"/>
                <a:gd name="connsiteY18" fmla="*/ 148141 h 155161"/>
                <a:gd name="connsiteX19" fmla="*/ 248 w 192309"/>
                <a:gd name="connsiteY19" fmla="*/ 155184 h 155161"/>
                <a:gd name="connsiteX20" fmla="*/ 26970 w 192309"/>
                <a:gd name="connsiteY20" fmla="*/ 154502 h 155161"/>
                <a:gd name="connsiteX21" fmla="*/ 53692 w 192309"/>
                <a:gd name="connsiteY21" fmla="*/ 155184 h 155161"/>
                <a:gd name="connsiteX22" fmla="*/ 53692 w 192309"/>
                <a:gd name="connsiteY22" fmla="*/ 148141 h 155161"/>
                <a:gd name="connsiteX23" fmla="*/ 30168 w 192309"/>
                <a:gd name="connsiteY23" fmla="*/ 131330 h 155161"/>
                <a:gd name="connsiteX24" fmla="*/ 30168 w 192309"/>
                <a:gd name="connsiteY24" fmla="*/ 8882 h 155161"/>
                <a:gd name="connsiteX25" fmla="*/ 30396 w 192309"/>
                <a:gd name="connsiteY25" fmla="*/ 8882 h 155161"/>
                <a:gd name="connsiteX26" fmla="*/ 85440 w 192309"/>
                <a:gd name="connsiteY26" fmla="*/ 150186 h 155161"/>
                <a:gd name="connsiteX27" fmla="*/ 90008 w 192309"/>
                <a:gd name="connsiteY27" fmla="*/ 155184 h 155161"/>
                <a:gd name="connsiteX28" fmla="*/ 94119 w 192309"/>
                <a:gd name="connsiteY28" fmla="*/ 150868 h 155161"/>
                <a:gd name="connsiteX29" fmla="*/ 150304 w 192309"/>
                <a:gd name="connsiteY29" fmla="*/ 7065 h 155161"/>
                <a:gd name="connsiteX30" fmla="*/ 150533 w 192309"/>
                <a:gd name="connsiteY30" fmla="*/ 7065 h 155161"/>
                <a:gd name="connsiteX31" fmla="*/ 150533 w 192309"/>
                <a:gd name="connsiteY31" fmla="*/ 137464 h 155161"/>
                <a:gd name="connsiteX32" fmla="*/ 132489 w 192309"/>
                <a:gd name="connsiteY32" fmla="*/ 148141 h 155161"/>
                <a:gd name="connsiteX33" fmla="*/ 127008 w 192309"/>
                <a:gd name="connsiteY33" fmla="*/ 148141 h 155161"/>
                <a:gd name="connsiteX34" fmla="*/ 127008 w 192309"/>
                <a:gd name="connsiteY34" fmla="*/ 155184 h 155161"/>
                <a:gd name="connsiteX35" fmla="*/ 159897 w 192309"/>
                <a:gd name="connsiteY35" fmla="*/ 154502 h 155161"/>
                <a:gd name="connsiteX36" fmla="*/ 192558 w 192309"/>
                <a:gd name="connsiteY36" fmla="*/ 155184 h 155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92309" h="155161">
                  <a:moveTo>
                    <a:pt x="192558" y="155184"/>
                  </a:moveTo>
                  <a:lnTo>
                    <a:pt x="192558" y="148141"/>
                  </a:lnTo>
                  <a:lnTo>
                    <a:pt x="187076" y="148141"/>
                  </a:lnTo>
                  <a:cubicBezTo>
                    <a:pt x="169490" y="148141"/>
                    <a:pt x="169033" y="145642"/>
                    <a:pt x="169033" y="137464"/>
                  </a:cubicBezTo>
                  <a:lnTo>
                    <a:pt x="169033" y="17742"/>
                  </a:lnTo>
                  <a:cubicBezTo>
                    <a:pt x="169033" y="9564"/>
                    <a:pt x="169490" y="7065"/>
                    <a:pt x="187076" y="7065"/>
                  </a:cubicBezTo>
                  <a:lnTo>
                    <a:pt x="192558" y="7065"/>
                  </a:lnTo>
                  <a:lnTo>
                    <a:pt x="192558" y="22"/>
                  </a:lnTo>
                  <a:lnTo>
                    <a:pt x="153959" y="22"/>
                  </a:lnTo>
                  <a:cubicBezTo>
                    <a:pt x="148020" y="22"/>
                    <a:pt x="148020" y="249"/>
                    <a:pt x="146422" y="4339"/>
                  </a:cubicBezTo>
                  <a:lnTo>
                    <a:pt x="96403" y="132239"/>
                  </a:lnTo>
                  <a:lnTo>
                    <a:pt x="46841" y="5020"/>
                  </a:lnTo>
                  <a:cubicBezTo>
                    <a:pt x="44785" y="22"/>
                    <a:pt x="44100" y="22"/>
                    <a:pt x="38847" y="22"/>
                  </a:cubicBezTo>
                  <a:lnTo>
                    <a:pt x="248" y="22"/>
                  </a:lnTo>
                  <a:lnTo>
                    <a:pt x="248" y="7065"/>
                  </a:lnTo>
                  <a:lnTo>
                    <a:pt x="5729" y="7065"/>
                  </a:lnTo>
                  <a:cubicBezTo>
                    <a:pt x="23316" y="7065"/>
                    <a:pt x="23773" y="9564"/>
                    <a:pt x="23773" y="17742"/>
                  </a:cubicBezTo>
                  <a:lnTo>
                    <a:pt x="23773" y="131330"/>
                  </a:lnTo>
                  <a:cubicBezTo>
                    <a:pt x="23773" y="137464"/>
                    <a:pt x="23773" y="148141"/>
                    <a:pt x="248" y="148141"/>
                  </a:cubicBezTo>
                  <a:lnTo>
                    <a:pt x="248" y="155184"/>
                  </a:lnTo>
                  <a:lnTo>
                    <a:pt x="26970" y="154502"/>
                  </a:lnTo>
                  <a:lnTo>
                    <a:pt x="53692" y="155184"/>
                  </a:lnTo>
                  <a:lnTo>
                    <a:pt x="53692" y="148141"/>
                  </a:lnTo>
                  <a:cubicBezTo>
                    <a:pt x="30168" y="148141"/>
                    <a:pt x="30168" y="137464"/>
                    <a:pt x="30168" y="131330"/>
                  </a:cubicBezTo>
                  <a:lnTo>
                    <a:pt x="30168" y="8882"/>
                  </a:lnTo>
                  <a:lnTo>
                    <a:pt x="30396" y="8882"/>
                  </a:lnTo>
                  <a:lnTo>
                    <a:pt x="85440" y="150186"/>
                  </a:lnTo>
                  <a:cubicBezTo>
                    <a:pt x="86582" y="153139"/>
                    <a:pt x="87724" y="155184"/>
                    <a:pt x="90008" y="155184"/>
                  </a:cubicBezTo>
                  <a:cubicBezTo>
                    <a:pt x="92520" y="155184"/>
                    <a:pt x="93205" y="153366"/>
                    <a:pt x="94119" y="150868"/>
                  </a:cubicBezTo>
                  <a:lnTo>
                    <a:pt x="150304" y="7065"/>
                  </a:lnTo>
                  <a:lnTo>
                    <a:pt x="150533" y="7065"/>
                  </a:lnTo>
                  <a:lnTo>
                    <a:pt x="150533" y="137464"/>
                  </a:lnTo>
                  <a:cubicBezTo>
                    <a:pt x="150533" y="145642"/>
                    <a:pt x="150076" y="148141"/>
                    <a:pt x="132489" y="148141"/>
                  </a:cubicBezTo>
                  <a:lnTo>
                    <a:pt x="127008" y="148141"/>
                  </a:lnTo>
                  <a:lnTo>
                    <a:pt x="127008" y="155184"/>
                  </a:lnTo>
                  <a:cubicBezTo>
                    <a:pt x="135458" y="154502"/>
                    <a:pt x="150989" y="154502"/>
                    <a:pt x="159897" y="154502"/>
                  </a:cubicBezTo>
                  <a:cubicBezTo>
                    <a:pt x="168804" y="154502"/>
                    <a:pt x="184107" y="154502"/>
                    <a:pt x="192558" y="155184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55530255-9B3C-CA87-3790-A5AAE2F61062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6969158" y="1741238"/>
              <a:ext cx="52988" cy="227176"/>
            </a:xfrm>
            <a:custGeom>
              <a:avLst/>
              <a:gdLst>
                <a:gd name="connsiteX0" fmla="*/ 53245 w 52988"/>
                <a:gd name="connsiteY0" fmla="*/ 113611 h 227176"/>
                <a:gd name="connsiteX1" fmla="*/ 38171 w 52988"/>
                <a:gd name="connsiteY1" fmla="*/ 42731 h 227176"/>
                <a:gd name="connsiteX2" fmla="*/ 2541 w 52988"/>
                <a:gd name="connsiteY2" fmla="*/ 22 h 227176"/>
                <a:gd name="connsiteX3" fmla="*/ 257 w 52988"/>
                <a:gd name="connsiteY3" fmla="*/ 2294 h 227176"/>
                <a:gd name="connsiteX4" fmla="*/ 4596 w 52988"/>
                <a:gd name="connsiteY4" fmla="*/ 7519 h 227176"/>
                <a:gd name="connsiteX5" fmla="*/ 39998 w 52988"/>
                <a:gd name="connsiteY5" fmla="*/ 113611 h 227176"/>
                <a:gd name="connsiteX6" fmla="*/ 3226 w 52988"/>
                <a:gd name="connsiteY6" fmla="*/ 221065 h 227176"/>
                <a:gd name="connsiteX7" fmla="*/ 257 w 52988"/>
                <a:gd name="connsiteY7" fmla="*/ 224927 h 227176"/>
                <a:gd name="connsiteX8" fmla="*/ 2541 w 52988"/>
                <a:gd name="connsiteY8" fmla="*/ 227199 h 227176"/>
                <a:gd name="connsiteX9" fmla="*/ 38856 w 52988"/>
                <a:gd name="connsiteY9" fmla="*/ 182899 h 227176"/>
                <a:gd name="connsiteX10" fmla="*/ 53245 w 52988"/>
                <a:gd name="connsiteY10" fmla="*/ 113611 h 227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988" h="227176">
                  <a:moveTo>
                    <a:pt x="53245" y="113611"/>
                  </a:moveTo>
                  <a:cubicBezTo>
                    <a:pt x="53245" y="95891"/>
                    <a:pt x="50732" y="68402"/>
                    <a:pt x="38171" y="42731"/>
                  </a:cubicBezTo>
                  <a:cubicBezTo>
                    <a:pt x="24467" y="14789"/>
                    <a:pt x="4825" y="22"/>
                    <a:pt x="2541" y="22"/>
                  </a:cubicBezTo>
                  <a:cubicBezTo>
                    <a:pt x="1170" y="22"/>
                    <a:pt x="257" y="931"/>
                    <a:pt x="257" y="2294"/>
                  </a:cubicBezTo>
                  <a:cubicBezTo>
                    <a:pt x="257" y="2976"/>
                    <a:pt x="257" y="3430"/>
                    <a:pt x="4596" y="7519"/>
                  </a:cubicBezTo>
                  <a:cubicBezTo>
                    <a:pt x="26979" y="30010"/>
                    <a:pt x="39998" y="66131"/>
                    <a:pt x="39998" y="113611"/>
                  </a:cubicBezTo>
                  <a:cubicBezTo>
                    <a:pt x="39998" y="152458"/>
                    <a:pt x="31547" y="192441"/>
                    <a:pt x="3226" y="221065"/>
                  </a:cubicBezTo>
                  <a:cubicBezTo>
                    <a:pt x="257" y="223791"/>
                    <a:pt x="257" y="224246"/>
                    <a:pt x="257" y="224927"/>
                  </a:cubicBezTo>
                  <a:cubicBezTo>
                    <a:pt x="257" y="226290"/>
                    <a:pt x="1170" y="227199"/>
                    <a:pt x="2541" y="227199"/>
                  </a:cubicBezTo>
                  <a:cubicBezTo>
                    <a:pt x="4825" y="227199"/>
                    <a:pt x="25380" y="211751"/>
                    <a:pt x="38856" y="182899"/>
                  </a:cubicBezTo>
                  <a:cubicBezTo>
                    <a:pt x="50504" y="157910"/>
                    <a:pt x="53245" y="132693"/>
                    <a:pt x="53245" y="113611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C4E2CC82-6956-8AEC-13D0-5A69EC9536EE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5493972" y="2337350"/>
              <a:ext cx="164902" cy="158342"/>
            </a:xfrm>
            <a:custGeom>
              <a:avLst/>
              <a:gdLst>
                <a:gd name="connsiteX0" fmla="*/ 165095 w 164902"/>
                <a:gd name="connsiteY0" fmla="*/ 134536 h 158342"/>
                <a:gd name="connsiteX1" fmla="*/ 159614 w 164902"/>
                <a:gd name="connsiteY1" fmla="*/ 129311 h 158342"/>
                <a:gd name="connsiteX2" fmla="*/ 154360 w 164902"/>
                <a:gd name="connsiteY2" fmla="*/ 134536 h 158342"/>
                <a:gd name="connsiteX3" fmla="*/ 142484 w 164902"/>
                <a:gd name="connsiteY3" fmla="*/ 150212 h 158342"/>
                <a:gd name="connsiteX4" fmla="*/ 128323 w 164902"/>
                <a:gd name="connsiteY4" fmla="*/ 122950 h 158342"/>
                <a:gd name="connsiteX5" fmla="*/ 126039 w 164902"/>
                <a:gd name="connsiteY5" fmla="*/ 106139 h 158342"/>
                <a:gd name="connsiteX6" fmla="*/ 102514 w 164902"/>
                <a:gd name="connsiteY6" fmla="*/ 78878 h 158342"/>
                <a:gd name="connsiteX7" fmla="*/ 137231 w 164902"/>
                <a:gd name="connsiteY7" fmla="*/ 42303 h 158342"/>
                <a:gd name="connsiteX8" fmla="*/ 76249 w 164902"/>
                <a:gd name="connsiteY8" fmla="*/ 48 h 158342"/>
                <a:gd name="connsiteX9" fmla="*/ 193 w 164902"/>
                <a:gd name="connsiteY9" fmla="*/ 48 h 158342"/>
                <a:gd name="connsiteX10" fmla="*/ 193 w 164902"/>
                <a:gd name="connsiteY10" fmla="*/ 10725 h 158342"/>
                <a:gd name="connsiteX11" fmla="*/ 21662 w 164902"/>
                <a:gd name="connsiteY11" fmla="*/ 10725 h 158342"/>
                <a:gd name="connsiteX12" fmla="*/ 21662 w 164902"/>
                <a:gd name="connsiteY12" fmla="*/ 145214 h 158342"/>
                <a:gd name="connsiteX13" fmla="*/ 193 w 164902"/>
                <a:gd name="connsiteY13" fmla="*/ 145214 h 158342"/>
                <a:gd name="connsiteX14" fmla="*/ 193 w 164902"/>
                <a:gd name="connsiteY14" fmla="*/ 155891 h 158342"/>
                <a:gd name="connsiteX15" fmla="*/ 37193 w 164902"/>
                <a:gd name="connsiteY15" fmla="*/ 155209 h 158342"/>
                <a:gd name="connsiteX16" fmla="*/ 74193 w 164902"/>
                <a:gd name="connsiteY16" fmla="*/ 155891 h 158342"/>
                <a:gd name="connsiteX17" fmla="*/ 74193 w 164902"/>
                <a:gd name="connsiteY17" fmla="*/ 145214 h 158342"/>
                <a:gd name="connsiteX18" fmla="*/ 52724 w 164902"/>
                <a:gd name="connsiteY18" fmla="*/ 145214 h 158342"/>
                <a:gd name="connsiteX19" fmla="*/ 52724 w 164902"/>
                <a:gd name="connsiteY19" fmla="*/ 82059 h 158342"/>
                <a:gd name="connsiteX20" fmla="*/ 72366 w 164902"/>
                <a:gd name="connsiteY20" fmla="*/ 82059 h 158342"/>
                <a:gd name="connsiteX21" fmla="*/ 89267 w 164902"/>
                <a:gd name="connsiteY21" fmla="*/ 90691 h 158342"/>
                <a:gd name="connsiteX22" fmla="*/ 93835 w 164902"/>
                <a:gd name="connsiteY22" fmla="*/ 117498 h 158342"/>
                <a:gd name="connsiteX23" fmla="*/ 95434 w 164902"/>
                <a:gd name="connsiteY23" fmla="*/ 137717 h 158342"/>
                <a:gd name="connsiteX24" fmla="*/ 140885 w 164902"/>
                <a:gd name="connsiteY24" fmla="*/ 158390 h 158342"/>
                <a:gd name="connsiteX25" fmla="*/ 165095 w 164902"/>
                <a:gd name="connsiteY25" fmla="*/ 134536 h 158342"/>
                <a:gd name="connsiteX26" fmla="*/ 102286 w 164902"/>
                <a:gd name="connsiteY26" fmla="*/ 42303 h 158342"/>
                <a:gd name="connsiteX27" fmla="*/ 70996 w 164902"/>
                <a:gd name="connsiteY27" fmla="*/ 73880 h 158342"/>
                <a:gd name="connsiteX28" fmla="*/ 52724 w 164902"/>
                <a:gd name="connsiteY28" fmla="*/ 73880 h 158342"/>
                <a:gd name="connsiteX29" fmla="*/ 52724 w 164902"/>
                <a:gd name="connsiteY29" fmla="*/ 10725 h 158342"/>
                <a:gd name="connsiteX30" fmla="*/ 71452 w 164902"/>
                <a:gd name="connsiteY30" fmla="*/ 10725 h 158342"/>
                <a:gd name="connsiteX31" fmla="*/ 102286 w 164902"/>
                <a:gd name="connsiteY31" fmla="*/ 42303 h 15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64902" h="158342">
                  <a:moveTo>
                    <a:pt x="165095" y="134536"/>
                  </a:moveTo>
                  <a:cubicBezTo>
                    <a:pt x="165095" y="129311"/>
                    <a:pt x="161898" y="129311"/>
                    <a:pt x="159614" y="129311"/>
                  </a:cubicBezTo>
                  <a:cubicBezTo>
                    <a:pt x="155502" y="129311"/>
                    <a:pt x="154589" y="130902"/>
                    <a:pt x="154360" y="134536"/>
                  </a:cubicBezTo>
                  <a:cubicBezTo>
                    <a:pt x="153447" y="144532"/>
                    <a:pt x="148879" y="150212"/>
                    <a:pt x="142484" y="150212"/>
                  </a:cubicBezTo>
                  <a:cubicBezTo>
                    <a:pt x="131749" y="150212"/>
                    <a:pt x="130150" y="137262"/>
                    <a:pt x="128323" y="122950"/>
                  </a:cubicBezTo>
                  <a:cubicBezTo>
                    <a:pt x="127638" y="117725"/>
                    <a:pt x="126268" y="106821"/>
                    <a:pt x="126039" y="106139"/>
                  </a:cubicBezTo>
                  <a:cubicBezTo>
                    <a:pt x="123527" y="92281"/>
                    <a:pt x="114619" y="84103"/>
                    <a:pt x="102514" y="78878"/>
                  </a:cubicBezTo>
                  <a:cubicBezTo>
                    <a:pt x="124669" y="73199"/>
                    <a:pt x="137231" y="58432"/>
                    <a:pt x="137231" y="42303"/>
                  </a:cubicBezTo>
                  <a:cubicBezTo>
                    <a:pt x="137231" y="18903"/>
                    <a:pt x="115076" y="48"/>
                    <a:pt x="76249" y="48"/>
                  </a:cubicBezTo>
                  <a:lnTo>
                    <a:pt x="193" y="48"/>
                  </a:lnTo>
                  <a:lnTo>
                    <a:pt x="193" y="10725"/>
                  </a:lnTo>
                  <a:lnTo>
                    <a:pt x="21662" y="10725"/>
                  </a:lnTo>
                  <a:lnTo>
                    <a:pt x="21662" y="145214"/>
                  </a:lnTo>
                  <a:lnTo>
                    <a:pt x="193" y="145214"/>
                  </a:lnTo>
                  <a:lnTo>
                    <a:pt x="193" y="155891"/>
                  </a:lnTo>
                  <a:cubicBezTo>
                    <a:pt x="8187" y="155209"/>
                    <a:pt x="28057" y="155209"/>
                    <a:pt x="37193" y="155209"/>
                  </a:cubicBezTo>
                  <a:cubicBezTo>
                    <a:pt x="46329" y="155209"/>
                    <a:pt x="66199" y="155209"/>
                    <a:pt x="74193" y="155891"/>
                  </a:cubicBezTo>
                  <a:lnTo>
                    <a:pt x="74193" y="145214"/>
                  </a:lnTo>
                  <a:lnTo>
                    <a:pt x="52724" y="145214"/>
                  </a:lnTo>
                  <a:lnTo>
                    <a:pt x="52724" y="82059"/>
                  </a:lnTo>
                  <a:lnTo>
                    <a:pt x="72366" y="82059"/>
                  </a:lnTo>
                  <a:cubicBezTo>
                    <a:pt x="76934" y="82059"/>
                    <a:pt x="83786" y="82059"/>
                    <a:pt x="89267" y="90691"/>
                  </a:cubicBezTo>
                  <a:cubicBezTo>
                    <a:pt x="93835" y="97961"/>
                    <a:pt x="93835" y="103413"/>
                    <a:pt x="93835" y="117498"/>
                  </a:cubicBezTo>
                  <a:cubicBezTo>
                    <a:pt x="93835" y="131810"/>
                    <a:pt x="93835" y="132719"/>
                    <a:pt x="95434" y="137717"/>
                  </a:cubicBezTo>
                  <a:cubicBezTo>
                    <a:pt x="102058" y="156118"/>
                    <a:pt x="127410" y="158390"/>
                    <a:pt x="140885" y="158390"/>
                  </a:cubicBezTo>
                  <a:cubicBezTo>
                    <a:pt x="163268" y="158390"/>
                    <a:pt x="165095" y="137035"/>
                    <a:pt x="165095" y="134536"/>
                  </a:cubicBezTo>
                  <a:close/>
                  <a:moveTo>
                    <a:pt x="102286" y="42303"/>
                  </a:moveTo>
                  <a:cubicBezTo>
                    <a:pt x="102286" y="57978"/>
                    <a:pt x="102286" y="73880"/>
                    <a:pt x="70996" y="73880"/>
                  </a:cubicBezTo>
                  <a:lnTo>
                    <a:pt x="52724" y="73880"/>
                  </a:lnTo>
                  <a:lnTo>
                    <a:pt x="52724" y="10725"/>
                  </a:lnTo>
                  <a:lnTo>
                    <a:pt x="71452" y="10725"/>
                  </a:lnTo>
                  <a:cubicBezTo>
                    <a:pt x="102286" y="10725"/>
                    <a:pt x="102286" y="26173"/>
                    <a:pt x="102286" y="42303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2FD7769E-2DF5-82E2-3522-E54566F5B20F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5736020" y="2409819"/>
              <a:ext cx="151883" cy="53159"/>
            </a:xfrm>
            <a:custGeom>
              <a:avLst/>
              <a:gdLst>
                <a:gd name="connsiteX0" fmla="*/ 144321 w 151883"/>
                <a:gd name="connsiteY0" fmla="*/ 9135 h 53159"/>
                <a:gd name="connsiteX1" fmla="*/ 152087 w 151883"/>
                <a:gd name="connsiteY1" fmla="*/ 4591 h 53159"/>
                <a:gd name="connsiteX2" fmla="*/ 144550 w 151883"/>
                <a:gd name="connsiteY2" fmla="*/ 48 h 53159"/>
                <a:gd name="connsiteX3" fmla="*/ 7740 w 151883"/>
                <a:gd name="connsiteY3" fmla="*/ 48 h 53159"/>
                <a:gd name="connsiteX4" fmla="*/ 203 w 151883"/>
                <a:gd name="connsiteY4" fmla="*/ 4591 h 53159"/>
                <a:gd name="connsiteX5" fmla="*/ 7969 w 151883"/>
                <a:gd name="connsiteY5" fmla="*/ 9135 h 53159"/>
                <a:gd name="connsiteX6" fmla="*/ 144321 w 151883"/>
                <a:gd name="connsiteY6" fmla="*/ 9135 h 53159"/>
                <a:gd name="connsiteX7" fmla="*/ 144550 w 151883"/>
                <a:gd name="connsiteY7" fmla="*/ 53207 h 53159"/>
                <a:gd name="connsiteX8" fmla="*/ 152087 w 151883"/>
                <a:gd name="connsiteY8" fmla="*/ 48664 h 53159"/>
                <a:gd name="connsiteX9" fmla="*/ 144321 w 151883"/>
                <a:gd name="connsiteY9" fmla="*/ 44120 h 53159"/>
                <a:gd name="connsiteX10" fmla="*/ 7969 w 151883"/>
                <a:gd name="connsiteY10" fmla="*/ 44120 h 53159"/>
                <a:gd name="connsiteX11" fmla="*/ 203 w 151883"/>
                <a:gd name="connsiteY11" fmla="*/ 48664 h 53159"/>
                <a:gd name="connsiteX12" fmla="*/ 7740 w 151883"/>
                <a:gd name="connsiteY12" fmla="*/ 53207 h 53159"/>
                <a:gd name="connsiteX13" fmla="*/ 144550 w 151883"/>
                <a:gd name="connsiteY13" fmla="*/ 53207 h 53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883" h="53159">
                  <a:moveTo>
                    <a:pt x="144321" y="9135"/>
                  </a:moveTo>
                  <a:cubicBezTo>
                    <a:pt x="147747" y="9135"/>
                    <a:pt x="152087" y="9135"/>
                    <a:pt x="152087" y="4591"/>
                  </a:cubicBezTo>
                  <a:cubicBezTo>
                    <a:pt x="152087" y="48"/>
                    <a:pt x="147747" y="48"/>
                    <a:pt x="144550" y="48"/>
                  </a:cubicBezTo>
                  <a:lnTo>
                    <a:pt x="7740" y="48"/>
                  </a:lnTo>
                  <a:cubicBezTo>
                    <a:pt x="4543" y="48"/>
                    <a:pt x="203" y="48"/>
                    <a:pt x="203" y="4591"/>
                  </a:cubicBezTo>
                  <a:cubicBezTo>
                    <a:pt x="203" y="9135"/>
                    <a:pt x="4543" y="9135"/>
                    <a:pt x="7969" y="9135"/>
                  </a:cubicBezTo>
                  <a:lnTo>
                    <a:pt x="144321" y="9135"/>
                  </a:lnTo>
                  <a:close/>
                  <a:moveTo>
                    <a:pt x="144550" y="53207"/>
                  </a:moveTo>
                  <a:cubicBezTo>
                    <a:pt x="147747" y="53207"/>
                    <a:pt x="152087" y="53207"/>
                    <a:pt x="152087" y="48664"/>
                  </a:cubicBezTo>
                  <a:cubicBezTo>
                    <a:pt x="152087" y="44120"/>
                    <a:pt x="147747" y="44120"/>
                    <a:pt x="144321" y="44120"/>
                  </a:cubicBezTo>
                  <a:lnTo>
                    <a:pt x="7969" y="44120"/>
                  </a:lnTo>
                  <a:cubicBezTo>
                    <a:pt x="4543" y="44120"/>
                    <a:pt x="203" y="44120"/>
                    <a:pt x="203" y="48664"/>
                  </a:cubicBezTo>
                  <a:cubicBezTo>
                    <a:pt x="203" y="53207"/>
                    <a:pt x="4543" y="53207"/>
                    <a:pt x="7740" y="53207"/>
                  </a:cubicBezTo>
                  <a:lnTo>
                    <a:pt x="144550" y="53207"/>
                  </a:ln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7526D9C1-320A-6CE8-064C-92B012985791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5972080" y="2337350"/>
              <a:ext cx="141605" cy="155843"/>
            </a:xfrm>
            <a:custGeom>
              <a:avLst/>
              <a:gdLst>
                <a:gd name="connsiteX0" fmla="*/ 141819 w 141605"/>
                <a:gd name="connsiteY0" fmla="*/ 113636 h 155843"/>
                <a:gd name="connsiteX1" fmla="*/ 101850 w 141605"/>
                <a:gd name="connsiteY1" fmla="*/ 74335 h 155843"/>
                <a:gd name="connsiteX2" fmla="*/ 135653 w 141605"/>
                <a:gd name="connsiteY2" fmla="*/ 39122 h 155843"/>
                <a:gd name="connsiteX3" fmla="*/ 86547 w 141605"/>
                <a:gd name="connsiteY3" fmla="*/ 48 h 155843"/>
                <a:gd name="connsiteX4" fmla="*/ 214 w 141605"/>
                <a:gd name="connsiteY4" fmla="*/ 48 h 155843"/>
                <a:gd name="connsiteX5" fmla="*/ 214 w 141605"/>
                <a:gd name="connsiteY5" fmla="*/ 10725 h 155843"/>
                <a:gd name="connsiteX6" fmla="*/ 21683 w 141605"/>
                <a:gd name="connsiteY6" fmla="*/ 10725 h 155843"/>
                <a:gd name="connsiteX7" fmla="*/ 21683 w 141605"/>
                <a:gd name="connsiteY7" fmla="*/ 145214 h 155843"/>
                <a:gd name="connsiteX8" fmla="*/ 214 w 141605"/>
                <a:gd name="connsiteY8" fmla="*/ 145214 h 155843"/>
                <a:gd name="connsiteX9" fmla="*/ 214 w 141605"/>
                <a:gd name="connsiteY9" fmla="*/ 155891 h 155843"/>
                <a:gd name="connsiteX10" fmla="*/ 92486 w 141605"/>
                <a:gd name="connsiteY10" fmla="*/ 155891 h 155843"/>
                <a:gd name="connsiteX11" fmla="*/ 141819 w 141605"/>
                <a:gd name="connsiteY11" fmla="*/ 113636 h 155843"/>
                <a:gd name="connsiteX12" fmla="*/ 103220 w 141605"/>
                <a:gd name="connsiteY12" fmla="*/ 39122 h 155843"/>
                <a:gd name="connsiteX13" fmla="*/ 78325 w 141605"/>
                <a:gd name="connsiteY13" fmla="*/ 70700 h 155843"/>
                <a:gd name="connsiteX14" fmla="*/ 51603 w 141605"/>
                <a:gd name="connsiteY14" fmla="*/ 70700 h 155843"/>
                <a:gd name="connsiteX15" fmla="*/ 51603 w 141605"/>
                <a:gd name="connsiteY15" fmla="*/ 10725 h 155843"/>
                <a:gd name="connsiteX16" fmla="*/ 83578 w 141605"/>
                <a:gd name="connsiteY16" fmla="*/ 10725 h 155843"/>
                <a:gd name="connsiteX17" fmla="*/ 103220 w 141605"/>
                <a:gd name="connsiteY17" fmla="*/ 39122 h 155843"/>
                <a:gd name="connsiteX18" fmla="*/ 108245 w 141605"/>
                <a:gd name="connsiteY18" fmla="*/ 113182 h 155843"/>
                <a:gd name="connsiteX19" fmla="*/ 103220 w 141605"/>
                <a:gd name="connsiteY19" fmla="*/ 134991 h 155843"/>
                <a:gd name="connsiteX20" fmla="*/ 84035 w 141605"/>
                <a:gd name="connsiteY20" fmla="*/ 145214 h 155843"/>
                <a:gd name="connsiteX21" fmla="*/ 51603 w 141605"/>
                <a:gd name="connsiteY21" fmla="*/ 145214 h 155843"/>
                <a:gd name="connsiteX22" fmla="*/ 51603 w 141605"/>
                <a:gd name="connsiteY22" fmla="*/ 78878 h 155843"/>
                <a:gd name="connsiteX23" fmla="*/ 86319 w 141605"/>
                <a:gd name="connsiteY23" fmla="*/ 78878 h 155843"/>
                <a:gd name="connsiteX24" fmla="*/ 103449 w 141605"/>
                <a:gd name="connsiteY24" fmla="*/ 89555 h 155843"/>
                <a:gd name="connsiteX25" fmla="*/ 108245 w 141605"/>
                <a:gd name="connsiteY25" fmla="*/ 113182 h 155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1605" h="155843">
                  <a:moveTo>
                    <a:pt x="141819" y="113636"/>
                  </a:moveTo>
                  <a:cubicBezTo>
                    <a:pt x="141819" y="94553"/>
                    <a:pt x="128801" y="77742"/>
                    <a:pt x="101850" y="74335"/>
                  </a:cubicBezTo>
                  <a:cubicBezTo>
                    <a:pt x="123776" y="70018"/>
                    <a:pt x="135653" y="55933"/>
                    <a:pt x="135653" y="39122"/>
                  </a:cubicBezTo>
                  <a:cubicBezTo>
                    <a:pt x="135653" y="18903"/>
                    <a:pt x="119665" y="48"/>
                    <a:pt x="86547" y="48"/>
                  </a:cubicBezTo>
                  <a:lnTo>
                    <a:pt x="214" y="48"/>
                  </a:lnTo>
                  <a:lnTo>
                    <a:pt x="214" y="10725"/>
                  </a:lnTo>
                  <a:lnTo>
                    <a:pt x="21683" y="10725"/>
                  </a:lnTo>
                  <a:lnTo>
                    <a:pt x="21683" y="145214"/>
                  </a:lnTo>
                  <a:lnTo>
                    <a:pt x="214" y="145214"/>
                  </a:lnTo>
                  <a:lnTo>
                    <a:pt x="214" y="155891"/>
                  </a:lnTo>
                  <a:lnTo>
                    <a:pt x="92486" y="155891"/>
                  </a:lnTo>
                  <a:cubicBezTo>
                    <a:pt x="126060" y="155891"/>
                    <a:pt x="141819" y="135672"/>
                    <a:pt x="141819" y="113636"/>
                  </a:cubicBezTo>
                  <a:close/>
                  <a:moveTo>
                    <a:pt x="103220" y="39122"/>
                  </a:moveTo>
                  <a:cubicBezTo>
                    <a:pt x="103220" y="55933"/>
                    <a:pt x="96825" y="70700"/>
                    <a:pt x="78325" y="70700"/>
                  </a:cubicBezTo>
                  <a:lnTo>
                    <a:pt x="51603" y="70700"/>
                  </a:lnTo>
                  <a:lnTo>
                    <a:pt x="51603" y="10725"/>
                  </a:lnTo>
                  <a:lnTo>
                    <a:pt x="83578" y="10725"/>
                  </a:lnTo>
                  <a:cubicBezTo>
                    <a:pt x="87689" y="10725"/>
                    <a:pt x="103220" y="10725"/>
                    <a:pt x="103220" y="39122"/>
                  </a:cubicBezTo>
                  <a:close/>
                  <a:moveTo>
                    <a:pt x="108245" y="113182"/>
                  </a:moveTo>
                  <a:cubicBezTo>
                    <a:pt x="108245" y="122950"/>
                    <a:pt x="106190" y="129993"/>
                    <a:pt x="103220" y="134991"/>
                  </a:cubicBezTo>
                  <a:cubicBezTo>
                    <a:pt x="97054" y="145214"/>
                    <a:pt x="87918" y="145214"/>
                    <a:pt x="84035" y="145214"/>
                  </a:cubicBezTo>
                  <a:lnTo>
                    <a:pt x="51603" y="145214"/>
                  </a:lnTo>
                  <a:lnTo>
                    <a:pt x="51603" y="78878"/>
                  </a:lnTo>
                  <a:lnTo>
                    <a:pt x="86319" y="78878"/>
                  </a:lnTo>
                  <a:cubicBezTo>
                    <a:pt x="90887" y="78878"/>
                    <a:pt x="98196" y="78878"/>
                    <a:pt x="103449" y="89555"/>
                  </a:cubicBezTo>
                  <a:cubicBezTo>
                    <a:pt x="108245" y="98642"/>
                    <a:pt x="108245" y="111137"/>
                    <a:pt x="108245" y="113182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1923A420-6D17-1358-B141-905BAA26182A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6190248" y="2360749"/>
              <a:ext cx="151883" cy="151299"/>
            </a:xfrm>
            <a:custGeom>
              <a:avLst/>
              <a:gdLst>
                <a:gd name="connsiteX0" fmla="*/ 80847 w 151883"/>
                <a:gd name="connsiteY0" fmla="*/ 80241 h 151299"/>
                <a:gd name="connsiteX1" fmla="*/ 144570 w 151883"/>
                <a:gd name="connsiteY1" fmla="*/ 80241 h 151299"/>
                <a:gd name="connsiteX2" fmla="*/ 152107 w 151883"/>
                <a:gd name="connsiteY2" fmla="*/ 75698 h 151299"/>
                <a:gd name="connsiteX3" fmla="*/ 144570 w 151883"/>
                <a:gd name="connsiteY3" fmla="*/ 71154 h 151299"/>
                <a:gd name="connsiteX4" fmla="*/ 80847 w 151883"/>
                <a:gd name="connsiteY4" fmla="*/ 71154 h 151299"/>
                <a:gd name="connsiteX5" fmla="*/ 80847 w 151883"/>
                <a:gd name="connsiteY5" fmla="*/ 7545 h 151299"/>
                <a:gd name="connsiteX6" fmla="*/ 76279 w 151883"/>
                <a:gd name="connsiteY6" fmla="*/ 48 h 151299"/>
                <a:gd name="connsiteX7" fmla="*/ 71711 w 151883"/>
                <a:gd name="connsiteY7" fmla="*/ 7545 h 151299"/>
                <a:gd name="connsiteX8" fmla="*/ 71711 w 151883"/>
                <a:gd name="connsiteY8" fmla="*/ 71154 h 151299"/>
                <a:gd name="connsiteX9" fmla="*/ 7760 w 151883"/>
                <a:gd name="connsiteY9" fmla="*/ 71154 h 151299"/>
                <a:gd name="connsiteX10" fmla="*/ 223 w 151883"/>
                <a:gd name="connsiteY10" fmla="*/ 75698 h 151299"/>
                <a:gd name="connsiteX11" fmla="*/ 7760 w 151883"/>
                <a:gd name="connsiteY11" fmla="*/ 80241 h 151299"/>
                <a:gd name="connsiteX12" fmla="*/ 71711 w 151883"/>
                <a:gd name="connsiteY12" fmla="*/ 80241 h 151299"/>
                <a:gd name="connsiteX13" fmla="*/ 71711 w 151883"/>
                <a:gd name="connsiteY13" fmla="*/ 143851 h 151299"/>
                <a:gd name="connsiteX14" fmla="*/ 76279 w 151883"/>
                <a:gd name="connsiteY14" fmla="*/ 151347 h 151299"/>
                <a:gd name="connsiteX15" fmla="*/ 80847 w 151883"/>
                <a:gd name="connsiteY15" fmla="*/ 143851 h 151299"/>
                <a:gd name="connsiteX16" fmla="*/ 80847 w 151883"/>
                <a:gd name="connsiteY16" fmla="*/ 80241 h 151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1883" h="151299">
                  <a:moveTo>
                    <a:pt x="80847" y="80241"/>
                  </a:moveTo>
                  <a:lnTo>
                    <a:pt x="144570" y="80241"/>
                  </a:lnTo>
                  <a:cubicBezTo>
                    <a:pt x="147767" y="80241"/>
                    <a:pt x="152107" y="80241"/>
                    <a:pt x="152107" y="75698"/>
                  </a:cubicBezTo>
                  <a:cubicBezTo>
                    <a:pt x="152107" y="71154"/>
                    <a:pt x="147767" y="71154"/>
                    <a:pt x="144570" y="71154"/>
                  </a:cubicBezTo>
                  <a:lnTo>
                    <a:pt x="80847" y="71154"/>
                  </a:lnTo>
                  <a:lnTo>
                    <a:pt x="80847" y="7545"/>
                  </a:lnTo>
                  <a:cubicBezTo>
                    <a:pt x="80847" y="4364"/>
                    <a:pt x="80847" y="48"/>
                    <a:pt x="76279" y="48"/>
                  </a:cubicBezTo>
                  <a:cubicBezTo>
                    <a:pt x="71711" y="48"/>
                    <a:pt x="71711" y="4364"/>
                    <a:pt x="71711" y="7545"/>
                  </a:cubicBezTo>
                  <a:lnTo>
                    <a:pt x="71711" y="71154"/>
                  </a:lnTo>
                  <a:lnTo>
                    <a:pt x="7760" y="71154"/>
                  </a:lnTo>
                  <a:cubicBezTo>
                    <a:pt x="4562" y="71154"/>
                    <a:pt x="223" y="71154"/>
                    <a:pt x="223" y="75698"/>
                  </a:cubicBezTo>
                  <a:cubicBezTo>
                    <a:pt x="223" y="80241"/>
                    <a:pt x="4562" y="80241"/>
                    <a:pt x="7760" y="80241"/>
                  </a:cubicBezTo>
                  <a:lnTo>
                    <a:pt x="71711" y="80241"/>
                  </a:lnTo>
                  <a:lnTo>
                    <a:pt x="71711" y="143851"/>
                  </a:lnTo>
                  <a:cubicBezTo>
                    <a:pt x="71711" y="147031"/>
                    <a:pt x="71711" y="151347"/>
                    <a:pt x="76279" y="151347"/>
                  </a:cubicBezTo>
                  <a:cubicBezTo>
                    <a:pt x="80847" y="151347"/>
                    <a:pt x="80847" y="147031"/>
                    <a:pt x="80847" y="143851"/>
                  </a:cubicBezTo>
                  <a:lnTo>
                    <a:pt x="80847" y="80241"/>
                  </a:ln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9" name="任意多边形: 形状 68">
              <a:extLst>
                <a:ext uri="{FF2B5EF4-FFF2-40B4-BE49-F238E27FC236}">
                  <a16:creationId xmlns:a16="http://schemas.microsoft.com/office/drawing/2014/main" id="{E6ABAAEB-2CFD-461E-8687-5F05E161FE55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6418644" y="2334851"/>
              <a:ext cx="101179" cy="160840"/>
            </a:xfrm>
            <a:custGeom>
              <a:avLst/>
              <a:gdLst>
                <a:gd name="connsiteX0" fmla="*/ 101413 w 101179"/>
                <a:gd name="connsiteY0" fmla="*/ 112273 h 160840"/>
                <a:gd name="connsiteX1" fmla="*/ 91363 w 101179"/>
                <a:gd name="connsiteY1" fmla="*/ 80468 h 160840"/>
                <a:gd name="connsiteX2" fmla="*/ 53449 w 101179"/>
                <a:gd name="connsiteY2" fmla="*/ 60704 h 160840"/>
                <a:gd name="connsiteX3" fmla="*/ 36776 w 101179"/>
                <a:gd name="connsiteY3" fmla="*/ 56388 h 160840"/>
                <a:gd name="connsiteX4" fmla="*/ 22387 w 101179"/>
                <a:gd name="connsiteY4" fmla="*/ 33670 h 160840"/>
                <a:gd name="connsiteX5" fmla="*/ 44999 w 101179"/>
                <a:gd name="connsiteY5" fmla="*/ 9816 h 160840"/>
                <a:gd name="connsiteX6" fmla="*/ 84283 w 101179"/>
                <a:gd name="connsiteY6" fmla="*/ 50481 h 160840"/>
                <a:gd name="connsiteX7" fmla="*/ 89764 w 101179"/>
                <a:gd name="connsiteY7" fmla="*/ 54343 h 160840"/>
                <a:gd name="connsiteX8" fmla="*/ 95246 w 101179"/>
                <a:gd name="connsiteY8" fmla="*/ 47982 h 160840"/>
                <a:gd name="connsiteX9" fmla="*/ 95246 w 101179"/>
                <a:gd name="connsiteY9" fmla="*/ 6409 h 160840"/>
                <a:gd name="connsiteX10" fmla="*/ 91135 w 101179"/>
                <a:gd name="connsiteY10" fmla="*/ 48 h 160840"/>
                <a:gd name="connsiteX11" fmla="*/ 83598 w 101179"/>
                <a:gd name="connsiteY11" fmla="*/ 5273 h 160840"/>
                <a:gd name="connsiteX12" fmla="*/ 77431 w 101179"/>
                <a:gd name="connsiteY12" fmla="*/ 11407 h 160840"/>
                <a:gd name="connsiteX13" fmla="*/ 44770 w 101179"/>
                <a:gd name="connsiteY13" fmla="*/ 48 h 160840"/>
                <a:gd name="connsiteX14" fmla="*/ 233 w 101179"/>
                <a:gd name="connsiteY14" fmla="*/ 45483 h 160840"/>
                <a:gd name="connsiteX15" fmla="*/ 11196 w 101179"/>
                <a:gd name="connsiteY15" fmla="*/ 76379 h 160840"/>
                <a:gd name="connsiteX16" fmla="*/ 48653 w 101179"/>
                <a:gd name="connsiteY16" fmla="*/ 94099 h 160840"/>
                <a:gd name="connsiteX17" fmla="*/ 64184 w 101179"/>
                <a:gd name="connsiteY17" fmla="*/ 97961 h 160840"/>
                <a:gd name="connsiteX18" fmla="*/ 79258 w 101179"/>
                <a:gd name="connsiteY18" fmla="*/ 123632 h 160840"/>
                <a:gd name="connsiteX19" fmla="*/ 56190 w 101179"/>
                <a:gd name="connsiteY19" fmla="*/ 150212 h 160840"/>
                <a:gd name="connsiteX20" fmla="*/ 10967 w 101179"/>
                <a:gd name="connsiteY20" fmla="*/ 111819 h 160840"/>
                <a:gd name="connsiteX21" fmla="*/ 5714 w 101179"/>
                <a:gd name="connsiteY21" fmla="*/ 106594 h 160840"/>
                <a:gd name="connsiteX22" fmla="*/ 233 w 101179"/>
                <a:gd name="connsiteY22" fmla="*/ 113182 h 160840"/>
                <a:gd name="connsiteX23" fmla="*/ 233 w 101179"/>
                <a:gd name="connsiteY23" fmla="*/ 154528 h 160840"/>
                <a:gd name="connsiteX24" fmla="*/ 4344 w 101179"/>
                <a:gd name="connsiteY24" fmla="*/ 160889 h 160840"/>
                <a:gd name="connsiteX25" fmla="*/ 11881 w 101179"/>
                <a:gd name="connsiteY25" fmla="*/ 155664 h 160840"/>
                <a:gd name="connsiteX26" fmla="*/ 18276 w 101179"/>
                <a:gd name="connsiteY26" fmla="*/ 149303 h 160840"/>
                <a:gd name="connsiteX27" fmla="*/ 56418 w 101179"/>
                <a:gd name="connsiteY27" fmla="*/ 160889 h 160840"/>
                <a:gd name="connsiteX28" fmla="*/ 101413 w 101179"/>
                <a:gd name="connsiteY28" fmla="*/ 112273 h 160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179" h="160840">
                  <a:moveTo>
                    <a:pt x="101413" y="112273"/>
                  </a:moveTo>
                  <a:cubicBezTo>
                    <a:pt x="101413" y="98642"/>
                    <a:pt x="97073" y="88192"/>
                    <a:pt x="91363" y="80468"/>
                  </a:cubicBezTo>
                  <a:cubicBezTo>
                    <a:pt x="81770" y="67519"/>
                    <a:pt x="72863" y="65475"/>
                    <a:pt x="53449" y="60704"/>
                  </a:cubicBezTo>
                  <a:cubicBezTo>
                    <a:pt x="47054" y="59114"/>
                    <a:pt x="39289" y="57296"/>
                    <a:pt x="36776" y="56388"/>
                  </a:cubicBezTo>
                  <a:cubicBezTo>
                    <a:pt x="29011" y="53434"/>
                    <a:pt x="22387" y="44802"/>
                    <a:pt x="22387" y="33670"/>
                  </a:cubicBezTo>
                  <a:cubicBezTo>
                    <a:pt x="22387" y="22765"/>
                    <a:pt x="27869" y="9816"/>
                    <a:pt x="44999" y="9816"/>
                  </a:cubicBezTo>
                  <a:cubicBezTo>
                    <a:pt x="78573" y="9816"/>
                    <a:pt x="83141" y="41848"/>
                    <a:pt x="84283" y="50481"/>
                  </a:cubicBezTo>
                  <a:cubicBezTo>
                    <a:pt x="84968" y="53889"/>
                    <a:pt x="86110" y="54343"/>
                    <a:pt x="89764" y="54343"/>
                  </a:cubicBezTo>
                  <a:cubicBezTo>
                    <a:pt x="95246" y="54343"/>
                    <a:pt x="95246" y="53207"/>
                    <a:pt x="95246" y="47982"/>
                  </a:cubicBezTo>
                  <a:lnTo>
                    <a:pt x="95246" y="6409"/>
                  </a:lnTo>
                  <a:cubicBezTo>
                    <a:pt x="95246" y="2092"/>
                    <a:pt x="95246" y="48"/>
                    <a:pt x="91135" y="48"/>
                  </a:cubicBezTo>
                  <a:cubicBezTo>
                    <a:pt x="89079" y="48"/>
                    <a:pt x="88851" y="275"/>
                    <a:pt x="83598" y="5273"/>
                  </a:cubicBezTo>
                  <a:lnTo>
                    <a:pt x="77431" y="11407"/>
                  </a:lnTo>
                  <a:cubicBezTo>
                    <a:pt x="68523" y="3910"/>
                    <a:pt x="58017" y="48"/>
                    <a:pt x="44770" y="48"/>
                  </a:cubicBezTo>
                  <a:cubicBezTo>
                    <a:pt x="16221" y="48"/>
                    <a:pt x="233" y="20039"/>
                    <a:pt x="233" y="45483"/>
                  </a:cubicBezTo>
                  <a:cubicBezTo>
                    <a:pt x="233" y="58887"/>
                    <a:pt x="5029" y="68882"/>
                    <a:pt x="11196" y="76379"/>
                  </a:cubicBezTo>
                  <a:cubicBezTo>
                    <a:pt x="20332" y="87284"/>
                    <a:pt x="28554" y="89101"/>
                    <a:pt x="48653" y="94099"/>
                  </a:cubicBezTo>
                  <a:cubicBezTo>
                    <a:pt x="53906" y="95235"/>
                    <a:pt x="62813" y="97507"/>
                    <a:pt x="64184" y="97961"/>
                  </a:cubicBezTo>
                  <a:cubicBezTo>
                    <a:pt x="75375" y="102959"/>
                    <a:pt x="79258" y="114318"/>
                    <a:pt x="79258" y="123632"/>
                  </a:cubicBezTo>
                  <a:cubicBezTo>
                    <a:pt x="79258" y="134763"/>
                    <a:pt x="74690" y="150212"/>
                    <a:pt x="56190" y="150212"/>
                  </a:cubicBezTo>
                  <a:cubicBezTo>
                    <a:pt x="39974" y="150212"/>
                    <a:pt x="12566" y="143623"/>
                    <a:pt x="10967" y="111819"/>
                  </a:cubicBezTo>
                  <a:cubicBezTo>
                    <a:pt x="10739" y="107729"/>
                    <a:pt x="10739" y="106594"/>
                    <a:pt x="5714" y="106594"/>
                  </a:cubicBezTo>
                  <a:cubicBezTo>
                    <a:pt x="233" y="106594"/>
                    <a:pt x="233" y="107957"/>
                    <a:pt x="233" y="113182"/>
                  </a:cubicBezTo>
                  <a:lnTo>
                    <a:pt x="233" y="154528"/>
                  </a:lnTo>
                  <a:cubicBezTo>
                    <a:pt x="233" y="158844"/>
                    <a:pt x="233" y="160889"/>
                    <a:pt x="4344" y="160889"/>
                  </a:cubicBezTo>
                  <a:cubicBezTo>
                    <a:pt x="6400" y="160889"/>
                    <a:pt x="6628" y="160662"/>
                    <a:pt x="11881" y="155664"/>
                  </a:cubicBezTo>
                  <a:lnTo>
                    <a:pt x="18276" y="149303"/>
                  </a:lnTo>
                  <a:cubicBezTo>
                    <a:pt x="31523" y="159299"/>
                    <a:pt x="47511" y="160889"/>
                    <a:pt x="56418" y="160889"/>
                  </a:cubicBezTo>
                  <a:cubicBezTo>
                    <a:pt x="86110" y="160889"/>
                    <a:pt x="101413" y="139080"/>
                    <a:pt x="101413" y="112273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F24DF185-90E4-D47B-A6B5-C68B0D16F66B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6602553" y="2431855"/>
              <a:ext cx="139550" cy="9087"/>
            </a:xfrm>
            <a:custGeom>
              <a:avLst/>
              <a:gdLst>
                <a:gd name="connsiteX0" fmla="*/ 131797 w 139550"/>
                <a:gd name="connsiteY0" fmla="*/ 9135 h 9087"/>
                <a:gd name="connsiteX1" fmla="*/ 139791 w 139550"/>
                <a:gd name="connsiteY1" fmla="*/ 4591 h 9087"/>
                <a:gd name="connsiteX2" fmla="*/ 131797 w 139550"/>
                <a:gd name="connsiteY2" fmla="*/ 48 h 9087"/>
                <a:gd name="connsiteX3" fmla="*/ 8234 w 139550"/>
                <a:gd name="connsiteY3" fmla="*/ 48 h 9087"/>
                <a:gd name="connsiteX4" fmla="*/ 241 w 139550"/>
                <a:gd name="connsiteY4" fmla="*/ 4591 h 9087"/>
                <a:gd name="connsiteX5" fmla="*/ 8234 w 139550"/>
                <a:gd name="connsiteY5" fmla="*/ 9135 h 9087"/>
                <a:gd name="connsiteX6" fmla="*/ 131797 w 139550"/>
                <a:gd name="connsiteY6" fmla="*/ 9135 h 9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550" h="9087">
                  <a:moveTo>
                    <a:pt x="131797" y="9135"/>
                  </a:moveTo>
                  <a:cubicBezTo>
                    <a:pt x="135680" y="9135"/>
                    <a:pt x="139791" y="9135"/>
                    <a:pt x="139791" y="4591"/>
                  </a:cubicBezTo>
                  <a:cubicBezTo>
                    <a:pt x="139791" y="48"/>
                    <a:pt x="135680" y="48"/>
                    <a:pt x="131797" y="48"/>
                  </a:cubicBezTo>
                  <a:lnTo>
                    <a:pt x="8234" y="48"/>
                  </a:lnTo>
                  <a:cubicBezTo>
                    <a:pt x="4352" y="48"/>
                    <a:pt x="241" y="48"/>
                    <a:pt x="241" y="4591"/>
                  </a:cubicBezTo>
                  <a:cubicBezTo>
                    <a:pt x="241" y="9135"/>
                    <a:pt x="4352" y="9135"/>
                    <a:pt x="8234" y="9135"/>
                  </a:cubicBezTo>
                  <a:lnTo>
                    <a:pt x="131797" y="9135"/>
                  </a:ln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943A40CB-CB14-2317-74E6-352B95049F16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6819758" y="2337350"/>
              <a:ext cx="141605" cy="155843"/>
            </a:xfrm>
            <a:custGeom>
              <a:avLst/>
              <a:gdLst>
                <a:gd name="connsiteX0" fmla="*/ 141856 w 141605"/>
                <a:gd name="connsiteY0" fmla="*/ 113636 h 155843"/>
                <a:gd name="connsiteX1" fmla="*/ 101887 w 141605"/>
                <a:gd name="connsiteY1" fmla="*/ 74335 h 155843"/>
                <a:gd name="connsiteX2" fmla="*/ 135690 w 141605"/>
                <a:gd name="connsiteY2" fmla="*/ 39122 h 155843"/>
                <a:gd name="connsiteX3" fmla="*/ 86584 w 141605"/>
                <a:gd name="connsiteY3" fmla="*/ 48 h 155843"/>
                <a:gd name="connsiteX4" fmla="*/ 251 w 141605"/>
                <a:gd name="connsiteY4" fmla="*/ 48 h 155843"/>
                <a:gd name="connsiteX5" fmla="*/ 251 w 141605"/>
                <a:gd name="connsiteY5" fmla="*/ 10725 h 155843"/>
                <a:gd name="connsiteX6" fmla="*/ 21720 w 141605"/>
                <a:gd name="connsiteY6" fmla="*/ 10725 h 155843"/>
                <a:gd name="connsiteX7" fmla="*/ 21720 w 141605"/>
                <a:gd name="connsiteY7" fmla="*/ 145214 h 155843"/>
                <a:gd name="connsiteX8" fmla="*/ 251 w 141605"/>
                <a:gd name="connsiteY8" fmla="*/ 145214 h 155843"/>
                <a:gd name="connsiteX9" fmla="*/ 251 w 141605"/>
                <a:gd name="connsiteY9" fmla="*/ 155891 h 155843"/>
                <a:gd name="connsiteX10" fmla="*/ 92523 w 141605"/>
                <a:gd name="connsiteY10" fmla="*/ 155891 h 155843"/>
                <a:gd name="connsiteX11" fmla="*/ 141856 w 141605"/>
                <a:gd name="connsiteY11" fmla="*/ 113636 h 155843"/>
                <a:gd name="connsiteX12" fmla="*/ 103257 w 141605"/>
                <a:gd name="connsiteY12" fmla="*/ 39122 h 155843"/>
                <a:gd name="connsiteX13" fmla="*/ 78362 w 141605"/>
                <a:gd name="connsiteY13" fmla="*/ 70700 h 155843"/>
                <a:gd name="connsiteX14" fmla="*/ 51640 w 141605"/>
                <a:gd name="connsiteY14" fmla="*/ 70700 h 155843"/>
                <a:gd name="connsiteX15" fmla="*/ 51640 w 141605"/>
                <a:gd name="connsiteY15" fmla="*/ 10725 h 155843"/>
                <a:gd name="connsiteX16" fmla="*/ 83615 w 141605"/>
                <a:gd name="connsiteY16" fmla="*/ 10725 h 155843"/>
                <a:gd name="connsiteX17" fmla="*/ 103257 w 141605"/>
                <a:gd name="connsiteY17" fmla="*/ 39122 h 155843"/>
                <a:gd name="connsiteX18" fmla="*/ 108282 w 141605"/>
                <a:gd name="connsiteY18" fmla="*/ 113182 h 155843"/>
                <a:gd name="connsiteX19" fmla="*/ 103257 w 141605"/>
                <a:gd name="connsiteY19" fmla="*/ 134991 h 155843"/>
                <a:gd name="connsiteX20" fmla="*/ 84072 w 141605"/>
                <a:gd name="connsiteY20" fmla="*/ 145214 h 155843"/>
                <a:gd name="connsiteX21" fmla="*/ 51640 w 141605"/>
                <a:gd name="connsiteY21" fmla="*/ 145214 h 155843"/>
                <a:gd name="connsiteX22" fmla="*/ 51640 w 141605"/>
                <a:gd name="connsiteY22" fmla="*/ 78878 h 155843"/>
                <a:gd name="connsiteX23" fmla="*/ 86356 w 141605"/>
                <a:gd name="connsiteY23" fmla="*/ 78878 h 155843"/>
                <a:gd name="connsiteX24" fmla="*/ 103486 w 141605"/>
                <a:gd name="connsiteY24" fmla="*/ 89555 h 155843"/>
                <a:gd name="connsiteX25" fmla="*/ 108282 w 141605"/>
                <a:gd name="connsiteY25" fmla="*/ 113182 h 155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1605" h="155843">
                  <a:moveTo>
                    <a:pt x="141856" y="113636"/>
                  </a:moveTo>
                  <a:cubicBezTo>
                    <a:pt x="141856" y="94553"/>
                    <a:pt x="128838" y="77742"/>
                    <a:pt x="101887" y="74335"/>
                  </a:cubicBezTo>
                  <a:cubicBezTo>
                    <a:pt x="123813" y="70018"/>
                    <a:pt x="135690" y="55933"/>
                    <a:pt x="135690" y="39122"/>
                  </a:cubicBezTo>
                  <a:cubicBezTo>
                    <a:pt x="135690" y="18903"/>
                    <a:pt x="119702" y="48"/>
                    <a:pt x="86584" y="48"/>
                  </a:cubicBezTo>
                  <a:lnTo>
                    <a:pt x="251" y="48"/>
                  </a:lnTo>
                  <a:lnTo>
                    <a:pt x="251" y="10725"/>
                  </a:lnTo>
                  <a:lnTo>
                    <a:pt x="21720" y="10725"/>
                  </a:lnTo>
                  <a:lnTo>
                    <a:pt x="21720" y="145214"/>
                  </a:lnTo>
                  <a:lnTo>
                    <a:pt x="251" y="145214"/>
                  </a:lnTo>
                  <a:lnTo>
                    <a:pt x="251" y="155891"/>
                  </a:lnTo>
                  <a:lnTo>
                    <a:pt x="92523" y="155891"/>
                  </a:lnTo>
                  <a:cubicBezTo>
                    <a:pt x="126097" y="155891"/>
                    <a:pt x="141856" y="135672"/>
                    <a:pt x="141856" y="113636"/>
                  </a:cubicBezTo>
                  <a:close/>
                  <a:moveTo>
                    <a:pt x="103257" y="39122"/>
                  </a:moveTo>
                  <a:cubicBezTo>
                    <a:pt x="103257" y="55933"/>
                    <a:pt x="96862" y="70700"/>
                    <a:pt x="78362" y="70700"/>
                  </a:cubicBezTo>
                  <a:lnTo>
                    <a:pt x="51640" y="70700"/>
                  </a:lnTo>
                  <a:lnTo>
                    <a:pt x="51640" y="10725"/>
                  </a:lnTo>
                  <a:lnTo>
                    <a:pt x="83615" y="10725"/>
                  </a:lnTo>
                  <a:cubicBezTo>
                    <a:pt x="87726" y="10725"/>
                    <a:pt x="103257" y="10725"/>
                    <a:pt x="103257" y="39122"/>
                  </a:cubicBezTo>
                  <a:close/>
                  <a:moveTo>
                    <a:pt x="108282" y="113182"/>
                  </a:moveTo>
                  <a:cubicBezTo>
                    <a:pt x="108282" y="122950"/>
                    <a:pt x="106227" y="129993"/>
                    <a:pt x="103257" y="134991"/>
                  </a:cubicBezTo>
                  <a:cubicBezTo>
                    <a:pt x="97091" y="145214"/>
                    <a:pt x="87955" y="145214"/>
                    <a:pt x="84072" y="145214"/>
                  </a:cubicBezTo>
                  <a:lnTo>
                    <a:pt x="51640" y="145214"/>
                  </a:lnTo>
                  <a:lnTo>
                    <a:pt x="51640" y="78878"/>
                  </a:lnTo>
                  <a:lnTo>
                    <a:pt x="86356" y="78878"/>
                  </a:lnTo>
                  <a:cubicBezTo>
                    <a:pt x="90924" y="78878"/>
                    <a:pt x="98233" y="78878"/>
                    <a:pt x="103486" y="89555"/>
                  </a:cubicBezTo>
                  <a:cubicBezTo>
                    <a:pt x="108282" y="98642"/>
                    <a:pt x="108282" y="111137"/>
                    <a:pt x="108282" y="113182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40052AA0-EDA1-B4AB-2BB1-FDD63A64EBA9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7037698" y="2360749"/>
              <a:ext cx="152340" cy="151299"/>
            </a:xfrm>
            <a:custGeom>
              <a:avLst/>
              <a:gdLst>
                <a:gd name="connsiteX0" fmla="*/ 152600 w 152340"/>
                <a:gd name="connsiteY0" fmla="*/ 75698 h 151299"/>
                <a:gd name="connsiteX1" fmla="*/ 76544 w 152340"/>
                <a:gd name="connsiteY1" fmla="*/ 48 h 151299"/>
                <a:gd name="connsiteX2" fmla="*/ 260 w 152340"/>
                <a:gd name="connsiteY2" fmla="*/ 75698 h 151299"/>
                <a:gd name="connsiteX3" fmla="*/ 76316 w 152340"/>
                <a:gd name="connsiteY3" fmla="*/ 151347 h 151299"/>
                <a:gd name="connsiteX4" fmla="*/ 152600 w 152340"/>
                <a:gd name="connsiteY4" fmla="*/ 75698 h 151299"/>
                <a:gd name="connsiteX5" fmla="*/ 76544 w 152340"/>
                <a:gd name="connsiteY5" fmla="*/ 145668 h 151299"/>
                <a:gd name="connsiteX6" fmla="*/ 5970 w 152340"/>
                <a:gd name="connsiteY6" fmla="*/ 75698 h 151299"/>
                <a:gd name="connsiteX7" fmla="*/ 76316 w 152340"/>
                <a:gd name="connsiteY7" fmla="*/ 5727 h 151299"/>
                <a:gd name="connsiteX8" fmla="*/ 146890 w 152340"/>
                <a:gd name="connsiteY8" fmla="*/ 75698 h 151299"/>
                <a:gd name="connsiteX9" fmla="*/ 76544 w 152340"/>
                <a:gd name="connsiteY9" fmla="*/ 145668 h 151299"/>
                <a:gd name="connsiteX10" fmla="*/ 92075 w 152340"/>
                <a:gd name="connsiteY10" fmla="*/ 75698 h 151299"/>
                <a:gd name="connsiteX11" fmla="*/ 76544 w 152340"/>
                <a:gd name="connsiteY11" fmla="*/ 60022 h 151299"/>
                <a:gd name="connsiteX12" fmla="*/ 60785 w 152340"/>
                <a:gd name="connsiteY12" fmla="*/ 75698 h 151299"/>
                <a:gd name="connsiteX13" fmla="*/ 76316 w 152340"/>
                <a:gd name="connsiteY13" fmla="*/ 91373 h 151299"/>
                <a:gd name="connsiteX14" fmla="*/ 92075 w 152340"/>
                <a:gd name="connsiteY14" fmla="*/ 75698 h 151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2340" h="151299">
                  <a:moveTo>
                    <a:pt x="152600" y="75698"/>
                  </a:moveTo>
                  <a:cubicBezTo>
                    <a:pt x="152600" y="33897"/>
                    <a:pt x="118341" y="48"/>
                    <a:pt x="76544" y="48"/>
                  </a:cubicBezTo>
                  <a:cubicBezTo>
                    <a:pt x="34063" y="48"/>
                    <a:pt x="260" y="34351"/>
                    <a:pt x="260" y="75698"/>
                  </a:cubicBezTo>
                  <a:cubicBezTo>
                    <a:pt x="260" y="117498"/>
                    <a:pt x="34519" y="151347"/>
                    <a:pt x="76316" y="151347"/>
                  </a:cubicBezTo>
                  <a:cubicBezTo>
                    <a:pt x="118798" y="151347"/>
                    <a:pt x="152600" y="117044"/>
                    <a:pt x="152600" y="75698"/>
                  </a:cubicBezTo>
                  <a:close/>
                  <a:moveTo>
                    <a:pt x="76544" y="145668"/>
                  </a:moveTo>
                  <a:cubicBezTo>
                    <a:pt x="37260" y="145668"/>
                    <a:pt x="5970" y="114090"/>
                    <a:pt x="5970" y="75698"/>
                  </a:cubicBezTo>
                  <a:cubicBezTo>
                    <a:pt x="5970" y="36623"/>
                    <a:pt x="37945" y="5727"/>
                    <a:pt x="76316" y="5727"/>
                  </a:cubicBezTo>
                  <a:cubicBezTo>
                    <a:pt x="115600" y="5727"/>
                    <a:pt x="146890" y="37305"/>
                    <a:pt x="146890" y="75698"/>
                  </a:cubicBezTo>
                  <a:cubicBezTo>
                    <a:pt x="146890" y="114772"/>
                    <a:pt x="114915" y="145668"/>
                    <a:pt x="76544" y="145668"/>
                  </a:cubicBezTo>
                  <a:close/>
                  <a:moveTo>
                    <a:pt x="92075" y="75698"/>
                  </a:moveTo>
                  <a:cubicBezTo>
                    <a:pt x="92075" y="67065"/>
                    <a:pt x="84995" y="60022"/>
                    <a:pt x="76544" y="60022"/>
                  </a:cubicBezTo>
                  <a:cubicBezTo>
                    <a:pt x="67408" y="60022"/>
                    <a:pt x="60785" y="67519"/>
                    <a:pt x="60785" y="75698"/>
                  </a:cubicBezTo>
                  <a:cubicBezTo>
                    <a:pt x="60785" y="84330"/>
                    <a:pt x="67865" y="91373"/>
                    <a:pt x="76316" y="91373"/>
                  </a:cubicBezTo>
                  <a:cubicBezTo>
                    <a:pt x="85452" y="91373"/>
                    <a:pt x="92075" y="83876"/>
                    <a:pt x="92075" y="75698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73" name="任意多边形: 形状 72">
              <a:extLst>
                <a:ext uri="{FF2B5EF4-FFF2-40B4-BE49-F238E27FC236}">
                  <a16:creationId xmlns:a16="http://schemas.microsoft.com/office/drawing/2014/main" id="{B0CAB0AF-9D0C-AC42-C235-294BF905CC90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7266322" y="2334851"/>
              <a:ext cx="101179" cy="160840"/>
            </a:xfrm>
            <a:custGeom>
              <a:avLst/>
              <a:gdLst>
                <a:gd name="connsiteX0" fmla="*/ 101449 w 101179"/>
                <a:gd name="connsiteY0" fmla="*/ 112273 h 160840"/>
                <a:gd name="connsiteX1" fmla="*/ 91400 w 101179"/>
                <a:gd name="connsiteY1" fmla="*/ 80468 h 160840"/>
                <a:gd name="connsiteX2" fmla="*/ 53486 w 101179"/>
                <a:gd name="connsiteY2" fmla="*/ 60704 h 160840"/>
                <a:gd name="connsiteX3" fmla="*/ 36813 w 101179"/>
                <a:gd name="connsiteY3" fmla="*/ 56388 h 160840"/>
                <a:gd name="connsiteX4" fmla="*/ 22424 w 101179"/>
                <a:gd name="connsiteY4" fmla="*/ 33670 h 160840"/>
                <a:gd name="connsiteX5" fmla="*/ 45036 w 101179"/>
                <a:gd name="connsiteY5" fmla="*/ 9816 h 160840"/>
                <a:gd name="connsiteX6" fmla="*/ 84320 w 101179"/>
                <a:gd name="connsiteY6" fmla="*/ 50481 h 160840"/>
                <a:gd name="connsiteX7" fmla="*/ 89801 w 101179"/>
                <a:gd name="connsiteY7" fmla="*/ 54343 h 160840"/>
                <a:gd name="connsiteX8" fmla="*/ 95283 w 101179"/>
                <a:gd name="connsiteY8" fmla="*/ 47982 h 160840"/>
                <a:gd name="connsiteX9" fmla="*/ 95283 w 101179"/>
                <a:gd name="connsiteY9" fmla="*/ 6409 h 160840"/>
                <a:gd name="connsiteX10" fmla="*/ 91172 w 101179"/>
                <a:gd name="connsiteY10" fmla="*/ 48 h 160840"/>
                <a:gd name="connsiteX11" fmla="*/ 83635 w 101179"/>
                <a:gd name="connsiteY11" fmla="*/ 5273 h 160840"/>
                <a:gd name="connsiteX12" fmla="*/ 77468 w 101179"/>
                <a:gd name="connsiteY12" fmla="*/ 11407 h 160840"/>
                <a:gd name="connsiteX13" fmla="*/ 44807 w 101179"/>
                <a:gd name="connsiteY13" fmla="*/ 48 h 160840"/>
                <a:gd name="connsiteX14" fmla="*/ 270 w 101179"/>
                <a:gd name="connsiteY14" fmla="*/ 45483 h 160840"/>
                <a:gd name="connsiteX15" fmla="*/ 11233 w 101179"/>
                <a:gd name="connsiteY15" fmla="*/ 76379 h 160840"/>
                <a:gd name="connsiteX16" fmla="*/ 48690 w 101179"/>
                <a:gd name="connsiteY16" fmla="*/ 94099 h 160840"/>
                <a:gd name="connsiteX17" fmla="*/ 64221 w 101179"/>
                <a:gd name="connsiteY17" fmla="*/ 97961 h 160840"/>
                <a:gd name="connsiteX18" fmla="*/ 79295 w 101179"/>
                <a:gd name="connsiteY18" fmla="*/ 123632 h 160840"/>
                <a:gd name="connsiteX19" fmla="*/ 56227 w 101179"/>
                <a:gd name="connsiteY19" fmla="*/ 150212 h 160840"/>
                <a:gd name="connsiteX20" fmla="*/ 11004 w 101179"/>
                <a:gd name="connsiteY20" fmla="*/ 111819 h 160840"/>
                <a:gd name="connsiteX21" fmla="*/ 5751 w 101179"/>
                <a:gd name="connsiteY21" fmla="*/ 106594 h 160840"/>
                <a:gd name="connsiteX22" fmla="*/ 270 w 101179"/>
                <a:gd name="connsiteY22" fmla="*/ 113182 h 160840"/>
                <a:gd name="connsiteX23" fmla="*/ 270 w 101179"/>
                <a:gd name="connsiteY23" fmla="*/ 154528 h 160840"/>
                <a:gd name="connsiteX24" fmla="*/ 4381 w 101179"/>
                <a:gd name="connsiteY24" fmla="*/ 160889 h 160840"/>
                <a:gd name="connsiteX25" fmla="*/ 11918 w 101179"/>
                <a:gd name="connsiteY25" fmla="*/ 155664 h 160840"/>
                <a:gd name="connsiteX26" fmla="*/ 18313 w 101179"/>
                <a:gd name="connsiteY26" fmla="*/ 149303 h 160840"/>
                <a:gd name="connsiteX27" fmla="*/ 56455 w 101179"/>
                <a:gd name="connsiteY27" fmla="*/ 160889 h 160840"/>
                <a:gd name="connsiteX28" fmla="*/ 101449 w 101179"/>
                <a:gd name="connsiteY28" fmla="*/ 112273 h 160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179" h="160840">
                  <a:moveTo>
                    <a:pt x="101449" y="112273"/>
                  </a:moveTo>
                  <a:cubicBezTo>
                    <a:pt x="101449" y="98642"/>
                    <a:pt x="97110" y="88192"/>
                    <a:pt x="91400" y="80468"/>
                  </a:cubicBezTo>
                  <a:cubicBezTo>
                    <a:pt x="81807" y="67519"/>
                    <a:pt x="72900" y="65475"/>
                    <a:pt x="53486" y="60704"/>
                  </a:cubicBezTo>
                  <a:cubicBezTo>
                    <a:pt x="47091" y="59114"/>
                    <a:pt x="39326" y="57296"/>
                    <a:pt x="36813" y="56388"/>
                  </a:cubicBezTo>
                  <a:cubicBezTo>
                    <a:pt x="29048" y="53434"/>
                    <a:pt x="22424" y="44802"/>
                    <a:pt x="22424" y="33670"/>
                  </a:cubicBezTo>
                  <a:cubicBezTo>
                    <a:pt x="22424" y="22765"/>
                    <a:pt x="27906" y="9816"/>
                    <a:pt x="45036" y="9816"/>
                  </a:cubicBezTo>
                  <a:cubicBezTo>
                    <a:pt x="78610" y="9816"/>
                    <a:pt x="83178" y="41848"/>
                    <a:pt x="84320" y="50481"/>
                  </a:cubicBezTo>
                  <a:cubicBezTo>
                    <a:pt x="85005" y="53889"/>
                    <a:pt x="86147" y="54343"/>
                    <a:pt x="89801" y="54343"/>
                  </a:cubicBezTo>
                  <a:cubicBezTo>
                    <a:pt x="95283" y="54343"/>
                    <a:pt x="95283" y="53207"/>
                    <a:pt x="95283" y="47982"/>
                  </a:cubicBezTo>
                  <a:lnTo>
                    <a:pt x="95283" y="6409"/>
                  </a:lnTo>
                  <a:cubicBezTo>
                    <a:pt x="95283" y="2092"/>
                    <a:pt x="95283" y="48"/>
                    <a:pt x="91172" y="48"/>
                  </a:cubicBezTo>
                  <a:cubicBezTo>
                    <a:pt x="89116" y="48"/>
                    <a:pt x="88888" y="275"/>
                    <a:pt x="83635" y="5273"/>
                  </a:cubicBezTo>
                  <a:lnTo>
                    <a:pt x="77468" y="11407"/>
                  </a:lnTo>
                  <a:cubicBezTo>
                    <a:pt x="68560" y="3910"/>
                    <a:pt x="58054" y="48"/>
                    <a:pt x="44807" y="48"/>
                  </a:cubicBezTo>
                  <a:cubicBezTo>
                    <a:pt x="16258" y="48"/>
                    <a:pt x="270" y="20039"/>
                    <a:pt x="270" y="45483"/>
                  </a:cubicBezTo>
                  <a:cubicBezTo>
                    <a:pt x="270" y="58887"/>
                    <a:pt x="5066" y="68882"/>
                    <a:pt x="11233" y="76379"/>
                  </a:cubicBezTo>
                  <a:cubicBezTo>
                    <a:pt x="20369" y="87284"/>
                    <a:pt x="28591" y="89101"/>
                    <a:pt x="48690" y="94099"/>
                  </a:cubicBezTo>
                  <a:cubicBezTo>
                    <a:pt x="53943" y="95235"/>
                    <a:pt x="62850" y="97507"/>
                    <a:pt x="64221" y="97961"/>
                  </a:cubicBezTo>
                  <a:cubicBezTo>
                    <a:pt x="75412" y="102959"/>
                    <a:pt x="79295" y="114318"/>
                    <a:pt x="79295" y="123632"/>
                  </a:cubicBezTo>
                  <a:cubicBezTo>
                    <a:pt x="79295" y="134763"/>
                    <a:pt x="74727" y="150212"/>
                    <a:pt x="56227" y="150212"/>
                  </a:cubicBezTo>
                  <a:cubicBezTo>
                    <a:pt x="40011" y="150212"/>
                    <a:pt x="12603" y="143623"/>
                    <a:pt x="11004" y="111819"/>
                  </a:cubicBezTo>
                  <a:cubicBezTo>
                    <a:pt x="10776" y="107729"/>
                    <a:pt x="10776" y="106594"/>
                    <a:pt x="5751" y="106594"/>
                  </a:cubicBezTo>
                  <a:cubicBezTo>
                    <a:pt x="270" y="106594"/>
                    <a:pt x="270" y="107957"/>
                    <a:pt x="270" y="113182"/>
                  </a:cubicBezTo>
                  <a:lnTo>
                    <a:pt x="270" y="154528"/>
                  </a:lnTo>
                  <a:cubicBezTo>
                    <a:pt x="270" y="158844"/>
                    <a:pt x="270" y="160889"/>
                    <a:pt x="4381" y="160889"/>
                  </a:cubicBezTo>
                  <a:cubicBezTo>
                    <a:pt x="6436" y="160889"/>
                    <a:pt x="6665" y="160662"/>
                    <a:pt x="11918" y="155664"/>
                  </a:cubicBezTo>
                  <a:lnTo>
                    <a:pt x="18313" y="149303"/>
                  </a:lnTo>
                  <a:cubicBezTo>
                    <a:pt x="31560" y="159299"/>
                    <a:pt x="47548" y="160889"/>
                    <a:pt x="56455" y="160889"/>
                  </a:cubicBezTo>
                  <a:cubicBezTo>
                    <a:pt x="86147" y="160889"/>
                    <a:pt x="101449" y="139080"/>
                    <a:pt x="101449" y="112273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20E41B0A-CC25-BE14-8341-9611D7CACC14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4298288" y="2919604"/>
              <a:ext cx="155994" cy="155161"/>
            </a:xfrm>
            <a:custGeom>
              <a:avLst/>
              <a:gdLst>
                <a:gd name="connsiteX0" fmla="*/ 156135 w 155994"/>
                <a:gd name="connsiteY0" fmla="*/ 155235 h 155161"/>
                <a:gd name="connsiteX1" fmla="*/ 156135 w 155994"/>
                <a:gd name="connsiteY1" fmla="*/ 148192 h 155161"/>
                <a:gd name="connsiteX2" fmla="*/ 150654 w 155994"/>
                <a:gd name="connsiteY2" fmla="*/ 148192 h 155161"/>
                <a:gd name="connsiteX3" fmla="*/ 132611 w 155994"/>
                <a:gd name="connsiteY3" fmla="*/ 137515 h 155161"/>
                <a:gd name="connsiteX4" fmla="*/ 132611 w 155994"/>
                <a:gd name="connsiteY4" fmla="*/ 17793 h 155161"/>
                <a:gd name="connsiteX5" fmla="*/ 150654 w 155994"/>
                <a:gd name="connsiteY5" fmla="*/ 7116 h 155161"/>
                <a:gd name="connsiteX6" fmla="*/ 156135 w 155994"/>
                <a:gd name="connsiteY6" fmla="*/ 7116 h 155161"/>
                <a:gd name="connsiteX7" fmla="*/ 156135 w 155994"/>
                <a:gd name="connsiteY7" fmla="*/ 73 h 155161"/>
                <a:gd name="connsiteX8" fmla="*/ 122561 w 155994"/>
                <a:gd name="connsiteY8" fmla="*/ 755 h 155161"/>
                <a:gd name="connsiteX9" fmla="*/ 88758 w 155994"/>
                <a:gd name="connsiteY9" fmla="*/ 73 h 155161"/>
                <a:gd name="connsiteX10" fmla="*/ 88758 w 155994"/>
                <a:gd name="connsiteY10" fmla="*/ 7116 h 155161"/>
                <a:gd name="connsiteX11" fmla="*/ 94240 w 155994"/>
                <a:gd name="connsiteY11" fmla="*/ 7116 h 155161"/>
                <a:gd name="connsiteX12" fmla="*/ 112283 w 155994"/>
                <a:gd name="connsiteY12" fmla="*/ 17793 h 155161"/>
                <a:gd name="connsiteX13" fmla="*/ 112283 w 155994"/>
                <a:gd name="connsiteY13" fmla="*/ 70952 h 155161"/>
                <a:gd name="connsiteX14" fmla="*/ 43993 w 155994"/>
                <a:gd name="connsiteY14" fmla="*/ 70952 h 155161"/>
                <a:gd name="connsiteX15" fmla="*/ 43993 w 155994"/>
                <a:gd name="connsiteY15" fmla="*/ 17793 h 155161"/>
                <a:gd name="connsiteX16" fmla="*/ 62036 w 155994"/>
                <a:gd name="connsiteY16" fmla="*/ 7116 h 155161"/>
                <a:gd name="connsiteX17" fmla="*/ 67518 w 155994"/>
                <a:gd name="connsiteY17" fmla="*/ 7116 h 155161"/>
                <a:gd name="connsiteX18" fmla="*/ 67518 w 155994"/>
                <a:gd name="connsiteY18" fmla="*/ 73 h 155161"/>
                <a:gd name="connsiteX19" fmla="*/ 33943 w 155994"/>
                <a:gd name="connsiteY19" fmla="*/ 755 h 155161"/>
                <a:gd name="connsiteX20" fmla="*/ 141 w 155994"/>
                <a:gd name="connsiteY20" fmla="*/ 73 h 155161"/>
                <a:gd name="connsiteX21" fmla="*/ 141 w 155994"/>
                <a:gd name="connsiteY21" fmla="*/ 7116 h 155161"/>
                <a:gd name="connsiteX22" fmla="*/ 5622 w 155994"/>
                <a:gd name="connsiteY22" fmla="*/ 7116 h 155161"/>
                <a:gd name="connsiteX23" fmla="*/ 23665 w 155994"/>
                <a:gd name="connsiteY23" fmla="*/ 17793 h 155161"/>
                <a:gd name="connsiteX24" fmla="*/ 23665 w 155994"/>
                <a:gd name="connsiteY24" fmla="*/ 137515 h 155161"/>
                <a:gd name="connsiteX25" fmla="*/ 5622 w 155994"/>
                <a:gd name="connsiteY25" fmla="*/ 148192 h 155161"/>
                <a:gd name="connsiteX26" fmla="*/ 141 w 155994"/>
                <a:gd name="connsiteY26" fmla="*/ 148192 h 155161"/>
                <a:gd name="connsiteX27" fmla="*/ 141 w 155994"/>
                <a:gd name="connsiteY27" fmla="*/ 155235 h 155161"/>
                <a:gd name="connsiteX28" fmla="*/ 33715 w 155994"/>
                <a:gd name="connsiteY28" fmla="*/ 154553 h 155161"/>
                <a:gd name="connsiteX29" fmla="*/ 67518 w 155994"/>
                <a:gd name="connsiteY29" fmla="*/ 155235 h 155161"/>
                <a:gd name="connsiteX30" fmla="*/ 67518 w 155994"/>
                <a:gd name="connsiteY30" fmla="*/ 148192 h 155161"/>
                <a:gd name="connsiteX31" fmla="*/ 62036 w 155994"/>
                <a:gd name="connsiteY31" fmla="*/ 148192 h 155161"/>
                <a:gd name="connsiteX32" fmla="*/ 43993 w 155994"/>
                <a:gd name="connsiteY32" fmla="*/ 137515 h 155161"/>
                <a:gd name="connsiteX33" fmla="*/ 43993 w 155994"/>
                <a:gd name="connsiteY33" fmla="*/ 77995 h 155161"/>
                <a:gd name="connsiteX34" fmla="*/ 112283 w 155994"/>
                <a:gd name="connsiteY34" fmla="*/ 77995 h 155161"/>
                <a:gd name="connsiteX35" fmla="*/ 112283 w 155994"/>
                <a:gd name="connsiteY35" fmla="*/ 137515 h 155161"/>
                <a:gd name="connsiteX36" fmla="*/ 94240 w 155994"/>
                <a:gd name="connsiteY36" fmla="*/ 148192 h 155161"/>
                <a:gd name="connsiteX37" fmla="*/ 88758 w 155994"/>
                <a:gd name="connsiteY37" fmla="*/ 148192 h 155161"/>
                <a:gd name="connsiteX38" fmla="*/ 88758 w 155994"/>
                <a:gd name="connsiteY38" fmla="*/ 155235 h 155161"/>
                <a:gd name="connsiteX39" fmla="*/ 122333 w 155994"/>
                <a:gd name="connsiteY39" fmla="*/ 154553 h 155161"/>
                <a:gd name="connsiteX40" fmla="*/ 156135 w 155994"/>
                <a:gd name="connsiteY40" fmla="*/ 155235 h 155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55994" h="155161">
                  <a:moveTo>
                    <a:pt x="156135" y="155235"/>
                  </a:moveTo>
                  <a:lnTo>
                    <a:pt x="156135" y="148192"/>
                  </a:lnTo>
                  <a:lnTo>
                    <a:pt x="150654" y="148192"/>
                  </a:lnTo>
                  <a:cubicBezTo>
                    <a:pt x="133067" y="148192"/>
                    <a:pt x="132611" y="145693"/>
                    <a:pt x="132611" y="137515"/>
                  </a:cubicBezTo>
                  <a:lnTo>
                    <a:pt x="132611" y="17793"/>
                  </a:lnTo>
                  <a:cubicBezTo>
                    <a:pt x="132611" y="9615"/>
                    <a:pt x="133067" y="7116"/>
                    <a:pt x="150654" y="7116"/>
                  </a:cubicBezTo>
                  <a:lnTo>
                    <a:pt x="156135" y="7116"/>
                  </a:lnTo>
                  <a:lnTo>
                    <a:pt x="156135" y="73"/>
                  </a:lnTo>
                  <a:cubicBezTo>
                    <a:pt x="148142" y="755"/>
                    <a:pt x="131240" y="755"/>
                    <a:pt x="122561" y="755"/>
                  </a:cubicBezTo>
                  <a:cubicBezTo>
                    <a:pt x="113882" y="755"/>
                    <a:pt x="96752" y="755"/>
                    <a:pt x="88758" y="73"/>
                  </a:cubicBezTo>
                  <a:lnTo>
                    <a:pt x="88758" y="7116"/>
                  </a:lnTo>
                  <a:lnTo>
                    <a:pt x="94240" y="7116"/>
                  </a:lnTo>
                  <a:cubicBezTo>
                    <a:pt x="111827" y="7116"/>
                    <a:pt x="112283" y="9615"/>
                    <a:pt x="112283" y="17793"/>
                  </a:cubicBezTo>
                  <a:lnTo>
                    <a:pt x="112283" y="70952"/>
                  </a:lnTo>
                  <a:lnTo>
                    <a:pt x="43993" y="70952"/>
                  </a:lnTo>
                  <a:lnTo>
                    <a:pt x="43993" y="17793"/>
                  </a:lnTo>
                  <a:cubicBezTo>
                    <a:pt x="43993" y="9615"/>
                    <a:pt x="44449" y="7116"/>
                    <a:pt x="62036" y="7116"/>
                  </a:cubicBezTo>
                  <a:lnTo>
                    <a:pt x="67518" y="7116"/>
                  </a:lnTo>
                  <a:lnTo>
                    <a:pt x="67518" y="73"/>
                  </a:lnTo>
                  <a:cubicBezTo>
                    <a:pt x="59524" y="755"/>
                    <a:pt x="42622" y="755"/>
                    <a:pt x="33943" y="755"/>
                  </a:cubicBezTo>
                  <a:cubicBezTo>
                    <a:pt x="25264" y="755"/>
                    <a:pt x="8134" y="755"/>
                    <a:pt x="141" y="73"/>
                  </a:cubicBezTo>
                  <a:lnTo>
                    <a:pt x="141" y="7116"/>
                  </a:lnTo>
                  <a:lnTo>
                    <a:pt x="5622" y="7116"/>
                  </a:lnTo>
                  <a:cubicBezTo>
                    <a:pt x="23209" y="7116"/>
                    <a:pt x="23665" y="9615"/>
                    <a:pt x="23665" y="17793"/>
                  </a:cubicBezTo>
                  <a:lnTo>
                    <a:pt x="23665" y="137515"/>
                  </a:lnTo>
                  <a:cubicBezTo>
                    <a:pt x="23665" y="145693"/>
                    <a:pt x="23209" y="148192"/>
                    <a:pt x="5622" y="148192"/>
                  </a:cubicBezTo>
                  <a:lnTo>
                    <a:pt x="141" y="148192"/>
                  </a:lnTo>
                  <a:lnTo>
                    <a:pt x="141" y="155235"/>
                  </a:lnTo>
                  <a:cubicBezTo>
                    <a:pt x="8134" y="154553"/>
                    <a:pt x="25036" y="154553"/>
                    <a:pt x="33715" y="154553"/>
                  </a:cubicBezTo>
                  <a:cubicBezTo>
                    <a:pt x="42394" y="154553"/>
                    <a:pt x="59524" y="154553"/>
                    <a:pt x="67518" y="155235"/>
                  </a:cubicBezTo>
                  <a:lnTo>
                    <a:pt x="67518" y="148192"/>
                  </a:lnTo>
                  <a:lnTo>
                    <a:pt x="62036" y="148192"/>
                  </a:lnTo>
                  <a:cubicBezTo>
                    <a:pt x="44449" y="148192"/>
                    <a:pt x="43993" y="145693"/>
                    <a:pt x="43993" y="137515"/>
                  </a:cubicBezTo>
                  <a:lnTo>
                    <a:pt x="43993" y="77995"/>
                  </a:lnTo>
                  <a:lnTo>
                    <a:pt x="112283" y="77995"/>
                  </a:lnTo>
                  <a:lnTo>
                    <a:pt x="112283" y="137515"/>
                  </a:lnTo>
                  <a:cubicBezTo>
                    <a:pt x="112283" y="145693"/>
                    <a:pt x="111827" y="148192"/>
                    <a:pt x="94240" y="148192"/>
                  </a:cubicBezTo>
                  <a:lnTo>
                    <a:pt x="88758" y="148192"/>
                  </a:lnTo>
                  <a:lnTo>
                    <a:pt x="88758" y="155235"/>
                  </a:lnTo>
                  <a:cubicBezTo>
                    <a:pt x="96752" y="154553"/>
                    <a:pt x="113654" y="154553"/>
                    <a:pt x="122333" y="154553"/>
                  </a:cubicBezTo>
                  <a:cubicBezTo>
                    <a:pt x="131012" y="154553"/>
                    <a:pt x="148142" y="154553"/>
                    <a:pt x="156135" y="155235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75" name="任意多边形: 形状 74">
              <a:extLst>
                <a:ext uri="{FF2B5EF4-FFF2-40B4-BE49-F238E27FC236}">
                  <a16:creationId xmlns:a16="http://schemas.microsoft.com/office/drawing/2014/main" id="{201CBF4C-3821-A8F5-9D29-3C5E15196B03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4468443" y="2972991"/>
              <a:ext cx="88389" cy="104274"/>
            </a:xfrm>
            <a:custGeom>
              <a:avLst/>
              <a:gdLst>
                <a:gd name="connsiteX0" fmla="*/ 88538 w 88389"/>
                <a:gd name="connsiteY0" fmla="*/ 74814 h 104274"/>
                <a:gd name="connsiteX1" fmla="*/ 85568 w 88389"/>
                <a:gd name="connsiteY1" fmla="*/ 72088 h 104274"/>
                <a:gd name="connsiteX2" fmla="*/ 82599 w 88389"/>
                <a:gd name="connsiteY2" fmla="*/ 75269 h 104274"/>
                <a:gd name="connsiteX3" fmla="*/ 51766 w 88389"/>
                <a:gd name="connsiteY3" fmla="*/ 98668 h 104274"/>
                <a:gd name="connsiteX4" fmla="*/ 25957 w 88389"/>
                <a:gd name="connsiteY4" fmla="*/ 83447 h 104274"/>
                <a:gd name="connsiteX5" fmla="*/ 19105 w 88389"/>
                <a:gd name="connsiteY5" fmla="*/ 49371 h 104274"/>
                <a:gd name="connsiteX6" fmla="*/ 82828 w 88389"/>
                <a:gd name="connsiteY6" fmla="*/ 49371 h 104274"/>
                <a:gd name="connsiteX7" fmla="*/ 88538 w 88389"/>
                <a:gd name="connsiteY7" fmla="*/ 44600 h 104274"/>
                <a:gd name="connsiteX8" fmla="*/ 47655 w 88389"/>
                <a:gd name="connsiteY8" fmla="*/ 73 h 104274"/>
                <a:gd name="connsiteX9" fmla="*/ 148 w 88389"/>
                <a:gd name="connsiteY9" fmla="*/ 51870 h 104274"/>
                <a:gd name="connsiteX10" fmla="*/ 50395 w 88389"/>
                <a:gd name="connsiteY10" fmla="*/ 104347 h 104274"/>
                <a:gd name="connsiteX11" fmla="*/ 88538 w 88389"/>
                <a:gd name="connsiteY11" fmla="*/ 74814 h 104274"/>
                <a:gd name="connsiteX12" fmla="*/ 73463 w 88389"/>
                <a:gd name="connsiteY12" fmla="*/ 44600 h 104274"/>
                <a:gd name="connsiteX13" fmla="*/ 19333 w 88389"/>
                <a:gd name="connsiteY13" fmla="*/ 44600 h 104274"/>
                <a:gd name="connsiteX14" fmla="*/ 47655 w 88389"/>
                <a:gd name="connsiteY14" fmla="*/ 5071 h 104274"/>
                <a:gd name="connsiteX15" fmla="*/ 73463 w 88389"/>
                <a:gd name="connsiteY15" fmla="*/ 44600 h 104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8389" h="104274">
                  <a:moveTo>
                    <a:pt x="88538" y="74814"/>
                  </a:moveTo>
                  <a:cubicBezTo>
                    <a:pt x="88538" y="72543"/>
                    <a:pt x="86710" y="72088"/>
                    <a:pt x="85568" y="72088"/>
                  </a:cubicBezTo>
                  <a:cubicBezTo>
                    <a:pt x="83513" y="72088"/>
                    <a:pt x="83056" y="73451"/>
                    <a:pt x="82599" y="75269"/>
                  </a:cubicBezTo>
                  <a:cubicBezTo>
                    <a:pt x="74605" y="98668"/>
                    <a:pt x="54050" y="98668"/>
                    <a:pt x="51766" y="98668"/>
                  </a:cubicBezTo>
                  <a:cubicBezTo>
                    <a:pt x="40346" y="98668"/>
                    <a:pt x="31210" y="91853"/>
                    <a:pt x="25957" y="83447"/>
                  </a:cubicBezTo>
                  <a:cubicBezTo>
                    <a:pt x="19105" y="72543"/>
                    <a:pt x="19105" y="57549"/>
                    <a:pt x="19105" y="49371"/>
                  </a:cubicBezTo>
                  <a:lnTo>
                    <a:pt x="82828" y="49371"/>
                  </a:lnTo>
                  <a:cubicBezTo>
                    <a:pt x="87852" y="49371"/>
                    <a:pt x="88538" y="49371"/>
                    <a:pt x="88538" y="44600"/>
                  </a:cubicBezTo>
                  <a:cubicBezTo>
                    <a:pt x="88538" y="22109"/>
                    <a:pt x="76204" y="73"/>
                    <a:pt x="47655" y="73"/>
                  </a:cubicBezTo>
                  <a:cubicBezTo>
                    <a:pt x="21161" y="73"/>
                    <a:pt x="148" y="23473"/>
                    <a:pt x="148" y="51870"/>
                  </a:cubicBezTo>
                  <a:cubicBezTo>
                    <a:pt x="148" y="82311"/>
                    <a:pt x="24130" y="104347"/>
                    <a:pt x="50395" y="104347"/>
                  </a:cubicBezTo>
                  <a:cubicBezTo>
                    <a:pt x="78260" y="104347"/>
                    <a:pt x="88538" y="79131"/>
                    <a:pt x="88538" y="74814"/>
                  </a:cubicBezTo>
                  <a:close/>
                  <a:moveTo>
                    <a:pt x="73463" y="44600"/>
                  </a:moveTo>
                  <a:lnTo>
                    <a:pt x="19333" y="44600"/>
                  </a:lnTo>
                  <a:cubicBezTo>
                    <a:pt x="20704" y="10751"/>
                    <a:pt x="39889" y="5071"/>
                    <a:pt x="47655" y="5071"/>
                  </a:cubicBezTo>
                  <a:cubicBezTo>
                    <a:pt x="71179" y="5071"/>
                    <a:pt x="73463" y="35740"/>
                    <a:pt x="73463" y="44600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A6F1AAB8-37FD-5172-854E-B04E9BA935D4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4570765" y="2972991"/>
              <a:ext cx="103006" cy="104274"/>
            </a:xfrm>
            <a:custGeom>
              <a:avLst/>
              <a:gdLst>
                <a:gd name="connsiteX0" fmla="*/ 103159 w 103006"/>
                <a:gd name="connsiteY0" fmla="*/ 81630 h 104274"/>
                <a:gd name="connsiteX1" fmla="*/ 103159 w 103006"/>
                <a:gd name="connsiteY1" fmla="*/ 68908 h 104274"/>
                <a:gd name="connsiteX2" fmla="*/ 97449 w 103006"/>
                <a:gd name="connsiteY2" fmla="*/ 68908 h 104274"/>
                <a:gd name="connsiteX3" fmla="*/ 97449 w 103006"/>
                <a:gd name="connsiteY3" fmla="*/ 81630 h 104274"/>
                <a:gd name="connsiteX4" fmla="*/ 89227 w 103006"/>
                <a:gd name="connsiteY4" fmla="*/ 96169 h 104274"/>
                <a:gd name="connsiteX5" fmla="*/ 80776 w 103006"/>
                <a:gd name="connsiteY5" fmla="*/ 84810 h 104274"/>
                <a:gd name="connsiteX6" fmla="*/ 80776 w 103006"/>
                <a:gd name="connsiteY6" fmla="*/ 39375 h 104274"/>
                <a:gd name="connsiteX7" fmla="*/ 72554 w 103006"/>
                <a:gd name="connsiteY7" fmla="*/ 12568 h 104274"/>
                <a:gd name="connsiteX8" fmla="*/ 41264 w 103006"/>
                <a:gd name="connsiteY8" fmla="*/ 73 h 104274"/>
                <a:gd name="connsiteX9" fmla="*/ 6776 w 103006"/>
                <a:gd name="connsiteY9" fmla="*/ 25744 h 104274"/>
                <a:gd name="connsiteX10" fmla="*/ 17282 w 103006"/>
                <a:gd name="connsiteY10" fmla="*/ 36422 h 104274"/>
                <a:gd name="connsiteX11" fmla="*/ 27788 w 103006"/>
                <a:gd name="connsiteY11" fmla="*/ 25971 h 104274"/>
                <a:gd name="connsiteX12" fmla="*/ 16140 w 103006"/>
                <a:gd name="connsiteY12" fmla="*/ 15521 h 104274"/>
                <a:gd name="connsiteX13" fmla="*/ 40807 w 103006"/>
                <a:gd name="connsiteY13" fmla="*/ 5071 h 104274"/>
                <a:gd name="connsiteX14" fmla="*/ 65017 w 103006"/>
                <a:gd name="connsiteY14" fmla="*/ 34150 h 104274"/>
                <a:gd name="connsiteX15" fmla="*/ 65017 w 103006"/>
                <a:gd name="connsiteY15" fmla="*/ 42555 h 104274"/>
                <a:gd name="connsiteX16" fmla="*/ 22992 w 103006"/>
                <a:gd name="connsiteY16" fmla="*/ 50734 h 104274"/>
                <a:gd name="connsiteX17" fmla="*/ 152 w 103006"/>
                <a:gd name="connsiteY17" fmla="*/ 80267 h 104274"/>
                <a:gd name="connsiteX18" fmla="*/ 36696 w 103006"/>
                <a:gd name="connsiteY18" fmla="*/ 104347 h 104274"/>
                <a:gd name="connsiteX19" fmla="*/ 66616 w 103006"/>
                <a:gd name="connsiteY19" fmla="*/ 84583 h 104274"/>
                <a:gd name="connsiteX20" fmla="*/ 84431 w 103006"/>
                <a:gd name="connsiteY20" fmla="*/ 103211 h 104274"/>
                <a:gd name="connsiteX21" fmla="*/ 103159 w 103006"/>
                <a:gd name="connsiteY21" fmla="*/ 81630 h 104274"/>
                <a:gd name="connsiteX22" fmla="*/ 65017 w 103006"/>
                <a:gd name="connsiteY22" fmla="*/ 70044 h 104274"/>
                <a:gd name="connsiteX23" fmla="*/ 38295 w 103006"/>
                <a:gd name="connsiteY23" fmla="*/ 99349 h 104274"/>
                <a:gd name="connsiteX24" fmla="*/ 17739 w 103006"/>
                <a:gd name="connsiteY24" fmla="*/ 80039 h 104274"/>
                <a:gd name="connsiteX25" fmla="*/ 65017 w 103006"/>
                <a:gd name="connsiteY25" fmla="*/ 47326 h 104274"/>
                <a:gd name="connsiteX26" fmla="*/ 65017 w 103006"/>
                <a:gd name="connsiteY26" fmla="*/ 70044 h 104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3006" h="104274">
                  <a:moveTo>
                    <a:pt x="103159" y="81630"/>
                  </a:moveTo>
                  <a:lnTo>
                    <a:pt x="103159" y="68908"/>
                  </a:lnTo>
                  <a:lnTo>
                    <a:pt x="97449" y="68908"/>
                  </a:lnTo>
                  <a:lnTo>
                    <a:pt x="97449" y="81630"/>
                  </a:lnTo>
                  <a:cubicBezTo>
                    <a:pt x="97449" y="94806"/>
                    <a:pt x="91740" y="96169"/>
                    <a:pt x="89227" y="96169"/>
                  </a:cubicBezTo>
                  <a:cubicBezTo>
                    <a:pt x="81690" y="96169"/>
                    <a:pt x="80776" y="85946"/>
                    <a:pt x="80776" y="84810"/>
                  </a:cubicBezTo>
                  <a:lnTo>
                    <a:pt x="80776" y="39375"/>
                  </a:lnTo>
                  <a:cubicBezTo>
                    <a:pt x="80776" y="29833"/>
                    <a:pt x="80776" y="20974"/>
                    <a:pt x="72554" y="12568"/>
                  </a:cubicBezTo>
                  <a:cubicBezTo>
                    <a:pt x="63647" y="3708"/>
                    <a:pt x="52227" y="73"/>
                    <a:pt x="41264" y="73"/>
                  </a:cubicBezTo>
                  <a:cubicBezTo>
                    <a:pt x="22535" y="73"/>
                    <a:pt x="6776" y="10751"/>
                    <a:pt x="6776" y="25744"/>
                  </a:cubicBezTo>
                  <a:cubicBezTo>
                    <a:pt x="6776" y="32560"/>
                    <a:pt x="11344" y="36422"/>
                    <a:pt x="17282" y="36422"/>
                  </a:cubicBezTo>
                  <a:cubicBezTo>
                    <a:pt x="23677" y="36422"/>
                    <a:pt x="27788" y="31878"/>
                    <a:pt x="27788" y="25971"/>
                  </a:cubicBezTo>
                  <a:cubicBezTo>
                    <a:pt x="27788" y="23245"/>
                    <a:pt x="26646" y="15748"/>
                    <a:pt x="16140" y="15521"/>
                  </a:cubicBezTo>
                  <a:cubicBezTo>
                    <a:pt x="22307" y="7570"/>
                    <a:pt x="33498" y="5071"/>
                    <a:pt x="40807" y="5071"/>
                  </a:cubicBezTo>
                  <a:cubicBezTo>
                    <a:pt x="51998" y="5071"/>
                    <a:pt x="65017" y="13931"/>
                    <a:pt x="65017" y="34150"/>
                  </a:cubicBezTo>
                  <a:lnTo>
                    <a:pt x="65017" y="42555"/>
                  </a:lnTo>
                  <a:cubicBezTo>
                    <a:pt x="53369" y="43237"/>
                    <a:pt x="37381" y="43918"/>
                    <a:pt x="22992" y="50734"/>
                  </a:cubicBezTo>
                  <a:cubicBezTo>
                    <a:pt x="5862" y="58458"/>
                    <a:pt x="152" y="70271"/>
                    <a:pt x="152" y="80267"/>
                  </a:cubicBezTo>
                  <a:cubicBezTo>
                    <a:pt x="152" y="98668"/>
                    <a:pt x="22307" y="104347"/>
                    <a:pt x="36696" y="104347"/>
                  </a:cubicBezTo>
                  <a:cubicBezTo>
                    <a:pt x="51770" y="104347"/>
                    <a:pt x="62276" y="95260"/>
                    <a:pt x="66616" y="84583"/>
                  </a:cubicBezTo>
                  <a:cubicBezTo>
                    <a:pt x="67529" y="93670"/>
                    <a:pt x="73696" y="103211"/>
                    <a:pt x="84431" y="103211"/>
                  </a:cubicBezTo>
                  <a:cubicBezTo>
                    <a:pt x="89227" y="103211"/>
                    <a:pt x="103159" y="100031"/>
                    <a:pt x="103159" y="81630"/>
                  </a:cubicBezTo>
                  <a:close/>
                  <a:moveTo>
                    <a:pt x="65017" y="70044"/>
                  </a:moveTo>
                  <a:cubicBezTo>
                    <a:pt x="65017" y="91625"/>
                    <a:pt x="48573" y="99349"/>
                    <a:pt x="38295" y="99349"/>
                  </a:cubicBezTo>
                  <a:cubicBezTo>
                    <a:pt x="27103" y="99349"/>
                    <a:pt x="17739" y="91398"/>
                    <a:pt x="17739" y="80039"/>
                  </a:cubicBezTo>
                  <a:cubicBezTo>
                    <a:pt x="17739" y="67545"/>
                    <a:pt x="27332" y="48689"/>
                    <a:pt x="65017" y="47326"/>
                  </a:cubicBezTo>
                  <a:lnTo>
                    <a:pt x="65017" y="70044"/>
                  </a:ln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77" name="任意多边形: 形状 76">
              <a:extLst>
                <a:ext uri="{FF2B5EF4-FFF2-40B4-BE49-F238E27FC236}">
                  <a16:creationId xmlns:a16="http://schemas.microsoft.com/office/drawing/2014/main" id="{DDB84E31-024C-488D-4AB9-DE78C3AD87FF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4675599" y="2976853"/>
              <a:ext cx="111685" cy="100412"/>
            </a:xfrm>
            <a:custGeom>
              <a:avLst/>
              <a:gdLst>
                <a:gd name="connsiteX0" fmla="*/ 111843 w 111685"/>
                <a:gd name="connsiteY0" fmla="*/ 7116 h 100412"/>
                <a:gd name="connsiteX1" fmla="*/ 111843 w 111685"/>
                <a:gd name="connsiteY1" fmla="*/ 73 h 100412"/>
                <a:gd name="connsiteX2" fmla="*/ 94713 w 111685"/>
                <a:gd name="connsiteY2" fmla="*/ 755 h 100412"/>
                <a:gd name="connsiteX3" fmla="*/ 74843 w 111685"/>
                <a:gd name="connsiteY3" fmla="*/ 73 h 100412"/>
                <a:gd name="connsiteX4" fmla="*/ 74843 w 111685"/>
                <a:gd name="connsiteY4" fmla="*/ 7116 h 100412"/>
                <a:gd name="connsiteX5" fmla="*/ 85806 w 111685"/>
                <a:gd name="connsiteY5" fmla="*/ 16884 h 100412"/>
                <a:gd name="connsiteX6" fmla="*/ 84436 w 111685"/>
                <a:gd name="connsiteY6" fmla="*/ 22337 h 100412"/>
                <a:gd name="connsiteX7" fmla="*/ 61139 w 111685"/>
                <a:gd name="connsiteY7" fmla="*/ 80267 h 100412"/>
                <a:gd name="connsiteX8" fmla="*/ 35559 w 111685"/>
                <a:gd name="connsiteY8" fmla="*/ 16884 h 100412"/>
                <a:gd name="connsiteX9" fmla="*/ 34188 w 111685"/>
                <a:gd name="connsiteY9" fmla="*/ 13022 h 100412"/>
                <a:gd name="connsiteX10" fmla="*/ 47207 w 111685"/>
                <a:gd name="connsiteY10" fmla="*/ 7116 h 100412"/>
                <a:gd name="connsiteX11" fmla="*/ 47207 w 111685"/>
                <a:gd name="connsiteY11" fmla="*/ 73 h 100412"/>
                <a:gd name="connsiteX12" fmla="*/ 22312 w 111685"/>
                <a:gd name="connsiteY12" fmla="*/ 755 h 100412"/>
                <a:gd name="connsiteX13" fmla="*/ 157 w 111685"/>
                <a:gd name="connsiteY13" fmla="*/ 73 h 100412"/>
                <a:gd name="connsiteX14" fmla="*/ 157 w 111685"/>
                <a:gd name="connsiteY14" fmla="*/ 7116 h 100412"/>
                <a:gd name="connsiteX15" fmla="*/ 18429 w 111685"/>
                <a:gd name="connsiteY15" fmla="*/ 15521 h 100412"/>
                <a:gd name="connsiteX16" fmla="*/ 51318 w 111685"/>
                <a:gd name="connsiteY16" fmla="*/ 96169 h 100412"/>
                <a:gd name="connsiteX17" fmla="*/ 56114 w 111685"/>
                <a:gd name="connsiteY17" fmla="*/ 100485 h 100412"/>
                <a:gd name="connsiteX18" fmla="*/ 60911 w 111685"/>
                <a:gd name="connsiteY18" fmla="*/ 96169 h 100412"/>
                <a:gd name="connsiteX19" fmla="*/ 90831 w 111685"/>
                <a:gd name="connsiteY19" fmla="*/ 22337 h 100412"/>
                <a:gd name="connsiteX20" fmla="*/ 111843 w 111685"/>
                <a:gd name="connsiteY20" fmla="*/ 7116 h 100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1685" h="100412">
                  <a:moveTo>
                    <a:pt x="111843" y="7116"/>
                  </a:moveTo>
                  <a:lnTo>
                    <a:pt x="111843" y="73"/>
                  </a:lnTo>
                  <a:cubicBezTo>
                    <a:pt x="106590" y="528"/>
                    <a:pt x="99966" y="755"/>
                    <a:pt x="94713" y="755"/>
                  </a:cubicBezTo>
                  <a:lnTo>
                    <a:pt x="74843" y="73"/>
                  </a:lnTo>
                  <a:lnTo>
                    <a:pt x="74843" y="7116"/>
                  </a:lnTo>
                  <a:cubicBezTo>
                    <a:pt x="83294" y="7343"/>
                    <a:pt x="85806" y="12568"/>
                    <a:pt x="85806" y="16884"/>
                  </a:cubicBezTo>
                  <a:cubicBezTo>
                    <a:pt x="85806" y="18929"/>
                    <a:pt x="85349" y="19838"/>
                    <a:pt x="84436" y="22337"/>
                  </a:cubicBezTo>
                  <a:lnTo>
                    <a:pt x="61139" y="80267"/>
                  </a:lnTo>
                  <a:lnTo>
                    <a:pt x="35559" y="16884"/>
                  </a:lnTo>
                  <a:cubicBezTo>
                    <a:pt x="34188" y="13931"/>
                    <a:pt x="34188" y="13022"/>
                    <a:pt x="34188" y="13022"/>
                  </a:cubicBezTo>
                  <a:cubicBezTo>
                    <a:pt x="34188" y="7116"/>
                    <a:pt x="43096" y="7116"/>
                    <a:pt x="47207" y="7116"/>
                  </a:cubicBezTo>
                  <a:lnTo>
                    <a:pt x="47207" y="73"/>
                  </a:lnTo>
                  <a:lnTo>
                    <a:pt x="22312" y="755"/>
                  </a:lnTo>
                  <a:cubicBezTo>
                    <a:pt x="16145" y="755"/>
                    <a:pt x="7009" y="528"/>
                    <a:pt x="157" y="73"/>
                  </a:cubicBezTo>
                  <a:lnTo>
                    <a:pt x="157" y="7116"/>
                  </a:lnTo>
                  <a:cubicBezTo>
                    <a:pt x="14546" y="7116"/>
                    <a:pt x="15460" y="8479"/>
                    <a:pt x="18429" y="15521"/>
                  </a:cubicBezTo>
                  <a:lnTo>
                    <a:pt x="51318" y="96169"/>
                  </a:lnTo>
                  <a:cubicBezTo>
                    <a:pt x="52688" y="99349"/>
                    <a:pt x="53145" y="100485"/>
                    <a:pt x="56114" y="100485"/>
                  </a:cubicBezTo>
                  <a:cubicBezTo>
                    <a:pt x="59083" y="100485"/>
                    <a:pt x="59997" y="98441"/>
                    <a:pt x="60911" y="96169"/>
                  </a:cubicBezTo>
                  <a:lnTo>
                    <a:pt x="90831" y="22337"/>
                  </a:lnTo>
                  <a:cubicBezTo>
                    <a:pt x="92886" y="17112"/>
                    <a:pt x="96769" y="7343"/>
                    <a:pt x="111843" y="7116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78" name="任意多边形: 形状 77">
              <a:extLst>
                <a:ext uri="{FF2B5EF4-FFF2-40B4-BE49-F238E27FC236}">
                  <a16:creationId xmlns:a16="http://schemas.microsoft.com/office/drawing/2014/main" id="{D23B5176-B6D6-6CB3-B0EF-06D6E1FF90B5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4796193" y="2976853"/>
              <a:ext cx="111685" cy="144484"/>
            </a:xfrm>
            <a:custGeom>
              <a:avLst/>
              <a:gdLst>
                <a:gd name="connsiteX0" fmla="*/ 111848 w 111685"/>
                <a:gd name="connsiteY0" fmla="*/ 7116 h 144484"/>
                <a:gd name="connsiteX1" fmla="*/ 111848 w 111685"/>
                <a:gd name="connsiteY1" fmla="*/ 73 h 144484"/>
                <a:gd name="connsiteX2" fmla="*/ 94719 w 111685"/>
                <a:gd name="connsiteY2" fmla="*/ 755 h 144484"/>
                <a:gd name="connsiteX3" fmla="*/ 74848 w 111685"/>
                <a:gd name="connsiteY3" fmla="*/ 73 h 144484"/>
                <a:gd name="connsiteX4" fmla="*/ 74848 w 111685"/>
                <a:gd name="connsiteY4" fmla="*/ 7116 h 144484"/>
                <a:gd name="connsiteX5" fmla="*/ 85583 w 111685"/>
                <a:gd name="connsiteY5" fmla="*/ 16884 h 144484"/>
                <a:gd name="connsiteX6" fmla="*/ 84212 w 111685"/>
                <a:gd name="connsiteY6" fmla="*/ 22337 h 144484"/>
                <a:gd name="connsiteX7" fmla="*/ 61144 w 111685"/>
                <a:gd name="connsiteY7" fmla="*/ 78222 h 144484"/>
                <a:gd name="connsiteX8" fmla="*/ 35792 w 111685"/>
                <a:gd name="connsiteY8" fmla="*/ 17112 h 144484"/>
                <a:gd name="connsiteX9" fmla="*/ 34422 w 111685"/>
                <a:gd name="connsiteY9" fmla="*/ 13022 h 144484"/>
                <a:gd name="connsiteX10" fmla="*/ 47212 w 111685"/>
                <a:gd name="connsiteY10" fmla="*/ 7116 h 144484"/>
                <a:gd name="connsiteX11" fmla="*/ 47212 w 111685"/>
                <a:gd name="connsiteY11" fmla="*/ 73 h 144484"/>
                <a:gd name="connsiteX12" fmla="*/ 22317 w 111685"/>
                <a:gd name="connsiteY12" fmla="*/ 755 h 144484"/>
                <a:gd name="connsiteX13" fmla="*/ 162 w 111685"/>
                <a:gd name="connsiteY13" fmla="*/ 73 h 144484"/>
                <a:gd name="connsiteX14" fmla="*/ 162 w 111685"/>
                <a:gd name="connsiteY14" fmla="*/ 7116 h 144484"/>
                <a:gd name="connsiteX15" fmla="*/ 18663 w 111685"/>
                <a:gd name="connsiteY15" fmla="*/ 15067 h 144484"/>
                <a:gd name="connsiteX16" fmla="*/ 52922 w 111685"/>
                <a:gd name="connsiteY16" fmla="*/ 97986 h 144484"/>
                <a:gd name="connsiteX17" fmla="*/ 47212 w 111685"/>
                <a:gd name="connsiteY17" fmla="*/ 111390 h 144484"/>
                <a:gd name="connsiteX18" fmla="*/ 21175 w 111685"/>
                <a:gd name="connsiteY18" fmla="*/ 139560 h 144484"/>
                <a:gd name="connsiteX19" fmla="*/ 10440 w 111685"/>
                <a:gd name="connsiteY19" fmla="*/ 135471 h 144484"/>
                <a:gd name="connsiteX20" fmla="*/ 19348 w 111685"/>
                <a:gd name="connsiteY20" fmla="*/ 125929 h 144484"/>
                <a:gd name="connsiteX21" fmla="*/ 9755 w 111685"/>
                <a:gd name="connsiteY21" fmla="*/ 116388 h 144484"/>
                <a:gd name="connsiteX22" fmla="*/ 162 w 111685"/>
                <a:gd name="connsiteY22" fmla="*/ 126156 h 144484"/>
                <a:gd name="connsiteX23" fmla="*/ 21175 w 111685"/>
                <a:gd name="connsiteY23" fmla="*/ 144558 h 144484"/>
                <a:gd name="connsiteX24" fmla="*/ 50410 w 111685"/>
                <a:gd name="connsiteY24" fmla="*/ 118659 h 144484"/>
                <a:gd name="connsiteX25" fmla="*/ 90607 w 111685"/>
                <a:gd name="connsiteY25" fmla="*/ 21655 h 144484"/>
                <a:gd name="connsiteX26" fmla="*/ 111848 w 111685"/>
                <a:gd name="connsiteY26" fmla="*/ 7116 h 144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1685" h="144484">
                  <a:moveTo>
                    <a:pt x="111848" y="7116"/>
                  </a:moveTo>
                  <a:lnTo>
                    <a:pt x="111848" y="73"/>
                  </a:lnTo>
                  <a:cubicBezTo>
                    <a:pt x="106595" y="528"/>
                    <a:pt x="99972" y="755"/>
                    <a:pt x="94719" y="755"/>
                  </a:cubicBezTo>
                  <a:lnTo>
                    <a:pt x="74848" y="73"/>
                  </a:lnTo>
                  <a:lnTo>
                    <a:pt x="74848" y="7116"/>
                  </a:lnTo>
                  <a:cubicBezTo>
                    <a:pt x="81928" y="7343"/>
                    <a:pt x="85583" y="11205"/>
                    <a:pt x="85583" y="16884"/>
                  </a:cubicBezTo>
                  <a:cubicBezTo>
                    <a:pt x="85583" y="19156"/>
                    <a:pt x="85354" y="19611"/>
                    <a:pt x="84212" y="22337"/>
                  </a:cubicBezTo>
                  <a:lnTo>
                    <a:pt x="61144" y="78222"/>
                  </a:lnTo>
                  <a:lnTo>
                    <a:pt x="35792" y="17112"/>
                  </a:lnTo>
                  <a:cubicBezTo>
                    <a:pt x="34879" y="14840"/>
                    <a:pt x="34422" y="13931"/>
                    <a:pt x="34422" y="13022"/>
                  </a:cubicBezTo>
                  <a:cubicBezTo>
                    <a:pt x="34422" y="7116"/>
                    <a:pt x="42873" y="7116"/>
                    <a:pt x="47212" y="7116"/>
                  </a:cubicBezTo>
                  <a:lnTo>
                    <a:pt x="47212" y="73"/>
                  </a:lnTo>
                  <a:lnTo>
                    <a:pt x="22317" y="755"/>
                  </a:lnTo>
                  <a:cubicBezTo>
                    <a:pt x="16150" y="755"/>
                    <a:pt x="7014" y="528"/>
                    <a:pt x="162" y="73"/>
                  </a:cubicBezTo>
                  <a:lnTo>
                    <a:pt x="162" y="7116"/>
                  </a:lnTo>
                  <a:cubicBezTo>
                    <a:pt x="11125" y="7116"/>
                    <a:pt x="15465" y="7116"/>
                    <a:pt x="18663" y="15067"/>
                  </a:cubicBezTo>
                  <a:lnTo>
                    <a:pt x="52922" y="97986"/>
                  </a:lnTo>
                  <a:lnTo>
                    <a:pt x="47212" y="111390"/>
                  </a:lnTo>
                  <a:cubicBezTo>
                    <a:pt x="42187" y="123885"/>
                    <a:pt x="35792" y="139560"/>
                    <a:pt x="21175" y="139560"/>
                  </a:cubicBezTo>
                  <a:cubicBezTo>
                    <a:pt x="20033" y="139560"/>
                    <a:pt x="14780" y="139560"/>
                    <a:pt x="10440" y="135471"/>
                  </a:cubicBezTo>
                  <a:cubicBezTo>
                    <a:pt x="17521" y="134562"/>
                    <a:pt x="19348" y="129564"/>
                    <a:pt x="19348" y="125929"/>
                  </a:cubicBezTo>
                  <a:cubicBezTo>
                    <a:pt x="19348" y="120023"/>
                    <a:pt x="15008" y="116388"/>
                    <a:pt x="9755" y="116388"/>
                  </a:cubicBezTo>
                  <a:cubicBezTo>
                    <a:pt x="5187" y="116388"/>
                    <a:pt x="162" y="119341"/>
                    <a:pt x="162" y="126156"/>
                  </a:cubicBezTo>
                  <a:cubicBezTo>
                    <a:pt x="162" y="136379"/>
                    <a:pt x="9755" y="144558"/>
                    <a:pt x="21175" y="144558"/>
                  </a:cubicBezTo>
                  <a:cubicBezTo>
                    <a:pt x="35564" y="144558"/>
                    <a:pt x="44928" y="131609"/>
                    <a:pt x="50410" y="118659"/>
                  </a:cubicBezTo>
                  <a:lnTo>
                    <a:pt x="90607" y="21655"/>
                  </a:lnTo>
                  <a:cubicBezTo>
                    <a:pt x="96546" y="7343"/>
                    <a:pt x="108194" y="7116"/>
                    <a:pt x="111848" y="7116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79" name="任意多边形: 形状 78">
              <a:extLst>
                <a:ext uri="{FF2B5EF4-FFF2-40B4-BE49-F238E27FC236}">
                  <a16:creationId xmlns:a16="http://schemas.microsoft.com/office/drawing/2014/main" id="{BB3D9F28-CD93-D55F-0B17-4F0120B68427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4996497" y="2919604"/>
              <a:ext cx="159192" cy="160159"/>
            </a:xfrm>
            <a:custGeom>
              <a:avLst/>
              <a:gdLst>
                <a:gd name="connsiteX0" fmla="*/ 159363 w 159192"/>
                <a:gd name="connsiteY0" fmla="*/ 135243 h 160159"/>
                <a:gd name="connsiteX1" fmla="*/ 156394 w 159192"/>
                <a:gd name="connsiteY1" fmla="*/ 131381 h 160159"/>
                <a:gd name="connsiteX2" fmla="*/ 153654 w 159192"/>
                <a:gd name="connsiteY2" fmla="*/ 135016 h 160159"/>
                <a:gd name="connsiteX3" fmla="*/ 138579 w 159192"/>
                <a:gd name="connsiteY3" fmla="*/ 155235 h 160159"/>
                <a:gd name="connsiteX4" fmla="*/ 122363 w 159192"/>
                <a:gd name="connsiteY4" fmla="*/ 122521 h 160159"/>
                <a:gd name="connsiteX5" fmla="*/ 119394 w 159192"/>
                <a:gd name="connsiteY5" fmla="*/ 104347 h 160159"/>
                <a:gd name="connsiteX6" fmla="*/ 91530 w 159192"/>
                <a:gd name="connsiteY6" fmla="*/ 77995 h 160159"/>
                <a:gd name="connsiteX7" fmla="*/ 131499 w 159192"/>
                <a:gd name="connsiteY7" fmla="*/ 40965 h 160159"/>
                <a:gd name="connsiteX8" fmla="*/ 71888 w 159192"/>
                <a:gd name="connsiteY8" fmla="*/ 73 h 160159"/>
                <a:gd name="connsiteX9" fmla="*/ 171 w 159192"/>
                <a:gd name="connsiteY9" fmla="*/ 73 h 160159"/>
                <a:gd name="connsiteX10" fmla="*/ 171 w 159192"/>
                <a:gd name="connsiteY10" fmla="*/ 7116 h 160159"/>
                <a:gd name="connsiteX11" fmla="*/ 5653 w 159192"/>
                <a:gd name="connsiteY11" fmla="*/ 7116 h 160159"/>
                <a:gd name="connsiteX12" fmla="*/ 23696 w 159192"/>
                <a:gd name="connsiteY12" fmla="*/ 17793 h 160159"/>
                <a:gd name="connsiteX13" fmla="*/ 23696 w 159192"/>
                <a:gd name="connsiteY13" fmla="*/ 137515 h 160159"/>
                <a:gd name="connsiteX14" fmla="*/ 5653 w 159192"/>
                <a:gd name="connsiteY14" fmla="*/ 148192 h 160159"/>
                <a:gd name="connsiteX15" fmla="*/ 171 w 159192"/>
                <a:gd name="connsiteY15" fmla="*/ 148192 h 160159"/>
                <a:gd name="connsiteX16" fmla="*/ 171 w 159192"/>
                <a:gd name="connsiteY16" fmla="*/ 155235 h 160159"/>
                <a:gd name="connsiteX17" fmla="*/ 33517 w 159192"/>
                <a:gd name="connsiteY17" fmla="*/ 154553 h 160159"/>
                <a:gd name="connsiteX18" fmla="*/ 66863 w 159192"/>
                <a:gd name="connsiteY18" fmla="*/ 155235 h 160159"/>
                <a:gd name="connsiteX19" fmla="*/ 66863 w 159192"/>
                <a:gd name="connsiteY19" fmla="*/ 148192 h 160159"/>
                <a:gd name="connsiteX20" fmla="*/ 61381 w 159192"/>
                <a:gd name="connsiteY20" fmla="*/ 148192 h 160159"/>
                <a:gd name="connsiteX21" fmla="*/ 43338 w 159192"/>
                <a:gd name="connsiteY21" fmla="*/ 137515 h 160159"/>
                <a:gd name="connsiteX22" fmla="*/ 43338 w 159192"/>
                <a:gd name="connsiteY22" fmla="*/ 80039 h 160159"/>
                <a:gd name="connsiteX23" fmla="*/ 69604 w 159192"/>
                <a:gd name="connsiteY23" fmla="*/ 80039 h 160159"/>
                <a:gd name="connsiteX24" fmla="*/ 90844 w 159192"/>
                <a:gd name="connsiteY24" fmla="*/ 87763 h 160159"/>
                <a:gd name="connsiteX25" fmla="*/ 99524 w 159192"/>
                <a:gd name="connsiteY25" fmla="*/ 118205 h 160159"/>
                <a:gd name="connsiteX26" fmla="*/ 108888 w 159192"/>
                <a:gd name="connsiteY26" fmla="*/ 150691 h 160159"/>
                <a:gd name="connsiteX27" fmla="*/ 137666 w 159192"/>
                <a:gd name="connsiteY27" fmla="*/ 160233 h 160159"/>
                <a:gd name="connsiteX28" fmla="*/ 159363 w 159192"/>
                <a:gd name="connsiteY28" fmla="*/ 135243 h 160159"/>
                <a:gd name="connsiteX29" fmla="*/ 107974 w 159192"/>
                <a:gd name="connsiteY29" fmla="*/ 40965 h 160159"/>
                <a:gd name="connsiteX30" fmla="*/ 68690 w 159192"/>
                <a:gd name="connsiteY30" fmla="*/ 75042 h 160159"/>
                <a:gd name="connsiteX31" fmla="*/ 43338 w 159192"/>
                <a:gd name="connsiteY31" fmla="*/ 75042 h 160159"/>
                <a:gd name="connsiteX32" fmla="*/ 43338 w 159192"/>
                <a:gd name="connsiteY32" fmla="*/ 16203 h 160159"/>
                <a:gd name="connsiteX33" fmla="*/ 48363 w 159192"/>
                <a:gd name="connsiteY33" fmla="*/ 7570 h 160159"/>
                <a:gd name="connsiteX34" fmla="*/ 61838 w 159192"/>
                <a:gd name="connsiteY34" fmla="*/ 7116 h 160159"/>
                <a:gd name="connsiteX35" fmla="*/ 107974 w 159192"/>
                <a:gd name="connsiteY35" fmla="*/ 40965 h 160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59192" h="160159">
                  <a:moveTo>
                    <a:pt x="159363" y="135243"/>
                  </a:moveTo>
                  <a:cubicBezTo>
                    <a:pt x="159363" y="133880"/>
                    <a:pt x="159363" y="131381"/>
                    <a:pt x="156394" y="131381"/>
                  </a:cubicBezTo>
                  <a:cubicBezTo>
                    <a:pt x="153882" y="131381"/>
                    <a:pt x="153882" y="133426"/>
                    <a:pt x="153654" y="135016"/>
                  </a:cubicBezTo>
                  <a:cubicBezTo>
                    <a:pt x="152283" y="151146"/>
                    <a:pt x="144289" y="155235"/>
                    <a:pt x="138579" y="155235"/>
                  </a:cubicBezTo>
                  <a:cubicBezTo>
                    <a:pt x="127388" y="155235"/>
                    <a:pt x="125561" y="143649"/>
                    <a:pt x="122363" y="122521"/>
                  </a:cubicBezTo>
                  <a:lnTo>
                    <a:pt x="119394" y="104347"/>
                  </a:lnTo>
                  <a:cubicBezTo>
                    <a:pt x="115283" y="89808"/>
                    <a:pt x="104091" y="82311"/>
                    <a:pt x="91530" y="77995"/>
                  </a:cubicBezTo>
                  <a:cubicBezTo>
                    <a:pt x="113684" y="72543"/>
                    <a:pt x="131499" y="58685"/>
                    <a:pt x="131499" y="40965"/>
                  </a:cubicBezTo>
                  <a:cubicBezTo>
                    <a:pt x="131499" y="19156"/>
                    <a:pt x="105462" y="73"/>
                    <a:pt x="71888" y="73"/>
                  </a:cubicBezTo>
                  <a:lnTo>
                    <a:pt x="171" y="73"/>
                  </a:lnTo>
                  <a:lnTo>
                    <a:pt x="171" y="7116"/>
                  </a:lnTo>
                  <a:lnTo>
                    <a:pt x="5653" y="7116"/>
                  </a:lnTo>
                  <a:cubicBezTo>
                    <a:pt x="23239" y="7116"/>
                    <a:pt x="23696" y="9615"/>
                    <a:pt x="23696" y="17793"/>
                  </a:cubicBezTo>
                  <a:lnTo>
                    <a:pt x="23696" y="137515"/>
                  </a:lnTo>
                  <a:cubicBezTo>
                    <a:pt x="23696" y="145693"/>
                    <a:pt x="23239" y="148192"/>
                    <a:pt x="5653" y="148192"/>
                  </a:cubicBezTo>
                  <a:lnTo>
                    <a:pt x="171" y="148192"/>
                  </a:lnTo>
                  <a:lnTo>
                    <a:pt x="171" y="155235"/>
                  </a:lnTo>
                  <a:cubicBezTo>
                    <a:pt x="8393" y="154553"/>
                    <a:pt x="24609" y="154553"/>
                    <a:pt x="33517" y="154553"/>
                  </a:cubicBezTo>
                  <a:cubicBezTo>
                    <a:pt x="42424" y="154553"/>
                    <a:pt x="58641" y="154553"/>
                    <a:pt x="66863" y="155235"/>
                  </a:cubicBezTo>
                  <a:lnTo>
                    <a:pt x="66863" y="148192"/>
                  </a:lnTo>
                  <a:lnTo>
                    <a:pt x="61381" y="148192"/>
                  </a:lnTo>
                  <a:cubicBezTo>
                    <a:pt x="43795" y="148192"/>
                    <a:pt x="43338" y="145693"/>
                    <a:pt x="43338" y="137515"/>
                  </a:cubicBezTo>
                  <a:lnTo>
                    <a:pt x="43338" y="80039"/>
                  </a:lnTo>
                  <a:lnTo>
                    <a:pt x="69604" y="80039"/>
                  </a:lnTo>
                  <a:cubicBezTo>
                    <a:pt x="73258" y="80039"/>
                    <a:pt x="82851" y="80039"/>
                    <a:pt x="90844" y="87763"/>
                  </a:cubicBezTo>
                  <a:cubicBezTo>
                    <a:pt x="99524" y="95942"/>
                    <a:pt x="99524" y="102984"/>
                    <a:pt x="99524" y="118205"/>
                  </a:cubicBezTo>
                  <a:cubicBezTo>
                    <a:pt x="99524" y="132972"/>
                    <a:pt x="99524" y="142059"/>
                    <a:pt x="108888" y="150691"/>
                  </a:cubicBezTo>
                  <a:cubicBezTo>
                    <a:pt x="118252" y="158870"/>
                    <a:pt x="130814" y="160233"/>
                    <a:pt x="137666" y="160233"/>
                  </a:cubicBezTo>
                  <a:cubicBezTo>
                    <a:pt x="155481" y="160233"/>
                    <a:pt x="159363" y="141604"/>
                    <a:pt x="159363" y="135243"/>
                  </a:cubicBezTo>
                  <a:close/>
                  <a:moveTo>
                    <a:pt x="107974" y="40965"/>
                  </a:moveTo>
                  <a:cubicBezTo>
                    <a:pt x="107974" y="56640"/>
                    <a:pt x="102493" y="75042"/>
                    <a:pt x="68690" y="75042"/>
                  </a:cubicBezTo>
                  <a:lnTo>
                    <a:pt x="43338" y="75042"/>
                  </a:lnTo>
                  <a:lnTo>
                    <a:pt x="43338" y="16203"/>
                  </a:lnTo>
                  <a:cubicBezTo>
                    <a:pt x="43338" y="10978"/>
                    <a:pt x="43338" y="8252"/>
                    <a:pt x="48363" y="7570"/>
                  </a:cubicBezTo>
                  <a:cubicBezTo>
                    <a:pt x="50647" y="7116"/>
                    <a:pt x="57270" y="7116"/>
                    <a:pt x="61838" y="7116"/>
                  </a:cubicBezTo>
                  <a:cubicBezTo>
                    <a:pt x="82394" y="7116"/>
                    <a:pt x="107974" y="8024"/>
                    <a:pt x="107974" y="40965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80" name="任意多边形: 形状 79">
              <a:extLst>
                <a:ext uri="{FF2B5EF4-FFF2-40B4-BE49-F238E27FC236}">
                  <a16:creationId xmlns:a16="http://schemas.microsoft.com/office/drawing/2014/main" id="{6F35BFF9-2FA5-5F40-B49F-869938545AF0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5163911" y="2972991"/>
              <a:ext cx="103006" cy="104274"/>
            </a:xfrm>
            <a:custGeom>
              <a:avLst/>
              <a:gdLst>
                <a:gd name="connsiteX0" fmla="*/ 103185 w 103006"/>
                <a:gd name="connsiteY0" fmla="*/ 81630 h 104274"/>
                <a:gd name="connsiteX1" fmla="*/ 103185 w 103006"/>
                <a:gd name="connsiteY1" fmla="*/ 68908 h 104274"/>
                <a:gd name="connsiteX2" fmla="*/ 97475 w 103006"/>
                <a:gd name="connsiteY2" fmla="*/ 68908 h 104274"/>
                <a:gd name="connsiteX3" fmla="*/ 97475 w 103006"/>
                <a:gd name="connsiteY3" fmla="*/ 81630 h 104274"/>
                <a:gd name="connsiteX4" fmla="*/ 89253 w 103006"/>
                <a:gd name="connsiteY4" fmla="*/ 96169 h 104274"/>
                <a:gd name="connsiteX5" fmla="*/ 80802 w 103006"/>
                <a:gd name="connsiteY5" fmla="*/ 84810 h 104274"/>
                <a:gd name="connsiteX6" fmla="*/ 80802 w 103006"/>
                <a:gd name="connsiteY6" fmla="*/ 39375 h 104274"/>
                <a:gd name="connsiteX7" fmla="*/ 72580 w 103006"/>
                <a:gd name="connsiteY7" fmla="*/ 12568 h 104274"/>
                <a:gd name="connsiteX8" fmla="*/ 41290 w 103006"/>
                <a:gd name="connsiteY8" fmla="*/ 73 h 104274"/>
                <a:gd name="connsiteX9" fmla="*/ 6802 w 103006"/>
                <a:gd name="connsiteY9" fmla="*/ 25744 h 104274"/>
                <a:gd name="connsiteX10" fmla="*/ 17308 w 103006"/>
                <a:gd name="connsiteY10" fmla="*/ 36422 h 104274"/>
                <a:gd name="connsiteX11" fmla="*/ 27814 w 103006"/>
                <a:gd name="connsiteY11" fmla="*/ 25971 h 104274"/>
                <a:gd name="connsiteX12" fmla="*/ 16166 w 103006"/>
                <a:gd name="connsiteY12" fmla="*/ 15521 h 104274"/>
                <a:gd name="connsiteX13" fmla="*/ 40833 w 103006"/>
                <a:gd name="connsiteY13" fmla="*/ 5071 h 104274"/>
                <a:gd name="connsiteX14" fmla="*/ 65043 w 103006"/>
                <a:gd name="connsiteY14" fmla="*/ 34150 h 104274"/>
                <a:gd name="connsiteX15" fmla="*/ 65043 w 103006"/>
                <a:gd name="connsiteY15" fmla="*/ 42555 h 104274"/>
                <a:gd name="connsiteX16" fmla="*/ 23018 w 103006"/>
                <a:gd name="connsiteY16" fmla="*/ 50734 h 104274"/>
                <a:gd name="connsiteX17" fmla="*/ 178 w 103006"/>
                <a:gd name="connsiteY17" fmla="*/ 80267 h 104274"/>
                <a:gd name="connsiteX18" fmla="*/ 36722 w 103006"/>
                <a:gd name="connsiteY18" fmla="*/ 104347 h 104274"/>
                <a:gd name="connsiteX19" fmla="*/ 66642 w 103006"/>
                <a:gd name="connsiteY19" fmla="*/ 84583 h 104274"/>
                <a:gd name="connsiteX20" fmla="*/ 84457 w 103006"/>
                <a:gd name="connsiteY20" fmla="*/ 103211 h 104274"/>
                <a:gd name="connsiteX21" fmla="*/ 103185 w 103006"/>
                <a:gd name="connsiteY21" fmla="*/ 81630 h 104274"/>
                <a:gd name="connsiteX22" fmla="*/ 65043 w 103006"/>
                <a:gd name="connsiteY22" fmla="*/ 70044 h 104274"/>
                <a:gd name="connsiteX23" fmla="*/ 38321 w 103006"/>
                <a:gd name="connsiteY23" fmla="*/ 99349 h 104274"/>
                <a:gd name="connsiteX24" fmla="*/ 17765 w 103006"/>
                <a:gd name="connsiteY24" fmla="*/ 80039 h 104274"/>
                <a:gd name="connsiteX25" fmla="*/ 65043 w 103006"/>
                <a:gd name="connsiteY25" fmla="*/ 47326 h 104274"/>
                <a:gd name="connsiteX26" fmla="*/ 65043 w 103006"/>
                <a:gd name="connsiteY26" fmla="*/ 70044 h 104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3006" h="104274">
                  <a:moveTo>
                    <a:pt x="103185" y="81630"/>
                  </a:moveTo>
                  <a:lnTo>
                    <a:pt x="103185" y="68908"/>
                  </a:lnTo>
                  <a:lnTo>
                    <a:pt x="97475" y="68908"/>
                  </a:lnTo>
                  <a:lnTo>
                    <a:pt x="97475" y="81630"/>
                  </a:lnTo>
                  <a:cubicBezTo>
                    <a:pt x="97475" y="94806"/>
                    <a:pt x="91765" y="96169"/>
                    <a:pt x="89253" y="96169"/>
                  </a:cubicBezTo>
                  <a:cubicBezTo>
                    <a:pt x="81716" y="96169"/>
                    <a:pt x="80802" y="85946"/>
                    <a:pt x="80802" y="84810"/>
                  </a:cubicBezTo>
                  <a:lnTo>
                    <a:pt x="80802" y="39375"/>
                  </a:lnTo>
                  <a:cubicBezTo>
                    <a:pt x="80802" y="29833"/>
                    <a:pt x="80802" y="20974"/>
                    <a:pt x="72580" y="12568"/>
                  </a:cubicBezTo>
                  <a:cubicBezTo>
                    <a:pt x="63673" y="3708"/>
                    <a:pt x="52253" y="73"/>
                    <a:pt x="41290" y="73"/>
                  </a:cubicBezTo>
                  <a:cubicBezTo>
                    <a:pt x="22561" y="73"/>
                    <a:pt x="6802" y="10751"/>
                    <a:pt x="6802" y="25744"/>
                  </a:cubicBezTo>
                  <a:cubicBezTo>
                    <a:pt x="6802" y="32560"/>
                    <a:pt x="11370" y="36422"/>
                    <a:pt x="17308" y="36422"/>
                  </a:cubicBezTo>
                  <a:cubicBezTo>
                    <a:pt x="23703" y="36422"/>
                    <a:pt x="27814" y="31878"/>
                    <a:pt x="27814" y="25971"/>
                  </a:cubicBezTo>
                  <a:cubicBezTo>
                    <a:pt x="27814" y="23245"/>
                    <a:pt x="26672" y="15748"/>
                    <a:pt x="16166" y="15521"/>
                  </a:cubicBezTo>
                  <a:cubicBezTo>
                    <a:pt x="22333" y="7570"/>
                    <a:pt x="33524" y="5071"/>
                    <a:pt x="40833" y="5071"/>
                  </a:cubicBezTo>
                  <a:cubicBezTo>
                    <a:pt x="52024" y="5071"/>
                    <a:pt x="65043" y="13931"/>
                    <a:pt x="65043" y="34150"/>
                  </a:cubicBezTo>
                  <a:lnTo>
                    <a:pt x="65043" y="42555"/>
                  </a:lnTo>
                  <a:cubicBezTo>
                    <a:pt x="53395" y="43237"/>
                    <a:pt x="37407" y="43918"/>
                    <a:pt x="23018" y="50734"/>
                  </a:cubicBezTo>
                  <a:cubicBezTo>
                    <a:pt x="5888" y="58458"/>
                    <a:pt x="178" y="70271"/>
                    <a:pt x="178" y="80267"/>
                  </a:cubicBezTo>
                  <a:cubicBezTo>
                    <a:pt x="178" y="98668"/>
                    <a:pt x="22333" y="104347"/>
                    <a:pt x="36722" y="104347"/>
                  </a:cubicBezTo>
                  <a:cubicBezTo>
                    <a:pt x="51796" y="104347"/>
                    <a:pt x="62302" y="95260"/>
                    <a:pt x="66642" y="84583"/>
                  </a:cubicBezTo>
                  <a:cubicBezTo>
                    <a:pt x="67555" y="93670"/>
                    <a:pt x="73722" y="103211"/>
                    <a:pt x="84457" y="103211"/>
                  </a:cubicBezTo>
                  <a:cubicBezTo>
                    <a:pt x="89253" y="103211"/>
                    <a:pt x="103185" y="100031"/>
                    <a:pt x="103185" y="81630"/>
                  </a:cubicBezTo>
                  <a:close/>
                  <a:moveTo>
                    <a:pt x="65043" y="70044"/>
                  </a:moveTo>
                  <a:cubicBezTo>
                    <a:pt x="65043" y="91625"/>
                    <a:pt x="48598" y="99349"/>
                    <a:pt x="38321" y="99349"/>
                  </a:cubicBezTo>
                  <a:cubicBezTo>
                    <a:pt x="27129" y="99349"/>
                    <a:pt x="17765" y="91398"/>
                    <a:pt x="17765" y="80039"/>
                  </a:cubicBezTo>
                  <a:cubicBezTo>
                    <a:pt x="17765" y="67545"/>
                    <a:pt x="27358" y="48689"/>
                    <a:pt x="65043" y="47326"/>
                  </a:cubicBezTo>
                  <a:lnTo>
                    <a:pt x="65043" y="70044"/>
                  </a:ln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81" name="任意多边形: 形状 80">
              <a:extLst>
                <a:ext uri="{FF2B5EF4-FFF2-40B4-BE49-F238E27FC236}">
                  <a16:creationId xmlns:a16="http://schemas.microsoft.com/office/drawing/2014/main" id="{2BD5C1D0-8177-574C-F232-3100472A3DDB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5278338" y="2925511"/>
              <a:ext cx="48876" cy="149254"/>
            </a:xfrm>
            <a:custGeom>
              <a:avLst/>
              <a:gdLst>
                <a:gd name="connsiteX0" fmla="*/ 49060 w 48876"/>
                <a:gd name="connsiteY0" fmla="*/ 149328 h 149254"/>
                <a:gd name="connsiteX1" fmla="*/ 49060 w 48876"/>
                <a:gd name="connsiteY1" fmla="*/ 142286 h 149254"/>
                <a:gd name="connsiteX2" fmla="*/ 33072 w 48876"/>
                <a:gd name="connsiteY2" fmla="*/ 132290 h 149254"/>
                <a:gd name="connsiteX3" fmla="*/ 33072 w 48876"/>
                <a:gd name="connsiteY3" fmla="*/ 48916 h 149254"/>
                <a:gd name="connsiteX4" fmla="*/ 1097 w 48876"/>
                <a:gd name="connsiteY4" fmla="*/ 51415 h 149254"/>
                <a:gd name="connsiteX5" fmla="*/ 1097 w 48876"/>
                <a:gd name="connsiteY5" fmla="*/ 58458 h 149254"/>
                <a:gd name="connsiteX6" fmla="*/ 17998 w 48876"/>
                <a:gd name="connsiteY6" fmla="*/ 70952 h 149254"/>
                <a:gd name="connsiteX7" fmla="*/ 17998 w 48876"/>
                <a:gd name="connsiteY7" fmla="*/ 132063 h 149254"/>
                <a:gd name="connsiteX8" fmla="*/ 183 w 48876"/>
                <a:gd name="connsiteY8" fmla="*/ 142286 h 149254"/>
                <a:gd name="connsiteX9" fmla="*/ 183 w 48876"/>
                <a:gd name="connsiteY9" fmla="*/ 149328 h 149254"/>
                <a:gd name="connsiteX10" fmla="*/ 25307 w 48876"/>
                <a:gd name="connsiteY10" fmla="*/ 148647 h 149254"/>
                <a:gd name="connsiteX11" fmla="*/ 49060 w 48876"/>
                <a:gd name="connsiteY11" fmla="*/ 149328 h 149254"/>
                <a:gd name="connsiteX12" fmla="*/ 36498 w 48876"/>
                <a:gd name="connsiteY12" fmla="*/ 12114 h 149254"/>
                <a:gd name="connsiteX13" fmla="*/ 24393 w 48876"/>
                <a:gd name="connsiteY13" fmla="*/ 73 h 149254"/>
                <a:gd name="connsiteX14" fmla="*/ 12060 w 48876"/>
                <a:gd name="connsiteY14" fmla="*/ 12114 h 149254"/>
                <a:gd name="connsiteX15" fmla="*/ 24165 w 48876"/>
                <a:gd name="connsiteY15" fmla="*/ 24154 h 149254"/>
                <a:gd name="connsiteX16" fmla="*/ 36498 w 48876"/>
                <a:gd name="connsiteY16" fmla="*/ 12114 h 14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876" h="149254">
                  <a:moveTo>
                    <a:pt x="49060" y="149328"/>
                  </a:moveTo>
                  <a:lnTo>
                    <a:pt x="49060" y="142286"/>
                  </a:lnTo>
                  <a:cubicBezTo>
                    <a:pt x="33986" y="142286"/>
                    <a:pt x="33072" y="141150"/>
                    <a:pt x="33072" y="132290"/>
                  </a:cubicBezTo>
                  <a:lnTo>
                    <a:pt x="33072" y="48916"/>
                  </a:lnTo>
                  <a:lnTo>
                    <a:pt x="1097" y="51415"/>
                  </a:lnTo>
                  <a:lnTo>
                    <a:pt x="1097" y="58458"/>
                  </a:lnTo>
                  <a:cubicBezTo>
                    <a:pt x="15943" y="58458"/>
                    <a:pt x="17998" y="59821"/>
                    <a:pt x="17998" y="70952"/>
                  </a:cubicBezTo>
                  <a:lnTo>
                    <a:pt x="17998" y="132063"/>
                  </a:lnTo>
                  <a:cubicBezTo>
                    <a:pt x="17998" y="142286"/>
                    <a:pt x="15486" y="142286"/>
                    <a:pt x="183" y="142286"/>
                  </a:cubicBezTo>
                  <a:lnTo>
                    <a:pt x="183" y="149328"/>
                  </a:lnTo>
                  <a:lnTo>
                    <a:pt x="25307" y="148647"/>
                  </a:lnTo>
                  <a:cubicBezTo>
                    <a:pt x="33301" y="148647"/>
                    <a:pt x="41295" y="149101"/>
                    <a:pt x="49060" y="149328"/>
                  </a:cubicBezTo>
                  <a:close/>
                  <a:moveTo>
                    <a:pt x="36498" y="12114"/>
                  </a:moveTo>
                  <a:cubicBezTo>
                    <a:pt x="36498" y="5980"/>
                    <a:pt x="31245" y="73"/>
                    <a:pt x="24393" y="73"/>
                  </a:cubicBezTo>
                  <a:cubicBezTo>
                    <a:pt x="16628" y="73"/>
                    <a:pt x="12060" y="6434"/>
                    <a:pt x="12060" y="12114"/>
                  </a:cubicBezTo>
                  <a:cubicBezTo>
                    <a:pt x="12060" y="18247"/>
                    <a:pt x="17313" y="24154"/>
                    <a:pt x="24165" y="24154"/>
                  </a:cubicBezTo>
                  <a:cubicBezTo>
                    <a:pt x="31930" y="24154"/>
                    <a:pt x="36498" y="17793"/>
                    <a:pt x="36498" y="12114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82" name="任意多边形: 形状 81">
              <a:extLst>
                <a:ext uri="{FF2B5EF4-FFF2-40B4-BE49-F238E27FC236}">
                  <a16:creationId xmlns:a16="http://schemas.microsoft.com/office/drawing/2014/main" id="{695827DE-9EAB-57C9-47D6-10F91AA37ADD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5341604" y="2974354"/>
              <a:ext cx="114883" cy="100412"/>
            </a:xfrm>
            <a:custGeom>
              <a:avLst/>
              <a:gdLst>
                <a:gd name="connsiteX0" fmla="*/ 115070 w 114883"/>
                <a:gd name="connsiteY0" fmla="*/ 100485 h 100412"/>
                <a:gd name="connsiteX1" fmla="*/ 115070 w 114883"/>
                <a:gd name="connsiteY1" fmla="*/ 93443 h 100412"/>
                <a:gd name="connsiteX2" fmla="*/ 97255 w 114883"/>
                <a:gd name="connsiteY2" fmla="*/ 86628 h 100412"/>
                <a:gd name="connsiteX3" fmla="*/ 97255 w 114883"/>
                <a:gd name="connsiteY3" fmla="*/ 43237 h 100412"/>
                <a:gd name="connsiteX4" fmla="*/ 90174 w 114883"/>
                <a:gd name="connsiteY4" fmla="*/ 8479 h 100412"/>
                <a:gd name="connsiteX5" fmla="*/ 66193 w 114883"/>
                <a:gd name="connsiteY5" fmla="*/ 73 h 100412"/>
                <a:gd name="connsiteX6" fmla="*/ 32390 w 114883"/>
                <a:gd name="connsiteY6" fmla="*/ 23927 h 100412"/>
                <a:gd name="connsiteX7" fmla="*/ 32390 w 114883"/>
                <a:gd name="connsiteY7" fmla="*/ 73 h 100412"/>
                <a:gd name="connsiteX8" fmla="*/ 186 w 114883"/>
                <a:gd name="connsiteY8" fmla="*/ 2572 h 100412"/>
                <a:gd name="connsiteX9" fmla="*/ 186 w 114883"/>
                <a:gd name="connsiteY9" fmla="*/ 9615 h 100412"/>
                <a:gd name="connsiteX10" fmla="*/ 18001 w 114883"/>
                <a:gd name="connsiteY10" fmla="*/ 22337 h 100412"/>
                <a:gd name="connsiteX11" fmla="*/ 18001 w 114883"/>
                <a:gd name="connsiteY11" fmla="*/ 83220 h 100412"/>
                <a:gd name="connsiteX12" fmla="*/ 186 w 114883"/>
                <a:gd name="connsiteY12" fmla="*/ 93443 h 100412"/>
                <a:gd name="connsiteX13" fmla="*/ 186 w 114883"/>
                <a:gd name="connsiteY13" fmla="*/ 100485 h 100412"/>
                <a:gd name="connsiteX14" fmla="*/ 25995 w 114883"/>
                <a:gd name="connsiteY14" fmla="*/ 99804 h 100412"/>
                <a:gd name="connsiteX15" fmla="*/ 51575 w 114883"/>
                <a:gd name="connsiteY15" fmla="*/ 100485 h 100412"/>
                <a:gd name="connsiteX16" fmla="*/ 51575 w 114883"/>
                <a:gd name="connsiteY16" fmla="*/ 93443 h 100412"/>
                <a:gd name="connsiteX17" fmla="*/ 33760 w 114883"/>
                <a:gd name="connsiteY17" fmla="*/ 83220 h 100412"/>
                <a:gd name="connsiteX18" fmla="*/ 33760 w 114883"/>
                <a:gd name="connsiteY18" fmla="*/ 41419 h 100412"/>
                <a:gd name="connsiteX19" fmla="*/ 64594 w 114883"/>
                <a:gd name="connsiteY19" fmla="*/ 5071 h 100412"/>
                <a:gd name="connsiteX20" fmla="*/ 81495 w 114883"/>
                <a:gd name="connsiteY20" fmla="*/ 30288 h 100412"/>
                <a:gd name="connsiteX21" fmla="*/ 81495 w 114883"/>
                <a:gd name="connsiteY21" fmla="*/ 83220 h 100412"/>
                <a:gd name="connsiteX22" fmla="*/ 63680 w 114883"/>
                <a:gd name="connsiteY22" fmla="*/ 93443 h 100412"/>
                <a:gd name="connsiteX23" fmla="*/ 63680 w 114883"/>
                <a:gd name="connsiteY23" fmla="*/ 100485 h 100412"/>
                <a:gd name="connsiteX24" fmla="*/ 89489 w 114883"/>
                <a:gd name="connsiteY24" fmla="*/ 99804 h 100412"/>
                <a:gd name="connsiteX25" fmla="*/ 115070 w 114883"/>
                <a:gd name="connsiteY25" fmla="*/ 100485 h 100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4883" h="100412">
                  <a:moveTo>
                    <a:pt x="115070" y="100485"/>
                  </a:moveTo>
                  <a:lnTo>
                    <a:pt x="115070" y="93443"/>
                  </a:lnTo>
                  <a:cubicBezTo>
                    <a:pt x="103193" y="93443"/>
                    <a:pt x="97483" y="93443"/>
                    <a:pt x="97255" y="86628"/>
                  </a:cubicBezTo>
                  <a:lnTo>
                    <a:pt x="97255" y="43237"/>
                  </a:lnTo>
                  <a:cubicBezTo>
                    <a:pt x="97255" y="23700"/>
                    <a:pt x="97255" y="16657"/>
                    <a:pt x="90174" y="8479"/>
                  </a:cubicBezTo>
                  <a:cubicBezTo>
                    <a:pt x="86977" y="4617"/>
                    <a:pt x="79440" y="73"/>
                    <a:pt x="66193" y="73"/>
                  </a:cubicBezTo>
                  <a:cubicBezTo>
                    <a:pt x="49520" y="73"/>
                    <a:pt x="38785" y="9842"/>
                    <a:pt x="32390" y="23927"/>
                  </a:cubicBezTo>
                  <a:lnTo>
                    <a:pt x="32390" y="73"/>
                  </a:lnTo>
                  <a:lnTo>
                    <a:pt x="186" y="2572"/>
                  </a:lnTo>
                  <a:lnTo>
                    <a:pt x="186" y="9615"/>
                  </a:lnTo>
                  <a:cubicBezTo>
                    <a:pt x="16174" y="9615"/>
                    <a:pt x="18001" y="11205"/>
                    <a:pt x="18001" y="22337"/>
                  </a:cubicBezTo>
                  <a:lnTo>
                    <a:pt x="18001" y="83220"/>
                  </a:lnTo>
                  <a:cubicBezTo>
                    <a:pt x="18001" y="93443"/>
                    <a:pt x="15489" y="93443"/>
                    <a:pt x="186" y="93443"/>
                  </a:cubicBezTo>
                  <a:lnTo>
                    <a:pt x="186" y="100485"/>
                  </a:lnTo>
                  <a:lnTo>
                    <a:pt x="25995" y="99804"/>
                  </a:lnTo>
                  <a:lnTo>
                    <a:pt x="51575" y="100485"/>
                  </a:lnTo>
                  <a:lnTo>
                    <a:pt x="51575" y="93443"/>
                  </a:lnTo>
                  <a:cubicBezTo>
                    <a:pt x="36273" y="93443"/>
                    <a:pt x="33760" y="93443"/>
                    <a:pt x="33760" y="83220"/>
                  </a:cubicBezTo>
                  <a:lnTo>
                    <a:pt x="33760" y="41419"/>
                  </a:lnTo>
                  <a:cubicBezTo>
                    <a:pt x="33760" y="17793"/>
                    <a:pt x="49977" y="5071"/>
                    <a:pt x="64594" y="5071"/>
                  </a:cubicBezTo>
                  <a:cubicBezTo>
                    <a:pt x="78983" y="5071"/>
                    <a:pt x="81495" y="17339"/>
                    <a:pt x="81495" y="30288"/>
                  </a:cubicBezTo>
                  <a:lnTo>
                    <a:pt x="81495" y="83220"/>
                  </a:lnTo>
                  <a:cubicBezTo>
                    <a:pt x="81495" y="93443"/>
                    <a:pt x="78983" y="93443"/>
                    <a:pt x="63680" y="93443"/>
                  </a:cubicBezTo>
                  <a:lnTo>
                    <a:pt x="63680" y="100485"/>
                  </a:lnTo>
                  <a:lnTo>
                    <a:pt x="89489" y="99804"/>
                  </a:lnTo>
                  <a:lnTo>
                    <a:pt x="115070" y="100485"/>
                  </a:ln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83" name="任意多边形: 形状 82">
              <a:extLst>
                <a:ext uri="{FF2B5EF4-FFF2-40B4-BE49-F238E27FC236}">
                  <a16:creationId xmlns:a16="http://schemas.microsoft.com/office/drawing/2014/main" id="{DFB61E4C-1BA0-C204-EEE1-EF7CFF2D6052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5545790" y="2919604"/>
              <a:ext cx="192309" cy="155161"/>
            </a:xfrm>
            <a:custGeom>
              <a:avLst/>
              <a:gdLst>
                <a:gd name="connsiteX0" fmla="*/ 192505 w 192309"/>
                <a:gd name="connsiteY0" fmla="*/ 155235 h 155161"/>
                <a:gd name="connsiteX1" fmla="*/ 192505 w 192309"/>
                <a:gd name="connsiteY1" fmla="*/ 148192 h 155161"/>
                <a:gd name="connsiteX2" fmla="*/ 187023 w 192309"/>
                <a:gd name="connsiteY2" fmla="*/ 148192 h 155161"/>
                <a:gd name="connsiteX3" fmla="*/ 168980 w 192309"/>
                <a:gd name="connsiteY3" fmla="*/ 137515 h 155161"/>
                <a:gd name="connsiteX4" fmla="*/ 168980 w 192309"/>
                <a:gd name="connsiteY4" fmla="*/ 17793 h 155161"/>
                <a:gd name="connsiteX5" fmla="*/ 187023 w 192309"/>
                <a:gd name="connsiteY5" fmla="*/ 7116 h 155161"/>
                <a:gd name="connsiteX6" fmla="*/ 192505 w 192309"/>
                <a:gd name="connsiteY6" fmla="*/ 7116 h 155161"/>
                <a:gd name="connsiteX7" fmla="*/ 192505 w 192309"/>
                <a:gd name="connsiteY7" fmla="*/ 73 h 155161"/>
                <a:gd name="connsiteX8" fmla="*/ 153906 w 192309"/>
                <a:gd name="connsiteY8" fmla="*/ 73 h 155161"/>
                <a:gd name="connsiteX9" fmla="*/ 146369 w 192309"/>
                <a:gd name="connsiteY9" fmla="*/ 4390 h 155161"/>
                <a:gd name="connsiteX10" fmla="*/ 96350 w 192309"/>
                <a:gd name="connsiteY10" fmla="*/ 132290 h 155161"/>
                <a:gd name="connsiteX11" fmla="*/ 46788 w 192309"/>
                <a:gd name="connsiteY11" fmla="*/ 5071 h 155161"/>
                <a:gd name="connsiteX12" fmla="*/ 38794 w 192309"/>
                <a:gd name="connsiteY12" fmla="*/ 73 h 155161"/>
                <a:gd name="connsiteX13" fmla="*/ 195 w 192309"/>
                <a:gd name="connsiteY13" fmla="*/ 73 h 155161"/>
                <a:gd name="connsiteX14" fmla="*/ 195 w 192309"/>
                <a:gd name="connsiteY14" fmla="*/ 7116 h 155161"/>
                <a:gd name="connsiteX15" fmla="*/ 5676 w 192309"/>
                <a:gd name="connsiteY15" fmla="*/ 7116 h 155161"/>
                <a:gd name="connsiteX16" fmla="*/ 23720 w 192309"/>
                <a:gd name="connsiteY16" fmla="*/ 17793 h 155161"/>
                <a:gd name="connsiteX17" fmla="*/ 23720 w 192309"/>
                <a:gd name="connsiteY17" fmla="*/ 131381 h 155161"/>
                <a:gd name="connsiteX18" fmla="*/ 195 w 192309"/>
                <a:gd name="connsiteY18" fmla="*/ 148192 h 155161"/>
                <a:gd name="connsiteX19" fmla="*/ 195 w 192309"/>
                <a:gd name="connsiteY19" fmla="*/ 155235 h 155161"/>
                <a:gd name="connsiteX20" fmla="*/ 26917 w 192309"/>
                <a:gd name="connsiteY20" fmla="*/ 154553 h 155161"/>
                <a:gd name="connsiteX21" fmla="*/ 53640 w 192309"/>
                <a:gd name="connsiteY21" fmla="*/ 155235 h 155161"/>
                <a:gd name="connsiteX22" fmla="*/ 53640 w 192309"/>
                <a:gd name="connsiteY22" fmla="*/ 148192 h 155161"/>
                <a:gd name="connsiteX23" fmla="*/ 30115 w 192309"/>
                <a:gd name="connsiteY23" fmla="*/ 131381 h 155161"/>
                <a:gd name="connsiteX24" fmla="*/ 30115 w 192309"/>
                <a:gd name="connsiteY24" fmla="*/ 8933 h 155161"/>
                <a:gd name="connsiteX25" fmla="*/ 30343 w 192309"/>
                <a:gd name="connsiteY25" fmla="*/ 8933 h 155161"/>
                <a:gd name="connsiteX26" fmla="*/ 85387 w 192309"/>
                <a:gd name="connsiteY26" fmla="*/ 150237 h 155161"/>
                <a:gd name="connsiteX27" fmla="*/ 89955 w 192309"/>
                <a:gd name="connsiteY27" fmla="*/ 155235 h 155161"/>
                <a:gd name="connsiteX28" fmla="*/ 94066 w 192309"/>
                <a:gd name="connsiteY28" fmla="*/ 150919 h 155161"/>
                <a:gd name="connsiteX29" fmla="*/ 150252 w 192309"/>
                <a:gd name="connsiteY29" fmla="*/ 7116 h 155161"/>
                <a:gd name="connsiteX30" fmla="*/ 150480 w 192309"/>
                <a:gd name="connsiteY30" fmla="*/ 7116 h 155161"/>
                <a:gd name="connsiteX31" fmla="*/ 150480 w 192309"/>
                <a:gd name="connsiteY31" fmla="*/ 137515 h 155161"/>
                <a:gd name="connsiteX32" fmla="*/ 132437 w 192309"/>
                <a:gd name="connsiteY32" fmla="*/ 148192 h 155161"/>
                <a:gd name="connsiteX33" fmla="*/ 126955 w 192309"/>
                <a:gd name="connsiteY33" fmla="*/ 148192 h 155161"/>
                <a:gd name="connsiteX34" fmla="*/ 126955 w 192309"/>
                <a:gd name="connsiteY34" fmla="*/ 155235 h 155161"/>
                <a:gd name="connsiteX35" fmla="*/ 159844 w 192309"/>
                <a:gd name="connsiteY35" fmla="*/ 154553 h 155161"/>
                <a:gd name="connsiteX36" fmla="*/ 192505 w 192309"/>
                <a:gd name="connsiteY36" fmla="*/ 155235 h 155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92309" h="155161">
                  <a:moveTo>
                    <a:pt x="192505" y="155235"/>
                  </a:moveTo>
                  <a:lnTo>
                    <a:pt x="192505" y="148192"/>
                  </a:lnTo>
                  <a:lnTo>
                    <a:pt x="187023" y="148192"/>
                  </a:lnTo>
                  <a:cubicBezTo>
                    <a:pt x="169437" y="148192"/>
                    <a:pt x="168980" y="145693"/>
                    <a:pt x="168980" y="137515"/>
                  </a:cubicBezTo>
                  <a:lnTo>
                    <a:pt x="168980" y="17793"/>
                  </a:lnTo>
                  <a:cubicBezTo>
                    <a:pt x="168980" y="9615"/>
                    <a:pt x="169437" y="7116"/>
                    <a:pt x="187023" y="7116"/>
                  </a:cubicBezTo>
                  <a:lnTo>
                    <a:pt x="192505" y="7116"/>
                  </a:lnTo>
                  <a:lnTo>
                    <a:pt x="192505" y="73"/>
                  </a:lnTo>
                  <a:lnTo>
                    <a:pt x="153906" y="73"/>
                  </a:lnTo>
                  <a:cubicBezTo>
                    <a:pt x="147968" y="73"/>
                    <a:pt x="147968" y="300"/>
                    <a:pt x="146369" y="4390"/>
                  </a:cubicBezTo>
                  <a:lnTo>
                    <a:pt x="96350" y="132290"/>
                  </a:lnTo>
                  <a:lnTo>
                    <a:pt x="46788" y="5071"/>
                  </a:lnTo>
                  <a:cubicBezTo>
                    <a:pt x="44732" y="73"/>
                    <a:pt x="44047" y="73"/>
                    <a:pt x="38794" y="73"/>
                  </a:cubicBezTo>
                  <a:lnTo>
                    <a:pt x="195" y="73"/>
                  </a:lnTo>
                  <a:lnTo>
                    <a:pt x="195" y="7116"/>
                  </a:lnTo>
                  <a:lnTo>
                    <a:pt x="5676" y="7116"/>
                  </a:lnTo>
                  <a:cubicBezTo>
                    <a:pt x="23263" y="7116"/>
                    <a:pt x="23720" y="9615"/>
                    <a:pt x="23720" y="17793"/>
                  </a:cubicBezTo>
                  <a:lnTo>
                    <a:pt x="23720" y="131381"/>
                  </a:lnTo>
                  <a:cubicBezTo>
                    <a:pt x="23720" y="137515"/>
                    <a:pt x="23720" y="148192"/>
                    <a:pt x="195" y="148192"/>
                  </a:cubicBezTo>
                  <a:lnTo>
                    <a:pt x="195" y="155235"/>
                  </a:lnTo>
                  <a:lnTo>
                    <a:pt x="26917" y="154553"/>
                  </a:lnTo>
                  <a:lnTo>
                    <a:pt x="53640" y="155235"/>
                  </a:lnTo>
                  <a:lnTo>
                    <a:pt x="53640" y="148192"/>
                  </a:lnTo>
                  <a:cubicBezTo>
                    <a:pt x="30115" y="148192"/>
                    <a:pt x="30115" y="137515"/>
                    <a:pt x="30115" y="131381"/>
                  </a:cubicBezTo>
                  <a:lnTo>
                    <a:pt x="30115" y="8933"/>
                  </a:lnTo>
                  <a:lnTo>
                    <a:pt x="30343" y="8933"/>
                  </a:lnTo>
                  <a:lnTo>
                    <a:pt x="85387" y="150237"/>
                  </a:lnTo>
                  <a:cubicBezTo>
                    <a:pt x="86529" y="153190"/>
                    <a:pt x="87671" y="155235"/>
                    <a:pt x="89955" y="155235"/>
                  </a:cubicBezTo>
                  <a:cubicBezTo>
                    <a:pt x="92467" y="155235"/>
                    <a:pt x="93152" y="153417"/>
                    <a:pt x="94066" y="150919"/>
                  </a:cubicBezTo>
                  <a:lnTo>
                    <a:pt x="150252" y="7116"/>
                  </a:lnTo>
                  <a:lnTo>
                    <a:pt x="150480" y="7116"/>
                  </a:lnTo>
                  <a:lnTo>
                    <a:pt x="150480" y="137515"/>
                  </a:lnTo>
                  <a:cubicBezTo>
                    <a:pt x="150480" y="145693"/>
                    <a:pt x="150023" y="148192"/>
                    <a:pt x="132437" y="148192"/>
                  </a:cubicBezTo>
                  <a:lnTo>
                    <a:pt x="126955" y="148192"/>
                  </a:lnTo>
                  <a:lnTo>
                    <a:pt x="126955" y="155235"/>
                  </a:lnTo>
                  <a:cubicBezTo>
                    <a:pt x="135406" y="154553"/>
                    <a:pt x="150937" y="154553"/>
                    <a:pt x="159844" y="154553"/>
                  </a:cubicBezTo>
                  <a:cubicBezTo>
                    <a:pt x="168752" y="154553"/>
                    <a:pt x="184054" y="154553"/>
                    <a:pt x="192505" y="155235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84" name="任意多边形: 形状 83">
              <a:extLst>
                <a:ext uri="{FF2B5EF4-FFF2-40B4-BE49-F238E27FC236}">
                  <a16:creationId xmlns:a16="http://schemas.microsoft.com/office/drawing/2014/main" id="{E7BF59E5-D83C-452D-6DB3-C9AD7F34E692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5753175" y="2972991"/>
              <a:ext cx="101179" cy="104274"/>
            </a:xfrm>
            <a:custGeom>
              <a:avLst/>
              <a:gdLst>
                <a:gd name="connsiteX0" fmla="*/ 101384 w 101179"/>
                <a:gd name="connsiteY0" fmla="*/ 53233 h 104274"/>
                <a:gd name="connsiteX1" fmla="*/ 50908 w 101179"/>
                <a:gd name="connsiteY1" fmla="*/ 73 h 104274"/>
                <a:gd name="connsiteX2" fmla="*/ 204 w 101179"/>
                <a:gd name="connsiteY2" fmla="*/ 53233 h 104274"/>
                <a:gd name="connsiteX3" fmla="*/ 50680 w 101179"/>
                <a:gd name="connsiteY3" fmla="*/ 104347 h 104274"/>
                <a:gd name="connsiteX4" fmla="*/ 101384 w 101179"/>
                <a:gd name="connsiteY4" fmla="*/ 53233 h 104274"/>
                <a:gd name="connsiteX5" fmla="*/ 82427 w 101179"/>
                <a:gd name="connsiteY5" fmla="*/ 51415 h 104274"/>
                <a:gd name="connsiteX6" fmla="*/ 77402 w 101179"/>
                <a:gd name="connsiteY6" fmla="*/ 81857 h 104274"/>
                <a:gd name="connsiteX7" fmla="*/ 50908 w 101179"/>
                <a:gd name="connsiteY7" fmla="*/ 98668 h 104274"/>
                <a:gd name="connsiteX8" fmla="*/ 24871 w 101179"/>
                <a:gd name="connsiteY8" fmla="*/ 83447 h 104274"/>
                <a:gd name="connsiteX9" fmla="*/ 19161 w 101179"/>
                <a:gd name="connsiteY9" fmla="*/ 51415 h 104274"/>
                <a:gd name="connsiteX10" fmla="*/ 24642 w 101179"/>
                <a:gd name="connsiteY10" fmla="*/ 20292 h 104274"/>
                <a:gd name="connsiteX11" fmla="*/ 50680 w 101179"/>
                <a:gd name="connsiteY11" fmla="*/ 5071 h 104274"/>
                <a:gd name="connsiteX12" fmla="*/ 76489 w 101179"/>
                <a:gd name="connsiteY12" fmla="*/ 19838 h 104274"/>
                <a:gd name="connsiteX13" fmla="*/ 82427 w 101179"/>
                <a:gd name="connsiteY13" fmla="*/ 51415 h 104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1179" h="104274">
                  <a:moveTo>
                    <a:pt x="101384" y="53233"/>
                  </a:moveTo>
                  <a:cubicBezTo>
                    <a:pt x="101384" y="24154"/>
                    <a:pt x="78544" y="73"/>
                    <a:pt x="50908" y="73"/>
                  </a:cubicBezTo>
                  <a:cubicBezTo>
                    <a:pt x="22359" y="73"/>
                    <a:pt x="204" y="24836"/>
                    <a:pt x="204" y="53233"/>
                  </a:cubicBezTo>
                  <a:cubicBezTo>
                    <a:pt x="204" y="82538"/>
                    <a:pt x="23957" y="104347"/>
                    <a:pt x="50680" y="104347"/>
                  </a:cubicBezTo>
                  <a:cubicBezTo>
                    <a:pt x="78316" y="104347"/>
                    <a:pt x="101384" y="82084"/>
                    <a:pt x="101384" y="53233"/>
                  </a:cubicBezTo>
                  <a:close/>
                  <a:moveTo>
                    <a:pt x="82427" y="51415"/>
                  </a:moveTo>
                  <a:cubicBezTo>
                    <a:pt x="82427" y="59594"/>
                    <a:pt x="82427" y="71861"/>
                    <a:pt x="77402" y="81857"/>
                  </a:cubicBezTo>
                  <a:cubicBezTo>
                    <a:pt x="72377" y="92080"/>
                    <a:pt x="62328" y="98668"/>
                    <a:pt x="50908" y="98668"/>
                  </a:cubicBezTo>
                  <a:cubicBezTo>
                    <a:pt x="41087" y="98668"/>
                    <a:pt x="31038" y="93897"/>
                    <a:pt x="24871" y="83447"/>
                  </a:cubicBezTo>
                  <a:cubicBezTo>
                    <a:pt x="19161" y="73451"/>
                    <a:pt x="19161" y="59594"/>
                    <a:pt x="19161" y="51415"/>
                  </a:cubicBezTo>
                  <a:cubicBezTo>
                    <a:pt x="19161" y="42555"/>
                    <a:pt x="19161" y="30288"/>
                    <a:pt x="24642" y="20292"/>
                  </a:cubicBezTo>
                  <a:cubicBezTo>
                    <a:pt x="30809" y="9842"/>
                    <a:pt x="41544" y="5071"/>
                    <a:pt x="50680" y="5071"/>
                  </a:cubicBezTo>
                  <a:cubicBezTo>
                    <a:pt x="60729" y="5071"/>
                    <a:pt x="70550" y="10069"/>
                    <a:pt x="76489" y="19838"/>
                  </a:cubicBezTo>
                  <a:cubicBezTo>
                    <a:pt x="82427" y="29606"/>
                    <a:pt x="82427" y="42783"/>
                    <a:pt x="82427" y="51415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85" name="任意多边形: 形状 84">
              <a:extLst>
                <a:ext uri="{FF2B5EF4-FFF2-40B4-BE49-F238E27FC236}">
                  <a16:creationId xmlns:a16="http://schemas.microsoft.com/office/drawing/2014/main" id="{C844FDCF-DDE2-CCDC-B3D3-A620F143243F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5875138" y="2917105"/>
              <a:ext cx="112599" cy="160159"/>
            </a:xfrm>
            <a:custGeom>
              <a:avLst/>
              <a:gdLst>
                <a:gd name="connsiteX0" fmla="*/ 112809 w 112599"/>
                <a:gd name="connsiteY0" fmla="*/ 157734 h 160159"/>
                <a:gd name="connsiteX1" fmla="*/ 112809 w 112599"/>
                <a:gd name="connsiteY1" fmla="*/ 150691 h 160159"/>
                <a:gd name="connsiteX2" fmla="*/ 94994 w 112599"/>
                <a:gd name="connsiteY2" fmla="*/ 137969 h 160159"/>
                <a:gd name="connsiteX3" fmla="*/ 94994 w 112599"/>
                <a:gd name="connsiteY3" fmla="*/ 73 h 160159"/>
                <a:gd name="connsiteX4" fmla="*/ 62105 w 112599"/>
                <a:gd name="connsiteY4" fmla="*/ 2572 h 160159"/>
                <a:gd name="connsiteX5" fmla="*/ 62105 w 112599"/>
                <a:gd name="connsiteY5" fmla="*/ 9615 h 160159"/>
                <a:gd name="connsiteX6" fmla="*/ 79920 w 112599"/>
                <a:gd name="connsiteY6" fmla="*/ 22337 h 160159"/>
                <a:gd name="connsiteX7" fmla="*/ 79920 w 112599"/>
                <a:gd name="connsiteY7" fmla="*/ 71407 h 160159"/>
                <a:gd name="connsiteX8" fmla="*/ 51142 w 112599"/>
                <a:gd name="connsiteY8" fmla="*/ 57322 h 160159"/>
                <a:gd name="connsiteX9" fmla="*/ 209 w 112599"/>
                <a:gd name="connsiteY9" fmla="*/ 108891 h 160159"/>
                <a:gd name="connsiteX10" fmla="*/ 48629 w 112599"/>
                <a:gd name="connsiteY10" fmla="*/ 160233 h 160159"/>
                <a:gd name="connsiteX11" fmla="*/ 79235 w 112599"/>
                <a:gd name="connsiteY11" fmla="*/ 145239 h 160159"/>
                <a:gd name="connsiteX12" fmla="*/ 79235 w 112599"/>
                <a:gd name="connsiteY12" fmla="*/ 160233 h 160159"/>
                <a:gd name="connsiteX13" fmla="*/ 112809 w 112599"/>
                <a:gd name="connsiteY13" fmla="*/ 157734 h 160159"/>
                <a:gd name="connsiteX14" fmla="*/ 79235 w 112599"/>
                <a:gd name="connsiteY14" fmla="*/ 130927 h 160159"/>
                <a:gd name="connsiteX15" fmla="*/ 76722 w 112599"/>
                <a:gd name="connsiteY15" fmla="*/ 139333 h 160159"/>
                <a:gd name="connsiteX16" fmla="*/ 49771 w 112599"/>
                <a:gd name="connsiteY16" fmla="*/ 155235 h 160159"/>
                <a:gd name="connsiteX17" fmla="*/ 25790 w 112599"/>
                <a:gd name="connsiteY17" fmla="*/ 140696 h 160159"/>
                <a:gd name="connsiteX18" fmla="*/ 19166 w 112599"/>
                <a:gd name="connsiteY18" fmla="*/ 109118 h 160159"/>
                <a:gd name="connsiteX19" fmla="*/ 26247 w 112599"/>
                <a:gd name="connsiteY19" fmla="*/ 76859 h 160159"/>
                <a:gd name="connsiteX20" fmla="*/ 52055 w 112599"/>
                <a:gd name="connsiteY20" fmla="*/ 62320 h 160159"/>
                <a:gd name="connsiteX21" fmla="*/ 76722 w 112599"/>
                <a:gd name="connsiteY21" fmla="*/ 75950 h 160159"/>
                <a:gd name="connsiteX22" fmla="*/ 79235 w 112599"/>
                <a:gd name="connsiteY22" fmla="*/ 84356 h 160159"/>
                <a:gd name="connsiteX23" fmla="*/ 79235 w 112599"/>
                <a:gd name="connsiteY23" fmla="*/ 130927 h 160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99" h="160159">
                  <a:moveTo>
                    <a:pt x="112809" y="157734"/>
                  </a:moveTo>
                  <a:lnTo>
                    <a:pt x="112809" y="150691"/>
                  </a:lnTo>
                  <a:cubicBezTo>
                    <a:pt x="96821" y="150691"/>
                    <a:pt x="94994" y="149101"/>
                    <a:pt x="94994" y="137969"/>
                  </a:cubicBezTo>
                  <a:lnTo>
                    <a:pt x="94994" y="73"/>
                  </a:lnTo>
                  <a:lnTo>
                    <a:pt x="62105" y="2572"/>
                  </a:lnTo>
                  <a:lnTo>
                    <a:pt x="62105" y="9615"/>
                  </a:lnTo>
                  <a:cubicBezTo>
                    <a:pt x="78093" y="9615"/>
                    <a:pt x="79920" y="11205"/>
                    <a:pt x="79920" y="22337"/>
                  </a:cubicBezTo>
                  <a:lnTo>
                    <a:pt x="79920" y="71407"/>
                  </a:lnTo>
                  <a:cubicBezTo>
                    <a:pt x="73296" y="63228"/>
                    <a:pt x="63475" y="57322"/>
                    <a:pt x="51142" y="57322"/>
                  </a:cubicBezTo>
                  <a:cubicBezTo>
                    <a:pt x="24191" y="57322"/>
                    <a:pt x="209" y="79585"/>
                    <a:pt x="209" y="108891"/>
                  </a:cubicBezTo>
                  <a:cubicBezTo>
                    <a:pt x="209" y="137742"/>
                    <a:pt x="22592" y="160233"/>
                    <a:pt x="48629" y="160233"/>
                  </a:cubicBezTo>
                  <a:cubicBezTo>
                    <a:pt x="63247" y="160233"/>
                    <a:pt x="73525" y="152509"/>
                    <a:pt x="79235" y="145239"/>
                  </a:cubicBezTo>
                  <a:lnTo>
                    <a:pt x="79235" y="160233"/>
                  </a:lnTo>
                  <a:lnTo>
                    <a:pt x="112809" y="157734"/>
                  </a:lnTo>
                  <a:close/>
                  <a:moveTo>
                    <a:pt x="79235" y="130927"/>
                  </a:moveTo>
                  <a:cubicBezTo>
                    <a:pt x="79235" y="135016"/>
                    <a:pt x="79235" y="135471"/>
                    <a:pt x="76722" y="139333"/>
                  </a:cubicBezTo>
                  <a:cubicBezTo>
                    <a:pt x="69870" y="150237"/>
                    <a:pt x="59592" y="155235"/>
                    <a:pt x="49771" y="155235"/>
                  </a:cubicBezTo>
                  <a:cubicBezTo>
                    <a:pt x="39494" y="155235"/>
                    <a:pt x="31271" y="149328"/>
                    <a:pt x="25790" y="140696"/>
                  </a:cubicBezTo>
                  <a:cubicBezTo>
                    <a:pt x="19851" y="131381"/>
                    <a:pt x="19166" y="118432"/>
                    <a:pt x="19166" y="109118"/>
                  </a:cubicBezTo>
                  <a:cubicBezTo>
                    <a:pt x="19166" y="100713"/>
                    <a:pt x="19623" y="87082"/>
                    <a:pt x="26247" y="76859"/>
                  </a:cubicBezTo>
                  <a:cubicBezTo>
                    <a:pt x="31043" y="69817"/>
                    <a:pt x="39722" y="62320"/>
                    <a:pt x="52055" y="62320"/>
                  </a:cubicBezTo>
                  <a:cubicBezTo>
                    <a:pt x="60049" y="62320"/>
                    <a:pt x="69642" y="65727"/>
                    <a:pt x="76722" y="75950"/>
                  </a:cubicBezTo>
                  <a:cubicBezTo>
                    <a:pt x="79235" y="79812"/>
                    <a:pt x="79235" y="80267"/>
                    <a:pt x="79235" y="84356"/>
                  </a:cubicBezTo>
                  <a:lnTo>
                    <a:pt x="79235" y="130927"/>
                  </a:ln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86" name="任意多边形: 形状 85">
              <a:extLst>
                <a:ext uri="{FF2B5EF4-FFF2-40B4-BE49-F238E27FC236}">
                  <a16:creationId xmlns:a16="http://schemas.microsoft.com/office/drawing/2014/main" id="{3CE03EC7-A7C1-9514-F633-D573458A7A34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6000756" y="2972991"/>
              <a:ext cx="88389" cy="104274"/>
            </a:xfrm>
            <a:custGeom>
              <a:avLst/>
              <a:gdLst>
                <a:gd name="connsiteX0" fmla="*/ 88604 w 88389"/>
                <a:gd name="connsiteY0" fmla="*/ 74814 h 104274"/>
                <a:gd name="connsiteX1" fmla="*/ 85635 w 88389"/>
                <a:gd name="connsiteY1" fmla="*/ 72088 h 104274"/>
                <a:gd name="connsiteX2" fmla="*/ 82666 w 88389"/>
                <a:gd name="connsiteY2" fmla="*/ 75269 h 104274"/>
                <a:gd name="connsiteX3" fmla="*/ 51833 w 88389"/>
                <a:gd name="connsiteY3" fmla="*/ 98668 h 104274"/>
                <a:gd name="connsiteX4" fmla="*/ 26024 w 88389"/>
                <a:gd name="connsiteY4" fmla="*/ 83447 h 104274"/>
                <a:gd name="connsiteX5" fmla="*/ 19172 w 88389"/>
                <a:gd name="connsiteY5" fmla="*/ 49371 h 104274"/>
                <a:gd name="connsiteX6" fmla="*/ 82894 w 88389"/>
                <a:gd name="connsiteY6" fmla="*/ 49371 h 104274"/>
                <a:gd name="connsiteX7" fmla="*/ 88604 w 88389"/>
                <a:gd name="connsiteY7" fmla="*/ 44600 h 104274"/>
                <a:gd name="connsiteX8" fmla="*/ 47721 w 88389"/>
                <a:gd name="connsiteY8" fmla="*/ 73 h 104274"/>
                <a:gd name="connsiteX9" fmla="*/ 215 w 88389"/>
                <a:gd name="connsiteY9" fmla="*/ 51870 h 104274"/>
                <a:gd name="connsiteX10" fmla="*/ 50462 w 88389"/>
                <a:gd name="connsiteY10" fmla="*/ 104347 h 104274"/>
                <a:gd name="connsiteX11" fmla="*/ 88604 w 88389"/>
                <a:gd name="connsiteY11" fmla="*/ 74814 h 104274"/>
                <a:gd name="connsiteX12" fmla="*/ 73530 w 88389"/>
                <a:gd name="connsiteY12" fmla="*/ 44600 h 104274"/>
                <a:gd name="connsiteX13" fmla="*/ 19400 w 88389"/>
                <a:gd name="connsiteY13" fmla="*/ 44600 h 104274"/>
                <a:gd name="connsiteX14" fmla="*/ 47721 w 88389"/>
                <a:gd name="connsiteY14" fmla="*/ 5071 h 104274"/>
                <a:gd name="connsiteX15" fmla="*/ 73530 w 88389"/>
                <a:gd name="connsiteY15" fmla="*/ 44600 h 104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8389" h="104274">
                  <a:moveTo>
                    <a:pt x="88604" y="74814"/>
                  </a:moveTo>
                  <a:cubicBezTo>
                    <a:pt x="88604" y="72543"/>
                    <a:pt x="86777" y="72088"/>
                    <a:pt x="85635" y="72088"/>
                  </a:cubicBezTo>
                  <a:cubicBezTo>
                    <a:pt x="83580" y="72088"/>
                    <a:pt x="83123" y="73451"/>
                    <a:pt x="82666" y="75269"/>
                  </a:cubicBezTo>
                  <a:cubicBezTo>
                    <a:pt x="74672" y="98668"/>
                    <a:pt x="54116" y="98668"/>
                    <a:pt x="51833" y="98668"/>
                  </a:cubicBezTo>
                  <a:cubicBezTo>
                    <a:pt x="40413" y="98668"/>
                    <a:pt x="31277" y="91853"/>
                    <a:pt x="26024" y="83447"/>
                  </a:cubicBezTo>
                  <a:cubicBezTo>
                    <a:pt x="19172" y="72543"/>
                    <a:pt x="19172" y="57549"/>
                    <a:pt x="19172" y="49371"/>
                  </a:cubicBezTo>
                  <a:lnTo>
                    <a:pt x="82894" y="49371"/>
                  </a:lnTo>
                  <a:cubicBezTo>
                    <a:pt x="87919" y="49371"/>
                    <a:pt x="88604" y="49371"/>
                    <a:pt x="88604" y="44600"/>
                  </a:cubicBezTo>
                  <a:cubicBezTo>
                    <a:pt x="88604" y="22109"/>
                    <a:pt x="76271" y="73"/>
                    <a:pt x="47721" y="73"/>
                  </a:cubicBezTo>
                  <a:cubicBezTo>
                    <a:pt x="21227" y="73"/>
                    <a:pt x="215" y="23473"/>
                    <a:pt x="215" y="51870"/>
                  </a:cubicBezTo>
                  <a:cubicBezTo>
                    <a:pt x="215" y="82311"/>
                    <a:pt x="24196" y="104347"/>
                    <a:pt x="50462" y="104347"/>
                  </a:cubicBezTo>
                  <a:cubicBezTo>
                    <a:pt x="78327" y="104347"/>
                    <a:pt x="88604" y="79131"/>
                    <a:pt x="88604" y="74814"/>
                  </a:cubicBezTo>
                  <a:close/>
                  <a:moveTo>
                    <a:pt x="73530" y="44600"/>
                  </a:moveTo>
                  <a:lnTo>
                    <a:pt x="19400" y="44600"/>
                  </a:lnTo>
                  <a:cubicBezTo>
                    <a:pt x="20771" y="10751"/>
                    <a:pt x="39956" y="5071"/>
                    <a:pt x="47721" y="5071"/>
                  </a:cubicBezTo>
                  <a:cubicBezTo>
                    <a:pt x="71246" y="5071"/>
                    <a:pt x="73530" y="35740"/>
                    <a:pt x="73530" y="44600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87" name="任意多边形: 形状 86">
              <a:extLst>
                <a:ext uri="{FF2B5EF4-FFF2-40B4-BE49-F238E27FC236}">
                  <a16:creationId xmlns:a16="http://schemas.microsoft.com/office/drawing/2014/main" id="{C9A9944E-D027-2337-95A3-DF6A9BA53963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6103307" y="2917105"/>
              <a:ext cx="50704" cy="157660"/>
            </a:xfrm>
            <a:custGeom>
              <a:avLst/>
              <a:gdLst>
                <a:gd name="connsiteX0" fmla="*/ 50923 w 50704"/>
                <a:gd name="connsiteY0" fmla="*/ 157734 h 157660"/>
                <a:gd name="connsiteX1" fmla="*/ 50923 w 50704"/>
                <a:gd name="connsiteY1" fmla="*/ 150691 h 157660"/>
                <a:gd name="connsiteX2" fmla="*/ 33108 w 50704"/>
                <a:gd name="connsiteY2" fmla="*/ 140468 h 157660"/>
                <a:gd name="connsiteX3" fmla="*/ 33108 w 50704"/>
                <a:gd name="connsiteY3" fmla="*/ 73 h 157660"/>
                <a:gd name="connsiteX4" fmla="*/ 219 w 50704"/>
                <a:gd name="connsiteY4" fmla="*/ 2572 h 157660"/>
                <a:gd name="connsiteX5" fmla="*/ 219 w 50704"/>
                <a:gd name="connsiteY5" fmla="*/ 9615 h 157660"/>
                <a:gd name="connsiteX6" fmla="*/ 18034 w 50704"/>
                <a:gd name="connsiteY6" fmla="*/ 22337 h 157660"/>
                <a:gd name="connsiteX7" fmla="*/ 18034 w 50704"/>
                <a:gd name="connsiteY7" fmla="*/ 140468 h 157660"/>
                <a:gd name="connsiteX8" fmla="*/ 219 w 50704"/>
                <a:gd name="connsiteY8" fmla="*/ 150691 h 157660"/>
                <a:gd name="connsiteX9" fmla="*/ 219 w 50704"/>
                <a:gd name="connsiteY9" fmla="*/ 157734 h 157660"/>
                <a:gd name="connsiteX10" fmla="*/ 25571 w 50704"/>
                <a:gd name="connsiteY10" fmla="*/ 157052 h 157660"/>
                <a:gd name="connsiteX11" fmla="*/ 50923 w 50704"/>
                <a:gd name="connsiteY11" fmla="*/ 157734 h 15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704" h="157660">
                  <a:moveTo>
                    <a:pt x="50923" y="157734"/>
                  </a:moveTo>
                  <a:lnTo>
                    <a:pt x="50923" y="150691"/>
                  </a:lnTo>
                  <a:cubicBezTo>
                    <a:pt x="35621" y="150691"/>
                    <a:pt x="33108" y="150691"/>
                    <a:pt x="33108" y="140468"/>
                  </a:cubicBezTo>
                  <a:lnTo>
                    <a:pt x="33108" y="73"/>
                  </a:lnTo>
                  <a:lnTo>
                    <a:pt x="219" y="2572"/>
                  </a:lnTo>
                  <a:lnTo>
                    <a:pt x="219" y="9615"/>
                  </a:lnTo>
                  <a:cubicBezTo>
                    <a:pt x="16207" y="9615"/>
                    <a:pt x="18034" y="11205"/>
                    <a:pt x="18034" y="22337"/>
                  </a:cubicBezTo>
                  <a:lnTo>
                    <a:pt x="18034" y="140468"/>
                  </a:lnTo>
                  <a:cubicBezTo>
                    <a:pt x="18034" y="150691"/>
                    <a:pt x="15522" y="150691"/>
                    <a:pt x="219" y="150691"/>
                  </a:cubicBezTo>
                  <a:lnTo>
                    <a:pt x="219" y="157734"/>
                  </a:lnTo>
                  <a:lnTo>
                    <a:pt x="25571" y="157052"/>
                  </a:lnTo>
                  <a:lnTo>
                    <a:pt x="50923" y="157734"/>
                  </a:ln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88" name="任意多边形: 形状 87">
              <a:extLst>
                <a:ext uri="{FF2B5EF4-FFF2-40B4-BE49-F238E27FC236}">
                  <a16:creationId xmlns:a16="http://schemas.microsoft.com/office/drawing/2014/main" id="{654332FB-A671-C13F-FD73-7DAA37922F17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6257931" y="2904383"/>
              <a:ext cx="52988" cy="227176"/>
            </a:xfrm>
            <a:custGeom>
              <a:avLst/>
              <a:gdLst>
                <a:gd name="connsiteX0" fmla="*/ 53213 w 52988"/>
                <a:gd name="connsiteY0" fmla="*/ 224978 h 227176"/>
                <a:gd name="connsiteX1" fmla="*/ 49331 w 52988"/>
                <a:gd name="connsiteY1" fmla="*/ 219980 h 227176"/>
                <a:gd name="connsiteX2" fmla="*/ 13472 w 52988"/>
                <a:gd name="connsiteY2" fmla="*/ 113662 h 227176"/>
                <a:gd name="connsiteX3" fmla="*/ 50244 w 52988"/>
                <a:gd name="connsiteY3" fmla="*/ 6207 h 227176"/>
                <a:gd name="connsiteX4" fmla="*/ 53213 w 52988"/>
                <a:gd name="connsiteY4" fmla="*/ 2345 h 227176"/>
                <a:gd name="connsiteX5" fmla="*/ 50929 w 52988"/>
                <a:gd name="connsiteY5" fmla="*/ 73 h 227176"/>
                <a:gd name="connsiteX6" fmla="*/ 14614 w 52988"/>
                <a:gd name="connsiteY6" fmla="*/ 44373 h 227176"/>
                <a:gd name="connsiteX7" fmla="*/ 225 w 52988"/>
                <a:gd name="connsiteY7" fmla="*/ 113662 h 227176"/>
                <a:gd name="connsiteX8" fmla="*/ 15300 w 52988"/>
                <a:gd name="connsiteY8" fmla="*/ 184541 h 227176"/>
                <a:gd name="connsiteX9" fmla="*/ 50929 w 52988"/>
                <a:gd name="connsiteY9" fmla="*/ 227250 h 227176"/>
                <a:gd name="connsiteX10" fmla="*/ 53213 w 52988"/>
                <a:gd name="connsiteY10" fmla="*/ 224978 h 227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988" h="227176">
                  <a:moveTo>
                    <a:pt x="53213" y="224978"/>
                  </a:moveTo>
                  <a:cubicBezTo>
                    <a:pt x="53213" y="224297"/>
                    <a:pt x="53213" y="223842"/>
                    <a:pt x="49331" y="219980"/>
                  </a:cubicBezTo>
                  <a:cubicBezTo>
                    <a:pt x="20781" y="191356"/>
                    <a:pt x="13472" y="148420"/>
                    <a:pt x="13472" y="113662"/>
                  </a:cubicBezTo>
                  <a:cubicBezTo>
                    <a:pt x="13472" y="74133"/>
                    <a:pt x="22151" y="34604"/>
                    <a:pt x="50244" y="6207"/>
                  </a:cubicBezTo>
                  <a:cubicBezTo>
                    <a:pt x="53213" y="3481"/>
                    <a:pt x="53213" y="3027"/>
                    <a:pt x="53213" y="2345"/>
                  </a:cubicBezTo>
                  <a:cubicBezTo>
                    <a:pt x="53213" y="755"/>
                    <a:pt x="52300" y="73"/>
                    <a:pt x="50929" y="73"/>
                  </a:cubicBezTo>
                  <a:cubicBezTo>
                    <a:pt x="48645" y="73"/>
                    <a:pt x="28090" y="15521"/>
                    <a:pt x="14614" y="44373"/>
                  </a:cubicBezTo>
                  <a:cubicBezTo>
                    <a:pt x="2966" y="69362"/>
                    <a:pt x="225" y="94579"/>
                    <a:pt x="225" y="113662"/>
                  </a:cubicBezTo>
                  <a:cubicBezTo>
                    <a:pt x="225" y="131381"/>
                    <a:pt x="2738" y="158870"/>
                    <a:pt x="15300" y="184541"/>
                  </a:cubicBezTo>
                  <a:cubicBezTo>
                    <a:pt x="29003" y="212483"/>
                    <a:pt x="48645" y="227250"/>
                    <a:pt x="50929" y="227250"/>
                  </a:cubicBezTo>
                  <a:cubicBezTo>
                    <a:pt x="52300" y="227250"/>
                    <a:pt x="53213" y="226568"/>
                    <a:pt x="53213" y="224978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89" name="任意多边形: 形状 88">
              <a:extLst>
                <a:ext uri="{FF2B5EF4-FFF2-40B4-BE49-F238E27FC236}">
                  <a16:creationId xmlns:a16="http://schemas.microsoft.com/office/drawing/2014/main" id="{0400A62A-ECE9-3EC1-7706-127EAE92EFAA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6331703" y="2919604"/>
              <a:ext cx="155994" cy="155161"/>
            </a:xfrm>
            <a:custGeom>
              <a:avLst/>
              <a:gdLst>
                <a:gd name="connsiteX0" fmla="*/ 156224 w 155994"/>
                <a:gd name="connsiteY0" fmla="*/ 155235 h 155161"/>
                <a:gd name="connsiteX1" fmla="*/ 156224 w 155994"/>
                <a:gd name="connsiteY1" fmla="*/ 148192 h 155161"/>
                <a:gd name="connsiteX2" fmla="*/ 150743 w 155994"/>
                <a:gd name="connsiteY2" fmla="*/ 148192 h 155161"/>
                <a:gd name="connsiteX3" fmla="*/ 132699 w 155994"/>
                <a:gd name="connsiteY3" fmla="*/ 137515 h 155161"/>
                <a:gd name="connsiteX4" fmla="*/ 132699 w 155994"/>
                <a:gd name="connsiteY4" fmla="*/ 17793 h 155161"/>
                <a:gd name="connsiteX5" fmla="*/ 150743 w 155994"/>
                <a:gd name="connsiteY5" fmla="*/ 7116 h 155161"/>
                <a:gd name="connsiteX6" fmla="*/ 156224 w 155994"/>
                <a:gd name="connsiteY6" fmla="*/ 7116 h 155161"/>
                <a:gd name="connsiteX7" fmla="*/ 156224 w 155994"/>
                <a:gd name="connsiteY7" fmla="*/ 73 h 155161"/>
                <a:gd name="connsiteX8" fmla="*/ 122650 w 155994"/>
                <a:gd name="connsiteY8" fmla="*/ 755 h 155161"/>
                <a:gd name="connsiteX9" fmla="*/ 88847 w 155994"/>
                <a:gd name="connsiteY9" fmla="*/ 73 h 155161"/>
                <a:gd name="connsiteX10" fmla="*/ 88847 w 155994"/>
                <a:gd name="connsiteY10" fmla="*/ 7116 h 155161"/>
                <a:gd name="connsiteX11" fmla="*/ 94329 w 155994"/>
                <a:gd name="connsiteY11" fmla="*/ 7116 h 155161"/>
                <a:gd name="connsiteX12" fmla="*/ 112372 w 155994"/>
                <a:gd name="connsiteY12" fmla="*/ 17793 h 155161"/>
                <a:gd name="connsiteX13" fmla="*/ 112372 w 155994"/>
                <a:gd name="connsiteY13" fmla="*/ 70952 h 155161"/>
                <a:gd name="connsiteX14" fmla="*/ 44081 w 155994"/>
                <a:gd name="connsiteY14" fmla="*/ 70952 h 155161"/>
                <a:gd name="connsiteX15" fmla="*/ 44081 w 155994"/>
                <a:gd name="connsiteY15" fmla="*/ 17793 h 155161"/>
                <a:gd name="connsiteX16" fmla="*/ 62125 w 155994"/>
                <a:gd name="connsiteY16" fmla="*/ 7116 h 155161"/>
                <a:gd name="connsiteX17" fmla="*/ 67606 w 155994"/>
                <a:gd name="connsiteY17" fmla="*/ 7116 h 155161"/>
                <a:gd name="connsiteX18" fmla="*/ 67606 w 155994"/>
                <a:gd name="connsiteY18" fmla="*/ 73 h 155161"/>
                <a:gd name="connsiteX19" fmla="*/ 34032 w 155994"/>
                <a:gd name="connsiteY19" fmla="*/ 755 h 155161"/>
                <a:gd name="connsiteX20" fmla="*/ 229 w 155994"/>
                <a:gd name="connsiteY20" fmla="*/ 73 h 155161"/>
                <a:gd name="connsiteX21" fmla="*/ 229 w 155994"/>
                <a:gd name="connsiteY21" fmla="*/ 7116 h 155161"/>
                <a:gd name="connsiteX22" fmla="*/ 5711 w 155994"/>
                <a:gd name="connsiteY22" fmla="*/ 7116 h 155161"/>
                <a:gd name="connsiteX23" fmla="*/ 23754 w 155994"/>
                <a:gd name="connsiteY23" fmla="*/ 17793 h 155161"/>
                <a:gd name="connsiteX24" fmla="*/ 23754 w 155994"/>
                <a:gd name="connsiteY24" fmla="*/ 137515 h 155161"/>
                <a:gd name="connsiteX25" fmla="*/ 5711 w 155994"/>
                <a:gd name="connsiteY25" fmla="*/ 148192 h 155161"/>
                <a:gd name="connsiteX26" fmla="*/ 229 w 155994"/>
                <a:gd name="connsiteY26" fmla="*/ 148192 h 155161"/>
                <a:gd name="connsiteX27" fmla="*/ 229 w 155994"/>
                <a:gd name="connsiteY27" fmla="*/ 155235 h 155161"/>
                <a:gd name="connsiteX28" fmla="*/ 33804 w 155994"/>
                <a:gd name="connsiteY28" fmla="*/ 154553 h 155161"/>
                <a:gd name="connsiteX29" fmla="*/ 67606 w 155994"/>
                <a:gd name="connsiteY29" fmla="*/ 155235 h 155161"/>
                <a:gd name="connsiteX30" fmla="*/ 67606 w 155994"/>
                <a:gd name="connsiteY30" fmla="*/ 148192 h 155161"/>
                <a:gd name="connsiteX31" fmla="*/ 62125 w 155994"/>
                <a:gd name="connsiteY31" fmla="*/ 148192 h 155161"/>
                <a:gd name="connsiteX32" fmla="*/ 44081 w 155994"/>
                <a:gd name="connsiteY32" fmla="*/ 137515 h 155161"/>
                <a:gd name="connsiteX33" fmla="*/ 44081 w 155994"/>
                <a:gd name="connsiteY33" fmla="*/ 77995 h 155161"/>
                <a:gd name="connsiteX34" fmla="*/ 112372 w 155994"/>
                <a:gd name="connsiteY34" fmla="*/ 77995 h 155161"/>
                <a:gd name="connsiteX35" fmla="*/ 112372 w 155994"/>
                <a:gd name="connsiteY35" fmla="*/ 137515 h 155161"/>
                <a:gd name="connsiteX36" fmla="*/ 94329 w 155994"/>
                <a:gd name="connsiteY36" fmla="*/ 148192 h 155161"/>
                <a:gd name="connsiteX37" fmla="*/ 88847 w 155994"/>
                <a:gd name="connsiteY37" fmla="*/ 148192 h 155161"/>
                <a:gd name="connsiteX38" fmla="*/ 88847 w 155994"/>
                <a:gd name="connsiteY38" fmla="*/ 155235 h 155161"/>
                <a:gd name="connsiteX39" fmla="*/ 122421 w 155994"/>
                <a:gd name="connsiteY39" fmla="*/ 154553 h 155161"/>
                <a:gd name="connsiteX40" fmla="*/ 156224 w 155994"/>
                <a:gd name="connsiteY40" fmla="*/ 155235 h 155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55994" h="155161">
                  <a:moveTo>
                    <a:pt x="156224" y="155235"/>
                  </a:moveTo>
                  <a:lnTo>
                    <a:pt x="156224" y="148192"/>
                  </a:lnTo>
                  <a:lnTo>
                    <a:pt x="150743" y="148192"/>
                  </a:lnTo>
                  <a:cubicBezTo>
                    <a:pt x="133156" y="148192"/>
                    <a:pt x="132699" y="145693"/>
                    <a:pt x="132699" y="137515"/>
                  </a:cubicBezTo>
                  <a:lnTo>
                    <a:pt x="132699" y="17793"/>
                  </a:lnTo>
                  <a:cubicBezTo>
                    <a:pt x="132699" y="9615"/>
                    <a:pt x="133156" y="7116"/>
                    <a:pt x="150743" y="7116"/>
                  </a:cubicBezTo>
                  <a:lnTo>
                    <a:pt x="156224" y="7116"/>
                  </a:lnTo>
                  <a:lnTo>
                    <a:pt x="156224" y="73"/>
                  </a:lnTo>
                  <a:cubicBezTo>
                    <a:pt x="148230" y="755"/>
                    <a:pt x="131329" y="755"/>
                    <a:pt x="122650" y="755"/>
                  </a:cubicBezTo>
                  <a:cubicBezTo>
                    <a:pt x="113971" y="755"/>
                    <a:pt x="96841" y="755"/>
                    <a:pt x="88847" y="73"/>
                  </a:cubicBezTo>
                  <a:lnTo>
                    <a:pt x="88847" y="7116"/>
                  </a:lnTo>
                  <a:lnTo>
                    <a:pt x="94329" y="7116"/>
                  </a:lnTo>
                  <a:cubicBezTo>
                    <a:pt x="111915" y="7116"/>
                    <a:pt x="112372" y="9615"/>
                    <a:pt x="112372" y="17793"/>
                  </a:cubicBezTo>
                  <a:lnTo>
                    <a:pt x="112372" y="70952"/>
                  </a:lnTo>
                  <a:lnTo>
                    <a:pt x="44081" y="70952"/>
                  </a:lnTo>
                  <a:lnTo>
                    <a:pt x="44081" y="17793"/>
                  </a:lnTo>
                  <a:cubicBezTo>
                    <a:pt x="44081" y="9615"/>
                    <a:pt x="44538" y="7116"/>
                    <a:pt x="62125" y="7116"/>
                  </a:cubicBezTo>
                  <a:lnTo>
                    <a:pt x="67606" y="7116"/>
                  </a:lnTo>
                  <a:lnTo>
                    <a:pt x="67606" y="73"/>
                  </a:lnTo>
                  <a:cubicBezTo>
                    <a:pt x="59612" y="755"/>
                    <a:pt x="42711" y="755"/>
                    <a:pt x="34032" y="755"/>
                  </a:cubicBezTo>
                  <a:cubicBezTo>
                    <a:pt x="25353" y="755"/>
                    <a:pt x="8223" y="755"/>
                    <a:pt x="229" y="73"/>
                  </a:cubicBezTo>
                  <a:lnTo>
                    <a:pt x="229" y="7116"/>
                  </a:lnTo>
                  <a:lnTo>
                    <a:pt x="5711" y="7116"/>
                  </a:lnTo>
                  <a:cubicBezTo>
                    <a:pt x="23297" y="7116"/>
                    <a:pt x="23754" y="9615"/>
                    <a:pt x="23754" y="17793"/>
                  </a:cubicBezTo>
                  <a:lnTo>
                    <a:pt x="23754" y="137515"/>
                  </a:lnTo>
                  <a:cubicBezTo>
                    <a:pt x="23754" y="145693"/>
                    <a:pt x="23297" y="148192"/>
                    <a:pt x="5711" y="148192"/>
                  </a:cubicBezTo>
                  <a:lnTo>
                    <a:pt x="229" y="148192"/>
                  </a:lnTo>
                  <a:lnTo>
                    <a:pt x="229" y="155235"/>
                  </a:lnTo>
                  <a:cubicBezTo>
                    <a:pt x="8223" y="154553"/>
                    <a:pt x="25124" y="154553"/>
                    <a:pt x="33804" y="154553"/>
                  </a:cubicBezTo>
                  <a:cubicBezTo>
                    <a:pt x="42483" y="154553"/>
                    <a:pt x="59612" y="154553"/>
                    <a:pt x="67606" y="155235"/>
                  </a:cubicBezTo>
                  <a:lnTo>
                    <a:pt x="67606" y="148192"/>
                  </a:lnTo>
                  <a:lnTo>
                    <a:pt x="62125" y="148192"/>
                  </a:lnTo>
                  <a:cubicBezTo>
                    <a:pt x="44538" y="148192"/>
                    <a:pt x="44081" y="145693"/>
                    <a:pt x="44081" y="137515"/>
                  </a:cubicBezTo>
                  <a:lnTo>
                    <a:pt x="44081" y="77995"/>
                  </a:lnTo>
                  <a:lnTo>
                    <a:pt x="112372" y="77995"/>
                  </a:lnTo>
                  <a:lnTo>
                    <a:pt x="112372" y="137515"/>
                  </a:lnTo>
                  <a:cubicBezTo>
                    <a:pt x="112372" y="145693"/>
                    <a:pt x="111915" y="148192"/>
                    <a:pt x="94329" y="148192"/>
                  </a:cubicBezTo>
                  <a:lnTo>
                    <a:pt x="88847" y="148192"/>
                  </a:lnTo>
                  <a:lnTo>
                    <a:pt x="88847" y="155235"/>
                  </a:lnTo>
                  <a:cubicBezTo>
                    <a:pt x="96841" y="154553"/>
                    <a:pt x="113742" y="154553"/>
                    <a:pt x="122421" y="154553"/>
                  </a:cubicBezTo>
                  <a:cubicBezTo>
                    <a:pt x="131101" y="154553"/>
                    <a:pt x="148230" y="154553"/>
                    <a:pt x="156224" y="155235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90" name="任意多边形: 形状 89">
              <a:extLst>
                <a:ext uri="{FF2B5EF4-FFF2-40B4-BE49-F238E27FC236}">
                  <a16:creationId xmlns:a16="http://schemas.microsoft.com/office/drawing/2014/main" id="{92473E10-3938-4C6D-014F-6CF8EE39CE20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6503458" y="2919604"/>
              <a:ext cx="159192" cy="160159"/>
            </a:xfrm>
            <a:custGeom>
              <a:avLst/>
              <a:gdLst>
                <a:gd name="connsiteX0" fmla="*/ 159429 w 159192"/>
                <a:gd name="connsiteY0" fmla="*/ 135243 h 160159"/>
                <a:gd name="connsiteX1" fmla="*/ 156460 w 159192"/>
                <a:gd name="connsiteY1" fmla="*/ 131381 h 160159"/>
                <a:gd name="connsiteX2" fmla="*/ 153719 w 159192"/>
                <a:gd name="connsiteY2" fmla="*/ 135016 h 160159"/>
                <a:gd name="connsiteX3" fmla="*/ 138645 w 159192"/>
                <a:gd name="connsiteY3" fmla="*/ 155235 h 160159"/>
                <a:gd name="connsiteX4" fmla="*/ 122429 w 159192"/>
                <a:gd name="connsiteY4" fmla="*/ 122521 h 160159"/>
                <a:gd name="connsiteX5" fmla="*/ 119460 w 159192"/>
                <a:gd name="connsiteY5" fmla="*/ 104347 h 160159"/>
                <a:gd name="connsiteX6" fmla="*/ 91595 w 159192"/>
                <a:gd name="connsiteY6" fmla="*/ 77995 h 160159"/>
                <a:gd name="connsiteX7" fmla="*/ 131565 w 159192"/>
                <a:gd name="connsiteY7" fmla="*/ 40965 h 160159"/>
                <a:gd name="connsiteX8" fmla="*/ 71953 w 159192"/>
                <a:gd name="connsiteY8" fmla="*/ 73 h 160159"/>
                <a:gd name="connsiteX9" fmla="*/ 237 w 159192"/>
                <a:gd name="connsiteY9" fmla="*/ 73 h 160159"/>
                <a:gd name="connsiteX10" fmla="*/ 237 w 159192"/>
                <a:gd name="connsiteY10" fmla="*/ 7116 h 160159"/>
                <a:gd name="connsiteX11" fmla="*/ 5718 w 159192"/>
                <a:gd name="connsiteY11" fmla="*/ 7116 h 160159"/>
                <a:gd name="connsiteX12" fmla="*/ 23762 w 159192"/>
                <a:gd name="connsiteY12" fmla="*/ 17793 h 160159"/>
                <a:gd name="connsiteX13" fmla="*/ 23762 w 159192"/>
                <a:gd name="connsiteY13" fmla="*/ 137515 h 160159"/>
                <a:gd name="connsiteX14" fmla="*/ 5718 w 159192"/>
                <a:gd name="connsiteY14" fmla="*/ 148192 h 160159"/>
                <a:gd name="connsiteX15" fmla="*/ 237 w 159192"/>
                <a:gd name="connsiteY15" fmla="*/ 148192 h 160159"/>
                <a:gd name="connsiteX16" fmla="*/ 237 w 159192"/>
                <a:gd name="connsiteY16" fmla="*/ 155235 h 160159"/>
                <a:gd name="connsiteX17" fmla="*/ 33583 w 159192"/>
                <a:gd name="connsiteY17" fmla="*/ 154553 h 160159"/>
                <a:gd name="connsiteX18" fmla="*/ 66929 w 159192"/>
                <a:gd name="connsiteY18" fmla="*/ 155235 h 160159"/>
                <a:gd name="connsiteX19" fmla="*/ 66929 w 159192"/>
                <a:gd name="connsiteY19" fmla="*/ 148192 h 160159"/>
                <a:gd name="connsiteX20" fmla="*/ 61447 w 159192"/>
                <a:gd name="connsiteY20" fmla="*/ 148192 h 160159"/>
                <a:gd name="connsiteX21" fmla="*/ 43404 w 159192"/>
                <a:gd name="connsiteY21" fmla="*/ 137515 h 160159"/>
                <a:gd name="connsiteX22" fmla="*/ 43404 w 159192"/>
                <a:gd name="connsiteY22" fmla="*/ 80039 h 160159"/>
                <a:gd name="connsiteX23" fmla="*/ 69669 w 159192"/>
                <a:gd name="connsiteY23" fmla="*/ 80039 h 160159"/>
                <a:gd name="connsiteX24" fmla="*/ 90910 w 159192"/>
                <a:gd name="connsiteY24" fmla="*/ 87763 h 160159"/>
                <a:gd name="connsiteX25" fmla="*/ 99589 w 159192"/>
                <a:gd name="connsiteY25" fmla="*/ 118205 h 160159"/>
                <a:gd name="connsiteX26" fmla="*/ 108954 w 159192"/>
                <a:gd name="connsiteY26" fmla="*/ 150691 h 160159"/>
                <a:gd name="connsiteX27" fmla="*/ 137732 w 159192"/>
                <a:gd name="connsiteY27" fmla="*/ 160233 h 160159"/>
                <a:gd name="connsiteX28" fmla="*/ 159429 w 159192"/>
                <a:gd name="connsiteY28" fmla="*/ 135243 h 160159"/>
                <a:gd name="connsiteX29" fmla="*/ 108040 w 159192"/>
                <a:gd name="connsiteY29" fmla="*/ 40965 h 160159"/>
                <a:gd name="connsiteX30" fmla="*/ 68756 w 159192"/>
                <a:gd name="connsiteY30" fmla="*/ 75042 h 160159"/>
                <a:gd name="connsiteX31" fmla="*/ 43404 w 159192"/>
                <a:gd name="connsiteY31" fmla="*/ 75042 h 160159"/>
                <a:gd name="connsiteX32" fmla="*/ 43404 w 159192"/>
                <a:gd name="connsiteY32" fmla="*/ 16203 h 160159"/>
                <a:gd name="connsiteX33" fmla="*/ 48428 w 159192"/>
                <a:gd name="connsiteY33" fmla="*/ 7570 h 160159"/>
                <a:gd name="connsiteX34" fmla="*/ 61904 w 159192"/>
                <a:gd name="connsiteY34" fmla="*/ 7116 h 160159"/>
                <a:gd name="connsiteX35" fmla="*/ 108040 w 159192"/>
                <a:gd name="connsiteY35" fmla="*/ 40965 h 160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59192" h="160159">
                  <a:moveTo>
                    <a:pt x="159429" y="135243"/>
                  </a:moveTo>
                  <a:cubicBezTo>
                    <a:pt x="159429" y="133880"/>
                    <a:pt x="159429" y="131381"/>
                    <a:pt x="156460" y="131381"/>
                  </a:cubicBezTo>
                  <a:cubicBezTo>
                    <a:pt x="153948" y="131381"/>
                    <a:pt x="153948" y="133426"/>
                    <a:pt x="153719" y="135016"/>
                  </a:cubicBezTo>
                  <a:cubicBezTo>
                    <a:pt x="152349" y="151146"/>
                    <a:pt x="144355" y="155235"/>
                    <a:pt x="138645" y="155235"/>
                  </a:cubicBezTo>
                  <a:cubicBezTo>
                    <a:pt x="127454" y="155235"/>
                    <a:pt x="125626" y="143649"/>
                    <a:pt x="122429" y="122521"/>
                  </a:cubicBezTo>
                  <a:lnTo>
                    <a:pt x="119460" y="104347"/>
                  </a:lnTo>
                  <a:cubicBezTo>
                    <a:pt x="115349" y="89808"/>
                    <a:pt x="104157" y="82311"/>
                    <a:pt x="91595" y="77995"/>
                  </a:cubicBezTo>
                  <a:cubicBezTo>
                    <a:pt x="113750" y="72543"/>
                    <a:pt x="131565" y="58685"/>
                    <a:pt x="131565" y="40965"/>
                  </a:cubicBezTo>
                  <a:cubicBezTo>
                    <a:pt x="131565" y="19156"/>
                    <a:pt x="105528" y="73"/>
                    <a:pt x="71953" y="73"/>
                  </a:cubicBezTo>
                  <a:lnTo>
                    <a:pt x="237" y="73"/>
                  </a:lnTo>
                  <a:lnTo>
                    <a:pt x="237" y="7116"/>
                  </a:lnTo>
                  <a:lnTo>
                    <a:pt x="5718" y="7116"/>
                  </a:lnTo>
                  <a:cubicBezTo>
                    <a:pt x="23305" y="7116"/>
                    <a:pt x="23762" y="9615"/>
                    <a:pt x="23762" y="17793"/>
                  </a:cubicBezTo>
                  <a:lnTo>
                    <a:pt x="23762" y="137515"/>
                  </a:lnTo>
                  <a:cubicBezTo>
                    <a:pt x="23762" y="145693"/>
                    <a:pt x="23305" y="148192"/>
                    <a:pt x="5718" y="148192"/>
                  </a:cubicBezTo>
                  <a:lnTo>
                    <a:pt x="237" y="148192"/>
                  </a:lnTo>
                  <a:lnTo>
                    <a:pt x="237" y="155235"/>
                  </a:lnTo>
                  <a:cubicBezTo>
                    <a:pt x="8459" y="154553"/>
                    <a:pt x="24675" y="154553"/>
                    <a:pt x="33583" y="154553"/>
                  </a:cubicBezTo>
                  <a:cubicBezTo>
                    <a:pt x="42490" y="154553"/>
                    <a:pt x="58706" y="154553"/>
                    <a:pt x="66929" y="155235"/>
                  </a:cubicBezTo>
                  <a:lnTo>
                    <a:pt x="66929" y="148192"/>
                  </a:lnTo>
                  <a:lnTo>
                    <a:pt x="61447" y="148192"/>
                  </a:lnTo>
                  <a:cubicBezTo>
                    <a:pt x="43860" y="148192"/>
                    <a:pt x="43404" y="145693"/>
                    <a:pt x="43404" y="137515"/>
                  </a:cubicBezTo>
                  <a:lnTo>
                    <a:pt x="43404" y="80039"/>
                  </a:lnTo>
                  <a:lnTo>
                    <a:pt x="69669" y="80039"/>
                  </a:lnTo>
                  <a:cubicBezTo>
                    <a:pt x="73324" y="80039"/>
                    <a:pt x="82916" y="80039"/>
                    <a:pt x="90910" y="87763"/>
                  </a:cubicBezTo>
                  <a:cubicBezTo>
                    <a:pt x="99589" y="95942"/>
                    <a:pt x="99589" y="102984"/>
                    <a:pt x="99589" y="118205"/>
                  </a:cubicBezTo>
                  <a:cubicBezTo>
                    <a:pt x="99589" y="132972"/>
                    <a:pt x="99589" y="142059"/>
                    <a:pt x="108954" y="150691"/>
                  </a:cubicBezTo>
                  <a:cubicBezTo>
                    <a:pt x="118318" y="158870"/>
                    <a:pt x="130880" y="160233"/>
                    <a:pt x="137732" y="160233"/>
                  </a:cubicBezTo>
                  <a:cubicBezTo>
                    <a:pt x="155546" y="160233"/>
                    <a:pt x="159429" y="141604"/>
                    <a:pt x="159429" y="135243"/>
                  </a:cubicBezTo>
                  <a:close/>
                  <a:moveTo>
                    <a:pt x="108040" y="40965"/>
                  </a:moveTo>
                  <a:cubicBezTo>
                    <a:pt x="108040" y="56640"/>
                    <a:pt x="102558" y="75042"/>
                    <a:pt x="68756" y="75042"/>
                  </a:cubicBezTo>
                  <a:lnTo>
                    <a:pt x="43404" y="75042"/>
                  </a:lnTo>
                  <a:lnTo>
                    <a:pt x="43404" y="16203"/>
                  </a:lnTo>
                  <a:cubicBezTo>
                    <a:pt x="43404" y="10978"/>
                    <a:pt x="43404" y="8252"/>
                    <a:pt x="48428" y="7570"/>
                  </a:cubicBezTo>
                  <a:cubicBezTo>
                    <a:pt x="50712" y="7116"/>
                    <a:pt x="57336" y="7116"/>
                    <a:pt x="61904" y="7116"/>
                  </a:cubicBezTo>
                  <a:cubicBezTo>
                    <a:pt x="82460" y="7116"/>
                    <a:pt x="108040" y="8024"/>
                    <a:pt x="108040" y="40965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91" name="任意多边形: 形状 90">
              <a:extLst>
                <a:ext uri="{FF2B5EF4-FFF2-40B4-BE49-F238E27FC236}">
                  <a16:creationId xmlns:a16="http://schemas.microsoft.com/office/drawing/2014/main" id="{EC20F18D-F0AE-731C-563B-84C3E3F5FE7D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6672014" y="2919604"/>
              <a:ext cx="192309" cy="155161"/>
            </a:xfrm>
            <a:custGeom>
              <a:avLst/>
              <a:gdLst>
                <a:gd name="connsiteX0" fmla="*/ 192554 w 192309"/>
                <a:gd name="connsiteY0" fmla="*/ 155235 h 155161"/>
                <a:gd name="connsiteX1" fmla="*/ 192554 w 192309"/>
                <a:gd name="connsiteY1" fmla="*/ 148192 h 155161"/>
                <a:gd name="connsiteX2" fmla="*/ 187072 w 192309"/>
                <a:gd name="connsiteY2" fmla="*/ 148192 h 155161"/>
                <a:gd name="connsiteX3" fmla="*/ 169029 w 192309"/>
                <a:gd name="connsiteY3" fmla="*/ 137515 h 155161"/>
                <a:gd name="connsiteX4" fmla="*/ 169029 w 192309"/>
                <a:gd name="connsiteY4" fmla="*/ 17793 h 155161"/>
                <a:gd name="connsiteX5" fmla="*/ 187072 w 192309"/>
                <a:gd name="connsiteY5" fmla="*/ 7116 h 155161"/>
                <a:gd name="connsiteX6" fmla="*/ 192554 w 192309"/>
                <a:gd name="connsiteY6" fmla="*/ 7116 h 155161"/>
                <a:gd name="connsiteX7" fmla="*/ 192554 w 192309"/>
                <a:gd name="connsiteY7" fmla="*/ 73 h 155161"/>
                <a:gd name="connsiteX8" fmla="*/ 153955 w 192309"/>
                <a:gd name="connsiteY8" fmla="*/ 73 h 155161"/>
                <a:gd name="connsiteX9" fmla="*/ 146418 w 192309"/>
                <a:gd name="connsiteY9" fmla="*/ 4390 h 155161"/>
                <a:gd name="connsiteX10" fmla="*/ 96399 w 192309"/>
                <a:gd name="connsiteY10" fmla="*/ 132290 h 155161"/>
                <a:gd name="connsiteX11" fmla="*/ 46837 w 192309"/>
                <a:gd name="connsiteY11" fmla="*/ 5071 h 155161"/>
                <a:gd name="connsiteX12" fmla="*/ 38843 w 192309"/>
                <a:gd name="connsiteY12" fmla="*/ 73 h 155161"/>
                <a:gd name="connsiteX13" fmla="*/ 244 w 192309"/>
                <a:gd name="connsiteY13" fmla="*/ 73 h 155161"/>
                <a:gd name="connsiteX14" fmla="*/ 244 w 192309"/>
                <a:gd name="connsiteY14" fmla="*/ 7116 h 155161"/>
                <a:gd name="connsiteX15" fmla="*/ 5726 w 192309"/>
                <a:gd name="connsiteY15" fmla="*/ 7116 h 155161"/>
                <a:gd name="connsiteX16" fmla="*/ 23769 w 192309"/>
                <a:gd name="connsiteY16" fmla="*/ 17793 h 155161"/>
                <a:gd name="connsiteX17" fmla="*/ 23769 w 192309"/>
                <a:gd name="connsiteY17" fmla="*/ 131381 h 155161"/>
                <a:gd name="connsiteX18" fmla="*/ 244 w 192309"/>
                <a:gd name="connsiteY18" fmla="*/ 148192 h 155161"/>
                <a:gd name="connsiteX19" fmla="*/ 244 w 192309"/>
                <a:gd name="connsiteY19" fmla="*/ 155235 h 155161"/>
                <a:gd name="connsiteX20" fmla="*/ 26966 w 192309"/>
                <a:gd name="connsiteY20" fmla="*/ 154553 h 155161"/>
                <a:gd name="connsiteX21" fmla="*/ 53689 w 192309"/>
                <a:gd name="connsiteY21" fmla="*/ 155235 h 155161"/>
                <a:gd name="connsiteX22" fmla="*/ 53689 w 192309"/>
                <a:gd name="connsiteY22" fmla="*/ 148192 h 155161"/>
                <a:gd name="connsiteX23" fmla="*/ 30164 w 192309"/>
                <a:gd name="connsiteY23" fmla="*/ 131381 h 155161"/>
                <a:gd name="connsiteX24" fmla="*/ 30164 w 192309"/>
                <a:gd name="connsiteY24" fmla="*/ 8933 h 155161"/>
                <a:gd name="connsiteX25" fmla="*/ 30392 w 192309"/>
                <a:gd name="connsiteY25" fmla="*/ 8933 h 155161"/>
                <a:gd name="connsiteX26" fmla="*/ 85436 w 192309"/>
                <a:gd name="connsiteY26" fmla="*/ 150237 h 155161"/>
                <a:gd name="connsiteX27" fmla="*/ 90004 w 192309"/>
                <a:gd name="connsiteY27" fmla="*/ 155235 h 155161"/>
                <a:gd name="connsiteX28" fmla="*/ 94115 w 192309"/>
                <a:gd name="connsiteY28" fmla="*/ 150919 h 155161"/>
                <a:gd name="connsiteX29" fmla="*/ 150301 w 192309"/>
                <a:gd name="connsiteY29" fmla="*/ 7116 h 155161"/>
                <a:gd name="connsiteX30" fmla="*/ 150529 w 192309"/>
                <a:gd name="connsiteY30" fmla="*/ 7116 h 155161"/>
                <a:gd name="connsiteX31" fmla="*/ 150529 w 192309"/>
                <a:gd name="connsiteY31" fmla="*/ 137515 h 155161"/>
                <a:gd name="connsiteX32" fmla="*/ 132486 w 192309"/>
                <a:gd name="connsiteY32" fmla="*/ 148192 h 155161"/>
                <a:gd name="connsiteX33" fmla="*/ 127004 w 192309"/>
                <a:gd name="connsiteY33" fmla="*/ 148192 h 155161"/>
                <a:gd name="connsiteX34" fmla="*/ 127004 w 192309"/>
                <a:gd name="connsiteY34" fmla="*/ 155235 h 155161"/>
                <a:gd name="connsiteX35" fmla="*/ 159893 w 192309"/>
                <a:gd name="connsiteY35" fmla="*/ 154553 h 155161"/>
                <a:gd name="connsiteX36" fmla="*/ 192554 w 192309"/>
                <a:gd name="connsiteY36" fmla="*/ 155235 h 155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92309" h="155161">
                  <a:moveTo>
                    <a:pt x="192554" y="155235"/>
                  </a:moveTo>
                  <a:lnTo>
                    <a:pt x="192554" y="148192"/>
                  </a:lnTo>
                  <a:lnTo>
                    <a:pt x="187072" y="148192"/>
                  </a:lnTo>
                  <a:cubicBezTo>
                    <a:pt x="169486" y="148192"/>
                    <a:pt x="169029" y="145693"/>
                    <a:pt x="169029" y="137515"/>
                  </a:cubicBezTo>
                  <a:lnTo>
                    <a:pt x="169029" y="17793"/>
                  </a:lnTo>
                  <a:cubicBezTo>
                    <a:pt x="169029" y="9615"/>
                    <a:pt x="169486" y="7116"/>
                    <a:pt x="187072" y="7116"/>
                  </a:cubicBezTo>
                  <a:lnTo>
                    <a:pt x="192554" y="7116"/>
                  </a:lnTo>
                  <a:lnTo>
                    <a:pt x="192554" y="73"/>
                  </a:lnTo>
                  <a:lnTo>
                    <a:pt x="153955" y="73"/>
                  </a:lnTo>
                  <a:cubicBezTo>
                    <a:pt x="148017" y="73"/>
                    <a:pt x="148017" y="300"/>
                    <a:pt x="146418" y="4390"/>
                  </a:cubicBezTo>
                  <a:lnTo>
                    <a:pt x="96399" y="132290"/>
                  </a:lnTo>
                  <a:lnTo>
                    <a:pt x="46837" y="5071"/>
                  </a:lnTo>
                  <a:cubicBezTo>
                    <a:pt x="44781" y="73"/>
                    <a:pt x="44096" y="73"/>
                    <a:pt x="38843" y="73"/>
                  </a:cubicBezTo>
                  <a:lnTo>
                    <a:pt x="244" y="73"/>
                  </a:lnTo>
                  <a:lnTo>
                    <a:pt x="244" y="7116"/>
                  </a:lnTo>
                  <a:lnTo>
                    <a:pt x="5726" y="7116"/>
                  </a:lnTo>
                  <a:cubicBezTo>
                    <a:pt x="23312" y="7116"/>
                    <a:pt x="23769" y="9615"/>
                    <a:pt x="23769" y="17793"/>
                  </a:cubicBezTo>
                  <a:lnTo>
                    <a:pt x="23769" y="131381"/>
                  </a:lnTo>
                  <a:cubicBezTo>
                    <a:pt x="23769" y="137515"/>
                    <a:pt x="23769" y="148192"/>
                    <a:pt x="244" y="148192"/>
                  </a:cubicBezTo>
                  <a:lnTo>
                    <a:pt x="244" y="155235"/>
                  </a:lnTo>
                  <a:lnTo>
                    <a:pt x="26966" y="154553"/>
                  </a:lnTo>
                  <a:lnTo>
                    <a:pt x="53689" y="155235"/>
                  </a:lnTo>
                  <a:lnTo>
                    <a:pt x="53689" y="148192"/>
                  </a:lnTo>
                  <a:cubicBezTo>
                    <a:pt x="30164" y="148192"/>
                    <a:pt x="30164" y="137515"/>
                    <a:pt x="30164" y="131381"/>
                  </a:cubicBezTo>
                  <a:lnTo>
                    <a:pt x="30164" y="8933"/>
                  </a:lnTo>
                  <a:lnTo>
                    <a:pt x="30392" y="8933"/>
                  </a:lnTo>
                  <a:lnTo>
                    <a:pt x="85436" y="150237"/>
                  </a:lnTo>
                  <a:cubicBezTo>
                    <a:pt x="86578" y="153190"/>
                    <a:pt x="87720" y="155235"/>
                    <a:pt x="90004" y="155235"/>
                  </a:cubicBezTo>
                  <a:cubicBezTo>
                    <a:pt x="92516" y="155235"/>
                    <a:pt x="93201" y="153417"/>
                    <a:pt x="94115" y="150919"/>
                  </a:cubicBezTo>
                  <a:lnTo>
                    <a:pt x="150301" y="7116"/>
                  </a:lnTo>
                  <a:lnTo>
                    <a:pt x="150529" y="7116"/>
                  </a:lnTo>
                  <a:lnTo>
                    <a:pt x="150529" y="137515"/>
                  </a:lnTo>
                  <a:cubicBezTo>
                    <a:pt x="150529" y="145693"/>
                    <a:pt x="150072" y="148192"/>
                    <a:pt x="132486" y="148192"/>
                  </a:cubicBezTo>
                  <a:lnTo>
                    <a:pt x="127004" y="148192"/>
                  </a:lnTo>
                  <a:lnTo>
                    <a:pt x="127004" y="155235"/>
                  </a:lnTo>
                  <a:cubicBezTo>
                    <a:pt x="135455" y="154553"/>
                    <a:pt x="150986" y="154553"/>
                    <a:pt x="159893" y="154553"/>
                  </a:cubicBezTo>
                  <a:cubicBezTo>
                    <a:pt x="168801" y="154553"/>
                    <a:pt x="184103" y="154553"/>
                    <a:pt x="192554" y="155235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92" name="任意多边形: 形状 91">
              <a:extLst>
                <a:ext uri="{FF2B5EF4-FFF2-40B4-BE49-F238E27FC236}">
                  <a16:creationId xmlns:a16="http://schemas.microsoft.com/office/drawing/2014/main" id="{690A214D-3363-B0B4-BDD2-66489D20B17A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6886022" y="2904383"/>
              <a:ext cx="52988" cy="227176"/>
            </a:xfrm>
            <a:custGeom>
              <a:avLst/>
              <a:gdLst>
                <a:gd name="connsiteX0" fmla="*/ 53241 w 52988"/>
                <a:gd name="connsiteY0" fmla="*/ 113662 h 227176"/>
                <a:gd name="connsiteX1" fmla="*/ 38167 w 52988"/>
                <a:gd name="connsiteY1" fmla="*/ 42783 h 227176"/>
                <a:gd name="connsiteX2" fmla="*/ 2537 w 52988"/>
                <a:gd name="connsiteY2" fmla="*/ 73 h 227176"/>
                <a:gd name="connsiteX3" fmla="*/ 253 w 52988"/>
                <a:gd name="connsiteY3" fmla="*/ 2345 h 227176"/>
                <a:gd name="connsiteX4" fmla="*/ 4593 w 52988"/>
                <a:gd name="connsiteY4" fmla="*/ 7570 h 227176"/>
                <a:gd name="connsiteX5" fmla="*/ 39994 w 52988"/>
                <a:gd name="connsiteY5" fmla="*/ 113662 h 227176"/>
                <a:gd name="connsiteX6" fmla="*/ 3222 w 52988"/>
                <a:gd name="connsiteY6" fmla="*/ 221116 h 227176"/>
                <a:gd name="connsiteX7" fmla="*/ 253 w 52988"/>
                <a:gd name="connsiteY7" fmla="*/ 224978 h 227176"/>
                <a:gd name="connsiteX8" fmla="*/ 2537 w 52988"/>
                <a:gd name="connsiteY8" fmla="*/ 227250 h 227176"/>
                <a:gd name="connsiteX9" fmla="*/ 38852 w 52988"/>
                <a:gd name="connsiteY9" fmla="*/ 182950 h 227176"/>
                <a:gd name="connsiteX10" fmla="*/ 53241 w 52988"/>
                <a:gd name="connsiteY10" fmla="*/ 113662 h 227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988" h="227176">
                  <a:moveTo>
                    <a:pt x="53241" y="113662"/>
                  </a:moveTo>
                  <a:cubicBezTo>
                    <a:pt x="53241" y="95942"/>
                    <a:pt x="50729" y="68453"/>
                    <a:pt x="38167" y="42783"/>
                  </a:cubicBezTo>
                  <a:cubicBezTo>
                    <a:pt x="24463" y="14840"/>
                    <a:pt x="4821" y="73"/>
                    <a:pt x="2537" y="73"/>
                  </a:cubicBezTo>
                  <a:cubicBezTo>
                    <a:pt x="1167" y="73"/>
                    <a:pt x="253" y="982"/>
                    <a:pt x="253" y="2345"/>
                  </a:cubicBezTo>
                  <a:cubicBezTo>
                    <a:pt x="253" y="3027"/>
                    <a:pt x="253" y="3481"/>
                    <a:pt x="4593" y="7570"/>
                  </a:cubicBezTo>
                  <a:cubicBezTo>
                    <a:pt x="26976" y="30061"/>
                    <a:pt x="39994" y="66182"/>
                    <a:pt x="39994" y="113662"/>
                  </a:cubicBezTo>
                  <a:cubicBezTo>
                    <a:pt x="39994" y="152509"/>
                    <a:pt x="31544" y="192492"/>
                    <a:pt x="3222" y="221116"/>
                  </a:cubicBezTo>
                  <a:cubicBezTo>
                    <a:pt x="253" y="223842"/>
                    <a:pt x="253" y="224297"/>
                    <a:pt x="253" y="224978"/>
                  </a:cubicBezTo>
                  <a:cubicBezTo>
                    <a:pt x="253" y="226341"/>
                    <a:pt x="1167" y="227250"/>
                    <a:pt x="2537" y="227250"/>
                  </a:cubicBezTo>
                  <a:cubicBezTo>
                    <a:pt x="4821" y="227250"/>
                    <a:pt x="25377" y="211802"/>
                    <a:pt x="38852" y="182950"/>
                  </a:cubicBezTo>
                  <a:cubicBezTo>
                    <a:pt x="50500" y="157961"/>
                    <a:pt x="53241" y="132744"/>
                    <a:pt x="53241" y="113662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93" name="任意多边形: 形状 92">
              <a:extLst>
                <a:ext uri="{FF2B5EF4-FFF2-40B4-BE49-F238E27FC236}">
                  <a16:creationId xmlns:a16="http://schemas.microsoft.com/office/drawing/2014/main" id="{B5FABD78-8E68-7107-96BC-CDBE3719F9AB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4565930" y="3623173"/>
              <a:ext cx="164902" cy="158342"/>
            </a:xfrm>
            <a:custGeom>
              <a:avLst/>
              <a:gdLst>
                <a:gd name="connsiteX0" fmla="*/ 165055 w 164902"/>
                <a:gd name="connsiteY0" fmla="*/ 134593 h 158342"/>
                <a:gd name="connsiteX1" fmla="*/ 159573 w 164902"/>
                <a:gd name="connsiteY1" fmla="*/ 129368 h 158342"/>
                <a:gd name="connsiteX2" fmla="*/ 154320 w 164902"/>
                <a:gd name="connsiteY2" fmla="*/ 134593 h 158342"/>
                <a:gd name="connsiteX3" fmla="*/ 142443 w 164902"/>
                <a:gd name="connsiteY3" fmla="*/ 150268 h 158342"/>
                <a:gd name="connsiteX4" fmla="*/ 128283 w 164902"/>
                <a:gd name="connsiteY4" fmla="*/ 123007 h 158342"/>
                <a:gd name="connsiteX5" fmla="*/ 125999 w 164902"/>
                <a:gd name="connsiteY5" fmla="*/ 106196 h 158342"/>
                <a:gd name="connsiteX6" fmla="*/ 102474 w 164902"/>
                <a:gd name="connsiteY6" fmla="*/ 78934 h 158342"/>
                <a:gd name="connsiteX7" fmla="*/ 137190 w 164902"/>
                <a:gd name="connsiteY7" fmla="*/ 42359 h 158342"/>
                <a:gd name="connsiteX8" fmla="*/ 76208 w 164902"/>
                <a:gd name="connsiteY8" fmla="*/ 104 h 158342"/>
                <a:gd name="connsiteX9" fmla="*/ 152 w 164902"/>
                <a:gd name="connsiteY9" fmla="*/ 104 h 158342"/>
                <a:gd name="connsiteX10" fmla="*/ 152 w 164902"/>
                <a:gd name="connsiteY10" fmla="*/ 10781 h 158342"/>
                <a:gd name="connsiteX11" fmla="*/ 21621 w 164902"/>
                <a:gd name="connsiteY11" fmla="*/ 10781 h 158342"/>
                <a:gd name="connsiteX12" fmla="*/ 21621 w 164902"/>
                <a:gd name="connsiteY12" fmla="*/ 145270 h 158342"/>
                <a:gd name="connsiteX13" fmla="*/ 152 w 164902"/>
                <a:gd name="connsiteY13" fmla="*/ 145270 h 158342"/>
                <a:gd name="connsiteX14" fmla="*/ 152 w 164902"/>
                <a:gd name="connsiteY14" fmla="*/ 155947 h 158342"/>
                <a:gd name="connsiteX15" fmla="*/ 37152 w 164902"/>
                <a:gd name="connsiteY15" fmla="*/ 155266 h 158342"/>
                <a:gd name="connsiteX16" fmla="*/ 74153 w 164902"/>
                <a:gd name="connsiteY16" fmla="*/ 155947 h 158342"/>
                <a:gd name="connsiteX17" fmla="*/ 74153 w 164902"/>
                <a:gd name="connsiteY17" fmla="*/ 145270 h 158342"/>
                <a:gd name="connsiteX18" fmla="*/ 52683 w 164902"/>
                <a:gd name="connsiteY18" fmla="*/ 145270 h 158342"/>
                <a:gd name="connsiteX19" fmla="*/ 52683 w 164902"/>
                <a:gd name="connsiteY19" fmla="*/ 82115 h 158342"/>
                <a:gd name="connsiteX20" fmla="*/ 72326 w 164902"/>
                <a:gd name="connsiteY20" fmla="*/ 82115 h 158342"/>
                <a:gd name="connsiteX21" fmla="*/ 89227 w 164902"/>
                <a:gd name="connsiteY21" fmla="*/ 90748 h 158342"/>
                <a:gd name="connsiteX22" fmla="*/ 93795 w 164902"/>
                <a:gd name="connsiteY22" fmla="*/ 117554 h 158342"/>
                <a:gd name="connsiteX23" fmla="*/ 95394 w 164902"/>
                <a:gd name="connsiteY23" fmla="*/ 137773 h 158342"/>
                <a:gd name="connsiteX24" fmla="*/ 140845 w 164902"/>
                <a:gd name="connsiteY24" fmla="*/ 158446 h 158342"/>
                <a:gd name="connsiteX25" fmla="*/ 165055 w 164902"/>
                <a:gd name="connsiteY25" fmla="*/ 134593 h 158342"/>
                <a:gd name="connsiteX26" fmla="*/ 102246 w 164902"/>
                <a:gd name="connsiteY26" fmla="*/ 42359 h 158342"/>
                <a:gd name="connsiteX27" fmla="*/ 70955 w 164902"/>
                <a:gd name="connsiteY27" fmla="*/ 73937 h 158342"/>
                <a:gd name="connsiteX28" fmla="*/ 52683 w 164902"/>
                <a:gd name="connsiteY28" fmla="*/ 73937 h 158342"/>
                <a:gd name="connsiteX29" fmla="*/ 52683 w 164902"/>
                <a:gd name="connsiteY29" fmla="*/ 10781 h 158342"/>
                <a:gd name="connsiteX30" fmla="*/ 71412 w 164902"/>
                <a:gd name="connsiteY30" fmla="*/ 10781 h 158342"/>
                <a:gd name="connsiteX31" fmla="*/ 102246 w 164902"/>
                <a:gd name="connsiteY31" fmla="*/ 42359 h 15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64902" h="158342">
                  <a:moveTo>
                    <a:pt x="165055" y="134593"/>
                  </a:moveTo>
                  <a:cubicBezTo>
                    <a:pt x="165055" y="129368"/>
                    <a:pt x="161857" y="129368"/>
                    <a:pt x="159573" y="129368"/>
                  </a:cubicBezTo>
                  <a:cubicBezTo>
                    <a:pt x="155462" y="129368"/>
                    <a:pt x="154548" y="130958"/>
                    <a:pt x="154320" y="134593"/>
                  </a:cubicBezTo>
                  <a:cubicBezTo>
                    <a:pt x="153406" y="144588"/>
                    <a:pt x="148838" y="150268"/>
                    <a:pt x="142443" y="150268"/>
                  </a:cubicBezTo>
                  <a:cubicBezTo>
                    <a:pt x="131709" y="150268"/>
                    <a:pt x="130110" y="137319"/>
                    <a:pt x="128283" y="123007"/>
                  </a:cubicBezTo>
                  <a:cubicBezTo>
                    <a:pt x="127598" y="117782"/>
                    <a:pt x="126227" y="106877"/>
                    <a:pt x="125999" y="106196"/>
                  </a:cubicBezTo>
                  <a:cubicBezTo>
                    <a:pt x="123486" y="92338"/>
                    <a:pt x="114579" y="84160"/>
                    <a:pt x="102474" y="78934"/>
                  </a:cubicBezTo>
                  <a:cubicBezTo>
                    <a:pt x="124628" y="73255"/>
                    <a:pt x="137190" y="58489"/>
                    <a:pt x="137190" y="42359"/>
                  </a:cubicBezTo>
                  <a:cubicBezTo>
                    <a:pt x="137190" y="18960"/>
                    <a:pt x="115036" y="104"/>
                    <a:pt x="76208" y="104"/>
                  </a:cubicBezTo>
                  <a:lnTo>
                    <a:pt x="152" y="104"/>
                  </a:lnTo>
                  <a:lnTo>
                    <a:pt x="152" y="10781"/>
                  </a:lnTo>
                  <a:lnTo>
                    <a:pt x="21621" y="10781"/>
                  </a:lnTo>
                  <a:lnTo>
                    <a:pt x="21621" y="145270"/>
                  </a:lnTo>
                  <a:lnTo>
                    <a:pt x="152" y="145270"/>
                  </a:lnTo>
                  <a:lnTo>
                    <a:pt x="152" y="155947"/>
                  </a:lnTo>
                  <a:cubicBezTo>
                    <a:pt x="8146" y="155266"/>
                    <a:pt x="28017" y="155266"/>
                    <a:pt x="37152" y="155266"/>
                  </a:cubicBezTo>
                  <a:cubicBezTo>
                    <a:pt x="46288" y="155266"/>
                    <a:pt x="66159" y="155266"/>
                    <a:pt x="74153" y="155947"/>
                  </a:cubicBezTo>
                  <a:lnTo>
                    <a:pt x="74153" y="145270"/>
                  </a:lnTo>
                  <a:lnTo>
                    <a:pt x="52683" y="145270"/>
                  </a:lnTo>
                  <a:lnTo>
                    <a:pt x="52683" y="82115"/>
                  </a:lnTo>
                  <a:lnTo>
                    <a:pt x="72326" y="82115"/>
                  </a:lnTo>
                  <a:cubicBezTo>
                    <a:pt x="76893" y="82115"/>
                    <a:pt x="83745" y="82115"/>
                    <a:pt x="89227" y="90748"/>
                  </a:cubicBezTo>
                  <a:cubicBezTo>
                    <a:pt x="93795" y="98017"/>
                    <a:pt x="93795" y="103470"/>
                    <a:pt x="93795" y="117554"/>
                  </a:cubicBezTo>
                  <a:cubicBezTo>
                    <a:pt x="93795" y="131867"/>
                    <a:pt x="93795" y="132775"/>
                    <a:pt x="95394" y="137773"/>
                  </a:cubicBezTo>
                  <a:cubicBezTo>
                    <a:pt x="102017" y="156174"/>
                    <a:pt x="127369" y="158446"/>
                    <a:pt x="140845" y="158446"/>
                  </a:cubicBezTo>
                  <a:cubicBezTo>
                    <a:pt x="163227" y="158446"/>
                    <a:pt x="165055" y="137092"/>
                    <a:pt x="165055" y="134593"/>
                  </a:cubicBezTo>
                  <a:close/>
                  <a:moveTo>
                    <a:pt x="102246" y="42359"/>
                  </a:moveTo>
                  <a:cubicBezTo>
                    <a:pt x="102246" y="58034"/>
                    <a:pt x="102246" y="73937"/>
                    <a:pt x="70955" y="73937"/>
                  </a:cubicBezTo>
                  <a:lnTo>
                    <a:pt x="52683" y="73937"/>
                  </a:lnTo>
                  <a:lnTo>
                    <a:pt x="52683" y="10781"/>
                  </a:lnTo>
                  <a:lnTo>
                    <a:pt x="71412" y="10781"/>
                  </a:lnTo>
                  <a:cubicBezTo>
                    <a:pt x="102246" y="10781"/>
                    <a:pt x="102246" y="26230"/>
                    <a:pt x="102246" y="42359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94" name="任意多边形: 形状 93">
              <a:extLst>
                <a:ext uri="{FF2B5EF4-FFF2-40B4-BE49-F238E27FC236}">
                  <a16:creationId xmlns:a16="http://schemas.microsoft.com/office/drawing/2014/main" id="{774B486A-B5E9-1C54-9874-130D2111CB77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4807978" y="3695642"/>
              <a:ext cx="151883" cy="53159"/>
            </a:xfrm>
            <a:custGeom>
              <a:avLst/>
              <a:gdLst>
                <a:gd name="connsiteX0" fmla="*/ 144281 w 151883"/>
                <a:gd name="connsiteY0" fmla="*/ 9191 h 53159"/>
                <a:gd name="connsiteX1" fmla="*/ 152046 w 151883"/>
                <a:gd name="connsiteY1" fmla="*/ 4648 h 53159"/>
                <a:gd name="connsiteX2" fmla="*/ 144509 w 151883"/>
                <a:gd name="connsiteY2" fmla="*/ 104 h 53159"/>
                <a:gd name="connsiteX3" fmla="*/ 7700 w 151883"/>
                <a:gd name="connsiteY3" fmla="*/ 104 h 53159"/>
                <a:gd name="connsiteX4" fmla="*/ 163 w 151883"/>
                <a:gd name="connsiteY4" fmla="*/ 4648 h 53159"/>
                <a:gd name="connsiteX5" fmla="*/ 7928 w 151883"/>
                <a:gd name="connsiteY5" fmla="*/ 9191 h 53159"/>
                <a:gd name="connsiteX6" fmla="*/ 144281 w 151883"/>
                <a:gd name="connsiteY6" fmla="*/ 9191 h 53159"/>
                <a:gd name="connsiteX7" fmla="*/ 144509 w 151883"/>
                <a:gd name="connsiteY7" fmla="*/ 53264 h 53159"/>
                <a:gd name="connsiteX8" fmla="*/ 152046 w 151883"/>
                <a:gd name="connsiteY8" fmla="*/ 48720 h 53159"/>
                <a:gd name="connsiteX9" fmla="*/ 144281 w 151883"/>
                <a:gd name="connsiteY9" fmla="*/ 44176 h 53159"/>
                <a:gd name="connsiteX10" fmla="*/ 7928 w 151883"/>
                <a:gd name="connsiteY10" fmla="*/ 44176 h 53159"/>
                <a:gd name="connsiteX11" fmla="*/ 163 w 151883"/>
                <a:gd name="connsiteY11" fmla="*/ 48720 h 53159"/>
                <a:gd name="connsiteX12" fmla="*/ 7700 w 151883"/>
                <a:gd name="connsiteY12" fmla="*/ 53264 h 53159"/>
                <a:gd name="connsiteX13" fmla="*/ 144509 w 151883"/>
                <a:gd name="connsiteY13" fmla="*/ 53264 h 53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883" h="53159">
                  <a:moveTo>
                    <a:pt x="144281" y="9191"/>
                  </a:moveTo>
                  <a:cubicBezTo>
                    <a:pt x="147707" y="9191"/>
                    <a:pt x="152046" y="9191"/>
                    <a:pt x="152046" y="4648"/>
                  </a:cubicBezTo>
                  <a:cubicBezTo>
                    <a:pt x="152046" y="104"/>
                    <a:pt x="147707" y="104"/>
                    <a:pt x="144509" y="104"/>
                  </a:cubicBezTo>
                  <a:lnTo>
                    <a:pt x="7700" y="104"/>
                  </a:lnTo>
                  <a:cubicBezTo>
                    <a:pt x="4502" y="104"/>
                    <a:pt x="163" y="104"/>
                    <a:pt x="163" y="4648"/>
                  </a:cubicBezTo>
                  <a:cubicBezTo>
                    <a:pt x="163" y="9191"/>
                    <a:pt x="4502" y="9191"/>
                    <a:pt x="7928" y="9191"/>
                  </a:cubicBezTo>
                  <a:lnTo>
                    <a:pt x="144281" y="9191"/>
                  </a:lnTo>
                  <a:close/>
                  <a:moveTo>
                    <a:pt x="144509" y="53264"/>
                  </a:moveTo>
                  <a:cubicBezTo>
                    <a:pt x="147707" y="53264"/>
                    <a:pt x="152046" y="53264"/>
                    <a:pt x="152046" y="48720"/>
                  </a:cubicBezTo>
                  <a:cubicBezTo>
                    <a:pt x="152046" y="44176"/>
                    <a:pt x="147707" y="44176"/>
                    <a:pt x="144281" y="44176"/>
                  </a:cubicBezTo>
                  <a:lnTo>
                    <a:pt x="7928" y="44176"/>
                  </a:lnTo>
                  <a:cubicBezTo>
                    <a:pt x="4502" y="44176"/>
                    <a:pt x="163" y="44176"/>
                    <a:pt x="163" y="48720"/>
                  </a:cubicBezTo>
                  <a:cubicBezTo>
                    <a:pt x="163" y="53264"/>
                    <a:pt x="4502" y="53264"/>
                    <a:pt x="7700" y="53264"/>
                  </a:cubicBezTo>
                  <a:lnTo>
                    <a:pt x="144509" y="53264"/>
                  </a:ln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95" name="任意多边形: 形状 94">
              <a:extLst>
                <a:ext uri="{FF2B5EF4-FFF2-40B4-BE49-F238E27FC236}">
                  <a16:creationId xmlns:a16="http://schemas.microsoft.com/office/drawing/2014/main" id="{5D21A37C-7F3A-B6E2-2F52-4FF58889E026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5090174" y="3381453"/>
              <a:ext cx="118994" cy="681302"/>
            </a:xfrm>
            <a:custGeom>
              <a:avLst/>
              <a:gdLst>
                <a:gd name="connsiteX0" fmla="*/ 119168 w 118994"/>
                <a:gd name="connsiteY0" fmla="*/ 679118 h 681302"/>
                <a:gd name="connsiteX1" fmla="*/ 117797 w 118994"/>
                <a:gd name="connsiteY1" fmla="*/ 676392 h 681302"/>
                <a:gd name="connsiteX2" fmla="*/ 64124 w 118994"/>
                <a:gd name="connsiteY2" fmla="*/ 589383 h 681302"/>
                <a:gd name="connsiteX3" fmla="*/ 22328 w 118994"/>
                <a:gd name="connsiteY3" fmla="*/ 340852 h 681302"/>
                <a:gd name="connsiteX4" fmla="*/ 67322 w 118994"/>
                <a:gd name="connsiteY4" fmla="*/ 84597 h 681302"/>
                <a:gd name="connsiteX5" fmla="*/ 118254 w 118994"/>
                <a:gd name="connsiteY5" fmla="*/ 4404 h 681302"/>
                <a:gd name="connsiteX6" fmla="*/ 119168 w 118994"/>
                <a:gd name="connsiteY6" fmla="*/ 2359 h 681302"/>
                <a:gd name="connsiteX7" fmla="*/ 114143 w 118994"/>
                <a:gd name="connsiteY7" fmla="*/ 87 h 681302"/>
                <a:gd name="connsiteX8" fmla="*/ 109803 w 118994"/>
                <a:gd name="connsiteY8" fmla="*/ 542 h 681302"/>
                <a:gd name="connsiteX9" fmla="*/ 77600 w 118994"/>
                <a:gd name="connsiteY9" fmla="*/ 39389 h 681302"/>
                <a:gd name="connsiteX10" fmla="*/ 7482 w 118994"/>
                <a:gd name="connsiteY10" fmla="*/ 229763 h 681302"/>
                <a:gd name="connsiteX11" fmla="*/ 173 w 118994"/>
                <a:gd name="connsiteY11" fmla="*/ 340625 h 681302"/>
                <a:gd name="connsiteX12" fmla="*/ 47451 w 118994"/>
                <a:gd name="connsiteY12" fmla="*/ 590065 h 681302"/>
                <a:gd name="connsiteX13" fmla="*/ 107976 w 118994"/>
                <a:gd name="connsiteY13" fmla="*/ 679345 h 681302"/>
                <a:gd name="connsiteX14" fmla="*/ 114143 w 118994"/>
                <a:gd name="connsiteY14" fmla="*/ 681390 h 681302"/>
                <a:gd name="connsiteX15" fmla="*/ 119168 w 118994"/>
                <a:gd name="connsiteY15" fmla="*/ 679118 h 681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8994" h="681302">
                  <a:moveTo>
                    <a:pt x="119168" y="679118"/>
                  </a:moveTo>
                  <a:cubicBezTo>
                    <a:pt x="119168" y="678436"/>
                    <a:pt x="119168" y="677982"/>
                    <a:pt x="117797" y="676392"/>
                  </a:cubicBezTo>
                  <a:cubicBezTo>
                    <a:pt x="95871" y="650039"/>
                    <a:pt x="77600" y="620961"/>
                    <a:pt x="64124" y="589383"/>
                  </a:cubicBezTo>
                  <a:cubicBezTo>
                    <a:pt x="34204" y="519867"/>
                    <a:pt x="22328" y="438538"/>
                    <a:pt x="22328" y="340852"/>
                  </a:cubicBezTo>
                  <a:cubicBezTo>
                    <a:pt x="22328" y="244075"/>
                    <a:pt x="33519" y="159111"/>
                    <a:pt x="67322" y="84597"/>
                  </a:cubicBezTo>
                  <a:cubicBezTo>
                    <a:pt x="80569" y="55745"/>
                    <a:pt x="97927" y="28939"/>
                    <a:pt x="118254" y="4404"/>
                  </a:cubicBezTo>
                  <a:cubicBezTo>
                    <a:pt x="118711" y="3722"/>
                    <a:pt x="119168" y="3268"/>
                    <a:pt x="119168" y="2359"/>
                  </a:cubicBezTo>
                  <a:cubicBezTo>
                    <a:pt x="119168" y="87"/>
                    <a:pt x="117569" y="87"/>
                    <a:pt x="114143" y="87"/>
                  </a:cubicBezTo>
                  <a:cubicBezTo>
                    <a:pt x="110717" y="87"/>
                    <a:pt x="110260" y="87"/>
                    <a:pt x="109803" y="542"/>
                  </a:cubicBezTo>
                  <a:cubicBezTo>
                    <a:pt x="109575" y="769"/>
                    <a:pt x="95414" y="14399"/>
                    <a:pt x="77600" y="39389"/>
                  </a:cubicBezTo>
                  <a:cubicBezTo>
                    <a:pt x="37859" y="95274"/>
                    <a:pt x="17760" y="162064"/>
                    <a:pt x="7482" y="229763"/>
                  </a:cubicBezTo>
                  <a:cubicBezTo>
                    <a:pt x="2000" y="266338"/>
                    <a:pt x="173" y="303595"/>
                    <a:pt x="173" y="340625"/>
                  </a:cubicBezTo>
                  <a:cubicBezTo>
                    <a:pt x="173" y="425589"/>
                    <a:pt x="10908" y="512370"/>
                    <a:pt x="47451" y="590065"/>
                  </a:cubicBezTo>
                  <a:cubicBezTo>
                    <a:pt x="63667" y="624596"/>
                    <a:pt x="85365" y="655719"/>
                    <a:pt x="107976" y="679345"/>
                  </a:cubicBezTo>
                  <a:cubicBezTo>
                    <a:pt x="110032" y="681162"/>
                    <a:pt x="110260" y="681390"/>
                    <a:pt x="114143" y="681390"/>
                  </a:cubicBezTo>
                  <a:cubicBezTo>
                    <a:pt x="117569" y="681390"/>
                    <a:pt x="119168" y="681390"/>
                    <a:pt x="119168" y="679118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96" name="任意多边形: 形状 95">
              <a:extLst>
                <a:ext uri="{FF2B5EF4-FFF2-40B4-BE49-F238E27FC236}">
                  <a16:creationId xmlns:a16="http://schemas.microsoft.com/office/drawing/2014/main" id="{91749BE1-BDB4-3838-461E-8E6057EAA97E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5224852" y="3623173"/>
              <a:ext cx="141605" cy="155843"/>
            </a:xfrm>
            <a:custGeom>
              <a:avLst/>
              <a:gdLst>
                <a:gd name="connsiteX0" fmla="*/ 141787 w 141605"/>
                <a:gd name="connsiteY0" fmla="*/ 113692 h 155843"/>
                <a:gd name="connsiteX1" fmla="*/ 101817 w 141605"/>
                <a:gd name="connsiteY1" fmla="*/ 74391 h 155843"/>
                <a:gd name="connsiteX2" fmla="*/ 135620 w 141605"/>
                <a:gd name="connsiteY2" fmla="*/ 39179 h 155843"/>
                <a:gd name="connsiteX3" fmla="*/ 86515 w 141605"/>
                <a:gd name="connsiteY3" fmla="*/ 104 h 155843"/>
                <a:gd name="connsiteX4" fmla="*/ 181 w 141605"/>
                <a:gd name="connsiteY4" fmla="*/ 104 h 155843"/>
                <a:gd name="connsiteX5" fmla="*/ 181 w 141605"/>
                <a:gd name="connsiteY5" fmla="*/ 10781 h 155843"/>
                <a:gd name="connsiteX6" fmla="*/ 21650 w 141605"/>
                <a:gd name="connsiteY6" fmla="*/ 10781 h 155843"/>
                <a:gd name="connsiteX7" fmla="*/ 21650 w 141605"/>
                <a:gd name="connsiteY7" fmla="*/ 145270 h 155843"/>
                <a:gd name="connsiteX8" fmla="*/ 181 w 141605"/>
                <a:gd name="connsiteY8" fmla="*/ 145270 h 155843"/>
                <a:gd name="connsiteX9" fmla="*/ 181 w 141605"/>
                <a:gd name="connsiteY9" fmla="*/ 155947 h 155843"/>
                <a:gd name="connsiteX10" fmla="*/ 92453 w 141605"/>
                <a:gd name="connsiteY10" fmla="*/ 155947 h 155843"/>
                <a:gd name="connsiteX11" fmla="*/ 141787 w 141605"/>
                <a:gd name="connsiteY11" fmla="*/ 113692 h 155843"/>
                <a:gd name="connsiteX12" fmla="*/ 103188 w 141605"/>
                <a:gd name="connsiteY12" fmla="*/ 39179 h 155843"/>
                <a:gd name="connsiteX13" fmla="*/ 78293 w 141605"/>
                <a:gd name="connsiteY13" fmla="*/ 70756 h 155843"/>
                <a:gd name="connsiteX14" fmla="*/ 51570 w 141605"/>
                <a:gd name="connsiteY14" fmla="*/ 70756 h 155843"/>
                <a:gd name="connsiteX15" fmla="*/ 51570 w 141605"/>
                <a:gd name="connsiteY15" fmla="*/ 10781 h 155843"/>
                <a:gd name="connsiteX16" fmla="*/ 83546 w 141605"/>
                <a:gd name="connsiteY16" fmla="*/ 10781 h 155843"/>
                <a:gd name="connsiteX17" fmla="*/ 103188 w 141605"/>
                <a:gd name="connsiteY17" fmla="*/ 39179 h 155843"/>
                <a:gd name="connsiteX18" fmla="*/ 108213 w 141605"/>
                <a:gd name="connsiteY18" fmla="*/ 113238 h 155843"/>
                <a:gd name="connsiteX19" fmla="*/ 103188 w 141605"/>
                <a:gd name="connsiteY19" fmla="*/ 135047 h 155843"/>
                <a:gd name="connsiteX20" fmla="*/ 84003 w 141605"/>
                <a:gd name="connsiteY20" fmla="*/ 145270 h 155843"/>
                <a:gd name="connsiteX21" fmla="*/ 51570 w 141605"/>
                <a:gd name="connsiteY21" fmla="*/ 145270 h 155843"/>
                <a:gd name="connsiteX22" fmla="*/ 51570 w 141605"/>
                <a:gd name="connsiteY22" fmla="*/ 78934 h 155843"/>
                <a:gd name="connsiteX23" fmla="*/ 86286 w 141605"/>
                <a:gd name="connsiteY23" fmla="*/ 78934 h 155843"/>
                <a:gd name="connsiteX24" fmla="*/ 103416 w 141605"/>
                <a:gd name="connsiteY24" fmla="*/ 89612 h 155843"/>
                <a:gd name="connsiteX25" fmla="*/ 108213 w 141605"/>
                <a:gd name="connsiteY25" fmla="*/ 113238 h 155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1605" h="155843">
                  <a:moveTo>
                    <a:pt x="141787" y="113692"/>
                  </a:moveTo>
                  <a:cubicBezTo>
                    <a:pt x="141787" y="94610"/>
                    <a:pt x="128768" y="77799"/>
                    <a:pt x="101817" y="74391"/>
                  </a:cubicBezTo>
                  <a:cubicBezTo>
                    <a:pt x="123744" y="70075"/>
                    <a:pt x="135620" y="55990"/>
                    <a:pt x="135620" y="39179"/>
                  </a:cubicBezTo>
                  <a:cubicBezTo>
                    <a:pt x="135620" y="18960"/>
                    <a:pt x="119632" y="104"/>
                    <a:pt x="86515" y="104"/>
                  </a:cubicBezTo>
                  <a:lnTo>
                    <a:pt x="181" y="104"/>
                  </a:lnTo>
                  <a:lnTo>
                    <a:pt x="181" y="10781"/>
                  </a:lnTo>
                  <a:lnTo>
                    <a:pt x="21650" y="10781"/>
                  </a:lnTo>
                  <a:lnTo>
                    <a:pt x="21650" y="145270"/>
                  </a:lnTo>
                  <a:lnTo>
                    <a:pt x="181" y="145270"/>
                  </a:lnTo>
                  <a:lnTo>
                    <a:pt x="181" y="155947"/>
                  </a:lnTo>
                  <a:lnTo>
                    <a:pt x="92453" y="155947"/>
                  </a:lnTo>
                  <a:cubicBezTo>
                    <a:pt x="126027" y="155947"/>
                    <a:pt x="141787" y="135729"/>
                    <a:pt x="141787" y="113692"/>
                  </a:cubicBezTo>
                  <a:close/>
                  <a:moveTo>
                    <a:pt x="103188" y="39179"/>
                  </a:moveTo>
                  <a:cubicBezTo>
                    <a:pt x="103188" y="55990"/>
                    <a:pt x="96793" y="70756"/>
                    <a:pt x="78293" y="70756"/>
                  </a:cubicBezTo>
                  <a:lnTo>
                    <a:pt x="51570" y="70756"/>
                  </a:lnTo>
                  <a:lnTo>
                    <a:pt x="51570" y="10781"/>
                  </a:lnTo>
                  <a:lnTo>
                    <a:pt x="83546" y="10781"/>
                  </a:lnTo>
                  <a:cubicBezTo>
                    <a:pt x="87657" y="10781"/>
                    <a:pt x="103188" y="10781"/>
                    <a:pt x="103188" y="39179"/>
                  </a:cubicBezTo>
                  <a:close/>
                  <a:moveTo>
                    <a:pt x="108213" y="113238"/>
                  </a:moveTo>
                  <a:cubicBezTo>
                    <a:pt x="108213" y="123007"/>
                    <a:pt x="106157" y="130049"/>
                    <a:pt x="103188" y="135047"/>
                  </a:cubicBezTo>
                  <a:cubicBezTo>
                    <a:pt x="97021" y="145270"/>
                    <a:pt x="87885" y="145270"/>
                    <a:pt x="84003" y="145270"/>
                  </a:cubicBezTo>
                  <a:lnTo>
                    <a:pt x="51570" y="145270"/>
                  </a:lnTo>
                  <a:lnTo>
                    <a:pt x="51570" y="78934"/>
                  </a:lnTo>
                  <a:lnTo>
                    <a:pt x="86286" y="78934"/>
                  </a:lnTo>
                  <a:cubicBezTo>
                    <a:pt x="90854" y="78934"/>
                    <a:pt x="98163" y="78934"/>
                    <a:pt x="103416" y="89612"/>
                  </a:cubicBezTo>
                  <a:cubicBezTo>
                    <a:pt x="108213" y="98699"/>
                    <a:pt x="108213" y="111194"/>
                    <a:pt x="108213" y="113238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97" name="任意多边形: 形状 96">
              <a:extLst>
                <a:ext uri="{FF2B5EF4-FFF2-40B4-BE49-F238E27FC236}">
                  <a16:creationId xmlns:a16="http://schemas.microsoft.com/office/drawing/2014/main" id="{E0319D91-8C0B-D0BF-1578-FCCC236DF0B3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5443020" y="3646572"/>
              <a:ext cx="151883" cy="151299"/>
            </a:xfrm>
            <a:custGeom>
              <a:avLst/>
              <a:gdLst>
                <a:gd name="connsiteX0" fmla="*/ 80814 w 151883"/>
                <a:gd name="connsiteY0" fmla="*/ 80298 h 151299"/>
                <a:gd name="connsiteX1" fmla="*/ 144537 w 151883"/>
                <a:gd name="connsiteY1" fmla="*/ 80298 h 151299"/>
                <a:gd name="connsiteX2" fmla="*/ 152074 w 151883"/>
                <a:gd name="connsiteY2" fmla="*/ 75754 h 151299"/>
                <a:gd name="connsiteX3" fmla="*/ 144537 w 151883"/>
                <a:gd name="connsiteY3" fmla="*/ 71210 h 151299"/>
                <a:gd name="connsiteX4" fmla="*/ 80814 w 151883"/>
                <a:gd name="connsiteY4" fmla="*/ 71210 h 151299"/>
                <a:gd name="connsiteX5" fmla="*/ 80814 w 151883"/>
                <a:gd name="connsiteY5" fmla="*/ 7601 h 151299"/>
                <a:gd name="connsiteX6" fmla="*/ 76246 w 151883"/>
                <a:gd name="connsiteY6" fmla="*/ 104 h 151299"/>
                <a:gd name="connsiteX7" fmla="*/ 71678 w 151883"/>
                <a:gd name="connsiteY7" fmla="*/ 7601 h 151299"/>
                <a:gd name="connsiteX8" fmla="*/ 71678 w 151883"/>
                <a:gd name="connsiteY8" fmla="*/ 71210 h 151299"/>
                <a:gd name="connsiteX9" fmla="*/ 7727 w 151883"/>
                <a:gd name="connsiteY9" fmla="*/ 71210 h 151299"/>
                <a:gd name="connsiteX10" fmla="*/ 190 w 151883"/>
                <a:gd name="connsiteY10" fmla="*/ 75754 h 151299"/>
                <a:gd name="connsiteX11" fmla="*/ 7727 w 151883"/>
                <a:gd name="connsiteY11" fmla="*/ 80298 h 151299"/>
                <a:gd name="connsiteX12" fmla="*/ 71678 w 151883"/>
                <a:gd name="connsiteY12" fmla="*/ 80298 h 151299"/>
                <a:gd name="connsiteX13" fmla="*/ 71678 w 151883"/>
                <a:gd name="connsiteY13" fmla="*/ 143907 h 151299"/>
                <a:gd name="connsiteX14" fmla="*/ 76246 w 151883"/>
                <a:gd name="connsiteY14" fmla="*/ 151404 h 151299"/>
                <a:gd name="connsiteX15" fmla="*/ 80814 w 151883"/>
                <a:gd name="connsiteY15" fmla="*/ 143907 h 151299"/>
                <a:gd name="connsiteX16" fmla="*/ 80814 w 151883"/>
                <a:gd name="connsiteY16" fmla="*/ 80298 h 151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1883" h="151299">
                  <a:moveTo>
                    <a:pt x="80814" y="80298"/>
                  </a:moveTo>
                  <a:lnTo>
                    <a:pt x="144537" y="80298"/>
                  </a:lnTo>
                  <a:cubicBezTo>
                    <a:pt x="147734" y="80298"/>
                    <a:pt x="152074" y="80298"/>
                    <a:pt x="152074" y="75754"/>
                  </a:cubicBezTo>
                  <a:cubicBezTo>
                    <a:pt x="152074" y="71210"/>
                    <a:pt x="147734" y="71210"/>
                    <a:pt x="144537" y="71210"/>
                  </a:cubicBezTo>
                  <a:lnTo>
                    <a:pt x="80814" y="71210"/>
                  </a:lnTo>
                  <a:lnTo>
                    <a:pt x="80814" y="7601"/>
                  </a:lnTo>
                  <a:cubicBezTo>
                    <a:pt x="80814" y="4421"/>
                    <a:pt x="80814" y="104"/>
                    <a:pt x="76246" y="104"/>
                  </a:cubicBezTo>
                  <a:cubicBezTo>
                    <a:pt x="71678" y="104"/>
                    <a:pt x="71678" y="4421"/>
                    <a:pt x="71678" y="7601"/>
                  </a:cubicBezTo>
                  <a:lnTo>
                    <a:pt x="71678" y="71210"/>
                  </a:lnTo>
                  <a:lnTo>
                    <a:pt x="7727" y="71210"/>
                  </a:lnTo>
                  <a:cubicBezTo>
                    <a:pt x="4530" y="71210"/>
                    <a:pt x="190" y="71210"/>
                    <a:pt x="190" y="75754"/>
                  </a:cubicBezTo>
                  <a:cubicBezTo>
                    <a:pt x="190" y="80298"/>
                    <a:pt x="4530" y="80298"/>
                    <a:pt x="7727" y="80298"/>
                  </a:cubicBezTo>
                  <a:lnTo>
                    <a:pt x="71678" y="80298"/>
                  </a:lnTo>
                  <a:lnTo>
                    <a:pt x="71678" y="143907"/>
                  </a:lnTo>
                  <a:cubicBezTo>
                    <a:pt x="71678" y="147087"/>
                    <a:pt x="71678" y="151404"/>
                    <a:pt x="76246" y="151404"/>
                  </a:cubicBezTo>
                  <a:cubicBezTo>
                    <a:pt x="80814" y="151404"/>
                    <a:pt x="80814" y="147087"/>
                    <a:pt x="80814" y="143907"/>
                  </a:cubicBezTo>
                  <a:lnTo>
                    <a:pt x="80814" y="80298"/>
                  </a:ln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98" name="任意多边形: 形状 97">
              <a:extLst>
                <a:ext uri="{FF2B5EF4-FFF2-40B4-BE49-F238E27FC236}">
                  <a16:creationId xmlns:a16="http://schemas.microsoft.com/office/drawing/2014/main" id="{E595B4AC-B0D1-EAEC-1F46-9F439A3AAA9A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5774642" y="3424915"/>
              <a:ext cx="97685" cy="71719"/>
            </a:xfrm>
            <a:custGeom>
              <a:avLst/>
              <a:gdLst>
                <a:gd name="connsiteX0" fmla="*/ 12196 w 97685"/>
                <a:gd name="connsiteY0" fmla="*/ 60203 h 71719"/>
                <a:gd name="connsiteX1" fmla="*/ 10597 w 97685"/>
                <a:gd name="connsiteY1" fmla="*/ 66723 h 71719"/>
                <a:gd name="connsiteX2" fmla="*/ 16033 w 97685"/>
                <a:gd name="connsiteY2" fmla="*/ 71811 h 71719"/>
                <a:gd name="connsiteX3" fmla="*/ 22268 w 97685"/>
                <a:gd name="connsiteY3" fmla="*/ 68313 h 71719"/>
                <a:gd name="connsiteX4" fmla="*/ 25146 w 97685"/>
                <a:gd name="connsiteY4" fmla="*/ 58453 h 71719"/>
                <a:gd name="connsiteX5" fmla="*/ 28663 w 97685"/>
                <a:gd name="connsiteY5" fmla="*/ 44141 h 71719"/>
                <a:gd name="connsiteX6" fmla="*/ 31381 w 97685"/>
                <a:gd name="connsiteY6" fmla="*/ 33487 h 71719"/>
                <a:gd name="connsiteX7" fmla="*/ 38096 w 97685"/>
                <a:gd name="connsiteY7" fmla="*/ 19175 h 71719"/>
                <a:gd name="connsiteX8" fmla="*/ 62078 w 97685"/>
                <a:gd name="connsiteY8" fmla="*/ 4544 h 71719"/>
                <a:gd name="connsiteX9" fmla="*/ 71510 w 97685"/>
                <a:gd name="connsiteY9" fmla="*/ 15676 h 71719"/>
                <a:gd name="connsiteX10" fmla="*/ 62078 w 97685"/>
                <a:gd name="connsiteY10" fmla="*/ 49548 h 71719"/>
                <a:gd name="connsiteX11" fmla="*/ 59679 w 97685"/>
                <a:gd name="connsiteY11" fmla="*/ 58135 h 71719"/>
                <a:gd name="connsiteX12" fmla="*/ 74868 w 97685"/>
                <a:gd name="connsiteY12" fmla="*/ 71811 h 71719"/>
                <a:gd name="connsiteX13" fmla="*/ 97890 w 97685"/>
                <a:gd name="connsiteY13" fmla="*/ 47481 h 71719"/>
                <a:gd name="connsiteX14" fmla="*/ 95332 w 97685"/>
                <a:gd name="connsiteY14" fmla="*/ 45413 h 71719"/>
                <a:gd name="connsiteX15" fmla="*/ 92294 w 97685"/>
                <a:gd name="connsiteY15" fmla="*/ 48117 h 71719"/>
                <a:gd name="connsiteX16" fmla="*/ 75347 w 97685"/>
                <a:gd name="connsiteY16" fmla="*/ 67359 h 71719"/>
                <a:gd name="connsiteX17" fmla="*/ 71350 w 97685"/>
                <a:gd name="connsiteY17" fmla="*/ 61793 h 71719"/>
                <a:gd name="connsiteX18" fmla="*/ 75028 w 97685"/>
                <a:gd name="connsiteY18" fmla="*/ 48912 h 71719"/>
                <a:gd name="connsiteX19" fmla="*/ 83501 w 97685"/>
                <a:gd name="connsiteY19" fmla="*/ 18220 h 71719"/>
                <a:gd name="connsiteX20" fmla="*/ 62717 w 97685"/>
                <a:gd name="connsiteY20" fmla="*/ 92 h 71719"/>
                <a:gd name="connsiteX21" fmla="*/ 35698 w 97685"/>
                <a:gd name="connsiteY21" fmla="*/ 14563 h 71719"/>
                <a:gd name="connsiteX22" fmla="*/ 18591 w 97685"/>
                <a:gd name="connsiteY22" fmla="*/ 92 h 71719"/>
                <a:gd name="connsiteX23" fmla="*/ 5961 w 97685"/>
                <a:gd name="connsiteY23" fmla="*/ 8679 h 71719"/>
                <a:gd name="connsiteX24" fmla="*/ 205 w 97685"/>
                <a:gd name="connsiteY24" fmla="*/ 24422 h 71719"/>
                <a:gd name="connsiteX25" fmla="*/ 2923 w 97685"/>
                <a:gd name="connsiteY25" fmla="*/ 26490 h 71719"/>
                <a:gd name="connsiteX26" fmla="*/ 6440 w 97685"/>
                <a:gd name="connsiteY26" fmla="*/ 21719 h 71719"/>
                <a:gd name="connsiteX27" fmla="*/ 18111 w 97685"/>
                <a:gd name="connsiteY27" fmla="*/ 4544 h 71719"/>
                <a:gd name="connsiteX28" fmla="*/ 23387 w 97685"/>
                <a:gd name="connsiteY28" fmla="*/ 12337 h 71719"/>
                <a:gd name="connsiteX29" fmla="*/ 20829 w 97685"/>
                <a:gd name="connsiteY29" fmla="*/ 25536 h 71719"/>
                <a:gd name="connsiteX30" fmla="*/ 17312 w 97685"/>
                <a:gd name="connsiteY30" fmla="*/ 39848 h 71719"/>
                <a:gd name="connsiteX31" fmla="*/ 12196 w 97685"/>
                <a:gd name="connsiteY31" fmla="*/ 60203 h 7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7685" h="71719">
                  <a:moveTo>
                    <a:pt x="12196" y="60203"/>
                  </a:moveTo>
                  <a:cubicBezTo>
                    <a:pt x="11556" y="62270"/>
                    <a:pt x="10597" y="66246"/>
                    <a:pt x="10597" y="66723"/>
                  </a:cubicBezTo>
                  <a:cubicBezTo>
                    <a:pt x="10597" y="70221"/>
                    <a:pt x="13475" y="71811"/>
                    <a:pt x="16033" y="71811"/>
                  </a:cubicBezTo>
                  <a:cubicBezTo>
                    <a:pt x="18911" y="71811"/>
                    <a:pt x="21469" y="69744"/>
                    <a:pt x="22268" y="68313"/>
                  </a:cubicBezTo>
                  <a:cubicBezTo>
                    <a:pt x="23067" y="66882"/>
                    <a:pt x="24346" y="61793"/>
                    <a:pt x="25146" y="58453"/>
                  </a:cubicBezTo>
                  <a:cubicBezTo>
                    <a:pt x="25945" y="55432"/>
                    <a:pt x="27704" y="48117"/>
                    <a:pt x="28663" y="44141"/>
                  </a:cubicBezTo>
                  <a:cubicBezTo>
                    <a:pt x="29622" y="40643"/>
                    <a:pt x="30582" y="37144"/>
                    <a:pt x="31381" y="33487"/>
                  </a:cubicBezTo>
                  <a:cubicBezTo>
                    <a:pt x="33140" y="26967"/>
                    <a:pt x="33459" y="25695"/>
                    <a:pt x="38096" y="19175"/>
                  </a:cubicBezTo>
                  <a:cubicBezTo>
                    <a:pt x="42573" y="12814"/>
                    <a:pt x="50087" y="4544"/>
                    <a:pt x="62078" y="4544"/>
                  </a:cubicBezTo>
                  <a:cubicBezTo>
                    <a:pt x="71350" y="4544"/>
                    <a:pt x="71510" y="12655"/>
                    <a:pt x="71510" y="15676"/>
                  </a:cubicBezTo>
                  <a:cubicBezTo>
                    <a:pt x="71510" y="25217"/>
                    <a:pt x="64636" y="42869"/>
                    <a:pt x="62078" y="49548"/>
                  </a:cubicBezTo>
                  <a:cubicBezTo>
                    <a:pt x="60319" y="54001"/>
                    <a:pt x="59679" y="55432"/>
                    <a:pt x="59679" y="58135"/>
                  </a:cubicBezTo>
                  <a:cubicBezTo>
                    <a:pt x="59679" y="66564"/>
                    <a:pt x="66714" y="71811"/>
                    <a:pt x="74868" y="71811"/>
                  </a:cubicBezTo>
                  <a:cubicBezTo>
                    <a:pt x="90856" y="71811"/>
                    <a:pt x="97890" y="49866"/>
                    <a:pt x="97890" y="47481"/>
                  </a:cubicBezTo>
                  <a:cubicBezTo>
                    <a:pt x="97890" y="45413"/>
                    <a:pt x="95812" y="45413"/>
                    <a:pt x="95332" y="45413"/>
                  </a:cubicBezTo>
                  <a:cubicBezTo>
                    <a:pt x="93094" y="45413"/>
                    <a:pt x="92934" y="46368"/>
                    <a:pt x="92294" y="48117"/>
                  </a:cubicBezTo>
                  <a:cubicBezTo>
                    <a:pt x="88617" y="60839"/>
                    <a:pt x="81743" y="67359"/>
                    <a:pt x="75347" y="67359"/>
                  </a:cubicBezTo>
                  <a:cubicBezTo>
                    <a:pt x="71990" y="67359"/>
                    <a:pt x="71350" y="65132"/>
                    <a:pt x="71350" y="61793"/>
                  </a:cubicBezTo>
                  <a:cubicBezTo>
                    <a:pt x="71350" y="58135"/>
                    <a:pt x="72150" y="56068"/>
                    <a:pt x="75028" y="48912"/>
                  </a:cubicBezTo>
                  <a:cubicBezTo>
                    <a:pt x="76946" y="43982"/>
                    <a:pt x="83501" y="27126"/>
                    <a:pt x="83501" y="18220"/>
                  </a:cubicBezTo>
                  <a:cubicBezTo>
                    <a:pt x="83501" y="2795"/>
                    <a:pt x="71191" y="92"/>
                    <a:pt x="62717" y="92"/>
                  </a:cubicBezTo>
                  <a:cubicBezTo>
                    <a:pt x="49447" y="92"/>
                    <a:pt x="40494" y="8202"/>
                    <a:pt x="35698" y="14563"/>
                  </a:cubicBezTo>
                  <a:cubicBezTo>
                    <a:pt x="34579" y="3590"/>
                    <a:pt x="25146" y="92"/>
                    <a:pt x="18591" y="92"/>
                  </a:cubicBezTo>
                  <a:cubicBezTo>
                    <a:pt x="11716" y="92"/>
                    <a:pt x="8039" y="5021"/>
                    <a:pt x="5961" y="8679"/>
                  </a:cubicBezTo>
                  <a:cubicBezTo>
                    <a:pt x="2443" y="14563"/>
                    <a:pt x="205" y="23627"/>
                    <a:pt x="205" y="24422"/>
                  </a:cubicBezTo>
                  <a:cubicBezTo>
                    <a:pt x="205" y="26490"/>
                    <a:pt x="2443" y="26490"/>
                    <a:pt x="2923" y="26490"/>
                  </a:cubicBezTo>
                  <a:cubicBezTo>
                    <a:pt x="5161" y="26490"/>
                    <a:pt x="5321" y="26013"/>
                    <a:pt x="6440" y="21719"/>
                  </a:cubicBezTo>
                  <a:cubicBezTo>
                    <a:pt x="8838" y="12337"/>
                    <a:pt x="11876" y="4544"/>
                    <a:pt x="18111" y="4544"/>
                  </a:cubicBezTo>
                  <a:cubicBezTo>
                    <a:pt x="22268" y="4544"/>
                    <a:pt x="23387" y="8043"/>
                    <a:pt x="23387" y="12337"/>
                  </a:cubicBezTo>
                  <a:cubicBezTo>
                    <a:pt x="23387" y="15358"/>
                    <a:pt x="21948" y="21242"/>
                    <a:pt x="20829" y="25536"/>
                  </a:cubicBezTo>
                  <a:cubicBezTo>
                    <a:pt x="19710" y="29829"/>
                    <a:pt x="18111" y="36349"/>
                    <a:pt x="17312" y="39848"/>
                  </a:cubicBezTo>
                  <a:lnTo>
                    <a:pt x="12196" y="60203"/>
                  </a:ln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99" name="任意多边形: 形状 98">
              <a:extLst>
                <a:ext uri="{FF2B5EF4-FFF2-40B4-BE49-F238E27FC236}">
                  <a16:creationId xmlns:a16="http://schemas.microsoft.com/office/drawing/2014/main" id="{8C95237C-1631-1874-9B37-00C385858DFE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5671416" y="3563197"/>
              <a:ext cx="303995" cy="318047"/>
            </a:xfrm>
            <a:custGeom>
              <a:avLst/>
              <a:gdLst>
                <a:gd name="connsiteX0" fmla="*/ 276560 w 303995"/>
                <a:gd name="connsiteY0" fmla="*/ 318142 h 318047"/>
                <a:gd name="connsiteX1" fmla="*/ 304196 w 303995"/>
                <a:gd name="connsiteY1" fmla="*/ 245445 h 318047"/>
                <a:gd name="connsiteX2" fmla="*/ 298486 w 303995"/>
                <a:gd name="connsiteY2" fmla="*/ 245445 h 318047"/>
                <a:gd name="connsiteX3" fmla="*/ 239103 w 303995"/>
                <a:gd name="connsiteY3" fmla="*/ 291335 h 318047"/>
                <a:gd name="connsiteX4" fmla="*/ 168072 w 303995"/>
                <a:gd name="connsiteY4" fmla="*/ 298378 h 318047"/>
                <a:gd name="connsiteX5" fmla="*/ 30349 w 303995"/>
                <a:gd name="connsiteY5" fmla="*/ 298378 h 318047"/>
                <a:gd name="connsiteX6" fmla="*/ 146602 w 303995"/>
                <a:gd name="connsiteY6" fmla="*/ 162753 h 318047"/>
                <a:gd name="connsiteX7" fmla="*/ 148658 w 303995"/>
                <a:gd name="connsiteY7" fmla="*/ 159118 h 318047"/>
                <a:gd name="connsiteX8" fmla="*/ 147059 w 303995"/>
                <a:gd name="connsiteY8" fmla="*/ 155711 h 318047"/>
                <a:gd name="connsiteX9" fmla="*/ 40626 w 303995"/>
                <a:gd name="connsiteY9" fmla="*/ 10999 h 318047"/>
                <a:gd name="connsiteX10" fmla="*/ 165788 w 303995"/>
                <a:gd name="connsiteY10" fmla="*/ 10999 h 318047"/>
                <a:gd name="connsiteX11" fmla="*/ 219233 w 303995"/>
                <a:gd name="connsiteY11" fmla="*/ 14634 h 318047"/>
                <a:gd name="connsiteX12" fmla="*/ 269480 w 303995"/>
                <a:gd name="connsiteY12" fmla="*/ 31672 h 318047"/>
                <a:gd name="connsiteX13" fmla="*/ 298486 w 303995"/>
                <a:gd name="connsiteY13" fmla="*/ 63931 h 318047"/>
                <a:gd name="connsiteX14" fmla="*/ 304196 w 303995"/>
                <a:gd name="connsiteY14" fmla="*/ 63931 h 318047"/>
                <a:gd name="connsiteX15" fmla="*/ 276560 w 303995"/>
                <a:gd name="connsiteY15" fmla="*/ 95 h 318047"/>
                <a:gd name="connsiteX16" fmla="*/ 6595 w 303995"/>
                <a:gd name="connsiteY16" fmla="*/ 95 h 318047"/>
                <a:gd name="connsiteX17" fmla="*/ 429 w 303995"/>
                <a:gd name="connsiteY17" fmla="*/ 1685 h 318047"/>
                <a:gd name="connsiteX18" fmla="*/ 200 w 303995"/>
                <a:gd name="connsiteY18" fmla="*/ 9182 h 318047"/>
                <a:gd name="connsiteX19" fmla="*/ 121022 w 303995"/>
                <a:gd name="connsiteY19" fmla="*/ 173658 h 318047"/>
                <a:gd name="connsiteX20" fmla="*/ 2713 w 303995"/>
                <a:gd name="connsiteY20" fmla="*/ 311554 h 318047"/>
                <a:gd name="connsiteX21" fmla="*/ 429 w 303995"/>
                <a:gd name="connsiteY21" fmla="*/ 315643 h 318047"/>
                <a:gd name="connsiteX22" fmla="*/ 6595 w 303995"/>
                <a:gd name="connsiteY22" fmla="*/ 318142 h 318047"/>
                <a:gd name="connsiteX23" fmla="*/ 276560 w 303995"/>
                <a:gd name="connsiteY23" fmla="*/ 318142 h 318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3995" h="318047">
                  <a:moveTo>
                    <a:pt x="276560" y="318142"/>
                  </a:moveTo>
                  <a:lnTo>
                    <a:pt x="304196" y="245445"/>
                  </a:lnTo>
                  <a:lnTo>
                    <a:pt x="298486" y="245445"/>
                  </a:lnTo>
                  <a:cubicBezTo>
                    <a:pt x="289579" y="269072"/>
                    <a:pt x="265369" y="284520"/>
                    <a:pt x="239103" y="291335"/>
                  </a:cubicBezTo>
                  <a:cubicBezTo>
                    <a:pt x="234307" y="292471"/>
                    <a:pt x="211924" y="298378"/>
                    <a:pt x="168072" y="298378"/>
                  </a:cubicBezTo>
                  <a:lnTo>
                    <a:pt x="30349" y="298378"/>
                  </a:lnTo>
                  <a:lnTo>
                    <a:pt x="146602" y="162753"/>
                  </a:lnTo>
                  <a:cubicBezTo>
                    <a:pt x="148201" y="160936"/>
                    <a:pt x="148658" y="160254"/>
                    <a:pt x="148658" y="159118"/>
                  </a:cubicBezTo>
                  <a:cubicBezTo>
                    <a:pt x="148658" y="158664"/>
                    <a:pt x="148658" y="157982"/>
                    <a:pt x="147059" y="155711"/>
                  </a:cubicBezTo>
                  <a:lnTo>
                    <a:pt x="40626" y="10999"/>
                  </a:lnTo>
                  <a:lnTo>
                    <a:pt x="165788" y="10999"/>
                  </a:lnTo>
                  <a:cubicBezTo>
                    <a:pt x="196393" y="10999"/>
                    <a:pt x="217177" y="14180"/>
                    <a:pt x="219233" y="14634"/>
                  </a:cubicBezTo>
                  <a:cubicBezTo>
                    <a:pt x="231566" y="16451"/>
                    <a:pt x="251437" y="20313"/>
                    <a:pt x="269480" y="31672"/>
                  </a:cubicBezTo>
                  <a:cubicBezTo>
                    <a:pt x="275190" y="35307"/>
                    <a:pt x="290721" y="45530"/>
                    <a:pt x="298486" y="63931"/>
                  </a:cubicBezTo>
                  <a:lnTo>
                    <a:pt x="304196" y="63931"/>
                  </a:lnTo>
                  <a:lnTo>
                    <a:pt x="276560" y="95"/>
                  </a:lnTo>
                  <a:lnTo>
                    <a:pt x="6595" y="95"/>
                  </a:lnTo>
                  <a:cubicBezTo>
                    <a:pt x="1342" y="95"/>
                    <a:pt x="1114" y="322"/>
                    <a:pt x="429" y="1685"/>
                  </a:cubicBezTo>
                  <a:cubicBezTo>
                    <a:pt x="200" y="2366"/>
                    <a:pt x="200" y="6683"/>
                    <a:pt x="200" y="9182"/>
                  </a:cubicBezTo>
                  <a:lnTo>
                    <a:pt x="121022" y="173658"/>
                  </a:lnTo>
                  <a:lnTo>
                    <a:pt x="2713" y="311554"/>
                  </a:lnTo>
                  <a:cubicBezTo>
                    <a:pt x="429" y="314280"/>
                    <a:pt x="429" y="315416"/>
                    <a:pt x="429" y="315643"/>
                  </a:cubicBezTo>
                  <a:cubicBezTo>
                    <a:pt x="429" y="318142"/>
                    <a:pt x="2484" y="318142"/>
                    <a:pt x="6595" y="318142"/>
                  </a:cubicBezTo>
                  <a:lnTo>
                    <a:pt x="276560" y="318142"/>
                  </a:ln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00" name="任意多边形: 形状 99">
              <a:extLst>
                <a:ext uri="{FF2B5EF4-FFF2-40B4-BE49-F238E27FC236}">
                  <a16:creationId xmlns:a16="http://schemas.microsoft.com/office/drawing/2014/main" id="{0BC2B867-943D-62EE-89CB-D83DF00BD86E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5683158" y="3941621"/>
              <a:ext cx="48442" cy="107022"/>
            </a:xfrm>
            <a:custGeom>
              <a:avLst/>
              <a:gdLst>
                <a:gd name="connsiteX0" fmla="*/ 44487 w 48442"/>
                <a:gd name="connsiteY0" fmla="*/ 6159 h 107022"/>
                <a:gd name="connsiteX1" fmla="*/ 38092 w 48442"/>
                <a:gd name="connsiteY1" fmla="*/ 116 h 107022"/>
                <a:gd name="connsiteX2" fmla="*/ 29139 w 48442"/>
                <a:gd name="connsiteY2" fmla="*/ 8862 h 107022"/>
                <a:gd name="connsiteX3" fmla="*/ 35534 w 48442"/>
                <a:gd name="connsiteY3" fmla="*/ 14905 h 107022"/>
                <a:gd name="connsiteX4" fmla="*/ 44487 w 48442"/>
                <a:gd name="connsiteY4" fmla="*/ 6159 h 107022"/>
                <a:gd name="connsiteX5" fmla="*/ 11872 w 48442"/>
                <a:gd name="connsiteY5" fmla="*/ 86943 h 107022"/>
                <a:gd name="connsiteX6" fmla="*/ 10433 w 48442"/>
                <a:gd name="connsiteY6" fmla="*/ 93622 h 107022"/>
                <a:gd name="connsiteX7" fmla="*/ 25621 w 48442"/>
                <a:gd name="connsiteY7" fmla="*/ 107139 h 107022"/>
                <a:gd name="connsiteX8" fmla="*/ 48644 w 48442"/>
                <a:gd name="connsiteY8" fmla="*/ 82808 h 107022"/>
                <a:gd name="connsiteX9" fmla="*/ 46086 w 48442"/>
                <a:gd name="connsiteY9" fmla="*/ 80741 h 107022"/>
                <a:gd name="connsiteX10" fmla="*/ 43048 w 48442"/>
                <a:gd name="connsiteY10" fmla="*/ 83444 h 107022"/>
                <a:gd name="connsiteX11" fmla="*/ 26101 w 48442"/>
                <a:gd name="connsiteY11" fmla="*/ 102686 h 107022"/>
                <a:gd name="connsiteX12" fmla="*/ 22104 w 48442"/>
                <a:gd name="connsiteY12" fmla="*/ 97120 h 107022"/>
                <a:gd name="connsiteX13" fmla="*/ 24662 w 48442"/>
                <a:gd name="connsiteY13" fmla="*/ 86943 h 107022"/>
                <a:gd name="connsiteX14" fmla="*/ 29778 w 48442"/>
                <a:gd name="connsiteY14" fmla="*/ 74221 h 107022"/>
                <a:gd name="connsiteX15" fmla="*/ 37612 w 48442"/>
                <a:gd name="connsiteY15" fmla="*/ 54025 h 107022"/>
                <a:gd name="connsiteX16" fmla="*/ 38572 w 48442"/>
                <a:gd name="connsiteY16" fmla="*/ 48936 h 107022"/>
                <a:gd name="connsiteX17" fmla="*/ 23383 w 48442"/>
                <a:gd name="connsiteY17" fmla="*/ 35419 h 107022"/>
                <a:gd name="connsiteX18" fmla="*/ 201 w 48442"/>
                <a:gd name="connsiteY18" fmla="*/ 59750 h 107022"/>
                <a:gd name="connsiteX19" fmla="*/ 2919 w 48442"/>
                <a:gd name="connsiteY19" fmla="*/ 61817 h 107022"/>
                <a:gd name="connsiteX20" fmla="*/ 5797 w 48442"/>
                <a:gd name="connsiteY20" fmla="*/ 59273 h 107022"/>
                <a:gd name="connsiteX21" fmla="*/ 22904 w 48442"/>
                <a:gd name="connsiteY21" fmla="*/ 39872 h 107022"/>
                <a:gd name="connsiteX22" fmla="*/ 26901 w 48442"/>
                <a:gd name="connsiteY22" fmla="*/ 45438 h 107022"/>
                <a:gd name="connsiteX23" fmla="*/ 21944 w 48442"/>
                <a:gd name="connsiteY23" fmla="*/ 61340 h 107022"/>
                <a:gd name="connsiteX24" fmla="*/ 11872 w 48442"/>
                <a:gd name="connsiteY24" fmla="*/ 86943 h 10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442" h="107022">
                  <a:moveTo>
                    <a:pt x="44487" y="6159"/>
                  </a:moveTo>
                  <a:cubicBezTo>
                    <a:pt x="44487" y="3614"/>
                    <a:pt x="42569" y="116"/>
                    <a:pt x="38092" y="116"/>
                  </a:cubicBezTo>
                  <a:cubicBezTo>
                    <a:pt x="33775" y="116"/>
                    <a:pt x="29139" y="4251"/>
                    <a:pt x="29139" y="8862"/>
                  </a:cubicBezTo>
                  <a:cubicBezTo>
                    <a:pt x="29139" y="11566"/>
                    <a:pt x="31217" y="14905"/>
                    <a:pt x="35534" y="14905"/>
                  </a:cubicBezTo>
                  <a:cubicBezTo>
                    <a:pt x="40170" y="14905"/>
                    <a:pt x="44487" y="10452"/>
                    <a:pt x="44487" y="6159"/>
                  </a:cubicBezTo>
                  <a:close/>
                  <a:moveTo>
                    <a:pt x="11872" y="86943"/>
                  </a:moveTo>
                  <a:cubicBezTo>
                    <a:pt x="11232" y="89010"/>
                    <a:pt x="10433" y="90918"/>
                    <a:pt x="10433" y="93622"/>
                  </a:cubicBezTo>
                  <a:cubicBezTo>
                    <a:pt x="10433" y="101096"/>
                    <a:pt x="16828" y="107139"/>
                    <a:pt x="25621" y="107139"/>
                  </a:cubicBezTo>
                  <a:cubicBezTo>
                    <a:pt x="41609" y="107139"/>
                    <a:pt x="48644" y="85194"/>
                    <a:pt x="48644" y="82808"/>
                  </a:cubicBezTo>
                  <a:cubicBezTo>
                    <a:pt x="48644" y="80741"/>
                    <a:pt x="46565" y="80741"/>
                    <a:pt x="46086" y="80741"/>
                  </a:cubicBezTo>
                  <a:cubicBezTo>
                    <a:pt x="43848" y="80741"/>
                    <a:pt x="43688" y="81695"/>
                    <a:pt x="43048" y="83444"/>
                  </a:cubicBezTo>
                  <a:cubicBezTo>
                    <a:pt x="39371" y="96166"/>
                    <a:pt x="32336" y="102686"/>
                    <a:pt x="26101" y="102686"/>
                  </a:cubicBezTo>
                  <a:cubicBezTo>
                    <a:pt x="22904" y="102686"/>
                    <a:pt x="22104" y="100619"/>
                    <a:pt x="22104" y="97120"/>
                  </a:cubicBezTo>
                  <a:cubicBezTo>
                    <a:pt x="22104" y="93463"/>
                    <a:pt x="23223" y="90441"/>
                    <a:pt x="24662" y="86943"/>
                  </a:cubicBezTo>
                  <a:cubicBezTo>
                    <a:pt x="26261" y="82649"/>
                    <a:pt x="28020" y="78356"/>
                    <a:pt x="29778" y="74221"/>
                  </a:cubicBezTo>
                  <a:cubicBezTo>
                    <a:pt x="31217" y="70404"/>
                    <a:pt x="36973" y="55933"/>
                    <a:pt x="37612" y="54025"/>
                  </a:cubicBezTo>
                  <a:cubicBezTo>
                    <a:pt x="38092" y="52435"/>
                    <a:pt x="38572" y="50526"/>
                    <a:pt x="38572" y="48936"/>
                  </a:cubicBezTo>
                  <a:cubicBezTo>
                    <a:pt x="38572" y="41462"/>
                    <a:pt x="32176" y="35419"/>
                    <a:pt x="23383" y="35419"/>
                  </a:cubicBezTo>
                  <a:cubicBezTo>
                    <a:pt x="7555" y="35419"/>
                    <a:pt x="201" y="57046"/>
                    <a:pt x="201" y="59750"/>
                  </a:cubicBezTo>
                  <a:cubicBezTo>
                    <a:pt x="201" y="61817"/>
                    <a:pt x="2439" y="61817"/>
                    <a:pt x="2919" y="61817"/>
                  </a:cubicBezTo>
                  <a:cubicBezTo>
                    <a:pt x="5157" y="61817"/>
                    <a:pt x="5317" y="61022"/>
                    <a:pt x="5797" y="59273"/>
                  </a:cubicBezTo>
                  <a:cubicBezTo>
                    <a:pt x="9953" y="45597"/>
                    <a:pt x="16988" y="39872"/>
                    <a:pt x="22904" y="39872"/>
                  </a:cubicBezTo>
                  <a:cubicBezTo>
                    <a:pt x="25462" y="39872"/>
                    <a:pt x="26901" y="41144"/>
                    <a:pt x="26901" y="45438"/>
                  </a:cubicBezTo>
                  <a:cubicBezTo>
                    <a:pt x="26901" y="49095"/>
                    <a:pt x="25941" y="51481"/>
                    <a:pt x="21944" y="61340"/>
                  </a:cubicBezTo>
                  <a:lnTo>
                    <a:pt x="11872" y="86943"/>
                  </a:ln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01" name="任意多边形: 形状 100">
              <a:extLst>
                <a:ext uri="{FF2B5EF4-FFF2-40B4-BE49-F238E27FC236}">
                  <a16:creationId xmlns:a16="http://schemas.microsoft.com/office/drawing/2014/main" id="{618CAE57-7C70-0559-9EC8-DD345C8BC7B5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5751455" y="3985829"/>
              <a:ext cx="117669" cy="42777"/>
            </a:xfrm>
            <a:custGeom>
              <a:avLst/>
              <a:gdLst>
                <a:gd name="connsiteX0" fmla="*/ 111798 w 117669"/>
                <a:gd name="connsiteY0" fmla="*/ 7908 h 42777"/>
                <a:gd name="connsiteX1" fmla="*/ 117874 w 117669"/>
                <a:gd name="connsiteY1" fmla="*/ 3933 h 42777"/>
                <a:gd name="connsiteX2" fmla="*/ 111958 w 117669"/>
                <a:gd name="connsiteY2" fmla="*/ 116 h 42777"/>
                <a:gd name="connsiteX3" fmla="*/ 6119 w 117669"/>
                <a:gd name="connsiteY3" fmla="*/ 116 h 42777"/>
                <a:gd name="connsiteX4" fmla="*/ 204 w 117669"/>
                <a:gd name="connsiteY4" fmla="*/ 3933 h 42777"/>
                <a:gd name="connsiteX5" fmla="*/ 6279 w 117669"/>
                <a:gd name="connsiteY5" fmla="*/ 7908 h 42777"/>
                <a:gd name="connsiteX6" fmla="*/ 111798 w 117669"/>
                <a:gd name="connsiteY6" fmla="*/ 7908 h 42777"/>
                <a:gd name="connsiteX7" fmla="*/ 111958 w 117669"/>
                <a:gd name="connsiteY7" fmla="*/ 42893 h 42777"/>
                <a:gd name="connsiteX8" fmla="*/ 117874 w 117669"/>
                <a:gd name="connsiteY8" fmla="*/ 39077 h 42777"/>
                <a:gd name="connsiteX9" fmla="*/ 111798 w 117669"/>
                <a:gd name="connsiteY9" fmla="*/ 35101 h 42777"/>
                <a:gd name="connsiteX10" fmla="*/ 6279 w 117669"/>
                <a:gd name="connsiteY10" fmla="*/ 35101 h 42777"/>
                <a:gd name="connsiteX11" fmla="*/ 204 w 117669"/>
                <a:gd name="connsiteY11" fmla="*/ 39077 h 42777"/>
                <a:gd name="connsiteX12" fmla="*/ 6119 w 117669"/>
                <a:gd name="connsiteY12" fmla="*/ 42893 h 42777"/>
                <a:gd name="connsiteX13" fmla="*/ 111958 w 117669"/>
                <a:gd name="connsiteY13" fmla="*/ 42893 h 42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7669" h="42777">
                  <a:moveTo>
                    <a:pt x="111798" y="7908"/>
                  </a:moveTo>
                  <a:cubicBezTo>
                    <a:pt x="114197" y="7908"/>
                    <a:pt x="117874" y="7908"/>
                    <a:pt x="117874" y="3933"/>
                  </a:cubicBezTo>
                  <a:cubicBezTo>
                    <a:pt x="117874" y="116"/>
                    <a:pt x="114037" y="116"/>
                    <a:pt x="111958" y="116"/>
                  </a:cubicBezTo>
                  <a:lnTo>
                    <a:pt x="6119" y="116"/>
                  </a:lnTo>
                  <a:cubicBezTo>
                    <a:pt x="4041" y="116"/>
                    <a:pt x="204" y="116"/>
                    <a:pt x="204" y="3933"/>
                  </a:cubicBezTo>
                  <a:cubicBezTo>
                    <a:pt x="204" y="7908"/>
                    <a:pt x="3881" y="7908"/>
                    <a:pt x="6279" y="7908"/>
                  </a:cubicBezTo>
                  <a:lnTo>
                    <a:pt x="111798" y="7908"/>
                  </a:lnTo>
                  <a:close/>
                  <a:moveTo>
                    <a:pt x="111958" y="42893"/>
                  </a:moveTo>
                  <a:cubicBezTo>
                    <a:pt x="114037" y="42893"/>
                    <a:pt x="117874" y="42893"/>
                    <a:pt x="117874" y="39077"/>
                  </a:cubicBezTo>
                  <a:cubicBezTo>
                    <a:pt x="117874" y="35101"/>
                    <a:pt x="114197" y="35101"/>
                    <a:pt x="111798" y="35101"/>
                  </a:cubicBezTo>
                  <a:lnTo>
                    <a:pt x="6279" y="35101"/>
                  </a:lnTo>
                  <a:cubicBezTo>
                    <a:pt x="3881" y="35101"/>
                    <a:pt x="204" y="35101"/>
                    <a:pt x="204" y="39077"/>
                  </a:cubicBezTo>
                  <a:cubicBezTo>
                    <a:pt x="204" y="42893"/>
                    <a:pt x="4041" y="42893"/>
                    <a:pt x="6119" y="42893"/>
                  </a:cubicBezTo>
                  <a:lnTo>
                    <a:pt x="111958" y="42893"/>
                  </a:ln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02" name="任意多边形: 形状 101">
              <a:extLst>
                <a:ext uri="{FF2B5EF4-FFF2-40B4-BE49-F238E27FC236}">
                  <a16:creationId xmlns:a16="http://schemas.microsoft.com/office/drawing/2014/main" id="{B295E661-B54A-5F0B-C3CE-1FA17F3012AF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5897901" y="3941462"/>
              <a:ext cx="58195" cy="105591"/>
            </a:xfrm>
            <a:custGeom>
              <a:avLst/>
              <a:gdLst>
                <a:gd name="connsiteX0" fmla="*/ 36342 w 58195"/>
                <a:gd name="connsiteY0" fmla="*/ 4569 h 105591"/>
                <a:gd name="connsiteX1" fmla="*/ 31546 w 58195"/>
                <a:gd name="connsiteY1" fmla="*/ 116 h 105591"/>
                <a:gd name="connsiteX2" fmla="*/ 210 w 58195"/>
                <a:gd name="connsiteY2" fmla="*/ 10293 h 105591"/>
                <a:gd name="connsiteX3" fmla="*/ 210 w 58195"/>
                <a:gd name="connsiteY3" fmla="*/ 16018 h 105591"/>
                <a:gd name="connsiteX4" fmla="*/ 23392 w 58195"/>
                <a:gd name="connsiteY4" fmla="*/ 11566 h 105591"/>
                <a:gd name="connsiteX5" fmla="*/ 23392 w 58195"/>
                <a:gd name="connsiteY5" fmla="*/ 92668 h 105591"/>
                <a:gd name="connsiteX6" fmla="*/ 7404 w 58195"/>
                <a:gd name="connsiteY6" fmla="*/ 99983 h 105591"/>
                <a:gd name="connsiteX7" fmla="*/ 1329 w 58195"/>
                <a:gd name="connsiteY7" fmla="*/ 99983 h 105591"/>
                <a:gd name="connsiteX8" fmla="*/ 1329 w 58195"/>
                <a:gd name="connsiteY8" fmla="*/ 105708 h 105591"/>
                <a:gd name="connsiteX9" fmla="*/ 29787 w 58195"/>
                <a:gd name="connsiteY9" fmla="*/ 105072 h 105591"/>
                <a:gd name="connsiteX10" fmla="*/ 58405 w 58195"/>
                <a:gd name="connsiteY10" fmla="*/ 105708 h 105591"/>
                <a:gd name="connsiteX11" fmla="*/ 58405 w 58195"/>
                <a:gd name="connsiteY11" fmla="*/ 99983 h 105591"/>
                <a:gd name="connsiteX12" fmla="*/ 52330 w 58195"/>
                <a:gd name="connsiteY12" fmla="*/ 99983 h 105591"/>
                <a:gd name="connsiteX13" fmla="*/ 36342 w 58195"/>
                <a:gd name="connsiteY13" fmla="*/ 92668 h 105591"/>
                <a:gd name="connsiteX14" fmla="*/ 36342 w 58195"/>
                <a:gd name="connsiteY14" fmla="*/ 4569 h 105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195" h="105591">
                  <a:moveTo>
                    <a:pt x="36342" y="4569"/>
                  </a:moveTo>
                  <a:cubicBezTo>
                    <a:pt x="36342" y="275"/>
                    <a:pt x="36022" y="116"/>
                    <a:pt x="31546" y="116"/>
                  </a:cubicBezTo>
                  <a:cubicBezTo>
                    <a:pt x="21314" y="10134"/>
                    <a:pt x="6765" y="10293"/>
                    <a:pt x="210" y="10293"/>
                  </a:cubicBezTo>
                  <a:lnTo>
                    <a:pt x="210" y="16018"/>
                  </a:lnTo>
                  <a:cubicBezTo>
                    <a:pt x="4047" y="16018"/>
                    <a:pt x="14599" y="16018"/>
                    <a:pt x="23392" y="11566"/>
                  </a:cubicBezTo>
                  <a:lnTo>
                    <a:pt x="23392" y="92668"/>
                  </a:lnTo>
                  <a:cubicBezTo>
                    <a:pt x="23392" y="97915"/>
                    <a:pt x="23392" y="99983"/>
                    <a:pt x="7404" y="99983"/>
                  </a:cubicBezTo>
                  <a:lnTo>
                    <a:pt x="1329" y="99983"/>
                  </a:lnTo>
                  <a:lnTo>
                    <a:pt x="1329" y="105708"/>
                  </a:lnTo>
                  <a:cubicBezTo>
                    <a:pt x="4207" y="105549"/>
                    <a:pt x="23872" y="105072"/>
                    <a:pt x="29787" y="105072"/>
                  </a:cubicBezTo>
                  <a:cubicBezTo>
                    <a:pt x="34743" y="105072"/>
                    <a:pt x="54888" y="105549"/>
                    <a:pt x="58405" y="105708"/>
                  </a:cubicBezTo>
                  <a:lnTo>
                    <a:pt x="58405" y="99983"/>
                  </a:lnTo>
                  <a:lnTo>
                    <a:pt x="52330" y="99983"/>
                  </a:lnTo>
                  <a:cubicBezTo>
                    <a:pt x="36342" y="99983"/>
                    <a:pt x="36342" y="97915"/>
                    <a:pt x="36342" y="92668"/>
                  </a:cubicBezTo>
                  <a:lnTo>
                    <a:pt x="36342" y="4569"/>
                  </a:ln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03" name="任意多边形: 形状 102">
              <a:extLst>
                <a:ext uri="{FF2B5EF4-FFF2-40B4-BE49-F238E27FC236}">
                  <a16:creationId xmlns:a16="http://schemas.microsoft.com/office/drawing/2014/main" id="{DB95D815-3E0C-4392-6201-760ACF263BEF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6039389" y="3620674"/>
              <a:ext cx="101179" cy="160840"/>
            </a:xfrm>
            <a:custGeom>
              <a:avLst/>
              <a:gdLst>
                <a:gd name="connsiteX0" fmla="*/ 101396 w 101179"/>
                <a:gd name="connsiteY0" fmla="*/ 112329 h 160840"/>
                <a:gd name="connsiteX1" fmla="*/ 91347 w 101179"/>
                <a:gd name="connsiteY1" fmla="*/ 80525 h 160840"/>
                <a:gd name="connsiteX2" fmla="*/ 53433 w 101179"/>
                <a:gd name="connsiteY2" fmla="*/ 60760 h 160840"/>
                <a:gd name="connsiteX3" fmla="*/ 36760 w 101179"/>
                <a:gd name="connsiteY3" fmla="*/ 56444 h 160840"/>
                <a:gd name="connsiteX4" fmla="*/ 22371 w 101179"/>
                <a:gd name="connsiteY4" fmla="*/ 33726 h 160840"/>
                <a:gd name="connsiteX5" fmla="*/ 44982 w 101179"/>
                <a:gd name="connsiteY5" fmla="*/ 9873 h 160840"/>
                <a:gd name="connsiteX6" fmla="*/ 84266 w 101179"/>
                <a:gd name="connsiteY6" fmla="*/ 50537 h 160840"/>
                <a:gd name="connsiteX7" fmla="*/ 89748 w 101179"/>
                <a:gd name="connsiteY7" fmla="*/ 54399 h 160840"/>
                <a:gd name="connsiteX8" fmla="*/ 95229 w 101179"/>
                <a:gd name="connsiteY8" fmla="*/ 48038 h 160840"/>
                <a:gd name="connsiteX9" fmla="*/ 95229 w 101179"/>
                <a:gd name="connsiteY9" fmla="*/ 6465 h 160840"/>
                <a:gd name="connsiteX10" fmla="*/ 91118 w 101179"/>
                <a:gd name="connsiteY10" fmla="*/ 104 h 160840"/>
                <a:gd name="connsiteX11" fmla="*/ 83581 w 101179"/>
                <a:gd name="connsiteY11" fmla="*/ 5329 h 160840"/>
                <a:gd name="connsiteX12" fmla="*/ 77414 w 101179"/>
                <a:gd name="connsiteY12" fmla="*/ 11463 h 160840"/>
                <a:gd name="connsiteX13" fmla="*/ 44754 w 101179"/>
                <a:gd name="connsiteY13" fmla="*/ 104 h 160840"/>
                <a:gd name="connsiteX14" fmla="*/ 216 w 101179"/>
                <a:gd name="connsiteY14" fmla="*/ 45540 h 160840"/>
                <a:gd name="connsiteX15" fmla="*/ 11179 w 101179"/>
                <a:gd name="connsiteY15" fmla="*/ 76436 h 160840"/>
                <a:gd name="connsiteX16" fmla="*/ 48636 w 101179"/>
                <a:gd name="connsiteY16" fmla="*/ 94155 h 160840"/>
                <a:gd name="connsiteX17" fmla="*/ 64167 w 101179"/>
                <a:gd name="connsiteY17" fmla="*/ 98017 h 160840"/>
                <a:gd name="connsiteX18" fmla="*/ 79241 w 101179"/>
                <a:gd name="connsiteY18" fmla="*/ 123688 h 160840"/>
                <a:gd name="connsiteX19" fmla="*/ 56173 w 101179"/>
                <a:gd name="connsiteY19" fmla="*/ 150268 h 160840"/>
                <a:gd name="connsiteX20" fmla="*/ 10951 w 101179"/>
                <a:gd name="connsiteY20" fmla="*/ 111875 h 160840"/>
                <a:gd name="connsiteX21" fmla="*/ 5698 w 101179"/>
                <a:gd name="connsiteY21" fmla="*/ 106650 h 160840"/>
                <a:gd name="connsiteX22" fmla="*/ 216 w 101179"/>
                <a:gd name="connsiteY22" fmla="*/ 113238 h 160840"/>
                <a:gd name="connsiteX23" fmla="*/ 216 w 101179"/>
                <a:gd name="connsiteY23" fmla="*/ 154584 h 160840"/>
                <a:gd name="connsiteX24" fmla="*/ 4327 w 101179"/>
                <a:gd name="connsiteY24" fmla="*/ 160945 h 160840"/>
                <a:gd name="connsiteX25" fmla="*/ 11864 w 101179"/>
                <a:gd name="connsiteY25" fmla="*/ 155720 h 160840"/>
                <a:gd name="connsiteX26" fmla="*/ 18260 w 101179"/>
                <a:gd name="connsiteY26" fmla="*/ 149359 h 160840"/>
                <a:gd name="connsiteX27" fmla="*/ 56402 w 101179"/>
                <a:gd name="connsiteY27" fmla="*/ 160945 h 160840"/>
                <a:gd name="connsiteX28" fmla="*/ 101396 w 101179"/>
                <a:gd name="connsiteY28" fmla="*/ 112329 h 160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179" h="160840">
                  <a:moveTo>
                    <a:pt x="101396" y="112329"/>
                  </a:moveTo>
                  <a:cubicBezTo>
                    <a:pt x="101396" y="98699"/>
                    <a:pt x="97056" y="88249"/>
                    <a:pt x="91347" y="80525"/>
                  </a:cubicBezTo>
                  <a:cubicBezTo>
                    <a:pt x="81754" y="67576"/>
                    <a:pt x="72846" y="65531"/>
                    <a:pt x="53433" y="60760"/>
                  </a:cubicBezTo>
                  <a:cubicBezTo>
                    <a:pt x="47038" y="59170"/>
                    <a:pt x="39272" y="57353"/>
                    <a:pt x="36760" y="56444"/>
                  </a:cubicBezTo>
                  <a:cubicBezTo>
                    <a:pt x="28994" y="53491"/>
                    <a:pt x="22371" y="44858"/>
                    <a:pt x="22371" y="33726"/>
                  </a:cubicBezTo>
                  <a:cubicBezTo>
                    <a:pt x="22371" y="22822"/>
                    <a:pt x="27852" y="9873"/>
                    <a:pt x="44982" y="9873"/>
                  </a:cubicBezTo>
                  <a:cubicBezTo>
                    <a:pt x="78556" y="9873"/>
                    <a:pt x="83124" y="41905"/>
                    <a:pt x="84266" y="50537"/>
                  </a:cubicBezTo>
                  <a:cubicBezTo>
                    <a:pt x="84951" y="53945"/>
                    <a:pt x="86093" y="54399"/>
                    <a:pt x="89748" y="54399"/>
                  </a:cubicBezTo>
                  <a:cubicBezTo>
                    <a:pt x="95229" y="54399"/>
                    <a:pt x="95229" y="53264"/>
                    <a:pt x="95229" y="48038"/>
                  </a:cubicBezTo>
                  <a:lnTo>
                    <a:pt x="95229" y="6465"/>
                  </a:lnTo>
                  <a:cubicBezTo>
                    <a:pt x="95229" y="2149"/>
                    <a:pt x="95229" y="104"/>
                    <a:pt x="91118" y="104"/>
                  </a:cubicBezTo>
                  <a:cubicBezTo>
                    <a:pt x="89063" y="104"/>
                    <a:pt x="88834" y="331"/>
                    <a:pt x="83581" y="5329"/>
                  </a:cubicBezTo>
                  <a:lnTo>
                    <a:pt x="77414" y="11463"/>
                  </a:lnTo>
                  <a:cubicBezTo>
                    <a:pt x="68507" y="3966"/>
                    <a:pt x="58001" y="104"/>
                    <a:pt x="44754" y="104"/>
                  </a:cubicBezTo>
                  <a:cubicBezTo>
                    <a:pt x="16204" y="104"/>
                    <a:pt x="216" y="20096"/>
                    <a:pt x="216" y="45540"/>
                  </a:cubicBezTo>
                  <a:cubicBezTo>
                    <a:pt x="216" y="58943"/>
                    <a:pt x="5013" y="68939"/>
                    <a:pt x="11179" y="76436"/>
                  </a:cubicBezTo>
                  <a:cubicBezTo>
                    <a:pt x="20315" y="87340"/>
                    <a:pt x="28537" y="89157"/>
                    <a:pt x="48636" y="94155"/>
                  </a:cubicBezTo>
                  <a:cubicBezTo>
                    <a:pt x="53889" y="95291"/>
                    <a:pt x="62797" y="97563"/>
                    <a:pt x="64167" y="98017"/>
                  </a:cubicBezTo>
                  <a:cubicBezTo>
                    <a:pt x="75359" y="103015"/>
                    <a:pt x="79241" y="114374"/>
                    <a:pt x="79241" y="123688"/>
                  </a:cubicBezTo>
                  <a:cubicBezTo>
                    <a:pt x="79241" y="134820"/>
                    <a:pt x="74674" y="150268"/>
                    <a:pt x="56173" y="150268"/>
                  </a:cubicBezTo>
                  <a:cubicBezTo>
                    <a:pt x="39957" y="150268"/>
                    <a:pt x="12550" y="143680"/>
                    <a:pt x="10951" y="111875"/>
                  </a:cubicBezTo>
                  <a:cubicBezTo>
                    <a:pt x="10722" y="107786"/>
                    <a:pt x="10722" y="106650"/>
                    <a:pt x="5698" y="106650"/>
                  </a:cubicBezTo>
                  <a:cubicBezTo>
                    <a:pt x="216" y="106650"/>
                    <a:pt x="216" y="108013"/>
                    <a:pt x="216" y="113238"/>
                  </a:cubicBezTo>
                  <a:lnTo>
                    <a:pt x="216" y="154584"/>
                  </a:lnTo>
                  <a:cubicBezTo>
                    <a:pt x="216" y="158901"/>
                    <a:pt x="216" y="160945"/>
                    <a:pt x="4327" y="160945"/>
                  </a:cubicBezTo>
                  <a:cubicBezTo>
                    <a:pt x="6383" y="160945"/>
                    <a:pt x="6611" y="160718"/>
                    <a:pt x="11864" y="155720"/>
                  </a:cubicBezTo>
                  <a:lnTo>
                    <a:pt x="18260" y="149359"/>
                  </a:lnTo>
                  <a:cubicBezTo>
                    <a:pt x="31507" y="159355"/>
                    <a:pt x="47494" y="160945"/>
                    <a:pt x="56402" y="160945"/>
                  </a:cubicBezTo>
                  <a:cubicBezTo>
                    <a:pt x="86093" y="160945"/>
                    <a:pt x="101396" y="139136"/>
                    <a:pt x="101396" y="112329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04" name="任意多边形: 形状 103">
              <a:extLst>
                <a:ext uri="{FF2B5EF4-FFF2-40B4-BE49-F238E27FC236}">
                  <a16:creationId xmlns:a16="http://schemas.microsoft.com/office/drawing/2014/main" id="{5E2002C2-2360-0EA2-3095-47991AA06B61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6161101" y="3707659"/>
              <a:ext cx="48442" cy="107022"/>
            </a:xfrm>
            <a:custGeom>
              <a:avLst/>
              <a:gdLst>
                <a:gd name="connsiteX0" fmla="*/ 44508 w 48442"/>
                <a:gd name="connsiteY0" fmla="*/ 6149 h 107022"/>
                <a:gd name="connsiteX1" fmla="*/ 38113 w 48442"/>
                <a:gd name="connsiteY1" fmla="*/ 106 h 107022"/>
                <a:gd name="connsiteX2" fmla="*/ 29160 w 48442"/>
                <a:gd name="connsiteY2" fmla="*/ 8852 h 107022"/>
                <a:gd name="connsiteX3" fmla="*/ 35555 w 48442"/>
                <a:gd name="connsiteY3" fmla="*/ 14895 h 107022"/>
                <a:gd name="connsiteX4" fmla="*/ 44508 w 48442"/>
                <a:gd name="connsiteY4" fmla="*/ 6149 h 107022"/>
                <a:gd name="connsiteX5" fmla="*/ 11893 w 48442"/>
                <a:gd name="connsiteY5" fmla="*/ 86933 h 107022"/>
                <a:gd name="connsiteX6" fmla="*/ 10454 w 48442"/>
                <a:gd name="connsiteY6" fmla="*/ 93612 h 107022"/>
                <a:gd name="connsiteX7" fmla="*/ 25642 w 48442"/>
                <a:gd name="connsiteY7" fmla="*/ 107129 h 107022"/>
                <a:gd name="connsiteX8" fmla="*/ 48665 w 48442"/>
                <a:gd name="connsiteY8" fmla="*/ 82798 h 107022"/>
                <a:gd name="connsiteX9" fmla="*/ 46107 w 48442"/>
                <a:gd name="connsiteY9" fmla="*/ 80731 h 107022"/>
                <a:gd name="connsiteX10" fmla="*/ 43069 w 48442"/>
                <a:gd name="connsiteY10" fmla="*/ 83434 h 107022"/>
                <a:gd name="connsiteX11" fmla="*/ 26122 w 48442"/>
                <a:gd name="connsiteY11" fmla="*/ 102676 h 107022"/>
                <a:gd name="connsiteX12" fmla="*/ 22125 w 48442"/>
                <a:gd name="connsiteY12" fmla="*/ 97110 h 107022"/>
                <a:gd name="connsiteX13" fmla="*/ 24683 w 48442"/>
                <a:gd name="connsiteY13" fmla="*/ 86933 h 107022"/>
                <a:gd name="connsiteX14" fmla="*/ 29799 w 48442"/>
                <a:gd name="connsiteY14" fmla="*/ 74211 h 107022"/>
                <a:gd name="connsiteX15" fmla="*/ 37633 w 48442"/>
                <a:gd name="connsiteY15" fmla="*/ 54015 h 107022"/>
                <a:gd name="connsiteX16" fmla="*/ 38592 w 48442"/>
                <a:gd name="connsiteY16" fmla="*/ 48926 h 107022"/>
                <a:gd name="connsiteX17" fmla="*/ 23404 w 48442"/>
                <a:gd name="connsiteY17" fmla="*/ 35409 h 107022"/>
                <a:gd name="connsiteX18" fmla="*/ 222 w 48442"/>
                <a:gd name="connsiteY18" fmla="*/ 59740 h 107022"/>
                <a:gd name="connsiteX19" fmla="*/ 2940 w 48442"/>
                <a:gd name="connsiteY19" fmla="*/ 61807 h 107022"/>
                <a:gd name="connsiteX20" fmla="*/ 5818 w 48442"/>
                <a:gd name="connsiteY20" fmla="*/ 59262 h 107022"/>
                <a:gd name="connsiteX21" fmla="*/ 22924 w 48442"/>
                <a:gd name="connsiteY21" fmla="*/ 39862 h 107022"/>
                <a:gd name="connsiteX22" fmla="*/ 26921 w 48442"/>
                <a:gd name="connsiteY22" fmla="*/ 45427 h 107022"/>
                <a:gd name="connsiteX23" fmla="*/ 21965 w 48442"/>
                <a:gd name="connsiteY23" fmla="*/ 61330 h 107022"/>
                <a:gd name="connsiteX24" fmla="*/ 11893 w 48442"/>
                <a:gd name="connsiteY24" fmla="*/ 86933 h 10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442" h="107022">
                  <a:moveTo>
                    <a:pt x="44508" y="6149"/>
                  </a:moveTo>
                  <a:cubicBezTo>
                    <a:pt x="44508" y="3604"/>
                    <a:pt x="42589" y="106"/>
                    <a:pt x="38113" y="106"/>
                  </a:cubicBezTo>
                  <a:cubicBezTo>
                    <a:pt x="33796" y="106"/>
                    <a:pt x="29160" y="4240"/>
                    <a:pt x="29160" y="8852"/>
                  </a:cubicBezTo>
                  <a:cubicBezTo>
                    <a:pt x="29160" y="11555"/>
                    <a:pt x="31238" y="14895"/>
                    <a:pt x="35555" y="14895"/>
                  </a:cubicBezTo>
                  <a:cubicBezTo>
                    <a:pt x="40191" y="14895"/>
                    <a:pt x="44508" y="10442"/>
                    <a:pt x="44508" y="6149"/>
                  </a:cubicBezTo>
                  <a:close/>
                  <a:moveTo>
                    <a:pt x="11893" y="86933"/>
                  </a:moveTo>
                  <a:cubicBezTo>
                    <a:pt x="11253" y="89000"/>
                    <a:pt x="10454" y="90908"/>
                    <a:pt x="10454" y="93612"/>
                  </a:cubicBezTo>
                  <a:cubicBezTo>
                    <a:pt x="10454" y="101086"/>
                    <a:pt x="16849" y="107129"/>
                    <a:pt x="25642" y="107129"/>
                  </a:cubicBezTo>
                  <a:cubicBezTo>
                    <a:pt x="41630" y="107129"/>
                    <a:pt x="48665" y="85183"/>
                    <a:pt x="48665" y="82798"/>
                  </a:cubicBezTo>
                  <a:cubicBezTo>
                    <a:pt x="48665" y="80731"/>
                    <a:pt x="46586" y="80731"/>
                    <a:pt x="46107" y="80731"/>
                  </a:cubicBezTo>
                  <a:cubicBezTo>
                    <a:pt x="43868" y="80731"/>
                    <a:pt x="43709" y="81685"/>
                    <a:pt x="43069" y="83434"/>
                  </a:cubicBezTo>
                  <a:cubicBezTo>
                    <a:pt x="39392" y="96156"/>
                    <a:pt x="32357" y="102676"/>
                    <a:pt x="26122" y="102676"/>
                  </a:cubicBezTo>
                  <a:cubicBezTo>
                    <a:pt x="22924" y="102676"/>
                    <a:pt x="22125" y="100609"/>
                    <a:pt x="22125" y="97110"/>
                  </a:cubicBezTo>
                  <a:cubicBezTo>
                    <a:pt x="22125" y="93453"/>
                    <a:pt x="23244" y="90431"/>
                    <a:pt x="24683" y="86933"/>
                  </a:cubicBezTo>
                  <a:cubicBezTo>
                    <a:pt x="26282" y="82639"/>
                    <a:pt x="28040" y="78345"/>
                    <a:pt x="29799" y="74211"/>
                  </a:cubicBezTo>
                  <a:cubicBezTo>
                    <a:pt x="31238" y="70394"/>
                    <a:pt x="36994" y="55923"/>
                    <a:pt x="37633" y="54015"/>
                  </a:cubicBezTo>
                  <a:cubicBezTo>
                    <a:pt x="38113" y="52424"/>
                    <a:pt x="38592" y="50516"/>
                    <a:pt x="38592" y="48926"/>
                  </a:cubicBezTo>
                  <a:cubicBezTo>
                    <a:pt x="38592" y="41452"/>
                    <a:pt x="32197" y="35409"/>
                    <a:pt x="23404" y="35409"/>
                  </a:cubicBezTo>
                  <a:cubicBezTo>
                    <a:pt x="7576" y="35409"/>
                    <a:pt x="222" y="57036"/>
                    <a:pt x="222" y="59740"/>
                  </a:cubicBezTo>
                  <a:cubicBezTo>
                    <a:pt x="222" y="61807"/>
                    <a:pt x="2460" y="61807"/>
                    <a:pt x="2940" y="61807"/>
                  </a:cubicBezTo>
                  <a:cubicBezTo>
                    <a:pt x="5178" y="61807"/>
                    <a:pt x="5338" y="61012"/>
                    <a:pt x="5818" y="59262"/>
                  </a:cubicBezTo>
                  <a:cubicBezTo>
                    <a:pt x="9974" y="45586"/>
                    <a:pt x="17009" y="39862"/>
                    <a:pt x="22924" y="39862"/>
                  </a:cubicBezTo>
                  <a:cubicBezTo>
                    <a:pt x="25482" y="39862"/>
                    <a:pt x="26921" y="41134"/>
                    <a:pt x="26921" y="45427"/>
                  </a:cubicBezTo>
                  <a:cubicBezTo>
                    <a:pt x="26921" y="49085"/>
                    <a:pt x="25962" y="51470"/>
                    <a:pt x="21965" y="61330"/>
                  </a:cubicBezTo>
                  <a:lnTo>
                    <a:pt x="11893" y="86933"/>
                  </a:ln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05" name="任意多边形: 形状 104">
              <a:extLst>
                <a:ext uri="{FF2B5EF4-FFF2-40B4-BE49-F238E27FC236}">
                  <a16:creationId xmlns:a16="http://schemas.microsoft.com/office/drawing/2014/main" id="{4E022E0D-AD42-546C-9D55-38EB04A0E66B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6237392" y="3381453"/>
              <a:ext cx="118994" cy="681302"/>
            </a:xfrm>
            <a:custGeom>
              <a:avLst/>
              <a:gdLst>
                <a:gd name="connsiteX0" fmla="*/ 119220 w 118994"/>
                <a:gd name="connsiteY0" fmla="*/ 340852 h 681302"/>
                <a:gd name="connsiteX1" fmla="*/ 71942 w 118994"/>
                <a:gd name="connsiteY1" fmla="*/ 91412 h 681302"/>
                <a:gd name="connsiteX2" fmla="*/ 11417 w 118994"/>
                <a:gd name="connsiteY2" fmla="*/ 2132 h 681302"/>
                <a:gd name="connsiteX3" fmla="*/ 5250 w 118994"/>
                <a:gd name="connsiteY3" fmla="*/ 87 h 681302"/>
                <a:gd name="connsiteX4" fmla="*/ 225 w 118994"/>
                <a:gd name="connsiteY4" fmla="*/ 2359 h 681302"/>
                <a:gd name="connsiteX5" fmla="*/ 1595 w 118994"/>
                <a:gd name="connsiteY5" fmla="*/ 5085 h 681302"/>
                <a:gd name="connsiteX6" fmla="*/ 55269 w 118994"/>
                <a:gd name="connsiteY6" fmla="*/ 92094 h 681302"/>
                <a:gd name="connsiteX7" fmla="*/ 97065 w 118994"/>
                <a:gd name="connsiteY7" fmla="*/ 340625 h 681302"/>
                <a:gd name="connsiteX8" fmla="*/ 52071 w 118994"/>
                <a:gd name="connsiteY8" fmla="*/ 596880 h 681302"/>
                <a:gd name="connsiteX9" fmla="*/ 1139 w 118994"/>
                <a:gd name="connsiteY9" fmla="*/ 677073 h 681302"/>
                <a:gd name="connsiteX10" fmla="*/ 225 w 118994"/>
                <a:gd name="connsiteY10" fmla="*/ 679118 h 681302"/>
                <a:gd name="connsiteX11" fmla="*/ 5250 w 118994"/>
                <a:gd name="connsiteY11" fmla="*/ 681390 h 681302"/>
                <a:gd name="connsiteX12" fmla="*/ 9589 w 118994"/>
                <a:gd name="connsiteY12" fmla="*/ 680935 h 681302"/>
                <a:gd name="connsiteX13" fmla="*/ 41793 w 118994"/>
                <a:gd name="connsiteY13" fmla="*/ 642088 h 681302"/>
                <a:gd name="connsiteX14" fmla="*/ 111911 w 118994"/>
                <a:gd name="connsiteY14" fmla="*/ 451714 h 681302"/>
                <a:gd name="connsiteX15" fmla="*/ 119220 w 118994"/>
                <a:gd name="connsiteY15" fmla="*/ 340852 h 681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8994" h="681302">
                  <a:moveTo>
                    <a:pt x="119220" y="340852"/>
                  </a:moveTo>
                  <a:cubicBezTo>
                    <a:pt x="119220" y="255888"/>
                    <a:pt x="108485" y="169107"/>
                    <a:pt x="71942" y="91412"/>
                  </a:cubicBezTo>
                  <a:cubicBezTo>
                    <a:pt x="55725" y="56881"/>
                    <a:pt x="34028" y="25758"/>
                    <a:pt x="11417" y="2132"/>
                  </a:cubicBezTo>
                  <a:cubicBezTo>
                    <a:pt x="9361" y="314"/>
                    <a:pt x="9133" y="87"/>
                    <a:pt x="5250" y="87"/>
                  </a:cubicBezTo>
                  <a:cubicBezTo>
                    <a:pt x="2052" y="87"/>
                    <a:pt x="225" y="87"/>
                    <a:pt x="225" y="2359"/>
                  </a:cubicBezTo>
                  <a:cubicBezTo>
                    <a:pt x="225" y="3268"/>
                    <a:pt x="1139" y="4404"/>
                    <a:pt x="1595" y="5085"/>
                  </a:cubicBezTo>
                  <a:cubicBezTo>
                    <a:pt x="23522" y="31438"/>
                    <a:pt x="41793" y="60516"/>
                    <a:pt x="55269" y="92094"/>
                  </a:cubicBezTo>
                  <a:cubicBezTo>
                    <a:pt x="85189" y="161610"/>
                    <a:pt x="97065" y="242939"/>
                    <a:pt x="97065" y="340625"/>
                  </a:cubicBezTo>
                  <a:cubicBezTo>
                    <a:pt x="97065" y="437402"/>
                    <a:pt x="85874" y="522366"/>
                    <a:pt x="52071" y="596880"/>
                  </a:cubicBezTo>
                  <a:cubicBezTo>
                    <a:pt x="38824" y="625731"/>
                    <a:pt x="21466" y="652538"/>
                    <a:pt x="1139" y="677073"/>
                  </a:cubicBezTo>
                  <a:cubicBezTo>
                    <a:pt x="910" y="677528"/>
                    <a:pt x="225" y="678436"/>
                    <a:pt x="225" y="679118"/>
                  </a:cubicBezTo>
                  <a:cubicBezTo>
                    <a:pt x="225" y="681390"/>
                    <a:pt x="2052" y="681390"/>
                    <a:pt x="5250" y="681390"/>
                  </a:cubicBezTo>
                  <a:cubicBezTo>
                    <a:pt x="8676" y="681390"/>
                    <a:pt x="9133" y="681390"/>
                    <a:pt x="9589" y="680935"/>
                  </a:cubicBezTo>
                  <a:cubicBezTo>
                    <a:pt x="9818" y="680708"/>
                    <a:pt x="23978" y="667078"/>
                    <a:pt x="41793" y="642088"/>
                  </a:cubicBezTo>
                  <a:cubicBezTo>
                    <a:pt x="81534" y="586203"/>
                    <a:pt x="101633" y="519413"/>
                    <a:pt x="111911" y="451714"/>
                  </a:cubicBezTo>
                  <a:cubicBezTo>
                    <a:pt x="117393" y="415139"/>
                    <a:pt x="119220" y="377882"/>
                    <a:pt x="119220" y="340852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06" name="任意多边形: 形状 105">
              <a:extLst>
                <a:ext uri="{FF2B5EF4-FFF2-40B4-BE49-F238E27FC236}">
                  <a16:creationId xmlns:a16="http://schemas.microsoft.com/office/drawing/2014/main" id="{EBA5C9A1-2F7A-B9CF-A90D-DB78CCF5E169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6473756" y="3646572"/>
              <a:ext cx="152340" cy="151299"/>
            </a:xfrm>
            <a:custGeom>
              <a:avLst/>
              <a:gdLst>
                <a:gd name="connsiteX0" fmla="*/ 152576 w 152340"/>
                <a:gd name="connsiteY0" fmla="*/ 75754 h 151299"/>
                <a:gd name="connsiteX1" fmla="*/ 76520 w 152340"/>
                <a:gd name="connsiteY1" fmla="*/ 104 h 151299"/>
                <a:gd name="connsiteX2" fmla="*/ 235 w 152340"/>
                <a:gd name="connsiteY2" fmla="*/ 75754 h 151299"/>
                <a:gd name="connsiteX3" fmla="*/ 76291 w 152340"/>
                <a:gd name="connsiteY3" fmla="*/ 151404 h 151299"/>
                <a:gd name="connsiteX4" fmla="*/ 152576 w 152340"/>
                <a:gd name="connsiteY4" fmla="*/ 75754 h 151299"/>
                <a:gd name="connsiteX5" fmla="*/ 76520 w 152340"/>
                <a:gd name="connsiteY5" fmla="*/ 145724 h 151299"/>
                <a:gd name="connsiteX6" fmla="*/ 5945 w 152340"/>
                <a:gd name="connsiteY6" fmla="*/ 75754 h 151299"/>
                <a:gd name="connsiteX7" fmla="*/ 76291 w 152340"/>
                <a:gd name="connsiteY7" fmla="*/ 5784 h 151299"/>
                <a:gd name="connsiteX8" fmla="*/ 146866 w 152340"/>
                <a:gd name="connsiteY8" fmla="*/ 75754 h 151299"/>
                <a:gd name="connsiteX9" fmla="*/ 76520 w 152340"/>
                <a:gd name="connsiteY9" fmla="*/ 145724 h 151299"/>
                <a:gd name="connsiteX10" fmla="*/ 92051 w 152340"/>
                <a:gd name="connsiteY10" fmla="*/ 75754 h 151299"/>
                <a:gd name="connsiteX11" fmla="*/ 76520 w 152340"/>
                <a:gd name="connsiteY11" fmla="*/ 60079 h 151299"/>
                <a:gd name="connsiteX12" fmla="*/ 60760 w 152340"/>
                <a:gd name="connsiteY12" fmla="*/ 75754 h 151299"/>
                <a:gd name="connsiteX13" fmla="*/ 76291 w 152340"/>
                <a:gd name="connsiteY13" fmla="*/ 91429 h 151299"/>
                <a:gd name="connsiteX14" fmla="*/ 92051 w 152340"/>
                <a:gd name="connsiteY14" fmla="*/ 75754 h 151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2340" h="151299">
                  <a:moveTo>
                    <a:pt x="152576" y="75754"/>
                  </a:moveTo>
                  <a:cubicBezTo>
                    <a:pt x="152576" y="33954"/>
                    <a:pt x="118316" y="104"/>
                    <a:pt x="76520" y="104"/>
                  </a:cubicBezTo>
                  <a:cubicBezTo>
                    <a:pt x="34038" y="104"/>
                    <a:pt x="235" y="34408"/>
                    <a:pt x="235" y="75754"/>
                  </a:cubicBezTo>
                  <a:cubicBezTo>
                    <a:pt x="235" y="117554"/>
                    <a:pt x="34495" y="151404"/>
                    <a:pt x="76291" y="151404"/>
                  </a:cubicBezTo>
                  <a:cubicBezTo>
                    <a:pt x="118773" y="151404"/>
                    <a:pt x="152576" y="117100"/>
                    <a:pt x="152576" y="75754"/>
                  </a:cubicBezTo>
                  <a:close/>
                  <a:moveTo>
                    <a:pt x="76520" y="145724"/>
                  </a:moveTo>
                  <a:cubicBezTo>
                    <a:pt x="37235" y="145724"/>
                    <a:pt x="5945" y="114147"/>
                    <a:pt x="5945" y="75754"/>
                  </a:cubicBezTo>
                  <a:cubicBezTo>
                    <a:pt x="5945" y="36680"/>
                    <a:pt x="37921" y="5784"/>
                    <a:pt x="76291" y="5784"/>
                  </a:cubicBezTo>
                  <a:cubicBezTo>
                    <a:pt x="115576" y="5784"/>
                    <a:pt x="146866" y="37361"/>
                    <a:pt x="146866" y="75754"/>
                  </a:cubicBezTo>
                  <a:cubicBezTo>
                    <a:pt x="146866" y="114828"/>
                    <a:pt x="114890" y="145724"/>
                    <a:pt x="76520" y="145724"/>
                  </a:cubicBezTo>
                  <a:close/>
                  <a:moveTo>
                    <a:pt x="92051" y="75754"/>
                  </a:moveTo>
                  <a:cubicBezTo>
                    <a:pt x="92051" y="67121"/>
                    <a:pt x="84970" y="60079"/>
                    <a:pt x="76520" y="60079"/>
                  </a:cubicBezTo>
                  <a:cubicBezTo>
                    <a:pt x="67384" y="60079"/>
                    <a:pt x="60760" y="67576"/>
                    <a:pt x="60760" y="75754"/>
                  </a:cubicBezTo>
                  <a:cubicBezTo>
                    <a:pt x="60760" y="84387"/>
                    <a:pt x="67841" y="91429"/>
                    <a:pt x="76291" y="91429"/>
                  </a:cubicBezTo>
                  <a:cubicBezTo>
                    <a:pt x="85427" y="91429"/>
                    <a:pt x="92051" y="83932"/>
                    <a:pt x="92051" y="75754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07" name="任意多边形: 形状 106">
              <a:extLst>
                <a:ext uri="{FF2B5EF4-FFF2-40B4-BE49-F238E27FC236}">
                  <a16:creationId xmlns:a16="http://schemas.microsoft.com/office/drawing/2014/main" id="{5306D9EB-347E-D1C4-C0E6-B3AD64B44732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6697813" y="3625672"/>
              <a:ext cx="141834" cy="153344"/>
            </a:xfrm>
            <a:custGeom>
              <a:avLst/>
              <a:gdLst>
                <a:gd name="connsiteX0" fmla="*/ 142080 w 141834"/>
                <a:gd name="connsiteY0" fmla="*/ 54854 h 153344"/>
                <a:gd name="connsiteX1" fmla="*/ 137283 w 141834"/>
                <a:gd name="connsiteY1" fmla="*/ 104 h 153344"/>
                <a:gd name="connsiteX2" fmla="*/ 5041 w 141834"/>
                <a:gd name="connsiteY2" fmla="*/ 104 h 153344"/>
                <a:gd name="connsiteX3" fmla="*/ 245 w 141834"/>
                <a:gd name="connsiteY3" fmla="*/ 54854 h 153344"/>
                <a:gd name="connsiteX4" fmla="*/ 10980 w 141834"/>
                <a:gd name="connsiteY4" fmla="*/ 54854 h 153344"/>
                <a:gd name="connsiteX5" fmla="*/ 43869 w 141834"/>
                <a:gd name="connsiteY5" fmla="*/ 10781 h 153344"/>
                <a:gd name="connsiteX6" fmla="*/ 55060 w 141834"/>
                <a:gd name="connsiteY6" fmla="*/ 10781 h 153344"/>
                <a:gd name="connsiteX7" fmla="*/ 55060 w 141834"/>
                <a:gd name="connsiteY7" fmla="*/ 142771 h 153344"/>
                <a:gd name="connsiteX8" fmla="*/ 24455 w 141834"/>
                <a:gd name="connsiteY8" fmla="*/ 142771 h 153344"/>
                <a:gd name="connsiteX9" fmla="*/ 24455 w 141834"/>
                <a:gd name="connsiteY9" fmla="*/ 153448 h 153344"/>
                <a:gd name="connsiteX10" fmla="*/ 71277 w 141834"/>
                <a:gd name="connsiteY10" fmla="*/ 152767 h 153344"/>
                <a:gd name="connsiteX11" fmla="*/ 118098 w 141834"/>
                <a:gd name="connsiteY11" fmla="*/ 153448 h 153344"/>
                <a:gd name="connsiteX12" fmla="*/ 118098 w 141834"/>
                <a:gd name="connsiteY12" fmla="*/ 142771 h 153344"/>
                <a:gd name="connsiteX13" fmla="*/ 87493 w 141834"/>
                <a:gd name="connsiteY13" fmla="*/ 142771 h 153344"/>
                <a:gd name="connsiteX14" fmla="*/ 87493 w 141834"/>
                <a:gd name="connsiteY14" fmla="*/ 10781 h 153344"/>
                <a:gd name="connsiteX15" fmla="*/ 98456 w 141834"/>
                <a:gd name="connsiteY15" fmla="*/ 10781 h 153344"/>
                <a:gd name="connsiteX16" fmla="*/ 131345 w 141834"/>
                <a:gd name="connsiteY16" fmla="*/ 54854 h 153344"/>
                <a:gd name="connsiteX17" fmla="*/ 142080 w 141834"/>
                <a:gd name="connsiteY17" fmla="*/ 54854 h 15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1834" h="153344">
                  <a:moveTo>
                    <a:pt x="142080" y="54854"/>
                  </a:moveTo>
                  <a:lnTo>
                    <a:pt x="137283" y="104"/>
                  </a:lnTo>
                  <a:lnTo>
                    <a:pt x="5041" y="104"/>
                  </a:lnTo>
                  <a:lnTo>
                    <a:pt x="245" y="54854"/>
                  </a:lnTo>
                  <a:lnTo>
                    <a:pt x="10980" y="54854"/>
                  </a:lnTo>
                  <a:cubicBezTo>
                    <a:pt x="13035" y="29864"/>
                    <a:pt x="14634" y="10781"/>
                    <a:pt x="43869" y="10781"/>
                  </a:cubicBezTo>
                  <a:lnTo>
                    <a:pt x="55060" y="10781"/>
                  </a:lnTo>
                  <a:lnTo>
                    <a:pt x="55060" y="142771"/>
                  </a:lnTo>
                  <a:lnTo>
                    <a:pt x="24455" y="142771"/>
                  </a:lnTo>
                  <a:lnTo>
                    <a:pt x="24455" y="153448"/>
                  </a:lnTo>
                  <a:cubicBezTo>
                    <a:pt x="35418" y="152767"/>
                    <a:pt x="59172" y="152767"/>
                    <a:pt x="71277" y="152767"/>
                  </a:cubicBezTo>
                  <a:cubicBezTo>
                    <a:pt x="83382" y="152767"/>
                    <a:pt x="107135" y="152767"/>
                    <a:pt x="118098" y="153448"/>
                  </a:cubicBezTo>
                  <a:lnTo>
                    <a:pt x="118098" y="142771"/>
                  </a:lnTo>
                  <a:lnTo>
                    <a:pt x="87493" y="142771"/>
                  </a:lnTo>
                  <a:lnTo>
                    <a:pt x="87493" y="10781"/>
                  </a:lnTo>
                  <a:lnTo>
                    <a:pt x="98456" y="10781"/>
                  </a:lnTo>
                  <a:cubicBezTo>
                    <a:pt x="127691" y="10781"/>
                    <a:pt x="129289" y="29637"/>
                    <a:pt x="131345" y="54854"/>
                  </a:cubicBezTo>
                  <a:lnTo>
                    <a:pt x="142080" y="54854"/>
                  </a:ln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08" name="任意多边形: 形状 107">
              <a:extLst>
                <a:ext uri="{FF2B5EF4-FFF2-40B4-BE49-F238E27FC236}">
                  <a16:creationId xmlns:a16="http://schemas.microsoft.com/office/drawing/2014/main" id="{DF2A9377-E567-1F56-E266-2BB22011617F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6911642" y="3646572"/>
              <a:ext cx="151883" cy="151299"/>
            </a:xfrm>
            <a:custGeom>
              <a:avLst/>
              <a:gdLst>
                <a:gd name="connsiteX0" fmla="*/ 80878 w 151883"/>
                <a:gd name="connsiteY0" fmla="*/ 80298 h 151299"/>
                <a:gd name="connsiteX1" fmla="*/ 144601 w 151883"/>
                <a:gd name="connsiteY1" fmla="*/ 80298 h 151299"/>
                <a:gd name="connsiteX2" fmla="*/ 152138 w 151883"/>
                <a:gd name="connsiteY2" fmla="*/ 75754 h 151299"/>
                <a:gd name="connsiteX3" fmla="*/ 144601 w 151883"/>
                <a:gd name="connsiteY3" fmla="*/ 71210 h 151299"/>
                <a:gd name="connsiteX4" fmla="*/ 80878 w 151883"/>
                <a:gd name="connsiteY4" fmla="*/ 71210 h 151299"/>
                <a:gd name="connsiteX5" fmla="*/ 80878 w 151883"/>
                <a:gd name="connsiteY5" fmla="*/ 7601 h 151299"/>
                <a:gd name="connsiteX6" fmla="*/ 76310 w 151883"/>
                <a:gd name="connsiteY6" fmla="*/ 104 h 151299"/>
                <a:gd name="connsiteX7" fmla="*/ 71742 w 151883"/>
                <a:gd name="connsiteY7" fmla="*/ 7601 h 151299"/>
                <a:gd name="connsiteX8" fmla="*/ 71742 w 151883"/>
                <a:gd name="connsiteY8" fmla="*/ 71210 h 151299"/>
                <a:gd name="connsiteX9" fmla="*/ 7791 w 151883"/>
                <a:gd name="connsiteY9" fmla="*/ 71210 h 151299"/>
                <a:gd name="connsiteX10" fmla="*/ 254 w 151883"/>
                <a:gd name="connsiteY10" fmla="*/ 75754 h 151299"/>
                <a:gd name="connsiteX11" fmla="*/ 7791 w 151883"/>
                <a:gd name="connsiteY11" fmla="*/ 80298 h 151299"/>
                <a:gd name="connsiteX12" fmla="*/ 71742 w 151883"/>
                <a:gd name="connsiteY12" fmla="*/ 80298 h 151299"/>
                <a:gd name="connsiteX13" fmla="*/ 71742 w 151883"/>
                <a:gd name="connsiteY13" fmla="*/ 143907 h 151299"/>
                <a:gd name="connsiteX14" fmla="*/ 76310 w 151883"/>
                <a:gd name="connsiteY14" fmla="*/ 151404 h 151299"/>
                <a:gd name="connsiteX15" fmla="*/ 80878 w 151883"/>
                <a:gd name="connsiteY15" fmla="*/ 143907 h 151299"/>
                <a:gd name="connsiteX16" fmla="*/ 80878 w 151883"/>
                <a:gd name="connsiteY16" fmla="*/ 80298 h 151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1883" h="151299">
                  <a:moveTo>
                    <a:pt x="80878" y="80298"/>
                  </a:moveTo>
                  <a:lnTo>
                    <a:pt x="144601" y="80298"/>
                  </a:lnTo>
                  <a:cubicBezTo>
                    <a:pt x="147799" y="80298"/>
                    <a:pt x="152138" y="80298"/>
                    <a:pt x="152138" y="75754"/>
                  </a:cubicBezTo>
                  <a:cubicBezTo>
                    <a:pt x="152138" y="71210"/>
                    <a:pt x="147799" y="71210"/>
                    <a:pt x="144601" y="71210"/>
                  </a:cubicBezTo>
                  <a:lnTo>
                    <a:pt x="80878" y="71210"/>
                  </a:lnTo>
                  <a:lnTo>
                    <a:pt x="80878" y="7601"/>
                  </a:lnTo>
                  <a:cubicBezTo>
                    <a:pt x="80878" y="4421"/>
                    <a:pt x="80878" y="104"/>
                    <a:pt x="76310" y="104"/>
                  </a:cubicBezTo>
                  <a:cubicBezTo>
                    <a:pt x="71742" y="104"/>
                    <a:pt x="71742" y="4421"/>
                    <a:pt x="71742" y="7601"/>
                  </a:cubicBezTo>
                  <a:lnTo>
                    <a:pt x="71742" y="71210"/>
                  </a:lnTo>
                  <a:lnTo>
                    <a:pt x="7791" y="71210"/>
                  </a:lnTo>
                  <a:cubicBezTo>
                    <a:pt x="4594" y="71210"/>
                    <a:pt x="254" y="71210"/>
                    <a:pt x="254" y="75754"/>
                  </a:cubicBezTo>
                  <a:cubicBezTo>
                    <a:pt x="254" y="80298"/>
                    <a:pt x="4594" y="80298"/>
                    <a:pt x="7791" y="80298"/>
                  </a:cubicBezTo>
                  <a:lnTo>
                    <a:pt x="71742" y="80298"/>
                  </a:lnTo>
                  <a:lnTo>
                    <a:pt x="71742" y="143907"/>
                  </a:lnTo>
                  <a:cubicBezTo>
                    <a:pt x="71742" y="147087"/>
                    <a:pt x="71742" y="151404"/>
                    <a:pt x="76310" y="151404"/>
                  </a:cubicBezTo>
                  <a:cubicBezTo>
                    <a:pt x="80878" y="151404"/>
                    <a:pt x="80878" y="147087"/>
                    <a:pt x="80878" y="143907"/>
                  </a:cubicBezTo>
                  <a:lnTo>
                    <a:pt x="80878" y="80298"/>
                  </a:ln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09" name="任意多边形: 形状 108">
              <a:extLst>
                <a:ext uri="{FF2B5EF4-FFF2-40B4-BE49-F238E27FC236}">
                  <a16:creationId xmlns:a16="http://schemas.microsoft.com/office/drawing/2014/main" id="{F38F7B47-1D1C-9A49-F30E-BBD1CAD53FEB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7149859" y="3608633"/>
              <a:ext cx="52988" cy="227176"/>
            </a:xfrm>
            <a:custGeom>
              <a:avLst/>
              <a:gdLst>
                <a:gd name="connsiteX0" fmla="*/ 53252 w 52988"/>
                <a:gd name="connsiteY0" fmla="*/ 225009 h 227176"/>
                <a:gd name="connsiteX1" fmla="*/ 49370 w 52988"/>
                <a:gd name="connsiteY1" fmla="*/ 220011 h 227176"/>
                <a:gd name="connsiteX2" fmla="*/ 13511 w 52988"/>
                <a:gd name="connsiteY2" fmla="*/ 113692 h 227176"/>
                <a:gd name="connsiteX3" fmla="*/ 50283 w 52988"/>
                <a:gd name="connsiteY3" fmla="*/ 6238 h 227176"/>
                <a:gd name="connsiteX4" fmla="*/ 53252 w 52988"/>
                <a:gd name="connsiteY4" fmla="*/ 2376 h 227176"/>
                <a:gd name="connsiteX5" fmla="*/ 50968 w 52988"/>
                <a:gd name="connsiteY5" fmla="*/ 104 h 227176"/>
                <a:gd name="connsiteX6" fmla="*/ 14653 w 52988"/>
                <a:gd name="connsiteY6" fmla="*/ 44404 h 227176"/>
                <a:gd name="connsiteX7" fmla="*/ 264 w 52988"/>
                <a:gd name="connsiteY7" fmla="*/ 113692 h 227176"/>
                <a:gd name="connsiteX8" fmla="*/ 15338 w 52988"/>
                <a:gd name="connsiteY8" fmla="*/ 184572 h 227176"/>
                <a:gd name="connsiteX9" fmla="*/ 50968 w 52988"/>
                <a:gd name="connsiteY9" fmla="*/ 227281 h 227176"/>
                <a:gd name="connsiteX10" fmla="*/ 53252 w 52988"/>
                <a:gd name="connsiteY10" fmla="*/ 225009 h 227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988" h="227176">
                  <a:moveTo>
                    <a:pt x="53252" y="225009"/>
                  </a:moveTo>
                  <a:cubicBezTo>
                    <a:pt x="53252" y="224327"/>
                    <a:pt x="53252" y="223873"/>
                    <a:pt x="49370" y="220011"/>
                  </a:cubicBezTo>
                  <a:cubicBezTo>
                    <a:pt x="20820" y="191387"/>
                    <a:pt x="13511" y="148450"/>
                    <a:pt x="13511" y="113692"/>
                  </a:cubicBezTo>
                  <a:cubicBezTo>
                    <a:pt x="13511" y="74164"/>
                    <a:pt x="22190" y="34635"/>
                    <a:pt x="50283" y="6238"/>
                  </a:cubicBezTo>
                  <a:cubicBezTo>
                    <a:pt x="53252" y="3512"/>
                    <a:pt x="53252" y="3057"/>
                    <a:pt x="53252" y="2376"/>
                  </a:cubicBezTo>
                  <a:cubicBezTo>
                    <a:pt x="53252" y="786"/>
                    <a:pt x="52339" y="104"/>
                    <a:pt x="50968" y="104"/>
                  </a:cubicBezTo>
                  <a:cubicBezTo>
                    <a:pt x="48684" y="104"/>
                    <a:pt x="28129" y="15552"/>
                    <a:pt x="14653" y="44404"/>
                  </a:cubicBezTo>
                  <a:cubicBezTo>
                    <a:pt x="3005" y="69393"/>
                    <a:pt x="264" y="94610"/>
                    <a:pt x="264" y="113692"/>
                  </a:cubicBezTo>
                  <a:cubicBezTo>
                    <a:pt x="264" y="131412"/>
                    <a:pt x="2777" y="158901"/>
                    <a:pt x="15338" y="184572"/>
                  </a:cubicBezTo>
                  <a:cubicBezTo>
                    <a:pt x="29042" y="212514"/>
                    <a:pt x="48684" y="227281"/>
                    <a:pt x="50968" y="227281"/>
                  </a:cubicBezTo>
                  <a:cubicBezTo>
                    <a:pt x="52339" y="227281"/>
                    <a:pt x="53252" y="226599"/>
                    <a:pt x="53252" y="225009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10" name="任意多边形: 形状 109">
              <a:extLst>
                <a:ext uri="{FF2B5EF4-FFF2-40B4-BE49-F238E27FC236}">
                  <a16:creationId xmlns:a16="http://schemas.microsoft.com/office/drawing/2014/main" id="{B83F873A-F603-2E8D-FE3D-6816A8220A5B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7236396" y="3627716"/>
              <a:ext cx="75370" cy="151299"/>
            </a:xfrm>
            <a:custGeom>
              <a:avLst/>
              <a:gdLst>
                <a:gd name="connsiteX0" fmla="*/ 47089 w 75370"/>
                <a:gd name="connsiteY0" fmla="*/ 6011 h 151299"/>
                <a:gd name="connsiteX1" fmla="*/ 41836 w 75370"/>
                <a:gd name="connsiteY1" fmla="*/ 104 h 151299"/>
                <a:gd name="connsiteX2" fmla="*/ 268 w 75370"/>
                <a:gd name="connsiteY2" fmla="*/ 14643 h 151299"/>
                <a:gd name="connsiteX3" fmla="*/ 268 w 75370"/>
                <a:gd name="connsiteY3" fmla="*/ 21686 h 151299"/>
                <a:gd name="connsiteX4" fmla="*/ 30188 w 75370"/>
                <a:gd name="connsiteY4" fmla="*/ 15779 h 151299"/>
                <a:gd name="connsiteX5" fmla="*/ 30188 w 75370"/>
                <a:gd name="connsiteY5" fmla="*/ 133457 h 151299"/>
                <a:gd name="connsiteX6" fmla="*/ 8947 w 75370"/>
                <a:gd name="connsiteY6" fmla="*/ 144361 h 151299"/>
                <a:gd name="connsiteX7" fmla="*/ 1639 w 75370"/>
                <a:gd name="connsiteY7" fmla="*/ 144361 h 151299"/>
                <a:gd name="connsiteX8" fmla="*/ 1639 w 75370"/>
                <a:gd name="connsiteY8" fmla="*/ 151404 h 151299"/>
                <a:gd name="connsiteX9" fmla="*/ 38639 w 75370"/>
                <a:gd name="connsiteY9" fmla="*/ 150722 h 151299"/>
                <a:gd name="connsiteX10" fmla="*/ 75639 w 75370"/>
                <a:gd name="connsiteY10" fmla="*/ 151404 h 151299"/>
                <a:gd name="connsiteX11" fmla="*/ 75639 w 75370"/>
                <a:gd name="connsiteY11" fmla="*/ 144361 h 151299"/>
                <a:gd name="connsiteX12" fmla="*/ 68330 w 75370"/>
                <a:gd name="connsiteY12" fmla="*/ 144361 h 151299"/>
                <a:gd name="connsiteX13" fmla="*/ 47089 w 75370"/>
                <a:gd name="connsiteY13" fmla="*/ 133457 h 151299"/>
                <a:gd name="connsiteX14" fmla="*/ 47089 w 75370"/>
                <a:gd name="connsiteY14" fmla="*/ 6011 h 151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370" h="151299">
                  <a:moveTo>
                    <a:pt x="47089" y="6011"/>
                  </a:moveTo>
                  <a:cubicBezTo>
                    <a:pt x="47089" y="559"/>
                    <a:pt x="47089" y="104"/>
                    <a:pt x="41836" y="104"/>
                  </a:cubicBezTo>
                  <a:cubicBezTo>
                    <a:pt x="27676" y="14643"/>
                    <a:pt x="7577" y="14643"/>
                    <a:pt x="268" y="14643"/>
                  </a:cubicBezTo>
                  <a:lnTo>
                    <a:pt x="268" y="21686"/>
                  </a:lnTo>
                  <a:cubicBezTo>
                    <a:pt x="4836" y="21686"/>
                    <a:pt x="18311" y="21686"/>
                    <a:pt x="30188" y="15779"/>
                  </a:cubicBezTo>
                  <a:lnTo>
                    <a:pt x="30188" y="133457"/>
                  </a:lnTo>
                  <a:cubicBezTo>
                    <a:pt x="30188" y="141635"/>
                    <a:pt x="29503" y="144361"/>
                    <a:pt x="8947" y="144361"/>
                  </a:cubicBezTo>
                  <a:lnTo>
                    <a:pt x="1639" y="144361"/>
                  </a:lnTo>
                  <a:lnTo>
                    <a:pt x="1639" y="151404"/>
                  </a:lnTo>
                  <a:cubicBezTo>
                    <a:pt x="9632" y="150722"/>
                    <a:pt x="29503" y="150722"/>
                    <a:pt x="38639" y="150722"/>
                  </a:cubicBezTo>
                  <a:cubicBezTo>
                    <a:pt x="47775" y="150722"/>
                    <a:pt x="67645" y="150722"/>
                    <a:pt x="75639" y="151404"/>
                  </a:cubicBezTo>
                  <a:lnTo>
                    <a:pt x="75639" y="144361"/>
                  </a:lnTo>
                  <a:lnTo>
                    <a:pt x="68330" y="144361"/>
                  </a:lnTo>
                  <a:cubicBezTo>
                    <a:pt x="47775" y="144361"/>
                    <a:pt x="47089" y="141862"/>
                    <a:pt x="47089" y="133457"/>
                  </a:cubicBezTo>
                  <a:lnTo>
                    <a:pt x="47089" y="6011"/>
                  </a:ln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11" name="任意多边形: 形状 110">
              <a:extLst>
                <a:ext uri="{FF2B5EF4-FFF2-40B4-BE49-F238E27FC236}">
                  <a16:creationId xmlns:a16="http://schemas.microsoft.com/office/drawing/2014/main" id="{C3CAB955-994B-F9C6-DB36-F4A944F657AE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7399978" y="3717678"/>
              <a:ext cx="139550" cy="9087"/>
            </a:xfrm>
            <a:custGeom>
              <a:avLst/>
              <a:gdLst>
                <a:gd name="connsiteX0" fmla="*/ 131832 w 139550"/>
                <a:gd name="connsiteY0" fmla="*/ 9191 h 9087"/>
                <a:gd name="connsiteX1" fmla="*/ 139826 w 139550"/>
                <a:gd name="connsiteY1" fmla="*/ 4648 h 9087"/>
                <a:gd name="connsiteX2" fmla="*/ 131832 w 139550"/>
                <a:gd name="connsiteY2" fmla="*/ 104 h 9087"/>
                <a:gd name="connsiteX3" fmla="*/ 8269 w 139550"/>
                <a:gd name="connsiteY3" fmla="*/ 104 h 9087"/>
                <a:gd name="connsiteX4" fmla="*/ 275 w 139550"/>
                <a:gd name="connsiteY4" fmla="*/ 4648 h 9087"/>
                <a:gd name="connsiteX5" fmla="*/ 8269 w 139550"/>
                <a:gd name="connsiteY5" fmla="*/ 9191 h 9087"/>
                <a:gd name="connsiteX6" fmla="*/ 131832 w 139550"/>
                <a:gd name="connsiteY6" fmla="*/ 9191 h 9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550" h="9087">
                  <a:moveTo>
                    <a:pt x="131832" y="9191"/>
                  </a:moveTo>
                  <a:cubicBezTo>
                    <a:pt x="135715" y="9191"/>
                    <a:pt x="139826" y="9191"/>
                    <a:pt x="139826" y="4648"/>
                  </a:cubicBezTo>
                  <a:cubicBezTo>
                    <a:pt x="139826" y="104"/>
                    <a:pt x="135715" y="104"/>
                    <a:pt x="131832" y="104"/>
                  </a:cubicBezTo>
                  <a:lnTo>
                    <a:pt x="8269" y="104"/>
                  </a:lnTo>
                  <a:cubicBezTo>
                    <a:pt x="4386" y="104"/>
                    <a:pt x="275" y="104"/>
                    <a:pt x="275" y="4648"/>
                  </a:cubicBezTo>
                  <a:cubicBezTo>
                    <a:pt x="275" y="9191"/>
                    <a:pt x="4386" y="9191"/>
                    <a:pt x="8269" y="9191"/>
                  </a:cubicBezTo>
                  <a:lnTo>
                    <a:pt x="131832" y="9191"/>
                  </a:ln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12" name="任意多边形: 形状 111">
              <a:extLst>
                <a:ext uri="{FF2B5EF4-FFF2-40B4-BE49-F238E27FC236}">
                  <a16:creationId xmlns:a16="http://schemas.microsoft.com/office/drawing/2014/main" id="{385AD7A3-80CB-C203-6DC3-365C4CEC1A22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7617639" y="3625672"/>
              <a:ext cx="141834" cy="153344"/>
            </a:xfrm>
            <a:custGeom>
              <a:avLst/>
              <a:gdLst>
                <a:gd name="connsiteX0" fmla="*/ 142120 w 141834"/>
                <a:gd name="connsiteY0" fmla="*/ 54854 h 153344"/>
                <a:gd name="connsiteX1" fmla="*/ 137323 w 141834"/>
                <a:gd name="connsiteY1" fmla="*/ 104 h 153344"/>
                <a:gd name="connsiteX2" fmla="*/ 5082 w 141834"/>
                <a:gd name="connsiteY2" fmla="*/ 104 h 153344"/>
                <a:gd name="connsiteX3" fmla="*/ 285 w 141834"/>
                <a:gd name="connsiteY3" fmla="*/ 54854 h 153344"/>
                <a:gd name="connsiteX4" fmla="*/ 11020 w 141834"/>
                <a:gd name="connsiteY4" fmla="*/ 54854 h 153344"/>
                <a:gd name="connsiteX5" fmla="*/ 43909 w 141834"/>
                <a:gd name="connsiteY5" fmla="*/ 10781 h 153344"/>
                <a:gd name="connsiteX6" fmla="*/ 55101 w 141834"/>
                <a:gd name="connsiteY6" fmla="*/ 10781 h 153344"/>
                <a:gd name="connsiteX7" fmla="*/ 55101 w 141834"/>
                <a:gd name="connsiteY7" fmla="*/ 142771 h 153344"/>
                <a:gd name="connsiteX8" fmla="*/ 24495 w 141834"/>
                <a:gd name="connsiteY8" fmla="*/ 142771 h 153344"/>
                <a:gd name="connsiteX9" fmla="*/ 24495 w 141834"/>
                <a:gd name="connsiteY9" fmla="*/ 153448 h 153344"/>
                <a:gd name="connsiteX10" fmla="*/ 71317 w 141834"/>
                <a:gd name="connsiteY10" fmla="*/ 152767 h 153344"/>
                <a:gd name="connsiteX11" fmla="*/ 118138 w 141834"/>
                <a:gd name="connsiteY11" fmla="*/ 153448 h 153344"/>
                <a:gd name="connsiteX12" fmla="*/ 118138 w 141834"/>
                <a:gd name="connsiteY12" fmla="*/ 142771 h 153344"/>
                <a:gd name="connsiteX13" fmla="*/ 87533 w 141834"/>
                <a:gd name="connsiteY13" fmla="*/ 142771 h 153344"/>
                <a:gd name="connsiteX14" fmla="*/ 87533 w 141834"/>
                <a:gd name="connsiteY14" fmla="*/ 10781 h 153344"/>
                <a:gd name="connsiteX15" fmla="*/ 98496 w 141834"/>
                <a:gd name="connsiteY15" fmla="*/ 10781 h 153344"/>
                <a:gd name="connsiteX16" fmla="*/ 131385 w 141834"/>
                <a:gd name="connsiteY16" fmla="*/ 54854 h 153344"/>
                <a:gd name="connsiteX17" fmla="*/ 142120 w 141834"/>
                <a:gd name="connsiteY17" fmla="*/ 54854 h 15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1834" h="153344">
                  <a:moveTo>
                    <a:pt x="142120" y="54854"/>
                  </a:moveTo>
                  <a:lnTo>
                    <a:pt x="137323" y="104"/>
                  </a:lnTo>
                  <a:lnTo>
                    <a:pt x="5082" y="104"/>
                  </a:lnTo>
                  <a:lnTo>
                    <a:pt x="285" y="54854"/>
                  </a:lnTo>
                  <a:lnTo>
                    <a:pt x="11020" y="54854"/>
                  </a:lnTo>
                  <a:cubicBezTo>
                    <a:pt x="13076" y="29864"/>
                    <a:pt x="14674" y="10781"/>
                    <a:pt x="43909" y="10781"/>
                  </a:cubicBezTo>
                  <a:lnTo>
                    <a:pt x="55101" y="10781"/>
                  </a:lnTo>
                  <a:lnTo>
                    <a:pt x="55101" y="142771"/>
                  </a:lnTo>
                  <a:lnTo>
                    <a:pt x="24495" y="142771"/>
                  </a:lnTo>
                  <a:lnTo>
                    <a:pt x="24495" y="153448"/>
                  </a:lnTo>
                  <a:cubicBezTo>
                    <a:pt x="35458" y="152767"/>
                    <a:pt x="59212" y="152767"/>
                    <a:pt x="71317" y="152767"/>
                  </a:cubicBezTo>
                  <a:cubicBezTo>
                    <a:pt x="83422" y="152767"/>
                    <a:pt x="107175" y="152767"/>
                    <a:pt x="118138" y="153448"/>
                  </a:cubicBezTo>
                  <a:lnTo>
                    <a:pt x="118138" y="142771"/>
                  </a:lnTo>
                  <a:lnTo>
                    <a:pt x="87533" y="142771"/>
                  </a:lnTo>
                  <a:lnTo>
                    <a:pt x="87533" y="10781"/>
                  </a:lnTo>
                  <a:lnTo>
                    <a:pt x="98496" y="10781"/>
                  </a:lnTo>
                  <a:cubicBezTo>
                    <a:pt x="127731" y="10781"/>
                    <a:pt x="129329" y="29637"/>
                    <a:pt x="131385" y="54854"/>
                  </a:cubicBezTo>
                  <a:lnTo>
                    <a:pt x="142120" y="54854"/>
                  </a:ln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13" name="任意多边形: 形状 112">
              <a:extLst>
                <a:ext uri="{FF2B5EF4-FFF2-40B4-BE49-F238E27FC236}">
                  <a16:creationId xmlns:a16="http://schemas.microsoft.com/office/drawing/2014/main" id="{951EA22E-4673-180C-75E5-6EBD415CA1D3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7780943" y="3608633"/>
              <a:ext cx="52988" cy="227176"/>
            </a:xfrm>
            <a:custGeom>
              <a:avLst/>
              <a:gdLst>
                <a:gd name="connsiteX0" fmla="*/ 53280 w 52988"/>
                <a:gd name="connsiteY0" fmla="*/ 113692 h 227176"/>
                <a:gd name="connsiteX1" fmla="*/ 38206 w 52988"/>
                <a:gd name="connsiteY1" fmla="*/ 42813 h 227176"/>
                <a:gd name="connsiteX2" fmla="*/ 2576 w 52988"/>
                <a:gd name="connsiteY2" fmla="*/ 104 h 227176"/>
                <a:gd name="connsiteX3" fmla="*/ 292 w 52988"/>
                <a:gd name="connsiteY3" fmla="*/ 2376 h 227176"/>
                <a:gd name="connsiteX4" fmla="*/ 4632 w 52988"/>
                <a:gd name="connsiteY4" fmla="*/ 7601 h 227176"/>
                <a:gd name="connsiteX5" fmla="*/ 40033 w 52988"/>
                <a:gd name="connsiteY5" fmla="*/ 113692 h 227176"/>
                <a:gd name="connsiteX6" fmla="*/ 3261 w 52988"/>
                <a:gd name="connsiteY6" fmla="*/ 221147 h 227176"/>
                <a:gd name="connsiteX7" fmla="*/ 292 w 52988"/>
                <a:gd name="connsiteY7" fmla="*/ 225009 h 227176"/>
                <a:gd name="connsiteX8" fmla="*/ 2576 w 52988"/>
                <a:gd name="connsiteY8" fmla="*/ 227281 h 227176"/>
                <a:gd name="connsiteX9" fmla="*/ 38891 w 52988"/>
                <a:gd name="connsiteY9" fmla="*/ 182981 h 227176"/>
                <a:gd name="connsiteX10" fmla="*/ 53280 w 52988"/>
                <a:gd name="connsiteY10" fmla="*/ 113692 h 227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988" h="227176">
                  <a:moveTo>
                    <a:pt x="53280" y="113692"/>
                  </a:moveTo>
                  <a:cubicBezTo>
                    <a:pt x="53280" y="95973"/>
                    <a:pt x="50768" y="68484"/>
                    <a:pt x="38206" y="42813"/>
                  </a:cubicBezTo>
                  <a:cubicBezTo>
                    <a:pt x="24502" y="14871"/>
                    <a:pt x="4860" y="104"/>
                    <a:pt x="2576" y="104"/>
                  </a:cubicBezTo>
                  <a:cubicBezTo>
                    <a:pt x="1206" y="104"/>
                    <a:pt x="292" y="1013"/>
                    <a:pt x="292" y="2376"/>
                  </a:cubicBezTo>
                  <a:cubicBezTo>
                    <a:pt x="292" y="3057"/>
                    <a:pt x="292" y="3512"/>
                    <a:pt x="4632" y="7601"/>
                  </a:cubicBezTo>
                  <a:cubicBezTo>
                    <a:pt x="27015" y="30091"/>
                    <a:pt x="40033" y="66213"/>
                    <a:pt x="40033" y="113692"/>
                  </a:cubicBezTo>
                  <a:cubicBezTo>
                    <a:pt x="40033" y="152540"/>
                    <a:pt x="31583" y="192523"/>
                    <a:pt x="3261" y="221147"/>
                  </a:cubicBezTo>
                  <a:cubicBezTo>
                    <a:pt x="292" y="223873"/>
                    <a:pt x="292" y="224327"/>
                    <a:pt x="292" y="225009"/>
                  </a:cubicBezTo>
                  <a:cubicBezTo>
                    <a:pt x="292" y="226372"/>
                    <a:pt x="1206" y="227281"/>
                    <a:pt x="2576" y="227281"/>
                  </a:cubicBezTo>
                  <a:cubicBezTo>
                    <a:pt x="4860" y="227281"/>
                    <a:pt x="25416" y="211833"/>
                    <a:pt x="38891" y="182981"/>
                  </a:cubicBezTo>
                  <a:cubicBezTo>
                    <a:pt x="50539" y="157992"/>
                    <a:pt x="53280" y="132775"/>
                    <a:pt x="53280" y="113692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14" name="任意多边形: 形状 113">
              <a:extLst>
                <a:ext uri="{FF2B5EF4-FFF2-40B4-BE49-F238E27FC236}">
                  <a16:creationId xmlns:a16="http://schemas.microsoft.com/office/drawing/2014/main" id="{CDCE00F4-589E-FA18-BFFD-0BD5EA16ECE4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7920061" y="3646572"/>
              <a:ext cx="152340" cy="151299"/>
            </a:xfrm>
            <a:custGeom>
              <a:avLst/>
              <a:gdLst>
                <a:gd name="connsiteX0" fmla="*/ 152639 w 152340"/>
                <a:gd name="connsiteY0" fmla="*/ 75754 h 151299"/>
                <a:gd name="connsiteX1" fmla="*/ 76583 w 152340"/>
                <a:gd name="connsiteY1" fmla="*/ 104 h 151299"/>
                <a:gd name="connsiteX2" fmla="*/ 298 w 152340"/>
                <a:gd name="connsiteY2" fmla="*/ 75754 h 151299"/>
                <a:gd name="connsiteX3" fmla="*/ 76354 w 152340"/>
                <a:gd name="connsiteY3" fmla="*/ 151404 h 151299"/>
                <a:gd name="connsiteX4" fmla="*/ 152639 w 152340"/>
                <a:gd name="connsiteY4" fmla="*/ 75754 h 151299"/>
                <a:gd name="connsiteX5" fmla="*/ 76583 w 152340"/>
                <a:gd name="connsiteY5" fmla="*/ 145724 h 151299"/>
                <a:gd name="connsiteX6" fmla="*/ 6008 w 152340"/>
                <a:gd name="connsiteY6" fmla="*/ 75754 h 151299"/>
                <a:gd name="connsiteX7" fmla="*/ 76354 w 152340"/>
                <a:gd name="connsiteY7" fmla="*/ 5784 h 151299"/>
                <a:gd name="connsiteX8" fmla="*/ 146929 w 152340"/>
                <a:gd name="connsiteY8" fmla="*/ 75754 h 151299"/>
                <a:gd name="connsiteX9" fmla="*/ 76583 w 152340"/>
                <a:gd name="connsiteY9" fmla="*/ 145724 h 151299"/>
                <a:gd name="connsiteX10" fmla="*/ 92114 w 152340"/>
                <a:gd name="connsiteY10" fmla="*/ 75754 h 151299"/>
                <a:gd name="connsiteX11" fmla="*/ 76583 w 152340"/>
                <a:gd name="connsiteY11" fmla="*/ 60079 h 151299"/>
                <a:gd name="connsiteX12" fmla="*/ 60823 w 152340"/>
                <a:gd name="connsiteY12" fmla="*/ 75754 h 151299"/>
                <a:gd name="connsiteX13" fmla="*/ 76354 w 152340"/>
                <a:gd name="connsiteY13" fmla="*/ 91429 h 151299"/>
                <a:gd name="connsiteX14" fmla="*/ 92114 w 152340"/>
                <a:gd name="connsiteY14" fmla="*/ 75754 h 151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2340" h="151299">
                  <a:moveTo>
                    <a:pt x="152639" y="75754"/>
                  </a:moveTo>
                  <a:cubicBezTo>
                    <a:pt x="152639" y="33954"/>
                    <a:pt x="118379" y="104"/>
                    <a:pt x="76583" y="104"/>
                  </a:cubicBezTo>
                  <a:cubicBezTo>
                    <a:pt x="34101" y="104"/>
                    <a:pt x="298" y="34408"/>
                    <a:pt x="298" y="75754"/>
                  </a:cubicBezTo>
                  <a:cubicBezTo>
                    <a:pt x="298" y="117554"/>
                    <a:pt x="34558" y="151404"/>
                    <a:pt x="76354" y="151404"/>
                  </a:cubicBezTo>
                  <a:cubicBezTo>
                    <a:pt x="118836" y="151404"/>
                    <a:pt x="152639" y="117100"/>
                    <a:pt x="152639" y="75754"/>
                  </a:cubicBezTo>
                  <a:close/>
                  <a:moveTo>
                    <a:pt x="76583" y="145724"/>
                  </a:moveTo>
                  <a:cubicBezTo>
                    <a:pt x="37299" y="145724"/>
                    <a:pt x="6008" y="114147"/>
                    <a:pt x="6008" y="75754"/>
                  </a:cubicBezTo>
                  <a:cubicBezTo>
                    <a:pt x="6008" y="36680"/>
                    <a:pt x="37984" y="5784"/>
                    <a:pt x="76354" y="5784"/>
                  </a:cubicBezTo>
                  <a:cubicBezTo>
                    <a:pt x="115639" y="5784"/>
                    <a:pt x="146929" y="37361"/>
                    <a:pt x="146929" y="75754"/>
                  </a:cubicBezTo>
                  <a:cubicBezTo>
                    <a:pt x="146929" y="114828"/>
                    <a:pt x="114953" y="145724"/>
                    <a:pt x="76583" y="145724"/>
                  </a:cubicBezTo>
                  <a:close/>
                  <a:moveTo>
                    <a:pt x="92114" y="75754"/>
                  </a:moveTo>
                  <a:cubicBezTo>
                    <a:pt x="92114" y="67121"/>
                    <a:pt x="85033" y="60079"/>
                    <a:pt x="76583" y="60079"/>
                  </a:cubicBezTo>
                  <a:cubicBezTo>
                    <a:pt x="67447" y="60079"/>
                    <a:pt x="60823" y="67576"/>
                    <a:pt x="60823" y="75754"/>
                  </a:cubicBezTo>
                  <a:cubicBezTo>
                    <a:pt x="60823" y="84387"/>
                    <a:pt x="67904" y="91429"/>
                    <a:pt x="76354" y="91429"/>
                  </a:cubicBezTo>
                  <a:cubicBezTo>
                    <a:pt x="85490" y="91429"/>
                    <a:pt x="92114" y="83932"/>
                    <a:pt x="92114" y="75754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15" name="任意多边形: 形状 114">
              <a:extLst>
                <a:ext uri="{FF2B5EF4-FFF2-40B4-BE49-F238E27FC236}">
                  <a16:creationId xmlns:a16="http://schemas.microsoft.com/office/drawing/2014/main" id="{82E5C55C-09FB-CC0F-BA4F-30A0743DAA05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8143889" y="3620447"/>
              <a:ext cx="156451" cy="158569"/>
            </a:xfrm>
            <a:custGeom>
              <a:avLst/>
              <a:gdLst>
                <a:gd name="connsiteX0" fmla="*/ 156760 w 156451"/>
                <a:gd name="connsiteY0" fmla="*/ 158673 h 158569"/>
                <a:gd name="connsiteX1" fmla="*/ 156760 w 156451"/>
                <a:gd name="connsiteY1" fmla="*/ 147996 h 158569"/>
                <a:gd name="connsiteX2" fmla="*/ 137346 w 156451"/>
                <a:gd name="connsiteY2" fmla="*/ 147996 h 158569"/>
                <a:gd name="connsiteX3" fmla="*/ 87099 w 156451"/>
                <a:gd name="connsiteY3" fmla="*/ 6011 h 158569"/>
                <a:gd name="connsiteX4" fmla="*/ 78648 w 156451"/>
                <a:gd name="connsiteY4" fmla="*/ 104 h 158569"/>
                <a:gd name="connsiteX5" fmla="*/ 69969 w 156451"/>
                <a:gd name="connsiteY5" fmla="*/ 6011 h 158569"/>
                <a:gd name="connsiteX6" fmla="*/ 21549 w 156451"/>
                <a:gd name="connsiteY6" fmla="*/ 142771 h 158569"/>
                <a:gd name="connsiteX7" fmla="*/ 13555 w 156451"/>
                <a:gd name="connsiteY7" fmla="*/ 147542 h 158569"/>
                <a:gd name="connsiteX8" fmla="*/ 308 w 156451"/>
                <a:gd name="connsiteY8" fmla="*/ 147996 h 158569"/>
                <a:gd name="connsiteX9" fmla="*/ 308 w 156451"/>
                <a:gd name="connsiteY9" fmla="*/ 158673 h 158569"/>
                <a:gd name="connsiteX10" fmla="*/ 24518 w 156451"/>
                <a:gd name="connsiteY10" fmla="*/ 157992 h 158569"/>
                <a:gd name="connsiteX11" fmla="*/ 51469 w 156451"/>
                <a:gd name="connsiteY11" fmla="*/ 158673 h 158569"/>
                <a:gd name="connsiteX12" fmla="*/ 51469 w 156451"/>
                <a:gd name="connsiteY12" fmla="*/ 147996 h 158569"/>
                <a:gd name="connsiteX13" fmla="*/ 33654 w 156451"/>
                <a:gd name="connsiteY13" fmla="*/ 145270 h 158569"/>
                <a:gd name="connsiteX14" fmla="*/ 34568 w 156451"/>
                <a:gd name="connsiteY14" fmla="*/ 142544 h 158569"/>
                <a:gd name="connsiteX15" fmla="*/ 43475 w 156451"/>
                <a:gd name="connsiteY15" fmla="*/ 117327 h 158569"/>
                <a:gd name="connsiteX16" fmla="*/ 93494 w 156451"/>
                <a:gd name="connsiteY16" fmla="*/ 117327 h 158569"/>
                <a:gd name="connsiteX17" fmla="*/ 104229 w 156451"/>
                <a:gd name="connsiteY17" fmla="*/ 147996 h 158569"/>
                <a:gd name="connsiteX18" fmla="*/ 85272 w 156451"/>
                <a:gd name="connsiteY18" fmla="*/ 147996 h 158569"/>
                <a:gd name="connsiteX19" fmla="*/ 85272 w 156451"/>
                <a:gd name="connsiteY19" fmla="*/ 158673 h 158569"/>
                <a:gd name="connsiteX20" fmla="*/ 122500 w 156451"/>
                <a:gd name="connsiteY20" fmla="*/ 157992 h 158569"/>
                <a:gd name="connsiteX21" fmla="*/ 156760 w 156451"/>
                <a:gd name="connsiteY21" fmla="*/ 158673 h 158569"/>
                <a:gd name="connsiteX22" fmla="*/ 89611 w 156451"/>
                <a:gd name="connsiteY22" fmla="*/ 106650 h 158569"/>
                <a:gd name="connsiteX23" fmla="*/ 47130 w 156451"/>
                <a:gd name="connsiteY23" fmla="*/ 106650 h 158569"/>
                <a:gd name="connsiteX24" fmla="*/ 68370 w 156451"/>
                <a:gd name="connsiteY24" fmla="*/ 46675 h 158569"/>
                <a:gd name="connsiteX25" fmla="*/ 89611 w 156451"/>
                <a:gd name="connsiteY25" fmla="*/ 106650 h 15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6451" h="158569">
                  <a:moveTo>
                    <a:pt x="156760" y="158673"/>
                  </a:moveTo>
                  <a:lnTo>
                    <a:pt x="156760" y="147996"/>
                  </a:lnTo>
                  <a:lnTo>
                    <a:pt x="137346" y="147996"/>
                  </a:lnTo>
                  <a:lnTo>
                    <a:pt x="87099" y="6011"/>
                  </a:lnTo>
                  <a:cubicBezTo>
                    <a:pt x="85043" y="331"/>
                    <a:pt x="82759" y="104"/>
                    <a:pt x="78648" y="104"/>
                  </a:cubicBezTo>
                  <a:cubicBezTo>
                    <a:pt x="74537" y="104"/>
                    <a:pt x="72025" y="104"/>
                    <a:pt x="69969" y="6011"/>
                  </a:cubicBezTo>
                  <a:lnTo>
                    <a:pt x="21549" y="142771"/>
                  </a:lnTo>
                  <a:cubicBezTo>
                    <a:pt x="20407" y="146179"/>
                    <a:pt x="20179" y="146860"/>
                    <a:pt x="13555" y="147542"/>
                  </a:cubicBezTo>
                  <a:cubicBezTo>
                    <a:pt x="8987" y="147996"/>
                    <a:pt x="3734" y="147996"/>
                    <a:pt x="308" y="147996"/>
                  </a:cubicBezTo>
                  <a:lnTo>
                    <a:pt x="308" y="158673"/>
                  </a:lnTo>
                  <a:lnTo>
                    <a:pt x="24518" y="157992"/>
                  </a:lnTo>
                  <a:lnTo>
                    <a:pt x="51469" y="158673"/>
                  </a:lnTo>
                  <a:lnTo>
                    <a:pt x="51469" y="147996"/>
                  </a:lnTo>
                  <a:cubicBezTo>
                    <a:pt x="49642" y="147996"/>
                    <a:pt x="33654" y="147996"/>
                    <a:pt x="33654" y="145270"/>
                  </a:cubicBezTo>
                  <a:lnTo>
                    <a:pt x="34568" y="142544"/>
                  </a:lnTo>
                  <a:lnTo>
                    <a:pt x="43475" y="117327"/>
                  </a:lnTo>
                  <a:lnTo>
                    <a:pt x="93494" y="117327"/>
                  </a:lnTo>
                  <a:lnTo>
                    <a:pt x="104229" y="147996"/>
                  </a:lnTo>
                  <a:lnTo>
                    <a:pt x="85272" y="147996"/>
                  </a:lnTo>
                  <a:lnTo>
                    <a:pt x="85272" y="158673"/>
                  </a:lnTo>
                  <a:cubicBezTo>
                    <a:pt x="93494" y="157992"/>
                    <a:pt x="113365" y="157992"/>
                    <a:pt x="122500" y="157992"/>
                  </a:cubicBezTo>
                  <a:cubicBezTo>
                    <a:pt x="131408" y="157992"/>
                    <a:pt x="148538" y="157992"/>
                    <a:pt x="156760" y="158673"/>
                  </a:cubicBezTo>
                  <a:close/>
                  <a:moveTo>
                    <a:pt x="89611" y="106650"/>
                  </a:moveTo>
                  <a:lnTo>
                    <a:pt x="47130" y="106650"/>
                  </a:lnTo>
                  <a:lnTo>
                    <a:pt x="68370" y="46675"/>
                  </a:lnTo>
                  <a:lnTo>
                    <a:pt x="89611" y="106650"/>
                  </a:ln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16" name="任意多边形: 形状 115">
              <a:extLst>
                <a:ext uri="{FF2B5EF4-FFF2-40B4-BE49-F238E27FC236}">
                  <a16:creationId xmlns:a16="http://schemas.microsoft.com/office/drawing/2014/main" id="{07CB78AB-971C-DD39-BEA0-98C08B1912C4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4298745" y="4334886"/>
              <a:ext cx="153482" cy="155161"/>
            </a:xfrm>
            <a:custGeom>
              <a:avLst/>
              <a:gdLst>
                <a:gd name="connsiteX0" fmla="*/ 153623 w 153482"/>
                <a:gd name="connsiteY0" fmla="*/ 78966 h 155161"/>
                <a:gd name="connsiteX1" fmla="*/ 83734 w 153482"/>
                <a:gd name="connsiteY1" fmla="*/ 135 h 155161"/>
                <a:gd name="connsiteX2" fmla="*/ 141 w 153482"/>
                <a:gd name="connsiteY2" fmla="*/ 135 h 155161"/>
                <a:gd name="connsiteX3" fmla="*/ 141 w 153482"/>
                <a:gd name="connsiteY3" fmla="*/ 7178 h 155161"/>
                <a:gd name="connsiteX4" fmla="*/ 5622 w 153482"/>
                <a:gd name="connsiteY4" fmla="*/ 7178 h 155161"/>
                <a:gd name="connsiteX5" fmla="*/ 23665 w 153482"/>
                <a:gd name="connsiteY5" fmla="*/ 17855 h 155161"/>
                <a:gd name="connsiteX6" fmla="*/ 23665 w 153482"/>
                <a:gd name="connsiteY6" fmla="*/ 137577 h 155161"/>
                <a:gd name="connsiteX7" fmla="*/ 5622 w 153482"/>
                <a:gd name="connsiteY7" fmla="*/ 148254 h 155161"/>
                <a:gd name="connsiteX8" fmla="*/ 141 w 153482"/>
                <a:gd name="connsiteY8" fmla="*/ 148254 h 155161"/>
                <a:gd name="connsiteX9" fmla="*/ 141 w 153482"/>
                <a:gd name="connsiteY9" fmla="*/ 155297 h 155161"/>
                <a:gd name="connsiteX10" fmla="*/ 83734 w 153482"/>
                <a:gd name="connsiteY10" fmla="*/ 155297 h 155161"/>
                <a:gd name="connsiteX11" fmla="*/ 153623 w 153482"/>
                <a:gd name="connsiteY11" fmla="*/ 78966 h 155161"/>
                <a:gd name="connsiteX12" fmla="*/ 130783 w 153482"/>
                <a:gd name="connsiteY12" fmla="*/ 78966 h 155161"/>
                <a:gd name="connsiteX13" fmla="*/ 118222 w 153482"/>
                <a:gd name="connsiteY13" fmla="*/ 128944 h 155161"/>
                <a:gd name="connsiteX14" fmla="*/ 77567 w 153482"/>
                <a:gd name="connsiteY14" fmla="*/ 148254 h 155161"/>
                <a:gd name="connsiteX15" fmla="*/ 54499 w 153482"/>
                <a:gd name="connsiteY15" fmla="*/ 148254 h 155161"/>
                <a:gd name="connsiteX16" fmla="*/ 43308 w 153482"/>
                <a:gd name="connsiteY16" fmla="*/ 139167 h 155161"/>
                <a:gd name="connsiteX17" fmla="*/ 43308 w 153482"/>
                <a:gd name="connsiteY17" fmla="*/ 16265 h 155161"/>
                <a:gd name="connsiteX18" fmla="*/ 54499 w 153482"/>
                <a:gd name="connsiteY18" fmla="*/ 7178 h 155161"/>
                <a:gd name="connsiteX19" fmla="*/ 77339 w 153482"/>
                <a:gd name="connsiteY19" fmla="*/ 7178 h 155161"/>
                <a:gd name="connsiteX20" fmla="*/ 118907 w 153482"/>
                <a:gd name="connsiteY20" fmla="*/ 28305 h 155161"/>
                <a:gd name="connsiteX21" fmla="*/ 130783 w 153482"/>
                <a:gd name="connsiteY21" fmla="*/ 78966 h 155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3482" h="155161">
                  <a:moveTo>
                    <a:pt x="153623" y="78966"/>
                  </a:moveTo>
                  <a:cubicBezTo>
                    <a:pt x="153623" y="35802"/>
                    <a:pt x="122790" y="135"/>
                    <a:pt x="83734" y="135"/>
                  </a:cubicBezTo>
                  <a:lnTo>
                    <a:pt x="141" y="135"/>
                  </a:lnTo>
                  <a:lnTo>
                    <a:pt x="141" y="7178"/>
                  </a:lnTo>
                  <a:lnTo>
                    <a:pt x="5622" y="7178"/>
                  </a:lnTo>
                  <a:cubicBezTo>
                    <a:pt x="23209" y="7178"/>
                    <a:pt x="23665" y="9677"/>
                    <a:pt x="23665" y="17855"/>
                  </a:cubicBezTo>
                  <a:lnTo>
                    <a:pt x="23665" y="137577"/>
                  </a:lnTo>
                  <a:cubicBezTo>
                    <a:pt x="23665" y="145756"/>
                    <a:pt x="23209" y="148254"/>
                    <a:pt x="5622" y="148254"/>
                  </a:cubicBezTo>
                  <a:lnTo>
                    <a:pt x="141" y="148254"/>
                  </a:lnTo>
                  <a:lnTo>
                    <a:pt x="141" y="155297"/>
                  </a:lnTo>
                  <a:lnTo>
                    <a:pt x="83734" y="155297"/>
                  </a:lnTo>
                  <a:cubicBezTo>
                    <a:pt x="122104" y="155297"/>
                    <a:pt x="153623" y="121675"/>
                    <a:pt x="153623" y="78966"/>
                  </a:cubicBezTo>
                  <a:close/>
                  <a:moveTo>
                    <a:pt x="130783" y="78966"/>
                  </a:moveTo>
                  <a:cubicBezTo>
                    <a:pt x="130783" y="104182"/>
                    <a:pt x="126444" y="117813"/>
                    <a:pt x="118222" y="128944"/>
                  </a:cubicBezTo>
                  <a:cubicBezTo>
                    <a:pt x="113654" y="135078"/>
                    <a:pt x="100635" y="148254"/>
                    <a:pt x="77567" y="148254"/>
                  </a:cubicBezTo>
                  <a:lnTo>
                    <a:pt x="54499" y="148254"/>
                  </a:lnTo>
                  <a:cubicBezTo>
                    <a:pt x="43764" y="148254"/>
                    <a:pt x="43308" y="146664"/>
                    <a:pt x="43308" y="139167"/>
                  </a:cubicBezTo>
                  <a:lnTo>
                    <a:pt x="43308" y="16265"/>
                  </a:lnTo>
                  <a:cubicBezTo>
                    <a:pt x="43308" y="8768"/>
                    <a:pt x="43764" y="7178"/>
                    <a:pt x="54499" y="7178"/>
                  </a:cubicBezTo>
                  <a:lnTo>
                    <a:pt x="77339" y="7178"/>
                  </a:lnTo>
                  <a:cubicBezTo>
                    <a:pt x="91499" y="7178"/>
                    <a:pt x="107259" y="12176"/>
                    <a:pt x="118907" y="28305"/>
                  </a:cubicBezTo>
                  <a:cubicBezTo>
                    <a:pt x="128728" y="41709"/>
                    <a:pt x="130783" y="61246"/>
                    <a:pt x="130783" y="78966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17" name="任意多边形: 形状 116">
              <a:extLst>
                <a:ext uri="{FF2B5EF4-FFF2-40B4-BE49-F238E27FC236}">
                  <a16:creationId xmlns:a16="http://schemas.microsoft.com/office/drawing/2014/main" id="{3719A0F5-4D45-D6EA-2DA8-A47A95C62E9E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4471641" y="4388272"/>
              <a:ext cx="88389" cy="104274"/>
            </a:xfrm>
            <a:custGeom>
              <a:avLst/>
              <a:gdLst>
                <a:gd name="connsiteX0" fmla="*/ 88538 w 88389"/>
                <a:gd name="connsiteY0" fmla="*/ 74876 h 104274"/>
                <a:gd name="connsiteX1" fmla="*/ 85568 w 88389"/>
                <a:gd name="connsiteY1" fmla="*/ 72150 h 104274"/>
                <a:gd name="connsiteX2" fmla="*/ 82599 w 88389"/>
                <a:gd name="connsiteY2" fmla="*/ 75331 h 104274"/>
                <a:gd name="connsiteX3" fmla="*/ 51766 w 88389"/>
                <a:gd name="connsiteY3" fmla="*/ 98730 h 104274"/>
                <a:gd name="connsiteX4" fmla="*/ 25957 w 88389"/>
                <a:gd name="connsiteY4" fmla="*/ 83509 h 104274"/>
                <a:gd name="connsiteX5" fmla="*/ 19105 w 88389"/>
                <a:gd name="connsiteY5" fmla="*/ 49433 h 104274"/>
                <a:gd name="connsiteX6" fmla="*/ 82828 w 88389"/>
                <a:gd name="connsiteY6" fmla="*/ 49433 h 104274"/>
                <a:gd name="connsiteX7" fmla="*/ 88538 w 88389"/>
                <a:gd name="connsiteY7" fmla="*/ 44662 h 104274"/>
                <a:gd name="connsiteX8" fmla="*/ 47655 w 88389"/>
                <a:gd name="connsiteY8" fmla="*/ 135 h 104274"/>
                <a:gd name="connsiteX9" fmla="*/ 148 w 88389"/>
                <a:gd name="connsiteY9" fmla="*/ 51932 h 104274"/>
                <a:gd name="connsiteX10" fmla="*/ 50395 w 88389"/>
                <a:gd name="connsiteY10" fmla="*/ 104409 h 104274"/>
                <a:gd name="connsiteX11" fmla="*/ 88538 w 88389"/>
                <a:gd name="connsiteY11" fmla="*/ 74876 h 104274"/>
                <a:gd name="connsiteX12" fmla="*/ 73463 w 88389"/>
                <a:gd name="connsiteY12" fmla="*/ 44662 h 104274"/>
                <a:gd name="connsiteX13" fmla="*/ 19333 w 88389"/>
                <a:gd name="connsiteY13" fmla="*/ 44662 h 104274"/>
                <a:gd name="connsiteX14" fmla="*/ 47655 w 88389"/>
                <a:gd name="connsiteY14" fmla="*/ 5133 h 104274"/>
                <a:gd name="connsiteX15" fmla="*/ 73463 w 88389"/>
                <a:gd name="connsiteY15" fmla="*/ 44662 h 104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8389" h="104274">
                  <a:moveTo>
                    <a:pt x="88538" y="74876"/>
                  </a:moveTo>
                  <a:cubicBezTo>
                    <a:pt x="88538" y="72605"/>
                    <a:pt x="86710" y="72150"/>
                    <a:pt x="85568" y="72150"/>
                  </a:cubicBezTo>
                  <a:cubicBezTo>
                    <a:pt x="83513" y="72150"/>
                    <a:pt x="83056" y="73513"/>
                    <a:pt x="82599" y="75331"/>
                  </a:cubicBezTo>
                  <a:cubicBezTo>
                    <a:pt x="74605" y="98730"/>
                    <a:pt x="54050" y="98730"/>
                    <a:pt x="51766" y="98730"/>
                  </a:cubicBezTo>
                  <a:cubicBezTo>
                    <a:pt x="40346" y="98730"/>
                    <a:pt x="31210" y="91915"/>
                    <a:pt x="25957" y="83509"/>
                  </a:cubicBezTo>
                  <a:cubicBezTo>
                    <a:pt x="19105" y="72605"/>
                    <a:pt x="19105" y="57611"/>
                    <a:pt x="19105" y="49433"/>
                  </a:cubicBezTo>
                  <a:lnTo>
                    <a:pt x="82828" y="49433"/>
                  </a:lnTo>
                  <a:cubicBezTo>
                    <a:pt x="87852" y="49433"/>
                    <a:pt x="88538" y="49433"/>
                    <a:pt x="88538" y="44662"/>
                  </a:cubicBezTo>
                  <a:cubicBezTo>
                    <a:pt x="88538" y="22172"/>
                    <a:pt x="76204" y="135"/>
                    <a:pt x="47655" y="135"/>
                  </a:cubicBezTo>
                  <a:cubicBezTo>
                    <a:pt x="21161" y="135"/>
                    <a:pt x="148" y="23535"/>
                    <a:pt x="148" y="51932"/>
                  </a:cubicBezTo>
                  <a:cubicBezTo>
                    <a:pt x="148" y="82373"/>
                    <a:pt x="24130" y="104409"/>
                    <a:pt x="50395" y="104409"/>
                  </a:cubicBezTo>
                  <a:cubicBezTo>
                    <a:pt x="78260" y="104409"/>
                    <a:pt x="88538" y="79193"/>
                    <a:pt x="88538" y="74876"/>
                  </a:cubicBezTo>
                  <a:close/>
                  <a:moveTo>
                    <a:pt x="73463" y="44662"/>
                  </a:moveTo>
                  <a:lnTo>
                    <a:pt x="19333" y="44662"/>
                  </a:lnTo>
                  <a:cubicBezTo>
                    <a:pt x="20704" y="10813"/>
                    <a:pt x="39889" y="5133"/>
                    <a:pt x="47655" y="5133"/>
                  </a:cubicBezTo>
                  <a:cubicBezTo>
                    <a:pt x="71180" y="5133"/>
                    <a:pt x="73463" y="35802"/>
                    <a:pt x="73463" y="44662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18" name="任意多边形: 形状 117">
              <a:extLst>
                <a:ext uri="{FF2B5EF4-FFF2-40B4-BE49-F238E27FC236}">
                  <a16:creationId xmlns:a16="http://schemas.microsoft.com/office/drawing/2014/main" id="{76A4E1D0-A246-BA8C-D032-E478D6040E70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4573049" y="4389636"/>
              <a:ext cx="112599" cy="144484"/>
            </a:xfrm>
            <a:custGeom>
              <a:avLst/>
              <a:gdLst>
                <a:gd name="connsiteX0" fmla="*/ 112752 w 112599"/>
                <a:gd name="connsiteY0" fmla="*/ 51477 h 144484"/>
                <a:gd name="connsiteX1" fmla="*/ 65017 w 112599"/>
                <a:gd name="connsiteY1" fmla="*/ 135 h 144484"/>
                <a:gd name="connsiteX2" fmla="*/ 33042 w 112599"/>
                <a:gd name="connsiteY2" fmla="*/ 15129 h 144484"/>
                <a:gd name="connsiteX3" fmla="*/ 33042 w 112599"/>
                <a:gd name="connsiteY3" fmla="*/ 135 h 144484"/>
                <a:gd name="connsiteX4" fmla="*/ 153 w 112599"/>
                <a:gd name="connsiteY4" fmla="*/ 2634 h 144484"/>
                <a:gd name="connsiteX5" fmla="*/ 153 w 112599"/>
                <a:gd name="connsiteY5" fmla="*/ 9677 h 144484"/>
                <a:gd name="connsiteX6" fmla="*/ 17968 w 112599"/>
                <a:gd name="connsiteY6" fmla="*/ 21036 h 144484"/>
                <a:gd name="connsiteX7" fmla="*/ 17968 w 112599"/>
                <a:gd name="connsiteY7" fmla="*/ 127354 h 144484"/>
                <a:gd name="connsiteX8" fmla="*/ 153 w 112599"/>
                <a:gd name="connsiteY8" fmla="*/ 137577 h 144484"/>
                <a:gd name="connsiteX9" fmla="*/ 153 w 112599"/>
                <a:gd name="connsiteY9" fmla="*/ 144620 h 144484"/>
                <a:gd name="connsiteX10" fmla="*/ 25733 w 112599"/>
                <a:gd name="connsiteY10" fmla="*/ 143938 h 144484"/>
                <a:gd name="connsiteX11" fmla="*/ 51542 w 112599"/>
                <a:gd name="connsiteY11" fmla="*/ 144620 h 144484"/>
                <a:gd name="connsiteX12" fmla="*/ 51542 w 112599"/>
                <a:gd name="connsiteY12" fmla="*/ 137577 h 144484"/>
                <a:gd name="connsiteX13" fmla="*/ 33727 w 112599"/>
                <a:gd name="connsiteY13" fmla="*/ 127354 h 144484"/>
                <a:gd name="connsiteX14" fmla="*/ 33727 w 112599"/>
                <a:gd name="connsiteY14" fmla="*/ 89189 h 144484"/>
                <a:gd name="connsiteX15" fmla="*/ 33727 w 112599"/>
                <a:gd name="connsiteY15" fmla="*/ 87144 h 144484"/>
                <a:gd name="connsiteX16" fmla="*/ 61820 w 112599"/>
                <a:gd name="connsiteY16" fmla="*/ 103046 h 144484"/>
                <a:gd name="connsiteX17" fmla="*/ 112752 w 112599"/>
                <a:gd name="connsiteY17" fmla="*/ 51477 h 144484"/>
                <a:gd name="connsiteX18" fmla="*/ 93795 w 112599"/>
                <a:gd name="connsiteY18" fmla="*/ 51477 h 144484"/>
                <a:gd name="connsiteX19" fmla="*/ 60906 w 112599"/>
                <a:gd name="connsiteY19" fmla="*/ 98048 h 144484"/>
                <a:gd name="connsiteX20" fmla="*/ 36924 w 112599"/>
                <a:gd name="connsiteY20" fmla="*/ 84191 h 144484"/>
                <a:gd name="connsiteX21" fmla="*/ 33727 w 112599"/>
                <a:gd name="connsiteY21" fmla="*/ 74649 h 144484"/>
                <a:gd name="connsiteX22" fmla="*/ 33727 w 112599"/>
                <a:gd name="connsiteY22" fmla="*/ 23989 h 144484"/>
                <a:gd name="connsiteX23" fmla="*/ 63190 w 112599"/>
                <a:gd name="connsiteY23" fmla="*/ 5815 h 144484"/>
                <a:gd name="connsiteX24" fmla="*/ 93795 w 112599"/>
                <a:gd name="connsiteY24" fmla="*/ 51477 h 144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2599" h="144484">
                  <a:moveTo>
                    <a:pt x="112752" y="51477"/>
                  </a:moveTo>
                  <a:cubicBezTo>
                    <a:pt x="112752" y="22626"/>
                    <a:pt x="90598" y="135"/>
                    <a:pt x="65017" y="135"/>
                  </a:cubicBezTo>
                  <a:cubicBezTo>
                    <a:pt x="47202" y="135"/>
                    <a:pt x="37610" y="10131"/>
                    <a:pt x="33042" y="15129"/>
                  </a:cubicBezTo>
                  <a:lnTo>
                    <a:pt x="33042" y="135"/>
                  </a:lnTo>
                  <a:lnTo>
                    <a:pt x="153" y="2634"/>
                  </a:lnTo>
                  <a:lnTo>
                    <a:pt x="153" y="9677"/>
                  </a:lnTo>
                  <a:cubicBezTo>
                    <a:pt x="16369" y="9677"/>
                    <a:pt x="17968" y="11040"/>
                    <a:pt x="17968" y="21036"/>
                  </a:cubicBezTo>
                  <a:lnTo>
                    <a:pt x="17968" y="127354"/>
                  </a:lnTo>
                  <a:cubicBezTo>
                    <a:pt x="17968" y="137577"/>
                    <a:pt x="15455" y="137577"/>
                    <a:pt x="153" y="137577"/>
                  </a:cubicBezTo>
                  <a:lnTo>
                    <a:pt x="153" y="144620"/>
                  </a:lnTo>
                  <a:lnTo>
                    <a:pt x="25733" y="143938"/>
                  </a:lnTo>
                  <a:lnTo>
                    <a:pt x="51542" y="144620"/>
                  </a:lnTo>
                  <a:lnTo>
                    <a:pt x="51542" y="137577"/>
                  </a:lnTo>
                  <a:cubicBezTo>
                    <a:pt x="36239" y="137577"/>
                    <a:pt x="33727" y="137577"/>
                    <a:pt x="33727" y="127354"/>
                  </a:cubicBezTo>
                  <a:lnTo>
                    <a:pt x="33727" y="89189"/>
                  </a:lnTo>
                  <a:lnTo>
                    <a:pt x="33727" y="87144"/>
                  </a:lnTo>
                  <a:cubicBezTo>
                    <a:pt x="34869" y="90779"/>
                    <a:pt x="44462" y="103046"/>
                    <a:pt x="61820" y="103046"/>
                  </a:cubicBezTo>
                  <a:cubicBezTo>
                    <a:pt x="88999" y="103046"/>
                    <a:pt x="112752" y="80783"/>
                    <a:pt x="112752" y="51477"/>
                  </a:cubicBezTo>
                  <a:close/>
                  <a:moveTo>
                    <a:pt x="93795" y="51477"/>
                  </a:moveTo>
                  <a:cubicBezTo>
                    <a:pt x="93795" y="78966"/>
                    <a:pt x="77807" y="98048"/>
                    <a:pt x="60906" y="98048"/>
                  </a:cubicBezTo>
                  <a:cubicBezTo>
                    <a:pt x="51770" y="98048"/>
                    <a:pt x="43091" y="93505"/>
                    <a:pt x="36924" y="84191"/>
                  </a:cubicBezTo>
                  <a:cubicBezTo>
                    <a:pt x="33727" y="79420"/>
                    <a:pt x="33727" y="79193"/>
                    <a:pt x="33727" y="74649"/>
                  </a:cubicBezTo>
                  <a:lnTo>
                    <a:pt x="33727" y="23989"/>
                  </a:lnTo>
                  <a:cubicBezTo>
                    <a:pt x="40350" y="12403"/>
                    <a:pt x="51542" y="5815"/>
                    <a:pt x="63190" y="5815"/>
                  </a:cubicBezTo>
                  <a:cubicBezTo>
                    <a:pt x="79863" y="5815"/>
                    <a:pt x="93795" y="25806"/>
                    <a:pt x="93795" y="51477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19" name="任意多边形: 形状 118">
              <a:extLst>
                <a:ext uri="{FF2B5EF4-FFF2-40B4-BE49-F238E27FC236}">
                  <a16:creationId xmlns:a16="http://schemas.microsoft.com/office/drawing/2014/main" id="{948A64FB-94FC-D56C-6820-8663D8D0D134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4697982" y="4350334"/>
              <a:ext cx="71488" cy="142212"/>
            </a:xfrm>
            <a:custGeom>
              <a:avLst/>
              <a:gdLst>
                <a:gd name="connsiteX0" fmla="*/ 71646 w 71488"/>
                <a:gd name="connsiteY0" fmla="*/ 111679 h 142212"/>
                <a:gd name="connsiteX1" fmla="*/ 71646 w 71488"/>
                <a:gd name="connsiteY1" fmla="*/ 98730 h 142212"/>
                <a:gd name="connsiteX2" fmla="*/ 65936 w 71488"/>
                <a:gd name="connsiteY2" fmla="*/ 98730 h 142212"/>
                <a:gd name="connsiteX3" fmla="*/ 65936 w 71488"/>
                <a:gd name="connsiteY3" fmla="*/ 111225 h 142212"/>
                <a:gd name="connsiteX4" fmla="*/ 50634 w 71488"/>
                <a:gd name="connsiteY4" fmla="*/ 136668 h 142212"/>
                <a:gd name="connsiteX5" fmla="*/ 35331 w 71488"/>
                <a:gd name="connsiteY5" fmla="*/ 112133 h 142212"/>
                <a:gd name="connsiteX6" fmla="*/ 35331 w 71488"/>
                <a:gd name="connsiteY6" fmla="*/ 48978 h 142212"/>
                <a:gd name="connsiteX7" fmla="*/ 67992 w 71488"/>
                <a:gd name="connsiteY7" fmla="*/ 48978 h 142212"/>
                <a:gd name="connsiteX8" fmla="*/ 67992 w 71488"/>
                <a:gd name="connsiteY8" fmla="*/ 41936 h 142212"/>
                <a:gd name="connsiteX9" fmla="*/ 35331 w 71488"/>
                <a:gd name="connsiteY9" fmla="*/ 41936 h 142212"/>
                <a:gd name="connsiteX10" fmla="*/ 35331 w 71488"/>
                <a:gd name="connsiteY10" fmla="*/ 135 h 142212"/>
                <a:gd name="connsiteX11" fmla="*/ 29621 w 71488"/>
                <a:gd name="connsiteY11" fmla="*/ 135 h 142212"/>
                <a:gd name="connsiteX12" fmla="*/ 158 w 71488"/>
                <a:gd name="connsiteY12" fmla="*/ 43980 h 142212"/>
                <a:gd name="connsiteX13" fmla="*/ 158 w 71488"/>
                <a:gd name="connsiteY13" fmla="*/ 48978 h 142212"/>
                <a:gd name="connsiteX14" fmla="*/ 19572 w 71488"/>
                <a:gd name="connsiteY14" fmla="*/ 48978 h 142212"/>
                <a:gd name="connsiteX15" fmla="*/ 19572 w 71488"/>
                <a:gd name="connsiteY15" fmla="*/ 111679 h 142212"/>
                <a:gd name="connsiteX16" fmla="*/ 49035 w 71488"/>
                <a:gd name="connsiteY16" fmla="*/ 142348 h 142212"/>
                <a:gd name="connsiteX17" fmla="*/ 71646 w 71488"/>
                <a:gd name="connsiteY17" fmla="*/ 111679 h 142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1488" h="142212">
                  <a:moveTo>
                    <a:pt x="71646" y="111679"/>
                  </a:moveTo>
                  <a:lnTo>
                    <a:pt x="71646" y="98730"/>
                  </a:lnTo>
                  <a:lnTo>
                    <a:pt x="65936" y="98730"/>
                  </a:lnTo>
                  <a:lnTo>
                    <a:pt x="65936" y="111225"/>
                  </a:lnTo>
                  <a:cubicBezTo>
                    <a:pt x="65936" y="128036"/>
                    <a:pt x="59084" y="136668"/>
                    <a:pt x="50634" y="136668"/>
                  </a:cubicBezTo>
                  <a:cubicBezTo>
                    <a:pt x="35331" y="136668"/>
                    <a:pt x="35331" y="115995"/>
                    <a:pt x="35331" y="112133"/>
                  </a:cubicBezTo>
                  <a:lnTo>
                    <a:pt x="35331" y="48978"/>
                  </a:lnTo>
                  <a:lnTo>
                    <a:pt x="67992" y="48978"/>
                  </a:lnTo>
                  <a:lnTo>
                    <a:pt x="67992" y="41936"/>
                  </a:lnTo>
                  <a:lnTo>
                    <a:pt x="35331" y="41936"/>
                  </a:lnTo>
                  <a:lnTo>
                    <a:pt x="35331" y="135"/>
                  </a:lnTo>
                  <a:lnTo>
                    <a:pt x="29621" y="135"/>
                  </a:lnTo>
                  <a:cubicBezTo>
                    <a:pt x="29393" y="18764"/>
                    <a:pt x="22541" y="43072"/>
                    <a:pt x="158" y="43980"/>
                  </a:cubicBezTo>
                  <a:lnTo>
                    <a:pt x="158" y="48978"/>
                  </a:lnTo>
                  <a:lnTo>
                    <a:pt x="19572" y="48978"/>
                  </a:lnTo>
                  <a:lnTo>
                    <a:pt x="19572" y="111679"/>
                  </a:lnTo>
                  <a:cubicBezTo>
                    <a:pt x="19572" y="139622"/>
                    <a:pt x="40813" y="142348"/>
                    <a:pt x="49035" y="142348"/>
                  </a:cubicBezTo>
                  <a:cubicBezTo>
                    <a:pt x="65251" y="142348"/>
                    <a:pt x="71646" y="126218"/>
                    <a:pt x="71646" y="111679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20" name="任意多边形: 形状 119">
              <a:extLst>
                <a:ext uri="{FF2B5EF4-FFF2-40B4-BE49-F238E27FC236}">
                  <a16:creationId xmlns:a16="http://schemas.microsoft.com/office/drawing/2014/main" id="{6D8C5A35-83A5-4456-8E29-91577DEE2860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4789797" y="4332387"/>
              <a:ext cx="114883" cy="157660"/>
            </a:xfrm>
            <a:custGeom>
              <a:avLst/>
              <a:gdLst>
                <a:gd name="connsiteX0" fmla="*/ 115046 w 114883"/>
                <a:gd name="connsiteY0" fmla="*/ 157796 h 157660"/>
                <a:gd name="connsiteX1" fmla="*/ 115046 w 114883"/>
                <a:gd name="connsiteY1" fmla="*/ 150753 h 157660"/>
                <a:gd name="connsiteX2" fmla="*/ 97231 w 114883"/>
                <a:gd name="connsiteY2" fmla="*/ 143938 h 157660"/>
                <a:gd name="connsiteX3" fmla="*/ 97231 w 114883"/>
                <a:gd name="connsiteY3" fmla="*/ 100547 h 157660"/>
                <a:gd name="connsiteX4" fmla="*/ 90150 w 114883"/>
                <a:gd name="connsiteY4" fmla="*/ 65789 h 157660"/>
                <a:gd name="connsiteX5" fmla="*/ 66169 w 114883"/>
                <a:gd name="connsiteY5" fmla="*/ 57384 h 157660"/>
                <a:gd name="connsiteX6" fmla="*/ 33280 w 114883"/>
                <a:gd name="connsiteY6" fmla="*/ 79193 h 157660"/>
                <a:gd name="connsiteX7" fmla="*/ 33051 w 114883"/>
                <a:gd name="connsiteY7" fmla="*/ 79193 h 157660"/>
                <a:gd name="connsiteX8" fmla="*/ 33051 w 114883"/>
                <a:gd name="connsiteY8" fmla="*/ 135 h 157660"/>
                <a:gd name="connsiteX9" fmla="*/ 162 w 114883"/>
                <a:gd name="connsiteY9" fmla="*/ 2634 h 157660"/>
                <a:gd name="connsiteX10" fmla="*/ 162 w 114883"/>
                <a:gd name="connsiteY10" fmla="*/ 9677 h 157660"/>
                <a:gd name="connsiteX11" fmla="*/ 17977 w 114883"/>
                <a:gd name="connsiteY11" fmla="*/ 22399 h 157660"/>
                <a:gd name="connsiteX12" fmla="*/ 17977 w 114883"/>
                <a:gd name="connsiteY12" fmla="*/ 140530 h 157660"/>
                <a:gd name="connsiteX13" fmla="*/ 162 w 114883"/>
                <a:gd name="connsiteY13" fmla="*/ 150753 h 157660"/>
                <a:gd name="connsiteX14" fmla="*/ 162 w 114883"/>
                <a:gd name="connsiteY14" fmla="*/ 157796 h 157660"/>
                <a:gd name="connsiteX15" fmla="*/ 25971 w 114883"/>
                <a:gd name="connsiteY15" fmla="*/ 157114 h 157660"/>
                <a:gd name="connsiteX16" fmla="*/ 51551 w 114883"/>
                <a:gd name="connsiteY16" fmla="*/ 157796 h 157660"/>
                <a:gd name="connsiteX17" fmla="*/ 51551 w 114883"/>
                <a:gd name="connsiteY17" fmla="*/ 150753 h 157660"/>
                <a:gd name="connsiteX18" fmla="*/ 33736 w 114883"/>
                <a:gd name="connsiteY18" fmla="*/ 140530 h 157660"/>
                <a:gd name="connsiteX19" fmla="*/ 33736 w 114883"/>
                <a:gd name="connsiteY19" fmla="*/ 98730 h 157660"/>
                <a:gd name="connsiteX20" fmla="*/ 64570 w 114883"/>
                <a:gd name="connsiteY20" fmla="*/ 62382 h 157660"/>
                <a:gd name="connsiteX21" fmla="*/ 81471 w 114883"/>
                <a:gd name="connsiteY21" fmla="*/ 87598 h 157660"/>
                <a:gd name="connsiteX22" fmla="*/ 81471 w 114883"/>
                <a:gd name="connsiteY22" fmla="*/ 140530 h 157660"/>
                <a:gd name="connsiteX23" fmla="*/ 63656 w 114883"/>
                <a:gd name="connsiteY23" fmla="*/ 150753 h 157660"/>
                <a:gd name="connsiteX24" fmla="*/ 63656 w 114883"/>
                <a:gd name="connsiteY24" fmla="*/ 157796 h 157660"/>
                <a:gd name="connsiteX25" fmla="*/ 89465 w 114883"/>
                <a:gd name="connsiteY25" fmla="*/ 157114 h 157660"/>
                <a:gd name="connsiteX26" fmla="*/ 115046 w 114883"/>
                <a:gd name="connsiteY26" fmla="*/ 157796 h 15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4883" h="157660">
                  <a:moveTo>
                    <a:pt x="115046" y="157796"/>
                  </a:moveTo>
                  <a:lnTo>
                    <a:pt x="115046" y="150753"/>
                  </a:lnTo>
                  <a:cubicBezTo>
                    <a:pt x="103169" y="150753"/>
                    <a:pt x="97459" y="150753"/>
                    <a:pt x="97231" y="143938"/>
                  </a:cubicBezTo>
                  <a:lnTo>
                    <a:pt x="97231" y="100547"/>
                  </a:lnTo>
                  <a:cubicBezTo>
                    <a:pt x="97231" y="81010"/>
                    <a:pt x="97231" y="73968"/>
                    <a:pt x="90150" y="65789"/>
                  </a:cubicBezTo>
                  <a:cubicBezTo>
                    <a:pt x="86953" y="61927"/>
                    <a:pt x="79416" y="57384"/>
                    <a:pt x="66169" y="57384"/>
                  </a:cubicBezTo>
                  <a:cubicBezTo>
                    <a:pt x="46983" y="57384"/>
                    <a:pt x="36934" y="71014"/>
                    <a:pt x="33280" y="79193"/>
                  </a:cubicBezTo>
                  <a:lnTo>
                    <a:pt x="33051" y="79193"/>
                  </a:lnTo>
                  <a:lnTo>
                    <a:pt x="33051" y="135"/>
                  </a:lnTo>
                  <a:lnTo>
                    <a:pt x="162" y="2634"/>
                  </a:lnTo>
                  <a:lnTo>
                    <a:pt x="162" y="9677"/>
                  </a:lnTo>
                  <a:cubicBezTo>
                    <a:pt x="16150" y="9677"/>
                    <a:pt x="17977" y="11267"/>
                    <a:pt x="17977" y="22399"/>
                  </a:cubicBezTo>
                  <a:lnTo>
                    <a:pt x="17977" y="140530"/>
                  </a:lnTo>
                  <a:cubicBezTo>
                    <a:pt x="17977" y="150753"/>
                    <a:pt x="15465" y="150753"/>
                    <a:pt x="162" y="150753"/>
                  </a:cubicBezTo>
                  <a:lnTo>
                    <a:pt x="162" y="157796"/>
                  </a:lnTo>
                  <a:lnTo>
                    <a:pt x="25971" y="157114"/>
                  </a:lnTo>
                  <a:lnTo>
                    <a:pt x="51551" y="157796"/>
                  </a:lnTo>
                  <a:lnTo>
                    <a:pt x="51551" y="150753"/>
                  </a:lnTo>
                  <a:cubicBezTo>
                    <a:pt x="36249" y="150753"/>
                    <a:pt x="33736" y="150753"/>
                    <a:pt x="33736" y="140530"/>
                  </a:cubicBezTo>
                  <a:lnTo>
                    <a:pt x="33736" y="98730"/>
                  </a:lnTo>
                  <a:cubicBezTo>
                    <a:pt x="33736" y="75104"/>
                    <a:pt x="49952" y="62382"/>
                    <a:pt x="64570" y="62382"/>
                  </a:cubicBezTo>
                  <a:cubicBezTo>
                    <a:pt x="78959" y="62382"/>
                    <a:pt x="81471" y="74649"/>
                    <a:pt x="81471" y="87598"/>
                  </a:cubicBezTo>
                  <a:lnTo>
                    <a:pt x="81471" y="140530"/>
                  </a:lnTo>
                  <a:cubicBezTo>
                    <a:pt x="81471" y="150753"/>
                    <a:pt x="78959" y="150753"/>
                    <a:pt x="63656" y="150753"/>
                  </a:cubicBezTo>
                  <a:lnTo>
                    <a:pt x="63656" y="157796"/>
                  </a:lnTo>
                  <a:lnTo>
                    <a:pt x="89465" y="157114"/>
                  </a:lnTo>
                  <a:lnTo>
                    <a:pt x="115046" y="157796"/>
                  </a:ln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21" name="任意多边形: 形状 120">
              <a:extLst>
                <a:ext uri="{FF2B5EF4-FFF2-40B4-BE49-F238E27FC236}">
                  <a16:creationId xmlns:a16="http://schemas.microsoft.com/office/drawing/2014/main" id="{0F310A84-D0FA-930E-5B33-57F674783CE3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4911990" y="4434389"/>
              <a:ext cx="60525" cy="13176"/>
            </a:xfrm>
            <a:custGeom>
              <a:avLst/>
              <a:gdLst>
                <a:gd name="connsiteX0" fmla="*/ 60693 w 60525"/>
                <a:gd name="connsiteY0" fmla="*/ 13312 h 13176"/>
                <a:gd name="connsiteX1" fmla="*/ 60693 w 60525"/>
                <a:gd name="connsiteY1" fmla="*/ 135 h 13176"/>
                <a:gd name="connsiteX2" fmla="*/ 168 w 60525"/>
                <a:gd name="connsiteY2" fmla="*/ 135 h 13176"/>
                <a:gd name="connsiteX3" fmla="*/ 168 w 60525"/>
                <a:gd name="connsiteY3" fmla="*/ 13312 h 13176"/>
                <a:gd name="connsiteX4" fmla="*/ 60693 w 60525"/>
                <a:gd name="connsiteY4" fmla="*/ 13312 h 1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25" h="13176">
                  <a:moveTo>
                    <a:pt x="60693" y="13312"/>
                  </a:moveTo>
                  <a:lnTo>
                    <a:pt x="60693" y="135"/>
                  </a:lnTo>
                  <a:lnTo>
                    <a:pt x="168" y="135"/>
                  </a:lnTo>
                  <a:lnTo>
                    <a:pt x="168" y="13312"/>
                  </a:lnTo>
                  <a:lnTo>
                    <a:pt x="60693" y="13312"/>
                  </a:ln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22" name="任意多边形: 形状 121">
              <a:extLst>
                <a:ext uri="{FF2B5EF4-FFF2-40B4-BE49-F238E27FC236}">
                  <a16:creationId xmlns:a16="http://schemas.microsoft.com/office/drawing/2014/main" id="{2AB3F87A-03AF-D9CC-42EE-11FF535454F9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4991928" y="4387137"/>
              <a:ext cx="104377" cy="149709"/>
            </a:xfrm>
            <a:custGeom>
              <a:avLst/>
              <a:gdLst>
                <a:gd name="connsiteX0" fmla="*/ 104548 w 104377"/>
                <a:gd name="connsiteY0" fmla="*/ 11267 h 149709"/>
                <a:gd name="connsiteX1" fmla="*/ 92900 w 104377"/>
                <a:gd name="connsiteY1" fmla="*/ 135 h 149709"/>
                <a:gd name="connsiteX2" fmla="*/ 68690 w 104377"/>
                <a:gd name="connsiteY2" fmla="*/ 10813 h 149709"/>
                <a:gd name="connsiteX3" fmla="*/ 44480 w 104377"/>
                <a:gd name="connsiteY3" fmla="*/ 2634 h 149709"/>
                <a:gd name="connsiteX4" fmla="*/ 7480 w 104377"/>
                <a:gd name="connsiteY4" fmla="*/ 35802 h 149709"/>
                <a:gd name="connsiteX5" fmla="*/ 18214 w 104377"/>
                <a:gd name="connsiteY5" fmla="*/ 59201 h 149709"/>
                <a:gd name="connsiteX6" fmla="*/ 11134 w 104377"/>
                <a:gd name="connsiteY6" fmla="*/ 78057 h 149709"/>
                <a:gd name="connsiteX7" fmla="*/ 21183 w 104377"/>
                <a:gd name="connsiteY7" fmla="*/ 98276 h 149709"/>
                <a:gd name="connsiteX8" fmla="*/ 171 w 104377"/>
                <a:gd name="connsiteY8" fmla="*/ 120993 h 149709"/>
                <a:gd name="connsiteX9" fmla="*/ 50646 w 104377"/>
                <a:gd name="connsiteY9" fmla="*/ 149845 h 149709"/>
                <a:gd name="connsiteX10" fmla="*/ 101351 w 104377"/>
                <a:gd name="connsiteY10" fmla="*/ 120539 h 149709"/>
                <a:gd name="connsiteX11" fmla="*/ 86505 w 104377"/>
                <a:gd name="connsiteY11" fmla="*/ 94641 h 149709"/>
                <a:gd name="connsiteX12" fmla="*/ 47221 w 104377"/>
                <a:gd name="connsiteY12" fmla="*/ 88280 h 149709"/>
                <a:gd name="connsiteX13" fmla="*/ 30091 w 104377"/>
                <a:gd name="connsiteY13" fmla="*/ 88053 h 149709"/>
                <a:gd name="connsiteX14" fmla="*/ 17986 w 104377"/>
                <a:gd name="connsiteY14" fmla="*/ 72832 h 149709"/>
                <a:gd name="connsiteX15" fmla="*/ 21869 w 104377"/>
                <a:gd name="connsiteY15" fmla="*/ 62155 h 149709"/>
                <a:gd name="connsiteX16" fmla="*/ 44480 w 104377"/>
                <a:gd name="connsiteY16" fmla="*/ 69197 h 149709"/>
                <a:gd name="connsiteX17" fmla="*/ 81480 w 104377"/>
                <a:gd name="connsiteY17" fmla="*/ 36029 h 149709"/>
                <a:gd name="connsiteX18" fmla="*/ 72116 w 104377"/>
                <a:gd name="connsiteY18" fmla="*/ 13993 h 149709"/>
                <a:gd name="connsiteX19" fmla="*/ 92671 w 104377"/>
                <a:gd name="connsiteY19" fmla="*/ 5133 h 149709"/>
                <a:gd name="connsiteX20" fmla="*/ 94955 w 104377"/>
                <a:gd name="connsiteY20" fmla="*/ 5360 h 149709"/>
                <a:gd name="connsiteX21" fmla="*/ 91301 w 104377"/>
                <a:gd name="connsiteY21" fmla="*/ 11494 h 149709"/>
                <a:gd name="connsiteX22" fmla="*/ 97925 w 104377"/>
                <a:gd name="connsiteY22" fmla="*/ 18082 h 149709"/>
                <a:gd name="connsiteX23" fmla="*/ 104548 w 104377"/>
                <a:gd name="connsiteY23" fmla="*/ 11267 h 149709"/>
                <a:gd name="connsiteX24" fmla="*/ 64350 w 104377"/>
                <a:gd name="connsiteY24" fmla="*/ 35802 h 149709"/>
                <a:gd name="connsiteX25" fmla="*/ 60696 w 104377"/>
                <a:gd name="connsiteY25" fmla="*/ 54885 h 149709"/>
                <a:gd name="connsiteX26" fmla="*/ 44480 w 104377"/>
                <a:gd name="connsiteY26" fmla="*/ 63972 h 149709"/>
                <a:gd name="connsiteX27" fmla="*/ 24609 w 104377"/>
                <a:gd name="connsiteY27" fmla="*/ 36029 h 149709"/>
                <a:gd name="connsiteX28" fmla="*/ 28264 w 104377"/>
                <a:gd name="connsiteY28" fmla="*/ 16946 h 149709"/>
                <a:gd name="connsiteX29" fmla="*/ 44480 w 104377"/>
                <a:gd name="connsiteY29" fmla="*/ 7859 h 149709"/>
                <a:gd name="connsiteX30" fmla="*/ 64350 w 104377"/>
                <a:gd name="connsiteY30" fmla="*/ 35802 h 149709"/>
                <a:gd name="connsiteX31" fmla="*/ 89474 w 104377"/>
                <a:gd name="connsiteY31" fmla="*/ 120993 h 149709"/>
                <a:gd name="connsiteX32" fmla="*/ 50875 w 104377"/>
                <a:gd name="connsiteY32" fmla="*/ 144620 h 149709"/>
                <a:gd name="connsiteX33" fmla="*/ 12047 w 104377"/>
                <a:gd name="connsiteY33" fmla="*/ 120993 h 149709"/>
                <a:gd name="connsiteX34" fmla="*/ 30776 w 104377"/>
                <a:gd name="connsiteY34" fmla="*/ 101456 h 149709"/>
                <a:gd name="connsiteX35" fmla="*/ 44251 w 104377"/>
                <a:gd name="connsiteY35" fmla="*/ 101456 h 149709"/>
                <a:gd name="connsiteX36" fmla="*/ 89474 w 104377"/>
                <a:gd name="connsiteY36" fmla="*/ 120993 h 149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4377" h="149709">
                  <a:moveTo>
                    <a:pt x="104548" y="11267"/>
                  </a:moveTo>
                  <a:cubicBezTo>
                    <a:pt x="104548" y="7405"/>
                    <a:pt x="101807" y="135"/>
                    <a:pt x="92900" y="135"/>
                  </a:cubicBezTo>
                  <a:cubicBezTo>
                    <a:pt x="88332" y="135"/>
                    <a:pt x="78283" y="1498"/>
                    <a:pt x="68690" y="10813"/>
                  </a:cubicBezTo>
                  <a:cubicBezTo>
                    <a:pt x="59097" y="3316"/>
                    <a:pt x="49505" y="2634"/>
                    <a:pt x="44480" y="2634"/>
                  </a:cubicBezTo>
                  <a:cubicBezTo>
                    <a:pt x="23239" y="2634"/>
                    <a:pt x="7480" y="18309"/>
                    <a:pt x="7480" y="35802"/>
                  </a:cubicBezTo>
                  <a:cubicBezTo>
                    <a:pt x="7480" y="45798"/>
                    <a:pt x="12504" y="54431"/>
                    <a:pt x="18214" y="59201"/>
                  </a:cubicBezTo>
                  <a:cubicBezTo>
                    <a:pt x="15245" y="62609"/>
                    <a:pt x="11134" y="70106"/>
                    <a:pt x="11134" y="78057"/>
                  </a:cubicBezTo>
                  <a:cubicBezTo>
                    <a:pt x="11134" y="85099"/>
                    <a:pt x="14103" y="93732"/>
                    <a:pt x="21183" y="98276"/>
                  </a:cubicBezTo>
                  <a:cubicBezTo>
                    <a:pt x="7480" y="102138"/>
                    <a:pt x="171" y="111906"/>
                    <a:pt x="171" y="120993"/>
                  </a:cubicBezTo>
                  <a:cubicBezTo>
                    <a:pt x="171" y="137350"/>
                    <a:pt x="22782" y="149845"/>
                    <a:pt x="50646" y="149845"/>
                  </a:cubicBezTo>
                  <a:cubicBezTo>
                    <a:pt x="77597" y="149845"/>
                    <a:pt x="101351" y="138259"/>
                    <a:pt x="101351" y="120539"/>
                  </a:cubicBezTo>
                  <a:cubicBezTo>
                    <a:pt x="101351" y="112588"/>
                    <a:pt x="98153" y="101002"/>
                    <a:pt x="86505" y="94641"/>
                  </a:cubicBezTo>
                  <a:cubicBezTo>
                    <a:pt x="74400" y="88280"/>
                    <a:pt x="61153" y="88280"/>
                    <a:pt x="47221" y="88280"/>
                  </a:cubicBezTo>
                  <a:cubicBezTo>
                    <a:pt x="41511" y="88280"/>
                    <a:pt x="31690" y="88280"/>
                    <a:pt x="30091" y="88053"/>
                  </a:cubicBezTo>
                  <a:cubicBezTo>
                    <a:pt x="22782" y="87144"/>
                    <a:pt x="17986" y="80102"/>
                    <a:pt x="17986" y="72832"/>
                  </a:cubicBezTo>
                  <a:cubicBezTo>
                    <a:pt x="17986" y="71923"/>
                    <a:pt x="17986" y="66698"/>
                    <a:pt x="21869" y="62155"/>
                  </a:cubicBezTo>
                  <a:cubicBezTo>
                    <a:pt x="30776" y="68516"/>
                    <a:pt x="40140" y="69197"/>
                    <a:pt x="44480" y="69197"/>
                  </a:cubicBezTo>
                  <a:cubicBezTo>
                    <a:pt x="65721" y="69197"/>
                    <a:pt x="81480" y="53522"/>
                    <a:pt x="81480" y="36029"/>
                  </a:cubicBezTo>
                  <a:cubicBezTo>
                    <a:pt x="81480" y="27624"/>
                    <a:pt x="77826" y="19218"/>
                    <a:pt x="72116" y="13993"/>
                  </a:cubicBezTo>
                  <a:cubicBezTo>
                    <a:pt x="80338" y="6269"/>
                    <a:pt x="88560" y="5133"/>
                    <a:pt x="92671" y="5133"/>
                  </a:cubicBezTo>
                  <a:cubicBezTo>
                    <a:pt x="92671" y="5133"/>
                    <a:pt x="94270" y="5133"/>
                    <a:pt x="94955" y="5360"/>
                  </a:cubicBezTo>
                  <a:cubicBezTo>
                    <a:pt x="92443" y="6269"/>
                    <a:pt x="91301" y="8768"/>
                    <a:pt x="91301" y="11494"/>
                  </a:cubicBezTo>
                  <a:cubicBezTo>
                    <a:pt x="91301" y="15356"/>
                    <a:pt x="94270" y="18082"/>
                    <a:pt x="97925" y="18082"/>
                  </a:cubicBezTo>
                  <a:cubicBezTo>
                    <a:pt x="100209" y="18082"/>
                    <a:pt x="104548" y="16492"/>
                    <a:pt x="104548" y="11267"/>
                  </a:cubicBezTo>
                  <a:close/>
                  <a:moveTo>
                    <a:pt x="64350" y="35802"/>
                  </a:moveTo>
                  <a:cubicBezTo>
                    <a:pt x="64350" y="41936"/>
                    <a:pt x="64122" y="49206"/>
                    <a:pt x="60696" y="54885"/>
                  </a:cubicBezTo>
                  <a:cubicBezTo>
                    <a:pt x="58869" y="57611"/>
                    <a:pt x="53616" y="63972"/>
                    <a:pt x="44480" y="63972"/>
                  </a:cubicBezTo>
                  <a:cubicBezTo>
                    <a:pt x="24609" y="63972"/>
                    <a:pt x="24609" y="41254"/>
                    <a:pt x="24609" y="36029"/>
                  </a:cubicBezTo>
                  <a:cubicBezTo>
                    <a:pt x="24609" y="29896"/>
                    <a:pt x="24838" y="22626"/>
                    <a:pt x="28264" y="16946"/>
                  </a:cubicBezTo>
                  <a:cubicBezTo>
                    <a:pt x="30091" y="14220"/>
                    <a:pt x="35344" y="7859"/>
                    <a:pt x="44480" y="7859"/>
                  </a:cubicBezTo>
                  <a:cubicBezTo>
                    <a:pt x="64350" y="7859"/>
                    <a:pt x="64350" y="30577"/>
                    <a:pt x="64350" y="35802"/>
                  </a:cubicBezTo>
                  <a:close/>
                  <a:moveTo>
                    <a:pt x="89474" y="120993"/>
                  </a:moveTo>
                  <a:cubicBezTo>
                    <a:pt x="89474" y="133261"/>
                    <a:pt x="73258" y="144620"/>
                    <a:pt x="50875" y="144620"/>
                  </a:cubicBezTo>
                  <a:cubicBezTo>
                    <a:pt x="27807" y="144620"/>
                    <a:pt x="12047" y="133034"/>
                    <a:pt x="12047" y="120993"/>
                  </a:cubicBezTo>
                  <a:cubicBezTo>
                    <a:pt x="12047" y="110543"/>
                    <a:pt x="20727" y="102138"/>
                    <a:pt x="30776" y="101456"/>
                  </a:cubicBezTo>
                  <a:lnTo>
                    <a:pt x="44251" y="101456"/>
                  </a:lnTo>
                  <a:cubicBezTo>
                    <a:pt x="63894" y="101456"/>
                    <a:pt x="89474" y="101456"/>
                    <a:pt x="89474" y="120993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23" name="任意多边形: 形状 122">
              <a:extLst>
                <a:ext uri="{FF2B5EF4-FFF2-40B4-BE49-F238E27FC236}">
                  <a16:creationId xmlns:a16="http://schemas.microsoft.com/office/drawing/2014/main" id="{E29330C7-4292-C2E7-A044-F17091736BD2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5107040" y="4389636"/>
              <a:ext cx="114883" cy="102910"/>
            </a:xfrm>
            <a:custGeom>
              <a:avLst/>
              <a:gdLst>
                <a:gd name="connsiteX0" fmla="*/ 115059 w 114883"/>
                <a:gd name="connsiteY0" fmla="*/ 100547 h 102910"/>
                <a:gd name="connsiteX1" fmla="*/ 115059 w 114883"/>
                <a:gd name="connsiteY1" fmla="*/ 93505 h 102910"/>
                <a:gd name="connsiteX2" fmla="*/ 97244 w 114883"/>
                <a:gd name="connsiteY2" fmla="*/ 80783 h 102910"/>
                <a:gd name="connsiteX3" fmla="*/ 97244 w 114883"/>
                <a:gd name="connsiteY3" fmla="*/ 135 h 102910"/>
                <a:gd name="connsiteX4" fmla="*/ 63670 w 114883"/>
                <a:gd name="connsiteY4" fmla="*/ 2634 h 102910"/>
                <a:gd name="connsiteX5" fmla="*/ 63670 w 114883"/>
                <a:gd name="connsiteY5" fmla="*/ 9677 h 102910"/>
                <a:gd name="connsiteX6" fmla="*/ 81485 w 114883"/>
                <a:gd name="connsiteY6" fmla="*/ 22399 h 102910"/>
                <a:gd name="connsiteX7" fmla="*/ 81485 w 114883"/>
                <a:gd name="connsiteY7" fmla="*/ 62836 h 102910"/>
                <a:gd name="connsiteX8" fmla="*/ 53849 w 114883"/>
                <a:gd name="connsiteY8" fmla="*/ 98048 h 102910"/>
                <a:gd name="connsiteX9" fmla="*/ 33750 w 114883"/>
                <a:gd name="connsiteY9" fmla="*/ 75558 h 102910"/>
                <a:gd name="connsiteX10" fmla="*/ 33750 w 114883"/>
                <a:gd name="connsiteY10" fmla="*/ 135 h 102910"/>
                <a:gd name="connsiteX11" fmla="*/ 176 w 114883"/>
                <a:gd name="connsiteY11" fmla="*/ 2634 h 102910"/>
                <a:gd name="connsiteX12" fmla="*/ 176 w 114883"/>
                <a:gd name="connsiteY12" fmla="*/ 9677 h 102910"/>
                <a:gd name="connsiteX13" fmla="*/ 17991 w 114883"/>
                <a:gd name="connsiteY13" fmla="*/ 30577 h 102910"/>
                <a:gd name="connsiteX14" fmla="*/ 17991 w 114883"/>
                <a:gd name="connsiteY14" fmla="*/ 64654 h 102910"/>
                <a:gd name="connsiteX15" fmla="*/ 52707 w 114883"/>
                <a:gd name="connsiteY15" fmla="*/ 103046 h 102910"/>
                <a:gd name="connsiteX16" fmla="*/ 82170 w 114883"/>
                <a:gd name="connsiteY16" fmla="*/ 82600 h 102910"/>
                <a:gd name="connsiteX17" fmla="*/ 82170 w 114883"/>
                <a:gd name="connsiteY17" fmla="*/ 103046 h 102910"/>
                <a:gd name="connsiteX18" fmla="*/ 115059 w 114883"/>
                <a:gd name="connsiteY18" fmla="*/ 100547 h 102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883" h="102910">
                  <a:moveTo>
                    <a:pt x="115059" y="100547"/>
                  </a:moveTo>
                  <a:lnTo>
                    <a:pt x="115059" y="93505"/>
                  </a:lnTo>
                  <a:cubicBezTo>
                    <a:pt x="99072" y="93505"/>
                    <a:pt x="97244" y="91915"/>
                    <a:pt x="97244" y="80783"/>
                  </a:cubicBezTo>
                  <a:lnTo>
                    <a:pt x="97244" y="135"/>
                  </a:lnTo>
                  <a:lnTo>
                    <a:pt x="63670" y="2634"/>
                  </a:lnTo>
                  <a:lnTo>
                    <a:pt x="63670" y="9677"/>
                  </a:lnTo>
                  <a:cubicBezTo>
                    <a:pt x="79658" y="9677"/>
                    <a:pt x="81485" y="11267"/>
                    <a:pt x="81485" y="22399"/>
                  </a:cubicBezTo>
                  <a:lnTo>
                    <a:pt x="81485" y="62836"/>
                  </a:lnTo>
                  <a:cubicBezTo>
                    <a:pt x="81485" y="82600"/>
                    <a:pt x="70522" y="98048"/>
                    <a:pt x="53849" y="98048"/>
                  </a:cubicBezTo>
                  <a:cubicBezTo>
                    <a:pt x="34664" y="98048"/>
                    <a:pt x="33750" y="87371"/>
                    <a:pt x="33750" y="75558"/>
                  </a:cubicBezTo>
                  <a:lnTo>
                    <a:pt x="33750" y="135"/>
                  </a:lnTo>
                  <a:lnTo>
                    <a:pt x="176" y="2634"/>
                  </a:lnTo>
                  <a:lnTo>
                    <a:pt x="176" y="9677"/>
                  </a:lnTo>
                  <a:cubicBezTo>
                    <a:pt x="17991" y="9677"/>
                    <a:pt x="17991" y="10358"/>
                    <a:pt x="17991" y="30577"/>
                  </a:cubicBezTo>
                  <a:lnTo>
                    <a:pt x="17991" y="64654"/>
                  </a:lnTo>
                  <a:cubicBezTo>
                    <a:pt x="17991" y="82373"/>
                    <a:pt x="17991" y="103046"/>
                    <a:pt x="52707" y="103046"/>
                  </a:cubicBezTo>
                  <a:cubicBezTo>
                    <a:pt x="65497" y="103046"/>
                    <a:pt x="75547" y="96685"/>
                    <a:pt x="82170" y="82600"/>
                  </a:cubicBezTo>
                  <a:lnTo>
                    <a:pt x="82170" y="103046"/>
                  </a:lnTo>
                  <a:lnTo>
                    <a:pt x="115059" y="100547"/>
                  </a:ln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24" name="任意多边形: 形状 123">
              <a:extLst>
                <a:ext uri="{FF2B5EF4-FFF2-40B4-BE49-F238E27FC236}">
                  <a16:creationId xmlns:a16="http://schemas.microsoft.com/office/drawing/2014/main" id="{630933BB-9021-A79C-0E79-F441003FFE34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5234257" y="4340793"/>
              <a:ext cx="48876" cy="149254"/>
            </a:xfrm>
            <a:custGeom>
              <a:avLst/>
              <a:gdLst>
                <a:gd name="connsiteX0" fmla="*/ 49058 w 48876"/>
                <a:gd name="connsiteY0" fmla="*/ 149390 h 149254"/>
                <a:gd name="connsiteX1" fmla="*/ 49058 w 48876"/>
                <a:gd name="connsiteY1" fmla="*/ 142348 h 149254"/>
                <a:gd name="connsiteX2" fmla="*/ 33070 w 48876"/>
                <a:gd name="connsiteY2" fmla="*/ 132352 h 149254"/>
                <a:gd name="connsiteX3" fmla="*/ 33070 w 48876"/>
                <a:gd name="connsiteY3" fmla="*/ 48978 h 149254"/>
                <a:gd name="connsiteX4" fmla="*/ 1095 w 48876"/>
                <a:gd name="connsiteY4" fmla="*/ 51477 h 149254"/>
                <a:gd name="connsiteX5" fmla="*/ 1095 w 48876"/>
                <a:gd name="connsiteY5" fmla="*/ 58520 h 149254"/>
                <a:gd name="connsiteX6" fmla="*/ 17996 w 48876"/>
                <a:gd name="connsiteY6" fmla="*/ 71014 h 149254"/>
                <a:gd name="connsiteX7" fmla="*/ 17996 w 48876"/>
                <a:gd name="connsiteY7" fmla="*/ 132125 h 149254"/>
                <a:gd name="connsiteX8" fmla="*/ 181 w 48876"/>
                <a:gd name="connsiteY8" fmla="*/ 142348 h 149254"/>
                <a:gd name="connsiteX9" fmla="*/ 181 w 48876"/>
                <a:gd name="connsiteY9" fmla="*/ 149390 h 149254"/>
                <a:gd name="connsiteX10" fmla="*/ 25305 w 48876"/>
                <a:gd name="connsiteY10" fmla="*/ 148709 h 149254"/>
                <a:gd name="connsiteX11" fmla="*/ 49058 w 48876"/>
                <a:gd name="connsiteY11" fmla="*/ 149390 h 149254"/>
                <a:gd name="connsiteX12" fmla="*/ 36496 w 48876"/>
                <a:gd name="connsiteY12" fmla="*/ 12176 h 149254"/>
                <a:gd name="connsiteX13" fmla="*/ 24391 w 48876"/>
                <a:gd name="connsiteY13" fmla="*/ 135 h 149254"/>
                <a:gd name="connsiteX14" fmla="*/ 12058 w 48876"/>
                <a:gd name="connsiteY14" fmla="*/ 12176 h 149254"/>
                <a:gd name="connsiteX15" fmla="*/ 24163 w 48876"/>
                <a:gd name="connsiteY15" fmla="*/ 24216 h 149254"/>
                <a:gd name="connsiteX16" fmla="*/ 36496 w 48876"/>
                <a:gd name="connsiteY16" fmla="*/ 12176 h 14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876" h="149254">
                  <a:moveTo>
                    <a:pt x="49058" y="149390"/>
                  </a:moveTo>
                  <a:lnTo>
                    <a:pt x="49058" y="142348"/>
                  </a:lnTo>
                  <a:cubicBezTo>
                    <a:pt x="33984" y="142348"/>
                    <a:pt x="33070" y="141212"/>
                    <a:pt x="33070" y="132352"/>
                  </a:cubicBezTo>
                  <a:lnTo>
                    <a:pt x="33070" y="48978"/>
                  </a:lnTo>
                  <a:lnTo>
                    <a:pt x="1095" y="51477"/>
                  </a:lnTo>
                  <a:lnTo>
                    <a:pt x="1095" y="58520"/>
                  </a:lnTo>
                  <a:cubicBezTo>
                    <a:pt x="15941" y="58520"/>
                    <a:pt x="17996" y="59883"/>
                    <a:pt x="17996" y="71014"/>
                  </a:cubicBezTo>
                  <a:lnTo>
                    <a:pt x="17996" y="132125"/>
                  </a:lnTo>
                  <a:cubicBezTo>
                    <a:pt x="17996" y="142348"/>
                    <a:pt x="15484" y="142348"/>
                    <a:pt x="181" y="142348"/>
                  </a:cubicBezTo>
                  <a:lnTo>
                    <a:pt x="181" y="149390"/>
                  </a:lnTo>
                  <a:lnTo>
                    <a:pt x="25305" y="148709"/>
                  </a:lnTo>
                  <a:cubicBezTo>
                    <a:pt x="33299" y="148709"/>
                    <a:pt x="41293" y="149163"/>
                    <a:pt x="49058" y="149390"/>
                  </a:cubicBezTo>
                  <a:close/>
                  <a:moveTo>
                    <a:pt x="36496" y="12176"/>
                  </a:moveTo>
                  <a:cubicBezTo>
                    <a:pt x="36496" y="6042"/>
                    <a:pt x="31243" y="135"/>
                    <a:pt x="24391" y="135"/>
                  </a:cubicBezTo>
                  <a:cubicBezTo>
                    <a:pt x="16626" y="135"/>
                    <a:pt x="12058" y="6496"/>
                    <a:pt x="12058" y="12176"/>
                  </a:cubicBezTo>
                  <a:cubicBezTo>
                    <a:pt x="12058" y="18310"/>
                    <a:pt x="17311" y="24216"/>
                    <a:pt x="24163" y="24216"/>
                  </a:cubicBezTo>
                  <a:cubicBezTo>
                    <a:pt x="31929" y="24216"/>
                    <a:pt x="36496" y="17855"/>
                    <a:pt x="36496" y="12176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25" name="任意多边形: 形状 124">
              <a:extLst>
                <a:ext uri="{FF2B5EF4-FFF2-40B4-BE49-F238E27FC236}">
                  <a16:creationId xmlns:a16="http://schemas.microsoft.com/office/drawing/2014/main" id="{C746741E-1943-1D59-6FFF-B2DD860D0209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5297980" y="4332387"/>
              <a:ext cx="112599" cy="160159"/>
            </a:xfrm>
            <a:custGeom>
              <a:avLst/>
              <a:gdLst>
                <a:gd name="connsiteX0" fmla="*/ 112784 w 112599"/>
                <a:gd name="connsiteY0" fmla="*/ 157796 h 160159"/>
                <a:gd name="connsiteX1" fmla="*/ 112784 w 112599"/>
                <a:gd name="connsiteY1" fmla="*/ 150753 h 160159"/>
                <a:gd name="connsiteX2" fmla="*/ 94969 w 112599"/>
                <a:gd name="connsiteY2" fmla="*/ 138032 h 160159"/>
                <a:gd name="connsiteX3" fmla="*/ 94969 w 112599"/>
                <a:gd name="connsiteY3" fmla="*/ 135 h 160159"/>
                <a:gd name="connsiteX4" fmla="*/ 62080 w 112599"/>
                <a:gd name="connsiteY4" fmla="*/ 2634 h 160159"/>
                <a:gd name="connsiteX5" fmla="*/ 62080 w 112599"/>
                <a:gd name="connsiteY5" fmla="*/ 9677 h 160159"/>
                <a:gd name="connsiteX6" fmla="*/ 79895 w 112599"/>
                <a:gd name="connsiteY6" fmla="*/ 22399 h 160159"/>
                <a:gd name="connsiteX7" fmla="*/ 79895 w 112599"/>
                <a:gd name="connsiteY7" fmla="*/ 71469 h 160159"/>
                <a:gd name="connsiteX8" fmla="*/ 51117 w 112599"/>
                <a:gd name="connsiteY8" fmla="*/ 57384 h 160159"/>
                <a:gd name="connsiteX9" fmla="*/ 184 w 112599"/>
                <a:gd name="connsiteY9" fmla="*/ 108953 h 160159"/>
                <a:gd name="connsiteX10" fmla="*/ 48604 w 112599"/>
                <a:gd name="connsiteY10" fmla="*/ 160295 h 160159"/>
                <a:gd name="connsiteX11" fmla="*/ 79209 w 112599"/>
                <a:gd name="connsiteY11" fmla="*/ 145301 h 160159"/>
                <a:gd name="connsiteX12" fmla="*/ 79209 w 112599"/>
                <a:gd name="connsiteY12" fmla="*/ 160295 h 160159"/>
                <a:gd name="connsiteX13" fmla="*/ 112784 w 112599"/>
                <a:gd name="connsiteY13" fmla="*/ 157796 h 160159"/>
                <a:gd name="connsiteX14" fmla="*/ 79209 w 112599"/>
                <a:gd name="connsiteY14" fmla="*/ 130989 h 160159"/>
                <a:gd name="connsiteX15" fmla="*/ 76697 w 112599"/>
                <a:gd name="connsiteY15" fmla="*/ 139395 h 160159"/>
                <a:gd name="connsiteX16" fmla="*/ 49746 w 112599"/>
                <a:gd name="connsiteY16" fmla="*/ 155297 h 160159"/>
                <a:gd name="connsiteX17" fmla="*/ 25765 w 112599"/>
                <a:gd name="connsiteY17" fmla="*/ 140758 h 160159"/>
                <a:gd name="connsiteX18" fmla="*/ 19141 w 112599"/>
                <a:gd name="connsiteY18" fmla="*/ 109180 h 160159"/>
                <a:gd name="connsiteX19" fmla="*/ 26221 w 112599"/>
                <a:gd name="connsiteY19" fmla="*/ 76921 h 160159"/>
                <a:gd name="connsiteX20" fmla="*/ 52030 w 112599"/>
                <a:gd name="connsiteY20" fmla="*/ 62382 h 160159"/>
                <a:gd name="connsiteX21" fmla="*/ 76697 w 112599"/>
                <a:gd name="connsiteY21" fmla="*/ 76012 h 160159"/>
                <a:gd name="connsiteX22" fmla="*/ 79209 w 112599"/>
                <a:gd name="connsiteY22" fmla="*/ 84418 h 160159"/>
                <a:gd name="connsiteX23" fmla="*/ 79209 w 112599"/>
                <a:gd name="connsiteY23" fmla="*/ 130989 h 160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99" h="160159">
                  <a:moveTo>
                    <a:pt x="112784" y="157796"/>
                  </a:moveTo>
                  <a:lnTo>
                    <a:pt x="112784" y="150753"/>
                  </a:lnTo>
                  <a:cubicBezTo>
                    <a:pt x="96796" y="150753"/>
                    <a:pt x="94969" y="149163"/>
                    <a:pt x="94969" y="138032"/>
                  </a:cubicBezTo>
                  <a:lnTo>
                    <a:pt x="94969" y="135"/>
                  </a:lnTo>
                  <a:lnTo>
                    <a:pt x="62080" y="2634"/>
                  </a:lnTo>
                  <a:lnTo>
                    <a:pt x="62080" y="9677"/>
                  </a:lnTo>
                  <a:cubicBezTo>
                    <a:pt x="78067" y="9677"/>
                    <a:pt x="79895" y="11267"/>
                    <a:pt x="79895" y="22399"/>
                  </a:cubicBezTo>
                  <a:lnTo>
                    <a:pt x="79895" y="71469"/>
                  </a:lnTo>
                  <a:cubicBezTo>
                    <a:pt x="73271" y="63290"/>
                    <a:pt x="63450" y="57384"/>
                    <a:pt x="51117" y="57384"/>
                  </a:cubicBezTo>
                  <a:cubicBezTo>
                    <a:pt x="24166" y="57384"/>
                    <a:pt x="184" y="79647"/>
                    <a:pt x="184" y="108953"/>
                  </a:cubicBezTo>
                  <a:cubicBezTo>
                    <a:pt x="184" y="137804"/>
                    <a:pt x="22567" y="160295"/>
                    <a:pt x="48604" y="160295"/>
                  </a:cubicBezTo>
                  <a:cubicBezTo>
                    <a:pt x="63222" y="160295"/>
                    <a:pt x="73499" y="152571"/>
                    <a:pt x="79209" y="145301"/>
                  </a:cubicBezTo>
                  <a:lnTo>
                    <a:pt x="79209" y="160295"/>
                  </a:lnTo>
                  <a:lnTo>
                    <a:pt x="112784" y="157796"/>
                  </a:lnTo>
                  <a:close/>
                  <a:moveTo>
                    <a:pt x="79209" y="130989"/>
                  </a:moveTo>
                  <a:cubicBezTo>
                    <a:pt x="79209" y="135078"/>
                    <a:pt x="79209" y="135533"/>
                    <a:pt x="76697" y="139395"/>
                  </a:cubicBezTo>
                  <a:cubicBezTo>
                    <a:pt x="69845" y="150299"/>
                    <a:pt x="59567" y="155297"/>
                    <a:pt x="49746" y="155297"/>
                  </a:cubicBezTo>
                  <a:cubicBezTo>
                    <a:pt x="39468" y="155297"/>
                    <a:pt x="31246" y="149390"/>
                    <a:pt x="25765" y="140758"/>
                  </a:cubicBezTo>
                  <a:cubicBezTo>
                    <a:pt x="19826" y="131443"/>
                    <a:pt x="19141" y="118494"/>
                    <a:pt x="19141" y="109180"/>
                  </a:cubicBezTo>
                  <a:cubicBezTo>
                    <a:pt x="19141" y="100775"/>
                    <a:pt x="19598" y="87144"/>
                    <a:pt x="26221" y="76921"/>
                  </a:cubicBezTo>
                  <a:cubicBezTo>
                    <a:pt x="31018" y="69879"/>
                    <a:pt x="39697" y="62382"/>
                    <a:pt x="52030" y="62382"/>
                  </a:cubicBezTo>
                  <a:cubicBezTo>
                    <a:pt x="60024" y="62382"/>
                    <a:pt x="69617" y="65789"/>
                    <a:pt x="76697" y="76012"/>
                  </a:cubicBezTo>
                  <a:cubicBezTo>
                    <a:pt x="79209" y="79874"/>
                    <a:pt x="79209" y="80329"/>
                    <a:pt x="79209" y="84418"/>
                  </a:cubicBezTo>
                  <a:lnTo>
                    <a:pt x="79209" y="130989"/>
                  </a:ln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26" name="任意多边形: 形状 125">
              <a:extLst>
                <a:ext uri="{FF2B5EF4-FFF2-40B4-BE49-F238E27FC236}">
                  <a16:creationId xmlns:a16="http://schemas.microsoft.com/office/drawing/2014/main" id="{4D79B547-6F4C-5792-37F1-5659EA8EA1A3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5423598" y="4388272"/>
              <a:ext cx="88389" cy="104274"/>
            </a:xfrm>
            <a:custGeom>
              <a:avLst/>
              <a:gdLst>
                <a:gd name="connsiteX0" fmla="*/ 88579 w 88389"/>
                <a:gd name="connsiteY0" fmla="*/ 74876 h 104274"/>
                <a:gd name="connsiteX1" fmla="*/ 85610 w 88389"/>
                <a:gd name="connsiteY1" fmla="*/ 72150 h 104274"/>
                <a:gd name="connsiteX2" fmla="*/ 82641 w 88389"/>
                <a:gd name="connsiteY2" fmla="*/ 75331 h 104274"/>
                <a:gd name="connsiteX3" fmla="*/ 51807 w 88389"/>
                <a:gd name="connsiteY3" fmla="*/ 98730 h 104274"/>
                <a:gd name="connsiteX4" fmla="*/ 25998 w 88389"/>
                <a:gd name="connsiteY4" fmla="*/ 83509 h 104274"/>
                <a:gd name="connsiteX5" fmla="*/ 19147 w 88389"/>
                <a:gd name="connsiteY5" fmla="*/ 49433 h 104274"/>
                <a:gd name="connsiteX6" fmla="*/ 82869 w 88389"/>
                <a:gd name="connsiteY6" fmla="*/ 49433 h 104274"/>
                <a:gd name="connsiteX7" fmla="*/ 88579 w 88389"/>
                <a:gd name="connsiteY7" fmla="*/ 44662 h 104274"/>
                <a:gd name="connsiteX8" fmla="*/ 47696 w 88389"/>
                <a:gd name="connsiteY8" fmla="*/ 135 h 104274"/>
                <a:gd name="connsiteX9" fmla="*/ 190 w 88389"/>
                <a:gd name="connsiteY9" fmla="*/ 51932 h 104274"/>
                <a:gd name="connsiteX10" fmla="*/ 50437 w 88389"/>
                <a:gd name="connsiteY10" fmla="*/ 104409 h 104274"/>
                <a:gd name="connsiteX11" fmla="*/ 88579 w 88389"/>
                <a:gd name="connsiteY11" fmla="*/ 74876 h 104274"/>
                <a:gd name="connsiteX12" fmla="*/ 73505 w 88389"/>
                <a:gd name="connsiteY12" fmla="*/ 44662 h 104274"/>
                <a:gd name="connsiteX13" fmla="*/ 19375 w 88389"/>
                <a:gd name="connsiteY13" fmla="*/ 44662 h 104274"/>
                <a:gd name="connsiteX14" fmla="*/ 47696 w 88389"/>
                <a:gd name="connsiteY14" fmla="*/ 5133 h 104274"/>
                <a:gd name="connsiteX15" fmla="*/ 73505 w 88389"/>
                <a:gd name="connsiteY15" fmla="*/ 44662 h 104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8389" h="104274">
                  <a:moveTo>
                    <a:pt x="88579" y="74876"/>
                  </a:moveTo>
                  <a:cubicBezTo>
                    <a:pt x="88579" y="72605"/>
                    <a:pt x="86752" y="72150"/>
                    <a:pt x="85610" y="72150"/>
                  </a:cubicBezTo>
                  <a:cubicBezTo>
                    <a:pt x="83554" y="72150"/>
                    <a:pt x="83098" y="73513"/>
                    <a:pt x="82641" y="75331"/>
                  </a:cubicBezTo>
                  <a:cubicBezTo>
                    <a:pt x="74647" y="98730"/>
                    <a:pt x="54091" y="98730"/>
                    <a:pt x="51807" y="98730"/>
                  </a:cubicBezTo>
                  <a:cubicBezTo>
                    <a:pt x="40387" y="98730"/>
                    <a:pt x="31252" y="91915"/>
                    <a:pt x="25998" y="83509"/>
                  </a:cubicBezTo>
                  <a:cubicBezTo>
                    <a:pt x="19147" y="72605"/>
                    <a:pt x="19147" y="57611"/>
                    <a:pt x="19147" y="49433"/>
                  </a:cubicBezTo>
                  <a:lnTo>
                    <a:pt x="82869" y="49433"/>
                  </a:lnTo>
                  <a:cubicBezTo>
                    <a:pt x="87894" y="49433"/>
                    <a:pt x="88579" y="49433"/>
                    <a:pt x="88579" y="44662"/>
                  </a:cubicBezTo>
                  <a:cubicBezTo>
                    <a:pt x="88579" y="22172"/>
                    <a:pt x="76246" y="135"/>
                    <a:pt x="47696" y="135"/>
                  </a:cubicBezTo>
                  <a:cubicBezTo>
                    <a:pt x="21202" y="135"/>
                    <a:pt x="190" y="23535"/>
                    <a:pt x="190" y="51932"/>
                  </a:cubicBezTo>
                  <a:cubicBezTo>
                    <a:pt x="190" y="82373"/>
                    <a:pt x="24171" y="104409"/>
                    <a:pt x="50437" y="104409"/>
                  </a:cubicBezTo>
                  <a:cubicBezTo>
                    <a:pt x="78301" y="104409"/>
                    <a:pt x="88579" y="79193"/>
                    <a:pt x="88579" y="74876"/>
                  </a:cubicBezTo>
                  <a:close/>
                  <a:moveTo>
                    <a:pt x="73505" y="44662"/>
                  </a:moveTo>
                  <a:lnTo>
                    <a:pt x="19375" y="44662"/>
                  </a:lnTo>
                  <a:cubicBezTo>
                    <a:pt x="20745" y="10813"/>
                    <a:pt x="39931" y="5133"/>
                    <a:pt x="47696" y="5133"/>
                  </a:cubicBezTo>
                  <a:cubicBezTo>
                    <a:pt x="71221" y="5133"/>
                    <a:pt x="73505" y="35802"/>
                    <a:pt x="73505" y="44662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27" name="任意多边形: 形状 126">
              <a:extLst>
                <a:ext uri="{FF2B5EF4-FFF2-40B4-BE49-F238E27FC236}">
                  <a16:creationId xmlns:a16="http://schemas.microsoft.com/office/drawing/2014/main" id="{3F49C048-99E4-B553-B661-D68DA663817D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5526377" y="4332387"/>
              <a:ext cx="112599" cy="160159"/>
            </a:xfrm>
            <a:custGeom>
              <a:avLst/>
              <a:gdLst>
                <a:gd name="connsiteX0" fmla="*/ 112794 w 112599"/>
                <a:gd name="connsiteY0" fmla="*/ 157796 h 160159"/>
                <a:gd name="connsiteX1" fmla="*/ 112794 w 112599"/>
                <a:gd name="connsiteY1" fmla="*/ 150753 h 160159"/>
                <a:gd name="connsiteX2" fmla="*/ 94979 w 112599"/>
                <a:gd name="connsiteY2" fmla="*/ 138032 h 160159"/>
                <a:gd name="connsiteX3" fmla="*/ 94979 w 112599"/>
                <a:gd name="connsiteY3" fmla="*/ 135 h 160159"/>
                <a:gd name="connsiteX4" fmla="*/ 62090 w 112599"/>
                <a:gd name="connsiteY4" fmla="*/ 2634 h 160159"/>
                <a:gd name="connsiteX5" fmla="*/ 62090 w 112599"/>
                <a:gd name="connsiteY5" fmla="*/ 9677 h 160159"/>
                <a:gd name="connsiteX6" fmla="*/ 79905 w 112599"/>
                <a:gd name="connsiteY6" fmla="*/ 22399 h 160159"/>
                <a:gd name="connsiteX7" fmla="*/ 79905 w 112599"/>
                <a:gd name="connsiteY7" fmla="*/ 71469 h 160159"/>
                <a:gd name="connsiteX8" fmla="*/ 51127 w 112599"/>
                <a:gd name="connsiteY8" fmla="*/ 57384 h 160159"/>
                <a:gd name="connsiteX9" fmla="*/ 194 w 112599"/>
                <a:gd name="connsiteY9" fmla="*/ 108953 h 160159"/>
                <a:gd name="connsiteX10" fmla="*/ 48614 w 112599"/>
                <a:gd name="connsiteY10" fmla="*/ 160295 h 160159"/>
                <a:gd name="connsiteX11" fmla="*/ 79219 w 112599"/>
                <a:gd name="connsiteY11" fmla="*/ 145301 h 160159"/>
                <a:gd name="connsiteX12" fmla="*/ 79219 w 112599"/>
                <a:gd name="connsiteY12" fmla="*/ 160295 h 160159"/>
                <a:gd name="connsiteX13" fmla="*/ 112794 w 112599"/>
                <a:gd name="connsiteY13" fmla="*/ 157796 h 160159"/>
                <a:gd name="connsiteX14" fmla="*/ 79219 w 112599"/>
                <a:gd name="connsiteY14" fmla="*/ 130989 h 160159"/>
                <a:gd name="connsiteX15" fmla="*/ 76707 w 112599"/>
                <a:gd name="connsiteY15" fmla="*/ 139395 h 160159"/>
                <a:gd name="connsiteX16" fmla="*/ 49756 w 112599"/>
                <a:gd name="connsiteY16" fmla="*/ 155297 h 160159"/>
                <a:gd name="connsiteX17" fmla="*/ 25775 w 112599"/>
                <a:gd name="connsiteY17" fmla="*/ 140758 h 160159"/>
                <a:gd name="connsiteX18" fmla="*/ 19151 w 112599"/>
                <a:gd name="connsiteY18" fmla="*/ 109180 h 160159"/>
                <a:gd name="connsiteX19" fmla="*/ 26231 w 112599"/>
                <a:gd name="connsiteY19" fmla="*/ 76921 h 160159"/>
                <a:gd name="connsiteX20" fmla="*/ 52040 w 112599"/>
                <a:gd name="connsiteY20" fmla="*/ 62382 h 160159"/>
                <a:gd name="connsiteX21" fmla="*/ 76707 w 112599"/>
                <a:gd name="connsiteY21" fmla="*/ 76012 h 160159"/>
                <a:gd name="connsiteX22" fmla="*/ 79219 w 112599"/>
                <a:gd name="connsiteY22" fmla="*/ 84418 h 160159"/>
                <a:gd name="connsiteX23" fmla="*/ 79219 w 112599"/>
                <a:gd name="connsiteY23" fmla="*/ 130989 h 160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99" h="160159">
                  <a:moveTo>
                    <a:pt x="112794" y="157796"/>
                  </a:moveTo>
                  <a:lnTo>
                    <a:pt x="112794" y="150753"/>
                  </a:lnTo>
                  <a:cubicBezTo>
                    <a:pt x="96806" y="150753"/>
                    <a:pt x="94979" y="149163"/>
                    <a:pt x="94979" y="138032"/>
                  </a:cubicBezTo>
                  <a:lnTo>
                    <a:pt x="94979" y="135"/>
                  </a:lnTo>
                  <a:lnTo>
                    <a:pt x="62090" y="2634"/>
                  </a:lnTo>
                  <a:lnTo>
                    <a:pt x="62090" y="9677"/>
                  </a:lnTo>
                  <a:cubicBezTo>
                    <a:pt x="78077" y="9677"/>
                    <a:pt x="79905" y="11267"/>
                    <a:pt x="79905" y="22399"/>
                  </a:cubicBezTo>
                  <a:lnTo>
                    <a:pt x="79905" y="71469"/>
                  </a:lnTo>
                  <a:cubicBezTo>
                    <a:pt x="73281" y="63290"/>
                    <a:pt x="63460" y="57384"/>
                    <a:pt x="51127" y="57384"/>
                  </a:cubicBezTo>
                  <a:cubicBezTo>
                    <a:pt x="24176" y="57384"/>
                    <a:pt x="194" y="79647"/>
                    <a:pt x="194" y="108953"/>
                  </a:cubicBezTo>
                  <a:cubicBezTo>
                    <a:pt x="194" y="137804"/>
                    <a:pt x="22577" y="160295"/>
                    <a:pt x="48614" y="160295"/>
                  </a:cubicBezTo>
                  <a:cubicBezTo>
                    <a:pt x="63232" y="160295"/>
                    <a:pt x="73509" y="152571"/>
                    <a:pt x="79219" y="145301"/>
                  </a:cubicBezTo>
                  <a:lnTo>
                    <a:pt x="79219" y="160295"/>
                  </a:lnTo>
                  <a:lnTo>
                    <a:pt x="112794" y="157796"/>
                  </a:lnTo>
                  <a:close/>
                  <a:moveTo>
                    <a:pt x="79219" y="130989"/>
                  </a:moveTo>
                  <a:cubicBezTo>
                    <a:pt x="79219" y="135078"/>
                    <a:pt x="79219" y="135533"/>
                    <a:pt x="76707" y="139395"/>
                  </a:cubicBezTo>
                  <a:cubicBezTo>
                    <a:pt x="69855" y="150299"/>
                    <a:pt x="59577" y="155297"/>
                    <a:pt x="49756" y="155297"/>
                  </a:cubicBezTo>
                  <a:cubicBezTo>
                    <a:pt x="39478" y="155297"/>
                    <a:pt x="31256" y="149390"/>
                    <a:pt x="25775" y="140758"/>
                  </a:cubicBezTo>
                  <a:cubicBezTo>
                    <a:pt x="19836" y="131443"/>
                    <a:pt x="19151" y="118494"/>
                    <a:pt x="19151" y="109180"/>
                  </a:cubicBezTo>
                  <a:cubicBezTo>
                    <a:pt x="19151" y="100775"/>
                    <a:pt x="19608" y="87144"/>
                    <a:pt x="26231" y="76921"/>
                  </a:cubicBezTo>
                  <a:cubicBezTo>
                    <a:pt x="31028" y="69879"/>
                    <a:pt x="39707" y="62382"/>
                    <a:pt x="52040" y="62382"/>
                  </a:cubicBezTo>
                  <a:cubicBezTo>
                    <a:pt x="60034" y="62382"/>
                    <a:pt x="69627" y="65789"/>
                    <a:pt x="76707" y="76012"/>
                  </a:cubicBezTo>
                  <a:cubicBezTo>
                    <a:pt x="79219" y="79874"/>
                    <a:pt x="79219" y="80329"/>
                    <a:pt x="79219" y="84418"/>
                  </a:cubicBezTo>
                  <a:lnTo>
                    <a:pt x="79219" y="130989"/>
                  </a:ln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28" name="任意多边形: 形状 127">
              <a:extLst>
                <a:ext uri="{FF2B5EF4-FFF2-40B4-BE49-F238E27FC236}">
                  <a16:creationId xmlns:a16="http://schemas.microsoft.com/office/drawing/2014/main" id="{13F98960-B2F6-AA06-5C84-DFEC2294B6EE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5729650" y="4334886"/>
              <a:ext cx="159192" cy="160159"/>
            </a:xfrm>
            <a:custGeom>
              <a:avLst/>
              <a:gdLst>
                <a:gd name="connsiteX0" fmla="*/ 159395 w 159192"/>
                <a:gd name="connsiteY0" fmla="*/ 135305 h 160159"/>
                <a:gd name="connsiteX1" fmla="*/ 156426 w 159192"/>
                <a:gd name="connsiteY1" fmla="*/ 131443 h 160159"/>
                <a:gd name="connsiteX2" fmla="*/ 153686 w 159192"/>
                <a:gd name="connsiteY2" fmla="*/ 135078 h 160159"/>
                <a:gd name="connsiteX3" fmla="*/ 138611 w 159192"/>
                <a:gd name="connsiteY3" fmla="*/ 155297 h 160159"/>
                <a:gd name="connsiteX4" fmla="*/ 122395 w 159192"/>
                <a:gd name="connsiteY4" fmla="*/ 122584 h 160159"/>
                <a:gd name="connsiteX5" fmla="*/ 119426 w 159192"/>
                <a:gd name="connsiteY5" fmla="*/ 104409 h 160159"/>
                <a:gd name="connsiteX6" fmla="*/ 91562 w 159192"/>
                <a:gd name="connsiteY6" fmla="*/ 78057 h 160159"/>
                <a:gd name="connsiteX7" fmla="*/ 131531 w 159192"/>
                <a:gd name="connsiteY7" fmla="*/ 41027 h 160159"/>
                <a:gd name="connsiteX8" fmla="*/ 71920 w 159192"/>
                <a:gd name="connsiteY8" fmla="*/ 135 h 160159"/>
                <a:gd name="connsiteX9" fmla="*/ 203 w 159192"/>
                <a:gd name="connsiteY9" fmla="*/ 135 h 160159"/>
                <a:gd name="connsiteX10" fmla="*/ 203 w 159192"/>
                <a:gd name="connsiteY10" fmla="*/ 7178 h 160159"/>
                <a:gd name="connsiteX11" fmla="*/ 5684 w 159192"/>
                <a:gd name="connsiteY11" fmla="*/ 7178 h 160159"/>
                <a:gd name="connsiteX12" fmla="*/ 23728 w 159192"/>
                <a:gd name="connsiteY12" fmla="*/ 17855 h 160159"/>
                <a:gd name="connsiteX13" fmla="*/ 23728 w 159192"/>
                <a:gd name="connsiteY13" fmla="*/ 137577 h 160159"/>
                <a:gd name="connsiteX14" fmla="*/ 5684 w 159192"/>
                <a:gd name="connsiteY14" fmla="*/ 148254 h 160159"/>
                <a:gd name="connsiteX15" fmla="*/ 203 w 159192"/>
                <a:gd name="connsiteY15" fmla="*/ 148254 h 160159"/>
                <a:gd name="connsiteX16" fmla="*/ 203 w 159192"/>
                <a:gd name="connsiteY16" fmla="*/ 155297 h 160159"/>
                <a:gd name="connsiteX17" fmla="*/ 33549 w 159192"/>
                <a:gd name="connsiteY17" fmla="*/ 154615 h 160159"/>
                <a:gd name="connsiteX18" fmla="*/ 66895 w 159192"/>
                <a:gd name="connsiteY18" fmla="*/ 155297 h 160159"/>
                <a:gd name="connsiteX19" fmla="*/ 66895 w 159192"/>
                <a:gd name="connsiteY19" fmla="*/ 148254 h 160159"/>
                <a:gd name="connsiteX20" fmla="*/ 61413 w 159192"/>
                <a:gd name="connsiteY20" fmla="*/ 148254 h 160159"/>
                <a:gd name="connsiteX21" fmla="*/ 43370 w 159192"/>
                <a:gd name="connsiteY21" fmla="*/ 137577 h 160159"/>
                <a:gd name="connsiteX22" fmla="*/ 43370 w 159192"/>
                <a:gd name="connsiteY22" fmla="*/ 80102 h 160159"/>
                <a:gd name="connsiteX23" fmla="*/ 69636 w 159192"/>
                <a:gd name="connsiteY23" fmla="*/ 80102 h 160159"/>
                <a:gd name="connsiteX24" fmla="*/ 90876 w 159192"/>
                <a:gd name="connsiteY24" fmla="*/ 87826 h 160159"/>
                <a:gd name="connsiteX25" fmla="*/ 99556 w 159192"/>
                <a:gd name="connsiteY25" fmla="*/ 118267 h 160159"/>
                <a:gd name="connsiteX26" fmla="*/ 108920 w 159192"/>
                <a:gd name="connsiteY26" fmla="*/ 150753 h 160159"/>
                <a:gd name="connsiteX27" fmla="*/ 137698 w 159192"/>
                <a:gd name="connsiteY27" fmla="*/ 160295 h 160159"/>
                <a:gd name="connsiteX28" fmla="*/ 159395 w 159192"/>
                <a:gd name="connsiteY28" fmla="*/ 135305 h 160159"/>
                <a:gd name="connsiteX29" fmla="*/ 108006 w 159192"/>
                <a:gd name="connsiteY29" fmla="*/ 41027 h 160159"/>
                <a:gd name="connsiteX30" fmla="*/ 68722 w 159192"/>
                <a:gd name="connsiteY30" fmla="*/ 75104 h 160159"/>
                <a:gd name="connsiteX31" fmla="*/ 43370 w 159192"/>
                <a:gd name="connsiteY31" fmla="*/ 75104 h 160159"/>
                <a:gd name="connsiteX32" fmla="*/ 43370 w 159192"/>
                <a:gd name="connsiteY32" fmla="*/ 16265 h 160159"/>
                <a:gd name="connsiteX33" fmla="*/ 48395 w 159192"/>
                <a:gd name="connsiteY33" fmla="*/ 7632 h 160159"/>
                <a:gd name="connsiteX34" fmla="*/ 61870 w 159192"/>
                <a:gd name="connsiteY34" fmla="*/ 7178 h 160159"/>
                <a:gd name="connsiteX35" fmla="*/ 108006 w 159192"/>
                <a:gd name="connsiteY35" fmla="*/ 41027 h 160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59192" h="160159">
                  <a:moveTo>
                    <a:pt x="159395" y="135305"/>
                  </a:moveTo>
                  <a:cubicBezTo>
                    <a:pt x="159395" y="133942"/>
                    <a:pt x="159395" y="131443"/>
                    <a:pt x="156426" y="131443"/>
                  </a:cubicBezTo>
                  <a:cubicBezTo>
                    <a:pt x="153914" y="131443"/>
                    <a:pt x="153914" y="133488"/>
                    <a:pt x="153686" y="135078"/>
                  </a:cubicBezTo>
                  <a:cubicBezTo>
                    <a:pt x="152315" y="151208"/>
                    <a:pt x="144321" y="155297"/>
                    <a:pt x="138611" y="155297"/>
                  </a:cubicBezTo>
                  <a:cubicBezTo>
                    <a:pt x="127420" y="155297"/>
                    <a:pt x="125593" y="143711"/>
                    <a:pt x="122395" y="122584"/>
                  </a:cubicBezTo>
                  <a:lnTo>
                    <a:pt x="119426" y="104409"/>
                  </a:lnTo>
                  <a:cubicBezTo>
                    <a:pt x="115315" y="89870"/>
                    <a:pt x="104123" y="82373"/>
                    <a:pt x="91562" y="78057"/>
                  </a:cubicBezTo>
                  <a:cubicBezTo>
                    <a:pt x="113716" y="72605"/>
                    <a:pt x="131531" y="58747"/>
                    <a:pt x="131531" y="41027"/>
                  </a:cubicBezTo>
                  <a:cubicBezTo>
                    <a:pt x="131531" y="19218"/>
                    <a:pt x="105494" y="135"/>
                    <a:pt x="71920" y="135"/>
                  </a:cubicBezTo>
                  <a:lnTo>
                    <a:pt x="203" y="135"/>
                  </a:lnTo>
                  <a:lnTo>
                    <a:pt x="203" y="7178"/>
                  </a:lnTo>
                  <a:lnTo>
                    <a:pt x="5684" y="7178"/>
                  </a:lnTo>
                  <a:cubicBezTo>
                    <a:pt x="23271" y="7178"/>
                    <a:pt x="23728" y="9677"/>
                    <a:pt x="23728" y="17855"/>
                  </a:cubicBezTo>
                  <a:lnTo>
                    <a:pt x="23728" y="137577"/>
                  </a:lnTo>
                  <a:cubicBezTo>
                    <a:pt x="23728" y="145756"/>
                    <a:pt x="23271" y="148254"/>
                    <a:pt x="5684" y="148254"/>
                  </a:cubicBezTo>
                  <a:lnTo>
                    <a:pt x="203" y="148254"/>
                  </a:lnTo>
                  <a:lnTo>
                    <a:pt x="203" y="155297"/>
                  </a:lnTo>
                  <a:cubicBezTo>
                    <a:pt x="8425" y="154615"/>
                    <a:pt x="24641" y="154615"/>
                    <a:pt x="33549" y="154615"/>
                  </a:cubicBezTo>
                  <a:cubicBezTo>
                    <a:pt x="42456" y="154615"/>
                    <a:pt x="58673" y="154615"/>
                    <a:pt x="66895" y="155297"/>
                  </a:cubicBezTo>
                  <a:lnTo>
                    <a:pt x="66895" y="148254"/>
                  </a:lnTo>
                  <a:lnTo>
                    <a:pt x="61413" y="148254"/>
                  </a:lnTo>
                  <a:cubicBezTo>
                    <a:pt x="43827" y="148254"/>
                    <a:pt x="43370" y="145756"/>
                    <a:pt x="43370" y="137577"/>
                  </a:cubicBezTo>
                  <a:lnTo>
                    <a:pt x="43370" y="80102"/>
                  </a:lnTo>
                  <a:lnTo>
                    <a:pt x="69636" y="80102"/>
                  </a:lnTo>
                  <a:cubicBezTo>
                    <a:pt x="73290" y="80102"/>
                    <a:pt x="82883" y="80102"/>
                    <a:pt x="90876" y="87826"/>
                  </a:cubicBezTo>
                  <a:cubicBezTo>
                    <a:pt x="99556" y="96004"/>
                    <a:pt x="99556" y="103046"/>
                    <a:pt x="99556" y="118267"/>
                  </a:cubicBezTo>
                  <a:cubicBezTo>
                    <a:pt x="99556" y="133034"/>
                    <a:pt x="99556" y="142121"/>
                    <a:pt x="108920" y="150753"/>
                  </a:cubicBezTo>
                  <a:cubicBezTo>
                    <a:pt x="118284" y="158932"/>
                    <a:pt x="130846" y="160295"/>
                    <a:pt x="137698" y="160295"/>
                  </a:cubicBezTo>
                  <a:cubicBezTo>
                    <a:pt x="155513" y="160295"/>
                    <a:pt x="159395" y="141666"/>
                    <a:pt x="159395" y="135305"/>
                  </a:cubicBezTo>
                  <a:close/>
                  <a:moveTo>
                    <a:pt x="108006" y="41027"/>
                  </a:moveTo>
                  <a:cubicBezTo>
                    <a:pt x="108006" y="56702"/>
                    <a:pt x="102525" y="75104"/>
                    <a:pt x="68722" y="75104"/>
                  </a:cubicBezTo>
                  <a:lnTo>
                    <a:pt x="43370" y="75104"/>
                  </a:lnTo>
                  <a:lnTo>
                    <a:pt x="43370" y="16265"/>
                  </a:lnTo>
                  <a:cubicBezTo>
                    <a:pt x="43370" y="11040"/>
                    <a:pt x="43370" y="8314"/>
                    <a:pt x="48395" y="7632"/>
                  </a:cubicBezTo>
                  <a:cubicBezTo>
                    <a:pt x="50679" y="7178"/>
                    <a:pt x="57302" y="7178"/>
                    <a:pt x="61870" y="7178"/>
                  </a:cubicBezTo>
                  <a:cubicBezTo>
                    <a:pt x="82426" y="7178"/>
                    <a:pt x="108006" y="8087"/>
                    <a:pt x="108006" y="41027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29" name="任意多边形: 形状 128">
              <a:extLst>
                <a:ext uri="{FF2B5EF4-FFF2-40B4-BE49-F238E27FC236}">
                  <a16:creationId xmlns:a16="http://schemas.microsoft.com/office/drawing/2014/main" id="{9407428F-D569-A19F-2540-26DCF8F9A2F2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5897065" y="4388272"/>
              <a:ext cx="103006" cy="104274"/>
            </a:xfrm>
            <a:custGeom>
              <a:avLst/>
              <a:gdLst>
                <a:gd name="connsiteX0" fmla="*/ 103217 w 103006"/>
                <a:gd name="connsiteY0" fmla="*/ 81692 h 104274"/>
                <a:gd name="connsiteX1" fmla="*/ 103217 w 103006"/>
                <a:gd name="connsiteY1" fmla="*/ 68970 h 104274"/>
                <a:gd name="connsiteX2" fmla="*/ 97507 w 103006"/>
                <a:gd name="connsiteY2" fmla="*/ 68970 h 104274"/>
                <a:gd name="connsiteX3" fmla="*/ 97507 w 103006"/>
                <a:gd name="connsiteY3" fmla="*/ 81692 h 104274"/>
                <a:gd name="connsiteX4" fmla="*/ 89285 w 103006"/>
                <a:gd name="connsiteY4" fmla="*/ 96231 h 104274"/>
                <a:gd name="connsiteX5" fmla="*/ 80834 w 103006"/>
                <a:gd name="connsiteY5" fmla="*/ 84872 h 104274"/>
                <a:gd name="connsiteX6" fmla="*/ 80834 w 103006"/>
                <a:gd name="connsiteY6" fmla="*/ 39437 h 104274"/>
                <a:gd name="connsiteX7" fmla="*/ 72612 w 103006"/>
                <a:gd name="connsiteY7" fmla="*/ 12630 h 104274"/>
                <a:gd name="connsiteX8" fmla="*/ 41322 w 103006"/>
                <a:gd name="connsiteY8" fmla="*/ 135 h 104274"/>
                <a:gd name="connsiteX9" fmla="*/ 6834 w 103006"/>
                <a:gd name="connsiteY9" fmla="*/ 25806 h 104274"/>
                <a:gd name="connsiteX10" fmla="*/ 17340 w 103006"/>
                <a:gd name="connsiteY10" fmla="*/ 36484 h 104274"/>
                <a:gd name="connsiteX11" fmla="*/ 27846 w 103006"/>
                <a:gd name="connsiteY11" fmla="*/ 26034 h 104274"/>
                <a:gd name="connsiteX12" fmla="*/ 16198 w 103006"/>
                <a:gd name="connsiteY12" fmla="*/ 15583 h 104274"/>
                <a:gd name="connsiteX13" fmla="*/ 40865 w 103006"/>
                <a:gd name="connsiteY13" fmla="*/ 5133 h 104274"/>
                <a:gd name="connsiteX14" fmla="*/ 65075 w 103006"/>
                <a:gd name="connsiteY14" fmla="*/ 34212 h 104274"/>
                <a:gd name="connsiteX15" fmla="*/ 65075 w 103006"/>
                <a:gd name="connsiteY15" fmla="*/ 42617 h 104274"/>
                <a:gd name="connsiteX16" fmla="*/ 23050 w 103006"/>
                <a:gd name="connsiteY16" fmla="*/ 50796 h 104274"/>
                <a:gd name="connsiteX17" fmla="*/ 210 w 103006"/>
                <a:gd name="connsiteY17" fmla="*/ 80329 h 104274"/>
                <a:gd name="connsiteX18" fmla="*/ 36754 w 103006"/>
                <a:gd name="connsiteY18" fmla="*/ 104409 h 104274"/>
                <a:gd name="connsiteX19" fmla="*/ 66674 w 103006"/>
                <a:gd name="connsiteY19" fmla="*/ 84645 h 104274"/>
                <a:gd name="connsiteX20" fmla="*/ 84489 w 103006"/>
                <a:gd name="connsiteY20" fmla="*/ 103274 h 104274"/>
                <a:gd name="connsiteX21" fmla="*/ 103217 w 103006"/>
                <a:gd name="connsiteY21" fmla="*/ 81692 h 104274"/>
                <a:gd name="connsiteX22" fmla="*/ 65075 w 103006"/>
                <a:gd name="connsiteY22" fmla="*/ 70106 h 104274"/>
                <a:gd name="connsiteX23" fmla="*/ 38353 w 103006"/>
                <a:gd name="connsiteY23" fmla="*/ 99412 h 104274"/>
                <a:gd name="connsiteX24" fmla="*/ 17797 w 103006"/>
                <a:gd name="connsiteY24" fmla="*/ 80102 h 104274"/>
                <a:gd name="connsiteX25" fmla="*/ 65075 w 103006"/>
                <a:gd name="connsiteY25" fmla="*/ 47388 h 104274"/>
                <a:gd name="connsiteX26" fmla="*/ 65075 w 103006"/>
                <a:gd name="connsiteY26" fmla="*/ 70106 h 104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3006" h="104274">
                  <a:moveTo>
                    <a:pt x="103217" y="81692"/>
                  </a:moveTo>
                  <a:lnTo>
                    <a:pt x="103217" y="68970"/>
                  </a:lnTo>
                  <a:lnTo>
                    <a:pt x="97507" y="68970"/>
                  </a:lnTo>
                  <a:lnTo>
                    <a:pt x="97507" y="81692"/>
                  </a:lnTo>
                  <a:cubicBezTo>
                    <a:pt x="97507" y="94868"/>
                    <a:pt x="91797" y="96231"/>
                    <a:pt x="89285" y="96231"/>
                  </a:cubicBezTo>
                  <a:cubicBezTo>
                    <a:pt x="81748" y="96231"/>
                    <a:pt x="80834" y="86008"/>
                    <a:pt x="80834" y="84872"/>
                  </a:cubicBezTo>
                  <a:lnTo>
                    <a:pt x="80834" y="39437"/>
                  </a:lnTo>
                  <a:cubicBezTo>
                    <a:pt x="80834" y="29896"/>
                    <a:pt x="80834" y="21036"/>
                    <a:pt x="72612" y="12630"/>
                  </a:cubicBezTo>
                  <a:cubicBezTo>
                    <a:pt x="63705" y="3770"/>
                    <a:pt x="52285" y="135"/>
                    <a:pt x="41322" y="135"/>
                  </a:cubicBezTo>
                  <a:cubicBezTo>
                    <a:pt x="22593" y="135"/>
                    <a:pt x="6834" y="10813"/>
                    <a:pt x="6834" y="25806"/>
                  </a:cubicBezTo>
                  <a:cubicBezTo>
                    <a:pt x="6834" y="32622"/>
                    <a:pt x="11402" y="36484"/>
                    <a:pt x="17340" y="36484"/>
                  </a:cubicBezTo>
                  <a:cubicBezTo>
                    <a:pt x="23735" y="36484"/>
                    <a:pt x="27846" y="31940"/>
                    <a:pt x="27846" y="26034"/>
                  </a:cubicBezTo>
                  <a:cubicBezTo>
                    <a:pt x="27846" y="23307"/>
                    <a:pt x="26704" y="15811"/>
                    <a:pt x="16198" y="15583"/>
                  </a:cubicBezTo>
                  <a:cubicBezTo>
                    <a:pt x="22365" y="7632"/>
                    <a:pt x="33556" y="5133"/>
                    <a:pt x="40865" y="5133"/>
                  </a:cubicBezTo>
                  <a:cubicBezTo>
                    <a:pt x="52056" y="5133"/>
                    <a:pt x="65075" y="13993"/>
                    <a:pt x="65075" y="34212"/>
                  </a:cubicBezTo>
                  <a:lnTo>
                    <a:pt x="65075" y="42617"/>
                  </a:lnTo>
                  <a:cubicBezTo>
                    <a:pt x="53427" y="43299"/>
                    <a:pt x="37439" y="43980"/>
                    <a:pt x="23050" y="50796"/>
                  </a:cubicBezTo>
                  <a:cubicBezTo>
                    <a:pt x="5920" y="58520"/>
                    <a:pt x="210" y="70333"/>
                    <a:pt x="210" y="80329"/>
                  </a:cubicBezTo>
                  <a:cubicBezTo>
                    <a:pt x="210" y="98730"/>
                    <a:pt x="22365" y="104409"/>
                    <a:pt x="36754" y="104409"/>
                  </a:cubicBezTo>
                  <a:cubicBezTo>
                    <a:pt x="51828" y="104409"/>
                    <a:pt x="62334" y="95322"/>
                    <a:pt x="66674" y="84645"/>
                  </a:cubicBezTo>
                  <a:cubicBezTo>
                    <a:pt x="67587" y="93732"/>
                    <a:pt x="73754" y="103274"/>
                    <a:pt x="84489" y="103274"/>
                  </a:cubicBezTo>
                  <a:cubicBezTo>
                    <a:pt x="89285" y="103274"/>
                    <a:pt x="103217" y="100093"/>
                    <a:pt x="103217" y="81692"/>
                  </a:cubicBezTo>
                  <a:close/>
                  <a:moveTo>
                    <a:pt x="65075" y="70106"/>
                  </a:moveTo>
                  <a:cubicBezTo>
                    <a:pt x="65075" y="91688"/>
                    <a:pt x="48630" y="99412"/>
                    <a:pt x="38353" y="99412"/>
                  </a:cubicBezTo>
                  <a:cubicBezTo>
                    <a:pt x="27161" y="99412"/>
                    <a:pt x="17797" y="91460"/>
                    <a:pt x="17797" y="80102"/>
                  </a:cubicBezTo>
                  <a:cubicBezTo>
                    <a:pt x="17797" y="67607"/>
                    <a:pt x="27390" y="48751"/>
                    <a:pt x="65075" y="47388"/>
                  </a:cubicBezTo>
                  <a:lnTo>
                    <a:pt x="65075" y="70106"/>
                  </a:ln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30" name="任意多边形: 形状 129">
              <a:extLst>
                <a:ext uri="{FF2B5EF4-FFF2-40B4-BE49-F238E27FC236}">
                  <a16:creationId xmlns:a16="http://schemas.microsoft.com/office/drawing/2014/main" id="{7F87E971-E6CA-D7F9-6781-360147AA4842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6011491" y="4340793"/>
              <a:ext cx="48876" cy="149254"/>
            </a:xfrm>
            <a:custGeom>
              <a:avLst/>
              <a:gdLst>
                <a:gd name="connsiteX0" fmla="*/ 49092 w 48876"/>
                <a:gd name="connsiteY0" fmla="*/ 149390 h 149254"/>
                <a:gd name="connsiteX1" fmla="*/ 49092 w 48876"/>
                <a:gd name="connsiteY1" fmla="*/ 142348 h 149254"/>
                <a:gd name="connsiteX2" fmla="*/ 33104 w 48876"/>
                <a:gd name="connsiteY2" fmla="*/ 132352 h 149254"/>
                <a:gd name="connsiteX3" fmla="*/ 33104 w 48876"/>
                <a:gd name="connsiteY3" fmla="*/ 48978 h 149254"/>
                <a:gd name="connsiteX4" fmla="*/ 1129 w 48876"/>
                <a:gd name="connsiteY4" fmla="*/ 51477 h 149254"/>
                <a:gd name="connsiteX5" fmla="*/ 1129 w 48876"/>
                <a:gd name="connsiteY5" fmla="*/ 58520 h 149254"/>
                <a:gd name="connsiteX6" fmla="*/ 18030 w 48876"/>
                <a:gd name="connsiteY6" fmla="*/ 71014 h 149254"/>
                <a:gd name="connsiteX7" fmla="*/ 18030 w 48876"/>
                <a:gd name="connsiteY7" fmla="*/ 132125 h 149254"/>
                <a:gd name="connsiteX8" fmla="*/ 215 w 48876"/>
                <a:gd name="connsiteY8" fmla="*/ 142348 h 149254"/>
                <a:gd name="connsiteX9" fmla="*/ 215 w 48876"/>
                <a:gd name="connsiteY9" fmla="*/ 149390 h 149254"/>
                <a:gd name="connsiteX10" fmla="*/ 25339 w 48876"/>
                <a:gd name="connsiteY10" fmla="*/ 148709 h 149254"/>
                <a:gd name="connsiteX11" fmla="*/ 49092 w 48876"/>
                <a:gd name="connsiteY11" fmla="*/ 149390 h 149254"/>
                <a:gd name="connsiteX12" fmla="*/ 36530 w 48876"/>
                <a:gd name="connsiteY12" fmla="*/ 12176 h 149254"/>
                <a:gd name="connsiteX13" fmla="*/ 24425 w 48876"/>
                <a:gd name="connsiteY13" fmla="*/ 135 h 149254"/>
                <a:gd name="connsiteX14" fmla="*/ 12092 w 48876"/>
                <a:gd name="connsiteY14" fmla="*/ 12176 h 149254"/>
                <a:gd name="connsiteX15" fmla="*/ 24197 w 48876"/>
                <a:gd name="connsiteY15" fmla="*/ 24216 h 149254"/>
                <a:gd name="connsiteX16" fmla="*/ 36530 w 48876"/>
                <a:gd name="connsiteY16" fmla="*/ 12176 h 14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876" h="149254">
                  <a:moveTo>
                    <a:pt x="49092" y="149390"/>
                  </a:moveTo>
                  <a:lnTo>
                    <a:pt x="49092" y="142348"/>
                  </a:lnTo>
                  <a:cubicBezTo>
                    <a:pt x="34018" y="142348"/>
                    <a:pt x="33104" y="141212"/>
                    <a:pt x="33104" y="132352"/>
                  </a:cubicBezTo>
                  <a:lnTo>
                    <a:pt x="33104" y="48978"/>
                  </a:lnTo>
                  <a:lnTo>
                    <a:pt x="1129" y="51477"/>
                  </a:lnTo>
                  <a:lnTo>
                    <a:pt x="1129" y="58520"/>
                  </a:lnTo>
                  <a:cubicBezTo>
                    <a:pt x="15975" y="58520"/>
                    <a:pt x="18030" y="59883"/>
                    <a:pt x="18030" y="71014"/>
                  </a:cubicBezTo>
                  <a:lnTo>
                    <a:pt x="18030" y="132125"/>
                  </a:lnTo>
                  <a:cubicBezTo>
                    <a:pt x="18030" y="142348"/>
                    <a:pt x="15518" y="142348"/>
                    <a:pt x="215" y="142348"/>
                  </a:cubicBezTo>
                  <a:lnTo>
                    <a:pt x="215" y="149390"/>
                  </a:lnTo>
                  <a:lnTo>
                    <a:pt x="25339" y="148709"/>
                  </a:lnTo>
                  <a:cubicBezTo>
                    <a:pt x="33333" y="148709"/>
                    <a:pt x="41327" y="149163"/>
                    <a:pt x="49092" y="149390"/>
                  </a:cubicBezTo>
                  <a:close/>
                  <a:moveTo>
                    <a:pt x="36530" y="12176"/>
                  </a:moveTo>
                  <a:cubicBezTo>
                    <a:pt x="36530" y="6042"/>
                    <a:pt x="31277" y="135"/>
                    <a:pt x="24425" y="135"/>
                  </a:cubicBezTo>
                  <a:cubicBezTo>
                    <a:pt x="16660" y="135"/>
                    <a:pt x="12092" y="6496"/>
                    <a:pt x="12092" y="12176"/>
                  </a:cubicBezTo>
                  <a:cubicBezTo>
                    <a:pt x="12092" y="18310"/>
                    <a:pt x="17345" y="24216"/>
                    <a:pt x="24197" y="24216"/>
                  </a:cubicBezTo>
                  <a:cubicBezTo>
                    <a:pt x="31962" y="24216"/>
                    <a:pt x="36530" y="17855"/>
                    <a:pt x="36530" y="12176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31" name="任意多边形: 形状 130">
              <a:extLst>
                <a:ext uri="{FF2B5EF4-FFF2-40B4-BE49-F238E27FC236}">
                  <a16:creationId xmlns:a16="http://schemas.microsoft.com/office/drawing/2014/main" id="{5BF4BC27-8714-86E6-D4CA-2B454778AF62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6074757" y="4389636"/>
              <a:ext cx="114883" cy="100412"/>
            </a:xfrm>
            <a:custGeom>
              <a:avLst/>
              <a:gdLst>
                <a:gd name="connsiteX0" fmla="*/ 115102 w 114883"/>
                <a:gd name="connsiteY0" fmla="*/ 100547 h 100412"/>
                <a:gd name="connsiteX1" fmla="*/ 115102 w 114883"/>
                <a:gd name="connsiteY1" fmla="*/ 93505 h 100412"/>
                <a:gd name="connsiteX2" fmla="*/ 97287 w 114883"/>
                <a:gd name="connsiteY2" fmla="*/ 86690 h 100412"/>
                <a:gd name="connsiteX3" fmla="*/ 97287 w 114883"/>
                <a:gd name="connsiteY3" fmla="*/ 43299 h 100412"/>
                <a:gd name="connsiteX4" fmla="*/ 90206 w 114883"/>
                <a:gd name="connsiteY4" fmla="*/ 8541 h 100412"/>
                <a:gd name="connsiteX5" fmla="*/ 66225 w 114883"/>
                <a:gd name="connsiteY5" fmla="*/ 135 h 100412"/>
                <a:gd name="connsiteX6" fmla="*/ 32422 w 114883"/>
                <a:gd name="connsiteY6" fmla="*/ 23989 h 100412"/>
                <a:gd name="connsiteX7" fmla="*/ 32422 w 114883"/>
                <a:gd name="connsiteY7" fmla="*/ 135 h 100412"/>
                <a:gd name="connsiteX8" fmla="*/ 218 w 114883"/>
                <a:gd name="connsiteY8" fmla="*/ 2634 h 100412"/>
                <a:gd name="connsiteX9" fmla="*/ 218 w 114883"/>
                <a:gd name="connsiteY9" fmla="*/ 9677 h 100412"/>
                <a:gd name="connsiteX10" fmla="*/ 18033 w 114883"/>
                <a:gd name="connsiteY10" fmla="*/ 22399 h 100412"/>
                <a:gd name="connsiteX11" fmla="*/ 18033 w 114883"/>
                <a:gd name="connsiteY11" fmla="*/ 83282 h 100412"/>
                <a:gd name="connsiteX12" fmla="*/ 218 w 114883"/>
                <a:gd name="connsiteY12" fmla="*/ 93505 h 100412"/>
                <a:gd name="connsiteX13" fmla="*/ 218 w 114883"/>
                <a:gd name="connsiteY13" fmla="*/ 100547 h 100412"/>
                <a:gd name="connsiteX14" fmla="*/ 26027 w 114883"/>
                <a:gd name="connsiteY14" fmla="*/ 99866 h 100412"/>
                <a:gd name="connsiteX15" fmla="*/ 51607 w 114883"/>
                <a:gd name="connsiteY15" fmla="*/ 100547 h 100412"/>
                <a:gd name="connsiteX16" fmla="*/ 51607 w 114883"/>
                <a:gd name="connsiteY16" fmla="*/ 93505 h 100412"/>
                <a:gd name="connsiteX17" fmla="*/ 33792 w 114883"/>
                <a:gd name="connsiteY17" fmla="*/ 83282 h 100412"/>
                <a:gd name="connsiteX18" fmla="*/ 33792 w 114883"/>
                <a:gd name="connsiteY18" fmla="*/ 41482 h 100412"/>
                <a:gd name="connsiteX19" fmla="*/ 64626 w 114883"/>
                <a:gd name="connsiteY19" fmla="*/ 5133 h 100412"/>
                <a:gd name="connsiteX20" fmla="*/ 81527 w 114883"/>
                <a:gd name="connsiteY20" fmla="*/ 30350 h 100412"/>
                <a:gd name="connsiteX21" fmla="*/ 81527 w 114883"/>
                <a:gd name="connsiteY21" fmla="*/ 83282 h 100412"/>
                <a:gd name="connsiteX22" fmla="*/ 63712 w 114883"/>
                <a:gd name="connsiteY22" fmla="*/ 93505 h 100412"/>
                <a:gd name="connsiteX23" fmla="*/ 63712 w 114883"/>
                <a:gd name="connsiteY23" fmla="*/ 100547 h 100412"/>
                <a:gd name="connsiteX24" fmla="*/ 89521 w 114883"/>
                <a:gd name="connsiteY24" fmla="*/ 99866 h 100412"/>
                <a:gd name="connsiteX25" fmla="*/ 115102 w 114883"/>
                <a:gd name="connsiteY25" fmla="*/ 100547 h 100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4883" h="100412">
                  <a:moveTo>
                    <a:pt x="115102" y="100547"/>
                  </a:moveTo>
                  <a:lnTo>
                    <a:pt x="115102" y="93505"/>
                  </a:lnTo>
                  <a:cubicBezTo>
                    <a:pt x="103225" y="93505"/>
                    <a:pt x="97515" y="93505"/>
                    <a:pt x="97287" y="86690"/>
                  </a:cubicBezTo>
                  <a:lnTo>
                    <a:pt x="97287" y="43299"/>
                  </a:lnTo>
                  <a:cubicBezTo>
                    <a:pt x="97287" y="23762"/>
                    <a:pt x="97287" y="16719"/>
                    <a:pt x="90206" y="8541"/>
                  </a:cubicBezTo>
                  <a:cubicBezTo>
                    <a:pt x="87009" y="4679"/>
                    <a:pt x="79472" y="135"/>
                    <a:pt x="66225" y="135"/>
                  </a:cubicBezTo>
                  <a:cubicBezTo>
                    <a:pt x="49552" y="135"/>
                    <a:pt x="38817" y="9904"/>
                    <a:pt x="32422" y="23989"/>
                  </a:cubicBezTo>
                  <a:lnTo>
                    <a:pt x="32422" y="135"/>
                  </a:lnTo>
                  <a:lnTo>
                    <a:pt x="218" y="2634"/>
                  </a:lnTo>
                  <a:lnTo>
                    <a:pt x="218" y="9677"/>
                  </a:lnTo>
                  <a:cubicBezTo>
                    <a:pt x="16206" y="9677"/>
                    <a:pt x="18033" y="11267"/>
                    <a:pt x="18033" y="22399"/>
                  </a:cubicBezTo>
                  <a:lnTo>
                    <a:pt x="18033" y="83282"/>
                  </a:lnTo>
                  <a:cubicBezTo>
                    <a:pt x="18033" y="93505"/>
                    <a:pt x="15521" y="93505"/>
                    <a:pt x="218" y="93505"/>
                  </a:cubicBezTo>
                  <a:lnTo>
                    <a:pt x="218" y="100547"/>
                  </a:lnTo>
                  <a:lnTo>
                    <a:pt x="26027" y="99866"/>
                  </a:lnTo>
                  <a:lnTo>
                    <a:pt x="51607" y="100547"/>
                  </a:lnTo>
                  <a:lnTo>
                    <a:pt x="51607" y="93505"/>
                  </a:lnTo>
                  <a:cubicBezTo>
                    <a:pt x="36305" y="93505"/>
                    <a:pt x="33792" y="93505"/>
                    <a:pt x="33792" y="83282"/>
                  </a:cubicBezTo>
                  <a:lnTo>
                    <a:pt x="33792" y="41482"/>
                  </a:lnTo>
                  <a:cubicBezTo>
                    <a:pt x="33792" y="17855"/>
                    <a:pt x="50009" y="5133"/>
                    <a:pt x="64626" y="5133"/>
                  </a:cubicBezTo>
                  <a:cubicBezTo>
                    <a:pt x="79015" y="5133"/>
                    <a:pt x="81527" y="17401"/>
                    <a:pt x="81527" y="30350"/>
                  </a:cubicBezTo>
                  <a:lnTo>
                    <a:pt x="81527" y="83282"/>
                  </a:lnTo>
                  <a:cubicBezTo>
                    <a:pt x="81527" y="93505"/>
                    <a:pt x="79015" y="93505"/>
                    <a:pt x="63712" y="93505"/>
                  </a:cubicBezTo>
                  <a:lnTo>
                    <a:pt x="63712" y="100547"/>
                  </a:lnTo>
                  <a:lnTo>
                    <a:pt x="89521" y="99866"/>
                  </a:lnTo>
                  <a:lnTo>
                    <a:pt x="115102" y="100547"/>
                  </a:ln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32" name="任意多边形: 形状 131">
              <a:extLst>
                <a:ext uri="{FF2B5EF4-FFF2-40B4-BE49-F238E27FC236}">
                  <a16:creationId xmlns:a16="http://schemas.microsoft.com/office/drawing/2014/main" id="{FE9FFD8F-8C71-DFBB-CDEB-4254C2D9F7CC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6278944" y="4334886"/>
              <a:ext cx="192309" cy="155161"/>
            </a:xfrm>
            <a:custGeom>
              <a:avLst/>
              <a:gdLst>
                <a:gd name="connsiteX0" fmla="*/ 192537 w 192309"/>
                <a:gd name="connsiteY0" fmla="*/ 155297 h 155161"/>
                <a:gd name="connsiteX1" fmla="*/ 192537 w 192309"/>
                <a:gd name="connsiteY1" fmla="*/ 148254 h 155161"/>
                <a:gd name="connsiteX2" fmla="*/ 187055 w 192309"/>
                <a:gd name="connsiteY2" fmla="*/ 148254 h 155161"/>
                <a:gd name="connsiteX3" fmla="*/ 169012 w 192309"/>
                <a:gd name="connsiteY3" fmla="*/ 137577 h 155161"/>
                <a:gd name="connsiteX4" fmla="*/ 169012 w 192309"/>
                <a:gd name="connsiteY4" fmla="*/ 17855 h 155161"/>
                <a:gd name="connsiteX5" fmla="*/ 187055 w 192309"/>
                <a:gd name="connsiteY5" fmla="*/ 7178 h 155161"/>
                <a:gd name="connsiteX6" fmla="*/ 192537 w 192309"/>
                <a:gd name="connsiteY6" fmla="*/ 7178 h 155161"/>
                <a:gd name="connsiteX7" fmla="*/ 192537 w 192309"/>
                <a:gd name="connsiteY7" fmla="*/ 135 h 155161"/>
                <a:gd name="connsiteX8" fmla="*/ 153938 w 192309"/>
                <a:gd name="connsiteY8" fmla="*/ 135 h 155161"/>
                <a:gd name="connsiteX9" fmla="*/ 146401 w 192309"/>
                <a:gd name="connsiteY9" fmla="*/ 4452 h 155161"/>
                <a:gd name="connsiteX10" fmla="*/ 96382 w 192309"/>
                <a:gd name="connsiteY10" fmla="*/ 132352 h 155161"/>
                <a:gd name="connsiteX11" fmla="*/ 46820 w 192309"/>
                <a:gd name="connsiteY11" fmla="*/ 5133 h 155161"/>
                <a:gd name="connsiteX12" fmla="*/ 38826 w 192309"/>
                <a:gd name="connsiteY12" fmla="*/ 135 h 155161"/>
                <a:gd name="connsiteX13" fmla="*/ 227 w 192309"/>
                <a:gd name="connsiteY13" fmla="*/ 135 h 155161"/>
                <a:gd name="connsiteX14" fmla="*/ 227 w 192309"/>
                <a:gd name="connsiteY14" fmla="*/ 7178 h 155161"/>
                <a:gd name="connsiteX15" fmla="*/ 5708 w 192309"/>
                <a:gd name="connsiteY15" fmla="*/ 7178 h 155161"/>
                <a:gd name="connsiteX16" fmla="*/ 23752 w 192309"/>
                <a:gd name="connsiteY16" fmla="*/ 17855 h 155161"/>
                <a:gd name="connsiteX17" fmla="*/ 23752 w 192309"/>
                <a:gd name="connsiteY17" fmla="*/ 131443 h 155161"/>
                <a:gd name="connsiteX18" fmla="*/ 227 w 192309"/>
                <a:gd name="connsiteY18" fmla="*/ 148254 h 155161"/>
                <a:gd name="connsiteX19" fmla="*/ 227 w 192309"/>
                <a:gd name="connsiteY19" fmla="*/ 155297 h 155161"/>
                <a:gd name="connsiteX20" fmla="*/ 26949 w 192309"/>
                <a:gd name="connsiteY20" fmla="*/ 154615 h 155161"/>
                <a:gd name="connsiteX21" fmla="*/ 53672 w 192309"/>
                <a:gd name="connsiteY21" fmla="*/ 155297 h 155161"/>
                <a:gd name="connsiteX22" fmla="*/ 53672 w 192309"/>
                <a:gd name="connsiteY22" fmla="*/ 148254 h 155161"/>
                <a:gd name="connsiteX23" fmla="*/ 30147 w 192309"/>
                <a:gd name="connsiteY23" fmla="*/ 131443 h 155161"/>
                <a:gd name="connsiteX24" fmla="*/ 30147 w 192309"/>
                <a:gd name="connsiteY24" fmla="*/ 8995 h 155161"/>
                <a:gd name="connsiteX25" fmla="*/ 30375 w 192309"/>
                <a:gd name="connsiteY25" fmla="*/ 8995 h 155161"/>
                <a:gd name="connsiteX26" fmla="*/ 85419 w 192309"/>
                <a:gd name="connsiteY26" fmla="*/ 150299 h 155161"/>
                <a:gd name="connsiteX27" fmla="*/ 89987 w 192309"/>
                <a:gd name="connsiteY27" fmla="*/ 155297 h 155161"/>
                <a:gd name="connsiteX28" fmla="*/ 94098 w 192309"/>
                <a:gd name="connsiteY28" fmla="*/ 150981 h 155161"/>
                <a:gd name="connsiteX29" fmla="*/ 150283 w 192309"/>
                <a:gd name="connsiteY29" fmla="*/ 7178 h 155161"/>
                <a:gd name="connsiteX30" fmla="*/ 150512 w 192309"/>
                <a:gd name="connsiteY30" fmla="*/ 7178 h 155161"/>
                <a:gd name="connsiteX31" fmla="*/ 150512 w 192309"/>
                <a:gd name="connsiteY31" fmla="*/ 137577 h 155161"/>
                <a:gd name="connsiteX32" fmla="*/ 132469 w 192309"/>
                <a:gd name="connsiteY32" fmla="*/ 148254 h 155161"/>
                <a:gd name="connsiteX33" fmla="*/ 126987 w 192309"/>
                <a:gd name="connsiteY33" fmla="*/ 148254 h 155161"/>
                <a:gd name="connsiteX34" fmla="*/ 126987 w 192309"/>
                <a:gd name="connsiteY34" fmla="*/ 155297 h 155161"/>
                <a:gd name="connsiteX35" fmla="*/ 159876 w 192309"/>
                <a:gd name="connsiteY35" fmla="*/ 154615 h 155161"/>
                <a:gd name="connsiteX36" fmla="*/ 192537 w 192309"/>
                <a:gd name="connsiteY36" fmla="*/ 155297 h 155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92309" h="155161">
                  <a:moveTo>
                    <a:pt x="192537" y="155297"/>
                  </a:moveTo>
                  <a:lnTo>
                    <a:pt x="192537" y="148254"/>
                  </a:lnTo>
                  <a:lnTo>
                    <a:pt x="187055" y="148254"/>
                  </a:lnTo>
                  <a:cubicBezTo>
                    <a:pt x="169469" y="148254"/>
                    <a:pt x="169012" y="145756"/>
                    <a:pt x="169012" y="137577"/>
                  </a:cubicBezTo>
                  <a:lnTo>
                    <a:pt x="169012" y="17855"/>
                  </a:lnTo>
                  <a:cubicBezTo>
                    <a:pt x="169012" y="9677"/>
                    <a:pt x="169469" y="7178"/>
                    <a:pt x="187055" y="7178"/>
                  </a:cubicBezTo>
                  <a:lnTo>
                    <a:pt x="192537" y="7178"/>
                  </a:lnTo>
                  <a:lnTo>
                    <a:pt x="192537" y="135"/>
                  </a:lnTo>
                  <a:lnTo>
                    <a:pt x="153938" y="135"/>
                  </a:lnTo>
                  <a:cubicBezTo>
                    <a:pt x="148000" y="135"/>
                    <a:pt x="148000" y="363"/>
                    <a:pt x="146401" y="4452"/>
                  </a:cubicBezTo>
                  <a:lnTo>
                    <a:pt x="96382" y="132352"/>
                  </a:lnTo>
                  <a:lnTo>
                    <a:pt x="46820" y="5133"/>
                  </a:lnTo>
                  <a:cubicBezTo>
                    <a:pt x="44764" y="135"/>
                    <a:pt x="44079" y="135"/>
                    <a:pt x="38826" y="135"/>
                  </a:cubicBezTo>
                  <a:lnTo>
                    <a:pt x="227" y="135"/>
                  </a:lnTo>
                  <a:lnTo>
                    <a:pt x="227" y="7178"/>
                  </a:lnTo>
                  <a:lnTo>
                    <a:pt x="5708" y="7178"/>
                  </a:lnTo>
                  <a:cubicBezTo>
                    <a:pt x="23295" y="7178"/>
                    <a:pt x="23752" y="9677"/>
                    <a:pt x="23752" y="17855"/>
                  </a:cubicBezTo>
                  <a:lnTo>
                    <a:pt x="23752" y="131443"/>
                  </a:lnTo>
                  <a:cubicBezTo>
                    <a:pt x="23752" y="137577"/>
                    <a:pt x="23752" y="148254"/>
                    <a:pt x="227" y="148254"/>
                  </a:cubicBezTo>
                  <a:lnTo>
                    <a:pt x="227" y="155297"/>
                  </a:lnTo>
                  <a:lnTo>
                    <a:pt x="26949" y="154615"/>
                  </a:lnTo>
                  <a:lnTo>
                    <a:pt x="53672" y="155297"/>
                  </a:lnTo>
                  <a:lnTo>
                    <a:pt x="53672" y="148254"/>
                  </a:lnTo>
                  <a:cubicBezTo>
                    <a:pt x="30147" y="148254"/>
                    <a:pt x="30147" y="137577"/>
                    <a:pt x="30147" y="131443"/>
                  </a:cubicBezTo>
                  <a:lnTo>
                    <a:pt x="30147" y="8995"/>
                  </a:lnTo>
                  <a:lnTo>
                    <a:pt x="30375" y="8995"/>
                  </a:lnTo>
                  <a:lnTo>
                    <a:pt x="85419" y="150299"/>
                  </a:lnTo>
                  <a:cubicBezTo>
                    <a:pt x="86561" y="153252"/>
                    <a:pt x="87703" y="155297"/>
                    <a:pt x="89987" y="155297"/>
                  </a:cubicBezTo>
                  <a:cubicBezTo>
                    <a:pt x="92499" y="155297"/>
                    <a:pt x="93184" y="153480"/>
                    <a:pt x="94098" y="150981"/>
                  </a:cubicBezTo>
                  <a:lnTo>
                    <a:pt x="150283" y="7178"/>
                  </a:lnTo>
                  <a:lnTo>
                    <a:pt x="150512" y="7178"/>
                  </a:lnTo>
                  <a:lnTo>
                    <a:pt x="150512" y="137577"/>
                  </a:lnTo>
                  <a:cubicBezTo>
                    <a:pt x="150512" y="145756"/>
                    <a:pt x="150055" y="148254"/>
                    <a:pt x="132469" y="148254"/>
                  </a:cubicBezTo>
                  <a:lnTo>
                    <a:pt x="126987" y="148254"/>
                  </a:lnTo>
                  <a:lnTo>
                    <a:pt x="126987" y="155297"/>
                  </a:lnTo>
                  <a:cubicBezTo>
                    <a:pt x="135438" y="154615"/>
                    <a:pt x="150969" y="154615"/>
                    <a:pt x="159876" y="154615"/>
                  </a:cubicBezTo>
                  <a:cubicBezTo>
                    <a:pt x="168784" y="154615"/>
                    <a:pt x="184086" y="154615"/>
                    <a:pt x="192537" y="155297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33" name="任意多边形: 形状 132">
              <a:extLst>
                <a:ext uri="{FF2B5EF4-FFF2-40B4-BE49-F238E27FC236}">
                  <a16:creationId xmlns:a16="http://schemas.microsoft.com/office/drawing/2014/main" id="{9C1236E9-96CC-8C67-CB24-35731CAE4AF9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6486328" y="4388272"/>
              <a:ext cx="101179" cy="104274"/>
            </a:xfrm>
            <a:custGeom>
              <a:avLst/>
              <a:gdLst>
                <a:gd name="connsiteX0" fmla="*/ 101416 w 101179"/>
                <a:gd name="connsiteY0" fmla="*/ 53295 h 104274"/>
                <a:gd name="connsiteX1" fmla="*/ 50940 w 101179"/>
                <a:gd name="connsiteY1" fmla="*/ 135 h 104274"/>
                <a:gd name="connsiteX2" fmla="*/ 236 w 101179"/>
                <a:gd name="connsiteY2" fmla="*/ 53295 h 104274"/>
                <a:gd name="connsiteX3" fmla="*/ 50712 w 101179"/>
                <a:gd name="connsiteY3" fmla="*/ 104409 h 104274"/>
                <a:gd name="connsiteX4" fmla="*/ 101416 w 101179"/>
                <a:gd name="connsiteY4" fmla="*/ 53295 h 104274"/>
                <a:gd name="connsiteX5" fmla="*/ 82459 w 101179"/>
                <a:gd name="connsiteY5" fmla="*/ 51477 h 104274"/>
                <a:gd name="connsiteX6" fmla="*/ 77434 w 101179"/>
                <a:gd name="connsiteY6" fmla="*/ 81919 h 104274"/>
                <a:gd name="connsiteX7" fmla="*/ 50940 w 101179"/>
                <a:gd name="connsiteY7" fmla="*/ 98730 h 104274"/>
                <a:gd name="connsiteX8" fmla="*/ 24903 w 101179"/>
                <a:gd name="connsiteY8" fmla="*/ 83509 h 104274"/>
                <a:gd name="connsiteX9" fmla="*/ 19193 w 101179"/>
                <a:gd name="connsiteY9" fmla="*/ 51477 h 104274"/>
                <a:gd name="connsiteX10" fmla="*/ 24674 w 101179"/>
                <a:gd name="connsiteY10" fmla="*/ 20354 h 104274"/>
                <a:gd name="connsiteX11" fmla="*/ 50712 w 101179"/>
                <a:gd name="connsiteY11" fmla="*/ 5133 h 104274"/>
                <a:gd name="connsiteX12" fmla="*/ 76521 w 101179"/>
                <a:gd name="connsiteY12" fmla="*/ 19900 h 104274"/>
                <a:gd name="connsiteX13" fmla="*/ 82459 w 101179"/>
                <a:gd name="connsiteY13" fmla="*/ 51477 h 104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1179" h="104274">
                  <a:moveTo>
                    <a:pt x="101416" y="53295"/>
                  </a:moveTo>
                  <a:cubicBezTo>
                    <a:pt x="101416" y="24216"/>
                    <a:pt x="78576" y="135"/>
                    <a:pt x="50940" y="135"/>
                  </a:cubicBezTo>
                  <a:cubicBezTo>
                    <a:pt x="22391" y="135"/>
                    <a:pt x="236" y="24898"/>
                    <a:pt x="236" y="53295"/>
                  </a:cubicBezTo>
                  <a:cubicBezTo>
                    <a:pt x="236" y="82600"/>
                    <a:pt x="23989" y="104409"/>
                    <a:pt x="50712" y="104409"/>
                  </a:cubicBezTo>
                  <a:cubicBezTo>
                    <a:pt x="78348" y="104409"/>
                    <a:pt x="101416" y="82146"/>
                    <a:pt x="101416" y="53295"/>
                  </a:cubicBezTo>
                  <a:close/>
                  <a:moveTo>
                    <a:pt x="82459" y="51477"/>
                  </a:moveTo>
                  <a:cubicBezTo>
                    <a:pt x="82459" y="59656"/>
                    <a:pt x="82459" y="71923"/>
                    <a:pt x="77434" y="81919"/>
                  </a:cubicBezTo>
                  <a:cubicBezTo>
                    <a:pt x="72409" y="92142"/>
                    <a:pt x="62360" y="98730"/>
                    <a:pt x="50940" y="98730"/>
                  </a:cubicBezTo>
                  <a:cubicBezTo>
                    <a:pt x="41119" y="98730"/>
                    <a:pt x="31070" y="93959"/>
                    <a:pt x="24903" y="83509"/>
                  </a:cubicBezTo>
                  <a:cubicBezTo>
                    <a:pt x="19193" y="73513"/>
                    <a:pt x="19193" y="59656"/>
                    <a:pt x="19193" y="51477"/>
                  </a:cubicBezTo>
                  <a:cubicBezTo>
                    <a:pt x="19193" y="42617"/>
                    <a:pt x="19193" y="30350"/>
                    <a:pt x="24674" y="20354"/>
                  </a:cubicBezTo>
                  <a:cubicBezTo>
                    <a:pt x="30841" y="9904"/>
                    <a:pt x="41576" y="5133"/>
                    <a:pt x="50712" y="5133"/>
                  </a:cubicBezTo>
                  <a:cubicBezTo>
                    <a:pt x="60761" y="5133"/>
                    <a:pt x="70582" y="10131"/>
                    <a:pt x="76521" y="19900"/>
                  </a:cubicBezTo>
                  <a:cubicBezTo>
                    <a:pt x="82459" y="29668"/>
                    <a:pt x="82459" y="42845"/>
                    <a:pt x="82459" y="51477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34" name="任意多边形: 形状 133">
              <a:extLst>
                <a:ext uri="{FF2B5EF4-FFF2-40B4-BE49-F238E27FC236}">
                  <a16:creationId xmlns:a16="http://schemas.microsoft.com/office/drawing/2014/main" id="{DDF46E8C-484D-3D4E-B260-69D0F9011B97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6608292" y="4332387"/>
              <a:ext cx="112599" cy="160159"/>
            </a:xfrm>
            <a:custGeom>
              <a:avLst/>
              <a:gdLst>
                <a:gd name="connsiteX0" fmla="*/ 112841 w 112599"/>
                <a:gd name="connsiteY0" fmla="*/ 157796 h 160159"/>
                <a:gd name="connsiteX1" fmla="*/ 112841 w 112599"/>
                <a:gd name="connsiteY1" fmla="*/ 150753 h 160159"/>
                <a:gd name="connsiteX2" fmla="*/ 95026 w 112599"/>
                <a:gd name="connsiteY2" fmla="*/ 138032 h 160159"/>
                <a:gd name="connsiteX3" fmla="*/ 95026 w 112599"/>
                <a:gd name="connsiteY3" fmla="*/ 135 h 160159"/>
                <a:gd name="connsiteX4" fmla="*/ 62137 w 112599"/>
                <a:gd name="connsiteY4" fmla="*/ 2634 h 160159"/>
                <a:gd name="connsiteX5" fmla="*/ 62137 w 112599"/>
                <a:gd name="connsiteY5" fmla="*/ 9677 h 160159"/>
                <a:gd name="connsiteX6" fmla="*/ 79952 w 112599"/>
                <a:gd name="connsiteY6" fmla="*/ 22399 h 160159"/>
                <a:gd name="connsiteX7" fmla="*/ 79952 w 112599"/>
                <a:gd name="connsiteY7" fmla="*/ 71469 h 160159"/>
                <a:gd name="connsiteX8" fmla="*/ 51174 w 112599"/>
                <a:gd name="connsiteY8" fmla="*/ 57384 h 160159"/>
                <a:gd name="connsiteX9" fmla="*/ 241 w 112599"/>
                <a:gd name="connsiteY9" fmla="*/ 108953 h 160159"/>
                <a:gd name="connsiteX10" fmla="*/ 48661 w 112599"/>
                <a:gd name="connsiteY10" fmla="*/ 160295 h 160159"/>
                <a:gd name="connsiteX11" fmla="*/ 79267 w 112599"/>
                <a:gd name="connsiteY11" fmla="*/ 145301 h 160159"/>
                <a:gd name="connsiteX12" fmla="*/ 79267 w 112599"/>
                <a:gd name="connsiteY12" fmla="*/ 160295 h 160159"/>
                <a:gd name="connsiteX13" fmla="*/ 112841 w 112599"/>
                <a:gd name="connsiteY13" fmla="*/ 157796 h 160159"/>
                <a:gd name="connsiteX14" fmla="*/ 79267 w 112599"/>
                <a:gd name="connsiteY14" fmla="*/ 130989 h 160159"/>
                <a:gd name="connsiteX15" fmla="*/ 76754 w 112599"/>
                <a:gd name="connsiteY15" fmla="*/ 139395 h 160159"/>
                <a:gd name="connsiteX16" fmla="*/ 49803 w 112599"/>
                <a:gd name="connsiteY16" fmla="*/ 155297 h 160159"/>
                <a:gd name="connsiteX17" fmla="*/ 25822 w 112599"/>
                <a:gd name="connsiteY17" fmla="*/ 140758 h 160159"/>
                <a:gd name="connsiteX18" fmla="*/ 19198 w 112599"/>
                <a:gd name="connsiteY18" fmla="*/ 109180 h 160159"/>
                <a:gd name="connsiteX19" fmla="*/ 26279 w 112599"/>
                <a:gd name="connsiteY19" fmla="*/ 76921 h 160159"/>
                <a:gd name="connsiteX20" fmla="*/ 52087 w 112599"/>
                <a:gd name="connsiteY20" fmla="*/ 62382 h 160159"/>
                <a:gd name="connsiteX21" fmla="*/ 76754 w 112599"/>
                <a:gd name="connsiteY21" fmla="*/ 76012 h 160159"/>
                <a:gd name="connsiteX22" fmla="*/ 79267 w 112599"/>
                <a:gd name="connsiteY22" fmla="*/ 84418 h 160159"/>
                <a:gd name="connsiteX23" fmla="*/ 79267 w 112599"/>
                <a:gd name="connsiteY23" fmla="*/ 130989 h 160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99" h="160159">
                  <a:moveTo>
                    <a:pt x="112841" y="157796"/>
                  </a:moveTo>
                  <a:lnTo>
                    <a:pt x="112841" y="150753"/>
                  </a:lnTo>
                  <a:cubicBezTo>
                    <a:pt x="96853" y="150753"/>
                    <a:pt x="95026" y="149163"/>
                    <a:pt x="95026" y="138032"/>
                  </a:cubicBezTo>
                  <a:lnTo>
                    <a:pt x="95026" y="135"/>
                  </a:lnTo>
                  <a:lnTo>
                    <a:pt x="62137" y="2634"/>
                  </a:lnTo>
                  <a:lnTo>
                    <a:pt x="62137" y="9677"/>
                  </a:lnTo>
                  <a:cubicBezTo>
                    <a:pt x="78125" y="9677"/>
                    <a:pt x="79952" y="11267"/>
                    <a:pt x="79952" y="22399"/>
                  </a:cubicBezTo>
                  <a:lnTo>
                    <a:pt x="79952" y="71469"/>
                  </a:lnTo>
                  <a:cubicBezTo>
                    <a:pt x="73328" y="63290"/>
                    <a:pt x="63507" y="57384"/>
                    <a:pt x="51174" y="57384"/>
                  </a:cubicBezTo>
                  <a:cubicBezTo>
                    <a:pt x="24223" y="57384"/>
                    <a:pt x="241" y="79647"/>
                    <a:pt x="241" y="108953"/>
                  </a:cubicBezTo>
                  <a:cubicBezTo>
                    <a:pt x="241" y="137804"/>
                    <a:pt x="22624" y="160295"/>
                    <a:pt x="48661" y="160295"/>
                  </a:cubicBezTo>
                  <a:cubicBezTo>
                    <a:pt x="63279" y="160295"/>
                    <a:pt x="73557" y="152571"/>
                    <a:pt x="79267" y="145301"/>
                  </a:cubicBezTo>
                  <a:lnTo>
                    <a:pt x="79267" y="160295"/>
                  </a:lnTo>
                  <a:lnTo>
                    <a:pt x="112841" y="157796"/>
                  </a:lnTo>
                  <a:close/>
                  <a:moveTo>
                    <a:pt x="79267" y="130989"/>
                  </a:moveTo>
                  <a:cubicBezTo>
                    <a:pt x="79267" y="135078"/>
                    <a:pt x="79267" y="135533"/>
                    <a:pt x="76754" y="139395"/>
                  </a:cubicBezTo>
                  <a:cubicBezTo>
                    <a:pt x="69902" y="150299"/>
                    <a:pt x="59624" y="155297"/>
                    <a:pt x="49803" y="155297"/>
                  </a:cubicBezTo>
                  <a:cubicBezTo>
                    <a:pt x="39526" y="155297"/>
                    <a:pt x="31303" y="149390"/>
                    <a:pt x="25822" y="140758"/>
                  </a:cubicBezTo>
                  <a:cubicBezTo>
                    <a:pt x="19883" y="131443"/>
                    <a:pt x="19198" y="118494"/>
                    <a:pt x="19198" y="109180"/>
                  </a:cubicBezTo>
                  <a:cubicBezTo>
                    <a:pt x="19198" y="100775"/>
                    <a:pt x="19655" y="87144"/>
                    <a:pt x="26279" y="76921"/>
                  </a:cubicBezTo>
                  <a:cubicBezTo>
                    <a:pt x="31075" y="69879"/>
                    <a:pt x="39754" y="62382"/>
                    <a:pt x="52087" y="62382"/>
                  </a:cubicBezTo>
                  <a:cubicBezTo>
                    <a:pt x="60081" y="62382"/>
                    <a:pt x="69674" y="65789"/>
                    <a:pt x="76754" y="76012"/>
                  </a:cubicBezTo>
                  <a:cubicBezTo>
                    <a:pt x="79267" y="79874"/>
                    <a:pt x="79267" y="80329"/>
                    <a:pt x="79267" y="84418"/>
                  </a:cubicBezTo>
                  <a:lnTo>
                    <a:pt x="79267" y="130989"/>
                  </a:ln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35" name="任意多边形: 形状 134">
              <a:extLst>
                <a:ext uri="{FF2B5EF4-FFF2-40B4-BE49-F238E27FC236}">
                  <a16:creationId xmlns:a16="http://schemas.microsoft.com/office/drawing/2014/main" id="{46FF754E-270B-4DDD-602A-CF28AFFA4C86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6733910" y="4388272"/>
              <a:ext cx="88389" cy="104274"/>
            </a:xfrm>
            <a:custGeom>
              <a:avLst/>
              <a:gdLst>
                <a:gd name="connsiteX0" fmla="*/ 88636 w 88389"/>
                <a:gd name="connsiteY0" fmla="*/ 74876 h 104274"/>
                <a:gd name="connsiteX1" fmla="*/ 85667 w 88389"/>
                <a:gd name="connsiteY1" fmla="*/ 72150 h 104274"/>
                <a:gd name="connsiteX2" fmla="*/ 82698 w 88389"/>
                <a:gd name="connsiteY2" fmla="*/ 75331 h 104274"/>
                <a:gd name="connsiteX3" fmla="*/ 51864 w 88389"/>
                <a:gd name="connsiteY3" fmla="*/ 98730 h 104274"/>
                <a:gd name="connsiteX4" fmla="*/ 26056 w 88389"/>
                <a:gd name="connsiteY4" fmla="*/ 83509 h 104274"/>
                <a:gd name="connsiteX5" fmla="*/ 19204 w 88389"/>
                <a:gd name="connsiteY5" fmla="*/ 49433 h 104274"/>
                <a:gd name="connsiteX6" fmla="*/ 82926 w 88389"/>
                <a:gd name="connsiteY6" fmla="*/ 49433 h 104274"/>
                <a:gd name="connsiteX7" fmla="*/ 88636 w 88389"/>
                <a:gd name="connsiteY7" fmla="*/ 44662 h 104274"/>
                <a:gd name="connsiteX8" fmla="*/ 47753 w 88389"/>
                <a:gd name="connsiteY8" fmla="*/ 135 h 104274"/>
                <a:gd name="connsiteX9" fmla="*/ 247 w 88389"/>
                <a:gd name="connsiteY9" fmla="*/ 51932 h 104274"/>
                <a:gd name="connsiteX10" fmla="*/ 50494 w 88389"/>
                <a:gd name="connsiteY10" fmla="*/ 104409 h 104274"/>
                <a:gd name="connsiteX11" fmla="*/ 88636 w 88389"/>
                <a:gd name="connsiteY11" fmla="*/ 74876 h 104274"/>
                <a:gd name="connsiteX12" fmla="*/ 73562 w 88389"/>
                <a:gd name="connsiteY12" fmla="*/ 44662 h 104274"/>
                <a:gd name="connsiteX13" fmla="*/ 19432 w 88389"/>
                <a:gd name="connsiteY13" fmla="*/ 44662 h 104274"/>
                <a:gd name="connsiteX14" fmla="*/ 47753 w 88389"/>
                <a:gd name="connsiteY14" fmla="*/ 5133 h 104274"/>
                <a:gd name="connsiteX15" fmla="*/ 73562 w 88389"/>
                <a:gd name="connsiteY15" fmla="*/ 44662 h 104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8389" h="104274">
                  <a:moveTo>
                    <a:pt x="88636" y="74876"/>
                  </a:moveTo>
                  <a:cubicBezTo>
                    <a:pt x="88636" y="72605"/>
                    <a:pt x="86809" y="72150"/>
                    <a:pt x="85667" y="72150"/>
                  </a:cubicBezTo>
                  <a:cubicBezTo>
                    <a:pt x="83612" y="72150"/>
                    <a:pt x="83155" y="73513"/>
                    <a:pt x="82698" y="75331"/>
                  </a:cubicBezTo>
                  <a:cubicBezTo>
                    <a:pt x="74704" y="98730"/>
                    <a:pt x="54148" y="98730"/>
                    <a:pt x="51864" y="98730"/>
                  </a:cubicBezTo>
                  <a:cubicBezTo>
                    <a:pt x="40445" y="98730"/>
                    <a:pt x="31309" y="91915"/>
                    <a:pt x="26056" y="83509"/>
                  </a:cubicBezTo>
                  <a:cubicBezTo>
                    <a:pt x="19204" y="72605"/>
                    <a:pt x="19204" y="57611"/>
                    <a:pt x="19204" y="49433"/>
                  </a:cubicBezTo>
                  <a:lnTo>
                    <a:pt x="82926" y="49433"/>
                  </a:lnTo>
                  <a:cubicBezTo>
                    <a:pt x="87951" y="49433"/>
                    <a:pt x="88636" y="49433"/>
                    <a:pt x="88636" y="44662"/>
                  </a:cubicBezTo>
                  <a:cubicBezTo>
                    <a:pt x="88636" y="22172"/>
                    <a:pt x="76303" y="135"/>
                    <a:pt x="47753" y="135"/>
                  </a:cubicBezTo>
                  <a:cubicBezTo>
                    <a:pt x="21259" y="135"/>
                    <a:pt x="247" y="23535"/>
                    <a:pt x="247" y="51932"/>
                  </a:cubicBezTo>
                  <a:cubicBezTo>
                    <a:pt x="247" y="82373"/>
                    <a:pt x="24228" y="104409"/>
                    <a:pt x="50494" y="104409"/>
                  </a:cubicBezTo>
                  <a:cubicBezTo>
                    <a:pt x="78358" y="104409"/>
                    <a:pt x="88636" y="79193"/>
                    <a:pt x="88636" y="74876"/>
                  </a:cubicBezTo>
                  <a:close/>
                  <a:moveTo>
                    <a:pt x="73562" y="44662"/>
                  </a:moveTo>
                  <a:lnTo>
                    <a:pt x="19432" y="44662"/>
                  </a:lnTo>
                  <a:cubicBezTo>
                    <a:pt x="20803" y="10813"/>
                    <a:pt x="39988" y="5133"/>
                    <a:pt x="47753" y="5133"/>
                  </a:cubicBezTo>
                  <a:cubicBezTo>
                    <a:pt x="71278" y="5133"/>
                    <a:pt x="73562" y="35802"/>
                    <a:pt x="73562" y="44662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36" name="任意多边形: 形状 135">
              <a:extLst>
                <a:ext uri="{FF2B5EF4-FFF2-40B4-BE49-F238E27FC236}">
                  <a16:creationId xmlns:a16="http://schemas.microsoft.com/office/drawing/2014/main" id="{BE7463AD-8A1A-9A1F-13C8-86844844E131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6836460" y="4332387"/>
              <a:ext cx="50704" cy="157660"/>
            </a:xfrm>
            <a:custGeom>
              <a:avLst/>
              <a:gdLst>
                <a:gd name="connsiteX0" fmla="*/ 50955 w 50704"/>
                <a:gd name="connsiteY0" fmla="*/ 157796 h 157660"/>
                <a:gd name="connsiteX1" fmla="*/ 50955 w 50704"/>
                <a:gd name="connsiteY1" fmla="*/ 150753 h 157660"/>
                <a:gd name="connsiteX2" fmla="*/ 33140 w 50704"/>
                <a:gd name="connsiteY2" fmla="*/ 140530 h 157660"/>
                <a:gd name="connsiteX3" fmla="*/ 33140 w 50704"/>
                <a:gd name="connsiteY3" fmla="*/ 135 h 157660"/>
                <a:gd name="connsiteX4" fmla="*/ 251 w 50704"/>
                <a:gd name="connsiteY4" fmla="*/ 2634 h 157660"/>
                <a:gd name="connsiteX5" fmla="*/ 251 w 50704"/>
                <a:gd name="connsiteY5" fmla="*/ 9677 h 157660"/>
                <a:gd name="connsiteX6" fmla="*/ 18066 w 50704"/>
                <a:gd name="connsiteY6" fmla="*/ 22399 h 157660"/>
                <a:gd name="connsiteX7" fmla="*/ 18066 w 50704"/>
                <a:gd name="connsiteY7" fmla="*/ 140530 h 157660"/>
                <a:gd name="connsiteX8" fmla="*/ 251 w 50704"/>
                <a:gd name="connsiteY8" fmla="*/ 150753 h 157660"/>
                <a:gd name="connsiteX9" fmla="*/ 251 w 50704"/>
                <a:gd name="connsiteY9" fmla="*/ 157796 h 157660"/>
                <a:gd name="connsiteX10" fmla="*/ 25603 w 50704"/>
                <a:gd name="connsiteY10" fmla="*/ 157114 h 157660"/>
                <a:gd name="connsiteX11" fmla="*/ 50955 w 50704"/>
                <a:gd name="connsiteY11" fmla="*/ 157796 h 15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704" h="157660">
                  <a:moveTo>
                    <a:pt x="50955" y="157796"/>
                  </a:moveTo>
                  <a:lnTo>
                    <a:pt x="50955" y="150753"/>
                  </a:lnTo>
                  <a:cubicBezTo>
                    <a:pt x="35653" y="150753"/>
                    <a:pt x="33140" y="150753"/>
                    <a:pt x="33140" y="140530"/>
                  </a:cubicBezTo>
                  <a:lnTo>
                    <a:pt x="33140" y="135"/>
                  </a:lnTo>
                  <a:lnTo>
                    <a:pt x="251" y="2634"/>
                  </a:lnTo>
                  <a:lnTo>
                    <a:pt x="251" y="9677"/>
                  </a:lnTo>
                  <a:cubicBezTo>
                    <a:pt x="16239" y="9677"/>
                    <a:pt x="18066" y="11267"/>
                    <a:pt x="18066" y="22399"/>
                  </a:cubicBezTo>
                  <a:lnTo>
                    <a:pt x="18066" y="140530"/>
                  </a:lnTo>
                  <a:cubicBezTo>
                    <a:pt x="18066" y="150753"/>
                    <a:pt x="15554" y="150753"/>
                    <a:pt x="251" y="150753"/>
                  </a:cubicBezTo>
                  <a:lnTo>
                    <a:pt x="251" y="157796"/>
                  </a:lnTo>
                  <a:lnTo>
                    <a:pt x="25603" y="157114"/>
                  </a:lnTo>
                  <a:lnTo>
                    <a:pt x="50955" y="157796"/>
                  </a:ln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37" name="任意多边形: 形状 136">
              <a:extLst>
                <a:ext uri="{FF2B5EF4-FFF2-40B4-BE49-F238E27FC236}">
                  <a16:creationId xmlns:a16="http://schemas.microsoft.com/office/drawing/2014/main" id="{00670BAA-2531-79D9-215E-0815BA508AD4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6991085" y="4319665"/>
              <a:ext cx="52988" cy="227176"/>
            </a:xfrm>
            <a:custGeom>
              <a:avLst/>
              <a:gdLst>
                <a:gd name="connsiteX0" fmla="*/ 53245 w 52988"/>
                <a:gd name="connsiteY0" fmla="*/ 225040 h 227176"/>
                <a:gd name="connsiteX1" fmla="*/ 49363 w 52988"/>
                <a:gd name="connsiteY1" fmla="*/ 220042 h 227176"/>
                <a:gd name="connsiteX2" fmla="*/ 13504 w 52988"/>
                <a:gd name="connsiteY2" fmla="*/ 113724 h 227176"/>
                <a:gd name="connsiteX3" fmla="*/ 50276 w 52988"/>
                <a:gd name="connsiteY3" fmla="*/ 6269 h 227176"/>
                <a:gd name="connsiteX4" fmla="*/ 53245 w 52988"/>
                <a:gd name="connsiteY4" fmla="*/ 2407 h 227176"/>
                <a:gd name="connsiteX5" fmla="*/ 50961 w 52988"/>
                <a:gd name="connsiteY5" fmla="*/ 135 h 227176"/>
                <a:gd name="connsiteX6" fmla="*/ 14646 w 52988"/>
                <a:gd name="connsiteY6" fmla="*/ 44435 h 227176"/>
                <a:gd name="connsiteX7" fmla="*/ 257 w 52988"/>
                <a:gd name="connsiteY7" fmla="*/ 113724 h 227176"/>
                <a:gd name="connsiteX8" fmla="*/ 15332 w 52988"/>
                <a:gd name="connsiteY8" fmla="*/ 184603 h 227176"/>
                <a:gd name="connsiteX9" fmla="*/ 50961 w 52988"/>
                <a:gd name="connsiteY9" fmla="*/ 227312 h 227176"/>
                <a:gd name="connsiteX10" fmla="*/ 53245 w 52988"/>
                <a:gd name="connsiteY10" fmla="*/ 225040 h 227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988" h="227176">
                  <a:moveTo>
                    <a:pt x="53245" y="225040"/>
                  </a:moveTo>
                  <a:cubicBezTo>
                    <a:pt x="53245" y="224359"/>
                    <a:pt x="53245" y="223904"/>
                    <a:pt x="49363" y="220042"/>
                  </a:cubicBezTo>
                  <a:cubicBezTo>
                    <a:pt x="20813" y="191418"/>
                    <a:pt x="13504" y="148482"/>
                    <a:pt x="13504" y="113724"/>
                  </a:cubicBezTo>
                  <a:cubicBezTo>
                    <a:pt x="13504" y="74195"/>
                    <a:pt x="22183" y="34666"/>
                    <a:pt x="50276" y="6269"/>
                  </a:cubicBezTo>
                  <a:cubicBezTo>
                    <a:pt x="53245" y="3543"/>
                    <a:pt x="53245" y="3089"/>
                    <a:pt x="53245" y="2407"/>
                  </a:cubicBezTo>
                  <a:cubicBezTo>
                    <a:pt x="53245" y="817"/>
                    <a:pt x="52332" y="135"/>
                    <a:pt x="50961" y="135"/>
                  </a:cubicBezTo>
                  <a:cubicBezTo>
                    <a:pt x="48677" y="135"/>
                    <a:pt x="28122" y="15583"/>
                    <a:pt x="14646" y="44435"/>
                  </a:cubicBezTo>
                  <a:cubicBezTo>
                    <a:pt x="2998" y="69424"/>
                    <a:pt x="257" y="94641"/>
                    <a:pt x="257" y="113724"/>
                  </a:cubicBezTo>
                  <a:cubicBezTo>
                    <a:pt x="257" y="131443"/>
                    <a:pt x="2770" y="158932"/>
                    <a:pt x="15332" y="184603"/>
                  </a:cubicBezTo>
                  <a:cubicBezTo>
                    <a:pt x="29035" y="212545"/>
                    <a:pt x="48677" y="227312"/>
                    <a:pt x="50961" y="227312"/>
                  </a:cubicBezTo>
                  <a:cubicBezTo>
                    <a:pt x="52332" y="227312"/>
                    <a:pt x="53245" y="226630"/>
                    <a:pt x="53245" y="225040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38" name="任意多边形: 形状 137">
              <a:extLst>
                <a:ext uri="{FF2B5EF4-FFF2-40B4-BE49-F238E27FC236}">
                  <a16:creationId xmlns:a16="http://schemas.microsoft.com/office/drawing/2014/main" id="{007A614B-52E9-3FD4-FF8F-718442C89E2D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7065313" y="4334886"/>
              <a:ext cx="153482" cy="155161"/>
            </a:xfrm>
            <a:custGeom>
              <a:avLst/>
              <a:gdLst>
                <a:gd name="connsiteX0" fmla="*/ 153744 w 153482"/>
                <a:gd name="connsiteY0" fmla="*/ 78966 h 155161"/>
                <a:gd name="connsiteX1" fmla="*/ 83854 w 153482"/>
                <a:gd name="connsiteY1" fmla="*/ 135 h 155161"/>
                <a:gd name="connsiteX2" fmla="*/ 261 w 153482"/>
                <a:gd name="connsiteY2" fmla="*/ 135 h 155161"/>
                <a:gd name="connsiteX3" fmla="*/ 261 w 153482"/>
                <a:gd name="connsiteY3" fmla="*/ 7178 h 155161"/>
                <a:gd name="connsiteX4" fmla="*/ 5743 w 153482"/>
                <a:gd name="connsiteY4" fmla="*/ 7178 h 155161"/>
                <a:gd name="connsiteX5" fmla="*/ 23786 w 153482"/>
                <a:gd name="connsiteY5" fmla="*/ 17855 h 155161"/>
                <a:gd name="connsiteX6" fmla="*/ 23786 w 153482"/>
                <a:gd name="connsiteY6" fmla="*/ 137577 h 155161"/>
                <a:gd name="connsiteX7" fmla="*/ 5743 w 153482"/>
                <a:gd name="connsiteY7" fmla="*/ 148254 h 155161"/>
                <a:gd name="connsiteX8" fmla="*/ 261 w 153482"/>
                <a:gd name="connsiteY8" fmla="*/ 148254 h 155161"/>
                <a:gd name="connsiteX9" fmla="*/ 261 w 153482"/>
                <a:gd name="connsiteY9" fmla="*/ 155297 h 155161"/>
                <a:gd name="connsiteX10" fmla="*/ 83854 w 153482"/>
                <a:gd name="connsiteY10" fmla="*/ 155297 h 155161"/>
                <a:gd name="connsiteX11" fmla="*/ 153744 w 153482"/>
                <a:gd name="connsiteY11" fmla="*/ 78966 h 155161"/>
                <a:gd name="connsiteX12" fmla="*/ 130904 w 153482"/>
                <a:gd name="connsiteY12" fmla="*/ 78966 h 155161"/>
                <a:gd name="connsiteX13" fmla="*/ 118342 w 153482"/>
                <a:gd name="connsiteY13" fmla="*/ 128944 h 155161"/>
                <a:gd name="connsiteX14" fmla="*/ 77688 w 153482"/>
                <a:gd name="connsiteY14" fmla="*/ 148254 h 155161"/>
                <a:gd name="connsiteX15" fmla="*/ 54620 w 153482"/>
                <a:gd name="connsiteY15" fmla="*/ 148254 h 155161"/>
                <a:gd name="connsiteX16" fmla="*/ 43428 w 153482"/>
                <a:gd name="connsiteY16" fmla="*/ 139167 h 155161"/>
                <a:gd name="connsiteX17" fmla="*/ 43428 w 153482"/>
                <a:gd name="connsiteY17" fmla="*/ 16265 h 155161"/>
                <a:gd name="connsiteX18" fmla="*/ 54620 w 153482"/>
                <a:gd name="connsiteY18" fmla="*/ 7178 h 155161"/>
                <a:gd name="connsiteX19" fmla="*/ 77459 w 153482"/>
                <a:gd name="connsiteY19" fmla="*/ 7178 h 155161"/>
                <a:gd name="connsiteX20" fmla="*/ 119027 w 153482"/>
                <a:gd name="connsiteY20" fmla="*/ 28305 h 155161"/>
                <a:gd name="connsiteX21" fmla="*/ 130904 w 153482"/>
                <a:gd name="connsiteY21" fmla="*/ 78966 h 155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3482" h="155161">
                  <a:moveTo>
                    <a:pt x="153744" y="78966"/>
                  </a:moveTo>
                  <a:cubicBezTo>
                    <a:pt x="153744" y="35802"/>
                    <a:pt x="122910" y="135"/>
                    <a:pt x="83854" y="135"/>
                  </a:cubicBezTo>
                  <a:lnTo>
                    <a:pt x="261" y="135"/>
                  </a:lnTo>
                  <a:lnTo>
                    <a:pt x="261" y="7178"/>
                  </a:lnTo>
                  <a:lnTo>
                    <a:pt x="5743" y="7178"/>
                  </a:lnTo>
                  <a:cubicBezTo>
                    <a:pt x="23329" y="7178"/>
                    <a:pt x="23786" y="9677"/>
                    <a:pt x="23786" y="17855"/>
                  </a:cubicBezTo>
                  <a:lnTo>
                    <a:pt x="23786" y="137577"/>
                  </a:lnTo>
                  <a:cubicBezTo>
                    <a:pt x="23786" y="145756"/>
                    <a:pt x="23329" y="148254"/>
                    <a:pt x="5743" y="148254"/>
                  </a:cubicBezTo>
                  <a:lnTo>
                    <a:pt x="261" y="148254"/>
                  </a:lnTo>
                  <a:lnTo>
                    <a:pt x="261" y="155297"/>
                  </a:lnTo>
                  <a:lnTo>
                    <a:pt x="83854" y="155297"/>
                  </a:lnTo>
                  <a:cubicBezTo>
                    <a:pt x="122225" y="155297"/>
                    <a:pt x="153744" y="121675"/>
                    <a:pt x="153744" y="78966"/>
                  </a:cubicBezTo>
                  <a:close/>
                  <a:moveTo>
                    <a:pt x="130904" y="78966"/>
                  </a:moveTo>
                  <a:cubicBezTo>
                    <a:pt x="130904" y="104182"/>
                    <a:pt x="126565" y="117813"/>
                    <a:pt x="118342" y="128944"/>
                  </a:cubicBezTo>
                  <a:cubicBezTo>
                    <a:pt x="113774" y="135078"/>
                    <a:pt x="100756" y="148254"/>
                    <a:pt x="77688" y="148254"/>
                  </a:cubicBezTo>
                  <a:lnTo>
                    <a:pt x="54620" y="148254"/>
                  </a:lnTo>
                  <a:cubicBezTo>
                    <a:pt x="43885" y="148254"/>
                    <a:pt x="43428" y="146664"/>
                    <a:pt x="43428" y="139167"/>
                  </a:cubicBezTo>
                  <a:lnTo>
                    <a:pt x="43428" y="16265"/>
                  </a:lnTo>
                  <a:cubicBezTo>
                    <a:pt x="43428" y="8768"/>
                    <a:pt x="43885" y="7178"/>
                    <a:pt x="54620" y="7178"/>
                  </a:cubicBezTo>
                  <a:lnTo>
                    <a:pt x="77459" y="7178"/>
                  </a:lnTo>
                  <a:cubicBezTo>
                    <a:pt x="91620" y="7178"/>
                    <a:pt x="107379" y="12176"/>
                    <a:pt x="119027" y="28305"/>
                  </a:cubicBezTo>
                  <a:cubicBezTo>
                    <a:pt x="128849" y="41709"/>
                    <a:pt x="130904" y="61246"/>
                    <a:pt x="130904" y="78966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39" name="任意多边形: 形状 138">
              <a:extLst>
                <a:ext uri="{FF2B5EF4-FFF2-40B4-BE49-F238E27FC236}">
                  <a16:creationId xmlns:a16="http://schemas.microsoft.com/office/drawing/2014/main" id="{26FA4009-B5D6-D465-882E-E784BD9AEF55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7239808" y="4334886"/>
              <a:ext cx="159192" cy="160159"/>
            </a:xfrm>
            <a:custGeom>
              <a:avLst/>
              <a:gdLst>
                <a:gd name="connsiteX0" fmla="*/ 159461 w 159192"/>
                <a:gd name="connsiteY0" fmla="*/ 135305 h 160159"/>
                <a:gd name="connsiteX1" fmla="*/ 156492 w 159192"/>
                <a:gd name="connsiteY1" fmla="*/ 131443 h 160159"/>
                <a:gd name="connsiteX2" fmla="*/ 153751 w 159192"/>
                <a:gd name="connsiteY2" fmla="*/ 135078 h 160159"/>
                <a:gd name="connsiteX3" fmla="*/ 138677 w 159192"/>
                <a:gd name="connsiteY3" fmla="*/ 155297 h 160159"/>
                <a:gd name="connsiteX4" fmla="*/ 122461 w 159192"/>
                <a:gd name="connsiteY4" fmla="*/ 122584 h 160159"/>
                <a:gd name="connsiteX5" fmla="*/ 119492 w 159192"/>
                <a:gd name="connsiteY5" fmla="*/ 104409 h 160159"/>
                <a:gd name="connsiteX6" fmla="*/ 91627 w 159192"/>
                <a:gd name="connsiteY6" fmla="*/ 78057 h 160159"/>
                <a:gd name="connsiteX7" fmla="*/ 131597 w 159192"/>
                <a:gd name="connsiteY7" fmla="*/ 41027 h 160159"/>
                <a:gd name="connsiteX8" fmla="*/ 71985 w 159192"/>
                <a:gd name="connsiteY8" fmla="*/ 135 h 160159"/>
                <a:gd name="connsiteX9" fmla="*/ 269 w 159192"/>
                <a:gd name="connsiteY9" fmla="*/ 135 h 160159"/>
                <a:gd name="connsiteX10" fmla="*/ 269 w 159192"/>
                <a:gd name="connsiteY10" fmla="*/ 7178 h 160159"/>
                <a:gd name="connsiteX11" fmla="*/ 5750 w 159192"/>
                <a:gd name="connsiteY11" fmla="*/ 7178 h 160159"/>
                <a:gd name="connsiteX12" fmla="*/ 23794 w 159192"/>
                <a:gd name="connsiteY12" fmla="*/ 17855 h 160159"/>
                <a:gd name="connsiteX13" fmla="*/ 23794 w 159192"/>
                <a:gd name="connsiteY13" fmla="*/ 137577 h 160159"/>
                <a:gd name="connsiteX14" fmla="*/ 5750 w 159192"/>
                <a:gd name="connsiteY14" fmla="*/ 148254 h 160159"/>
                <a:gd name="connsiteX15" fmla="*/ 269 w 159192"/>
                <a:gd name="connsiteY15" fmla="*/ 148254 h 160159"/>
                <a:gd name="connsiteX16" fmla="*/ 269 w 159192"/>
                <a:gd name="connsiteY16" fmla="*/ 155297 h 160159"/>
                <a:gd name="connsiteX17" fmla="*/ 33615 w 159192"/>
                <a:gd name="connsiteY17" fmla="*/ 154615 h 160159"/>
                <a:gd name="connsiteX18" fmla="*/ 66961 w 159192"/>
                <a:gd name="connsiteY18" fmla="*/ 155297 h 160159"/>
                <a:gd name="connsiteX19" fmla="*/ 66961 w 159192"/>
                <a:gd name="connsiteY19" fmla="*/ 148254 h 160159"/>
                <a:gd name="connsiteX20" fmla="*/ 61479 w 159192"/>
                <a:gd name="connsiteY20" fmla="*/ 148254 h 160159"/>
                <a:gd name="connsiteX21" fmla="*/ 43436 w 159192"/>
                <a:gd name="connsiteY21" fmla="*/ 137577 h 160159"/>
                <a:gd name="connsiteX22" fmla="*/ 43436 w 159192"/>
                <a:gd name="connsiteY22" fmla="*/ 80102 h 160159"/>
                <a:gd name="connsiteX23" fmla="*/ 69701 w 159192"/>
                <a:gd name="connsiteY23" fmla="*/ 80102 h 160159"/>
                <a:gd name="connsiteX24" fmla="*/ 90942 w 159192"/>
                <a:gd name="connsiteY24" fmla="*/ 87826 h 160159"/>
                <a:gd name="connsiteX25" fmla="*/ 99621 w 159192"/>
                <a:gd name="connsiteY25" fmla="*/ 118267 h 160159"/>
                <a:gd name="connsiteX26" fmla="*/ 108986 w 159192"/>
                <a:gd name="connsiteY26" fmla="*/ 150753 h 160159"/>
                <a:gd name="connsiteX27" fmla="*/ 137764 w 159192"/>
                <a:gd name="connsiteY27" fmla="*/ 160295 h 160159"/>
                <a:gd name="connsiteX28" fmla="*/ 159461 w 159192"/>
                <a:gd name="connsiteY28" fmla="*/ 135305 h 160159"/>
                <a:gd name="connsiteX29" fmla="*/ 108072 w 159192"/>
                <a:gd name="connsiteY29" fmla="*/ 41027 h 160159"/>
                <a:gd name="connsiteX30" fmla="*/ 68788 w 159192"/>
                <a:gd name="connsiteY30" fmla="*/ 75104 h 160159"/>
                <a:gd name="connsiteX31" fmla="*/ 43436 w 159192"/>
                <a:gd name="connsiteY31" fmla="*/ 75104 h 160159"/>
                <a:gd name="connsiteX32" fmla="*/ 43436 w 159192"/>
                <a:gd name="connsiteY32" fmla="*/ 16265 h 160159"/>
                <a:gd name="connsiteX33" fmla="*/ 48461 w 159192"/>
                <a:gd name="connsiteY33" fmla="*/ 7632 h 160159"/>
                <a:gd name="connsiteX34" fmla="*/ 61936 w 159192"/>
                <a:gd name="connsiteY34" fmla="*/ 7178 h 160159"/>
                <a:gd name="connsiteX35" fmla="*/ 108072 w 159192"/>
                <a:gd name="connsiteY35" fmla="*/ 41027 h 160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59192" h="160159">
                  <a:moveTo>
                    <a:pt x="159461" y="135305"/>
                  </a:moveTo>
                  <a:cubicBezTo>
                    <a:pt x="159461" y="133942"/>
                    <a:pt x="159461" y="131443"/>
                    <a:pt x="156492" y="131443"/>
                  </a:cubicBezTo>
                  <a:cubicBezTo>
                    <a:pt x="153980" y="131443"/>
                    <a:pt x="153980" y="133488"/>
                    <a:pt x="153751" y="135078"/>
                  </a:cubicBezTo>
                  <a:cubicBezTo>
                    <a:pt x="152381" y="151208"/>
                    <a:pt x="144387" y="155297"/>
                    <a:pt x="138677" y="155297"/>
                  </a:cubicBezTo>
                  <a:cubicBezTo>
                    <a:pt x="127486" y="155297"/>
                    <a:pt x="125659" y="143711"/>
                    <a:pt x="122461" y="122584"/>
                  </a:cubicBezTo>
                  <a:lnTo>
                    <a:pt x="119492" y="104409"/>
                  </a:lnTo>
                  <a:cubicBezTo>
                    <a:pt x="115381" y="89870"/>
                    <a:pt x="104189" y="82373"/>
                    <a:pt x="91627" y="78057"/>
                  </a:cubicBezTo>
                  <a:cubicBezTo>
                    <a:pt x="113782" y="72605"/>
                    <a:pt x="131597" y="58747"/>
                    <a:pt x="131597" y="41027"/>
                  </a:cubicBezTo>
                  <a:cubicBezTo>
                    <a:pt x="131597" y="19218"/>
                    <a:pt x="105560" y="135"/>
                    <a:pt x="71985" y="135"/>
                  </a:cubicBezTo>
                  <a:lnTo>
                    <a:pt x="269" y="135"/>
                  </a:lnTo>
                  <a:lnTo>
                    <a:pt x="269" y="7178"/>
                  </a:lnTo>
                  <a:lnTo>
                    <a:pt x="5750" y="7178"/>
                  </a:lnTo>
                  <a:cubicBezTo>
                    <a:pt x="23337" y="7178"/>
                    <a:pt x="23794" y="9677"/>
                    <a:pt x="23794" y="17855"/>
                  </a:cubicBezTo>
                  <a:lnTo>
                    <a:pt x="23794" y="137577"/>
                  </a:lnTo>
                  <a:cubicBezTo>
                    <a:pt x="23794" y="145756"/>
                    <a:pt x="23337" y="148254"/>
                    <a:pt x="5750" y="148254"/>
                  </a:cubicBezTo>
                  <a:lnTo>
                    <a:pt x="269" y="148254"/>
                  </a:lnTo>
                  <a:lnTo>
                    <a:pt x="269" y="155297"/>
                  </a:lnTo>
                  <a:cubicBezTo>
                    <a:pt x="8491" y="154615"/>
                    <a:pt x="24707" y="154615"/>
                    <a:pt x="33615" y="154615"/>
                  </a:cubicBezTo>
                  <a:cubicBezTo>
                    <a:pt x="42522" y="154615"/>
                    <a:pt x="58738" y="154615"/>
                    <a:pt x="66961" y="155297"/>
                  </a:cubicBezTo>
                  <a:lnTo>
                    <a:pt x="66961" y="148254"/>
                  </a:lnTo>
                  <a:lnTo>
                    <a:pt x="61479" y="148254"/>
                  </a:lnTo>
                  <a:cubicBezTo>
                    <a:pt x="43893" y="148254"/>
                    <a:pt x="43436" y="145756"/>
                    <a:pt x="43436" y="137577"/>
                  </a:cubicBezTo>
                  <a:lnTo>
                    <a:pt x="43436" y="80102"/>
                  </a:lnTo>
                  <a:lnTo>
                    <a:pt x="69701" y="80102"/>
                  </a:lnTo>
                  <a:cubicBezTo>
                    <a:pt x="73356" y="80102"/>
                    <a:pt x="82948" y="80102"/>
                    <a:pt x="90942" y="87826"/>
                  </a:cubicBezTo>
                  <a:cubicBezTo>
                    <a:pt x="99621" y="96004"/>
                    <a:pt x="99621" y="103046"/>
                    <a:pt x="99621" y="118267"/>
                  </a:cubicBezTo>
                  <a:cubicBezTo>
                    <a:pt x="99621" y="133034"/>
                    <a:pt x="99621" y="142121"/>
                    <a:pt x="108986" y="150753"/>
                  </a:cubicBezTo>
                  <a:cubicBezTo>
                    <a:pt x="118350" y="158932"/>
                    <a:pt x="130912" y="160295"/>
                    <a:pt x="137764" y="160295"/>
                  </a:cubicBezTo>
                  <a:cubicBezTo>
                    <a:pt x="155579" y="160295"/>
                    <a:pt x="159461" y="141666"/>
                    <a:pt x="159461" y="135305"/>
                  </a:cubicBezTo>
                  <a:close/>
                  <a:moveTo>
                    <a:pt x="108072" y="41027"/>
                  </a:moveTo>
                  <a:cubicBezTo>
                    <a:pt x="108072" y="56702"/>
                    <a:pt x="102591" y="75104"/>
                    <a:pt x="68788" y="75104"/>
                  </a:cubicBezTo>
                  <a:lnTo>
                    <a:pt x="43436" y="75104"/>
                  </a:lnTo>
                  <a:lnTo>
                    <a:pt x="43436" y="16265"/>
                  </a:lnTo>
                  <a:cubicBezTo>
                    <a:pt x="43436" y="11040"/>
                    <a:pt x="43436" y="8314"/>
                    <a:pt x="48461" y="7632"/>
                  </a:cubicBezTo>
                  <a:cubicBezTo>
                    <a:pt x="50745" y="7178"/>
                    <a:pt x="57368" y="7178"/>
                    <a:pt x="61936" y="7178"/>
                  </a:cubicBezTo>
                  <a:cubicBezTo>
                    <a:pt x="82492" y="7178"/>
                    <a:pt x="108072" y="8087"/>
                    <a:pt x="108072" y="41027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40" name="任意多边形: 形状 139">
              <a:extLst>
                <a:ext uri="{FF2B5EF4-FFF2-40B4-BE49-F238E27FC236}">
                  <a16:creationId xmlns:a16="http://schemas.microsoft.com/office/drawing/2014/main" id="{72E0472E-839A-1D87-C5D5-A1B390F65EC7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7408365" y="4334886"/>
              <a:ext cx="192309" cy="155161"/>
            </a:xfrm>
            <a:custGeom>
              <a:avLst/>
              <a:gdLst>
                <a:gd name="connsiteX0" fmla="*/ 192586 w 192309"/>
                <a:gd name="connsiteY0" fmla="*/ 155297 h 155161"/>
                <a:gd name="connsiteX1" fmla="*/ 192586 w 192309"/>
                <a:gd name="connsiteY1" fmla="*/ 148254 h 155161"/>
                <a:gd name="connsiteX2" fmla="*/ 187105 w 192309"/>
                <a:gd name="connsiteY2" fmla="*/ 148254 h 155161"/>
                <a:gd name="connsiteX3" fmla="*/ 169061 w 192309"/>
                <a:gd name="connsiteY3" fmla="*/ 137577 h 155161"/>
                <a:gd name="connsiteX4" fmla="*/ 169061 w 192309"/>
                <a:gd name="connsiteY4" fmla="*/ 17855 h 155161"/>
                <a:gd name="connsiteX5" fmla="*/ 187105 w 192309"/>
                <a:gd name="connsiteY5" fmla="*/ 7178 h 155161"/>
                <a:gd name="connsiteX6" fmla="*/ 192586 w 192309"/>
                <a:gd name="connsiteY6" fmla="*/ 7178 h 155161"/>
                <a:gd name="connsiteX7" fmla="*/ 192586 w 192309"/>
                <a:gd name="connsiteY7" fmla="*/ 135 h 155161"/>
                <a:gd name="connsiteX8" fmla="*/ 153987 w 192309"/>
                <a:gd name="connsiteY8" fmla="*/ 135 h 155161"/>
                <a:gd name="connsiteX9" fmla="*/ 146450 w 192309"/>
                <a:gd name="connsiteY9" fmla="*/ 4452 h 155161"/>
                <a:gd name="connsiteX10" fmla="*/ 96431 w 192309"/>
                <a:gd name="connsiteY10" fmla="*/ 132352 h 155161"/>
                <a:gd name="connsiteX11" fmla="*/ 46869 w 192309"/>
                <a:gd name="connsiteY11" fmla="*/ 5133 h 155161"/>
                <a:gd name="connsiteX12" fmla="*/ 38875 w 192309"/>
                <a:gd name="connsiteY12" fmla="*/ 135 h 155161"/>
                <a:gd name="connsiteX13" fmla="*/ 276 w 192309"/>
                <a:gd name="connsiteY13" fmla="*/ 135 h 155161"/>
                <a:gd name="connsiteX14" fmla="*/ 276 w 192309"/>
                <a:gd name="connsiteY14" fmla="*/ 7178 h 155161"/>
                <a:gd name="connsiteX15" fmla="*/ 5758 w 192309"/>
                <a:gd name="connsiteY15" fmla="*/ 7178 h 155161"/>
                <a:gd name="connsiteX16" fmla="*/ 23801 w 192309"/>
                <a:gd name="connsiteY16" fmla="*/ 17855 h 155161"/>
                <a:gd name="connsiteX17" fmla="*/ 23801 w 192309"/>
                <a:gd name="connsiteY17" fmla="*/ 131443 h 155161"/>
                <a:gd name="connsiteX18" fmla="*/ 276 w 192309"/>
                <a:gd name="connsiteY18" fmla="*/ 148254 h 155161"/>
                <a:gd name="connsiteX19" fmla="*/ 276 w 192309"/>
                <a:gd name="connsiteY19" fmla="*/ 155297 h 155161"/>
                <a:gd name="connsiteX20" fmla="*/ 26999 w 192309"/>
                <a:gd name="connsiteY20" fmla="*/ 154615 h 155161"/>
                <a:gd name="connsiteX21" fmla="*/ 53721 w 192309"/>
                <a:gd name="connsiteY21" fmla="*/ 155297 h 155161"/>
                <a:gd name="connsiteX22" fmla="*/ 53721 w 192309"/>
                <a:gd name="connsiteY22" fmla="*/ 148254 h 155161"/>
                <a:gd name="connsiteX23" fmla="*/ 30196 w 192309"/>
                <a:gd name="connsiteY23" fmla="*/ 131443 h 155161"/>
                <a:gd name="connsiteX24" fmla="*/ 30196 w 192309"/>
                <a:gd name="connsiteY24" fmla="*/ 8995 h 155161"/>
                <a:gd name="connsiteX25" fmla="*/ 30425 w 192309"/>
                <a:gd name="connsiteY25" fmla="*/ 8995 h 155161"/>
                <a:gd name="connsiteX26" fmla="*/ 85468 w 192309"/>
                <a:gd name="connsiteY26" fmla="*/ 150299 h 155161"/>
                <a:gd name="connsiteX27" fmla="*/ 90036 w 192309"/>
                <a:gd name="connsiteY27" fmla="*/ 155297 h 155161"/>
                <a:gd name="connsiteX28" fmla="*/ 94147 w 192309"/>
                <a:gd name="connsiteY28" fmla="*/ 150981 h 155161"/>
                <a:gd name="connsiteX29" fmla="*/ 150333 w 192309"/>
                <a:gd name="connsiteY29" fmla="*/ 7178 h 155161"/>
                <a:gd name="connsiteX30" fmla="*/ 150561 w 192309"/>
                <a:gd name="connsiteY30" fmla="*/ 7178 h 155161"/>
                <a:gd name="connsiteX31" fmla="*/ 150561 w 192309"/>
                <a:gd name="connsiteY31" fmla="*/ 137577 h 155161"/>
                <a:gd name="connsiteX32" fmla="*/ 132518 w 192309"/>
                <a:gd name="connsiteY32" fmla="*/ 148254 h 155161"/>
                <a:gd name="connsiteX33" fmla="*/ 127036 w 192309"/>
                <a:gd name="connsiteY33" fmla="*/ 148254 h 155161"/>
                <a:gd name="connsiteX34" fmla="*/ 127036 w 192309"/>
                <a:gd name="connsiteY34" fmla="*/ 155297 h 155161"/>
                <a:gd name="connsiteX35" fmla="*/ 159925 w 192309"/>
                <a:gd name="connsiteY35" fmla="*/ 154615 h 155161"/>
                <a:gd name="connsiteX36" fmla="*/ 192586 w 192309"/>
                <a:gd name="connsiteY36" fmla="*/ 155297 h 155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92309" h="155161">
                  <a:moveTo>
                    <a:pt x="192586" y="155297"/>
                  </a:moveTo>
                  <a:lnTo>
                    <a:pt x="192586" y="148254"/>
                  </a:lnTo>
                  <a:lnTo>
                    <a:pt x="187105" y="148254"/>
                  </a:lnTo>
                  <a:cubicBezTo>
                    <a:pt x="169518" y="148254"/>
                    <a:pt x="169061" y="145756"/>
                    <a:pt x="169061" y="137577"/>
                  </a:cubicBezTo>
                  <a:lnTo>
                    <a:pt x="169061" y="17855"/>
                  </a:lnTo>
                  <a:cubicBezTo>
                    <a:pt x="169061" y="9677"/>
                    <a:pt x="169518" y="7178"/>
                    <a:pt x="187105" y="7178"/>
                  </a:cubicBezTo>
                  <a:lnTo>
                    <a:pt x="192586" y="7178"/>
                  </a:lnTo>
                  <a:lnTo>
                    <a:pt x="192586" y="135"/>
                  </a:lnTo>
                  <a:lnTo>
                    <a:pt x="153987" y="135"/>
                  </a:lnTo>
                  <a:cubicBezTo>
                    <a:pt x="148049" y="135"/>
                    <a:pt x="148049" y="363"/>
                    <a:pt x="146450" y="4452"/>
                  </a:cubicBezTo>
                  <a:lnTo>
                    <a:pt x="96431" y="132352"/>
                  </a:lnTo>
                  <a:lnTo>
                    <a:pt x="46869" y="5133"/>
                  </a:lnTo>
                  <a:cubicBezTo>
                    <a:pt x="44814" y="135"/>
                    <a:pt x="44128" y="135"/>
                    <a:pt x="38875" y="135"/>
                  </a:cubicBezTo>
                  <a:lnTo>
                    <a:pt x="276" y="135"/>
                  </a:lnTo>
                  <a:lnTo>
                    <a:pt x="276" y="7178"/>
                  </a:lnTo>
                  <a:lnTo>
                    <a:pt x="5758" y="7178"/>
                  </a:lnTo>
                  <a:cubicBezTo>
                    <a:pt x="23344" y="7178"/>
                    <a:pt x="23801" y="9677"/>
                    <a:pt x="23801" y="17855"/>
                  </a:cubicBezTo>
                  <a:lnTo>
                    <a:pt x="23801" y="131443"/>
                  </a:lnTo>
                  <a:cubicBezTo>
                    <a:pt x="23801" y="137577"/>
                    <a:pt x="23801" y="148254"/>
                    <a:pt x="276" y="148254"/>
                  </a:cubicBezTo>
                  <a:lnTo>
                    <a:pt x="276" y="155297"/>
                  </a:lnTo>
                  <a:lnTo>
                    <a:pt x="26999" y="154615"/>
                  </a:lnTo>
                  <a:lnTo>
                    <a:pt x="53721" y="155297"/>
                  </a:lnTo>
                  <a:lnTo>
                    <a:pt x="53721" y="148254"/>
                  </a:lnTo>
                  <a:cubicBezTo>
                    <a:pt x="30196" y="148254"/>
                    <a:pt x="30196" y="137577"/>
                    <a:pt x="30196" y="131443"/>
                  </a:cubicBezTo>
                  <a:lnTo>
                    <a:pt x="30196" y="8995"/>
                  </a:lnTo>
                  <a:lnTo>
                    <a:pt x="30425" y="8995"/>
                  </a:lnTo>
                  <a:lnTo>
                    <a:pt x="85468" y="150299"/>
                  </a:lnTo>
                  <a:cubicBezTo>
                    <a:pt x="86610" y="153252"/>
                    <a:pt x="87752" y="155297"/>
                    <a:pt x="90036" y="155297"/>
                  </a:cubicBezTo>
                  <a:cubicBezTo>
                    <a:pt x="92548" y="155297"/>
                    <a:pt x="93234" y="153480"/>
                    <a:pt x="94147" y="150981"/>
                  </a:cubicBezTo>
                  <a:lnTo>
                    <a:pt x="150333" y="7178"/>
                  </a:lnTo>
                  <a:lnTo>
                    <a:pt x="150561" y="7178"/>
                  </a:lnTo>
                  <a:lnTo>
                    <a:pt x="150561" y="137577"/>
                  </a:lnTo>
                  <a:cubicBezTo>
                    <a:pt x="150561" y="145756"/>
                    <a:pt x="150104" y="148254"/>
                    <a:pt x="132518" y="148254"/>
                  </a:cubicBezTo>
                  <a:lnTo>
                    <a:pt x="127036" y="148254"/>
                  </a:lnTo>
                  <a:lnTo>
                    <a:pt x="127036" y="155297"/>
                  </a:lnTo>
                  <a:cubicBezTo>
                    <a:pt x="135487" y="154615"/>
                    <a:pt x="151018" y="154615"/>
                    <a:pt x="159925" y="154615"/>
                  </a:cubicBezTo>
                  <a:cubicBezTo>
                    <a:pt x="168833" y="154615"/>
                    <a:pt x="184135" y="154615"/>
                    <a:pt x="192586" y="155297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41" name="任意多边形: 形状 140">
              <a:extLst>
                <a:ext uri="{FF2B5EF4-FFF2-40B4-BE49-F238E27FC236}">
                  <a16:creationId xmlns:a16="http://schemas.microsoft.com/office/drawing/2014/main" id="{7E91F197-F456-040D-DD2A-72FF74E33BFC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7622373" y="4319665"/>
              <a:ext cx="52988" cy="227176"/>
            </a:xfrm>
            <a:custGeom>
              <a:avLst/>
              <a:gdLst>
                <a:gd name="connsiteX0" fmla="*/ 53273 w 52988"/>
                <a:gd name="connsiteY0" fmla="*/ 113724 h 227176"/>
                <a:gd name="connsiteX1" fmla="*/ 38199 w 52988"/>
                <a:gd name="connsiteY1" fmla="*/ 42845 h 227176"/>
                <a:gd name="connsiteX2" fmla="*/ 2569 w 52988"/>
                <a:gd name="connsiteY2" fmla="*/ 135 h 227176"/>
                <a:gd name="connsiteX3" fmla="*/ 285 w 52988"/>
                <a:gd name="connsiteY3" fmla="*/ 2407 h 227176"/>
                <a:gd name="connsiteX4" fmla="*/ 4625 w 52988"/>
                <a:gd name="connsiteY4" fmla="*/ 7632 h 227176"/>
                <a:gd name="connsiteX5" fmla="*/ 40026 w 52988"/>
                <a:gd name="connsiteY5" fmla="*/ 113724 h 227176"/>
                <a:gd name="connsiteX6" fmla="*/ 3254 w 52988"/>
                <a:gd name="connsiteY6" fmla="*/ 221178 h 227176"/>
                <a:gd name="connsiteX7" fmla="*/ 285 w 52988"/>
                <a:gd name="connsiteY7" fmla="*/ 225040 h 227176"/>
                <a:gd name="connsiteX8" fmla="*/ 2569 w 52988"/>
                <a:gd name="connsiteY8" fmla="*/ 227312 h 227176"/>
                <a:gd name="connsiteX9" fmla="*/ 38884 w 52988"/>
                <a:gd name="connsiteY9" fmla="*/ 183012 h 227176"/>
                <a:gd name="connsiteX10" fmla="*/ 53273 w 52988"/>
                <a:gd name="connsiteY10" fmla="*/ 113724 h 227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988" h="227176">
                  <a:moveTo>
                    <a:pt x="53273" y="113724"/>
                  </a:moveTo>
                  <a:cubicBezTo>
                    <a:pt x="53273" y="96004"/>
                    <a:pt x="50761" y="68516"/>
                    <a:pt x="38199" y="42845"/>
                  </a:cubicBezTo>
                  <a:cubicBezTo>
                    <a:pt x="24495" y="14902"/>
                    <a:pt x="4853" y="135"/>
                    <a:pt x="2569" y="135"/>
                  </a:cubicBezTo>
                  <a:cubicBezTo>
                    <a:pt x="1199" y="135"/>
                    <a:pt x="285" y="1044"/>
                    <a:pt x="285" y="2407"/>
                  </a:cubicBezTo>
                  <a:cubicBezTo>
                    <a:pt x="285" y="3089"/>
                    <a:pt x="285" y="3543"/>
                    <a:pt x="4625" y="7632"/>
                  </a:cubicBezTo>
                  <a:cubicBezTo>
                    <a:pt x="27008" y="30123"/>
                    <a:pt x="40026" y="66244"/>
                    <a:pt x="40026" y="113724"/>
                  </a:cubicBezTo>
                  <a:cubicBezTo>
                    <a:pt x="40026" y="152571"/>
                    <a:pt x="31576" y="192554"/>
                    <a:pt x="3254" y="221178"/>
                  </a:cubicBezTo>
                  <a:cubicBezTo>
                    <a:pt x="285" y="223904"/>
                    <a:pt x="285" y="224359"/>
                    <a:pt x="285" y="225040"/>
                  </a:cubicBezTo>
                  <a:cubicBezTo>
                    <a:pt x="285" y="226403"/>
                    <a:pt x="1199" y="227312"/>
                    <a:pt x="2569" y="227312"/>
                  </a:cubicBezTo>
                  <a:cubicBezTo>
                    <a:pt x="4853" y="227312"/>
                    <a:pt x="25409" y="211864"/>
                    <a:pt x="38884" y="183012"/>
                  </a:cubicBezTo>
                  <a:cubicBezTo>
                    <a:pt x="50533" y="158023"/>
                    <a:pt x="53273" y="132806"/>
                    <a:pt x="53273" y="113724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42" name="任意多边形: 形状 141">
              <a:extLst>
                <a:ext uri="{FF2B5EF4-FFF2-40B4-BE49-F238E27FC236}">
                  <a16:creationId xmlns:a16="http://schemas.microsoft.com/office/drawing/2014/main" id="{66A0490A-9969-5C30-0C78-75A31FB36246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4780755" y="4915777"/>
              <a:ext cx="164902" cy="158342"/>
            </a:xfrm>
            <a:custGeom>
              <a:avLst/>
              <a:gdLst>
                <a:gd name="connsiteX0" fmla="*/ 165064 w 164902"/>
                <a:gd name="connsiteY0" fmla="*/ 134649 h 158342"/>
                <a:gd name="connsiteX1" fmla="*/ 159582 w 164902"/>
                <a:gd name="connsiteY1" fmla="*/ 129424 h 158342"/>
                <a:gd name="connsiteX2" fmla="*/ 154329 w 164902"/>
                <a:gd name="connsiteY2" fmla="*/ 134649 h 158342"/>
                <a:gd name="connsiteX3" fmla="*/ 142453 w 164902"/>
                <a:gd name="connsiteY3" fmla="*/ 150325 h 158342"/>
                <a:gd name="connsiteX4" fmla="*/ 128292 w 164902"/>
                <a:gd name="connsiteY4" fmla="*/ 123063 h 158342"/>
                <a:gd name="connsiteX5" fmla="*/ 126008 w 164902"/>
                <a:gd name="connsiteY5" fmla="*/ 106252 h 158342"/>
                <a:gd name="connsiteX6" fmla="*/ 102483 w 164902"/>
                <a:gd name="connsiteY6" fmla="*/ 78991 h 158342"/>
                <a:gd name="connsiteX7" fmla="*/ 137200 w 164902"/>
                <a:gd name="connsiteY7" fmla="*/ 42416 h 158342"/>
                <a:gd name="connsiteX8" fmla="*/ 76218 w 164902"/>
                <a:gd name="connsiteY8" fmla="*/ 161 h 158342"/>
                <a:gd name="connsiteX9" fmla="*/ 162 w 164902"/>
                <a:gd name="connsiteY9" fmla="*/ 161 h 158342"/>
                <a:gd name="connsiteX10" fmla="*/ 162 w 164902"/>
                <a:gd name="connsiteY10" fmla="*/ 10838 h 158342"/>
                <a:gd name="connsiteX11" fmla="*/ 21631 w 164902"/>
                <a:gd name="connsiteY11" fmla="*/ 10838 h 158342"/>
                <a:gd name="connsiteX12" fmla="*/ 21631 w 164902"/>
                <a:gd name="connsiteY12" fmla="*/ 145327 h 158342"/>
                <a:gd name="connsiteX13" fmla="*/ 162 w 164902"/>
                <a:gd name="connsiteY13" fmla="*/ 145327 h 158342"/>
                <a:gd name="connsiteX14" fmla="*/ 162 w 164902"/>
                <a:gd name="connsiteY14" fmla="*/ 156004 h 158342"/>
                <a:gd name="connsiteX15" fmla="*/ 37162 w 164902"/>
                <a:gd name="connsiteY15" fmla="*/ 155322 h 158342"/>
                <a:gd name="connsiteX16" fmla="*/ 74162 w 164902"/>
                <a:gd name="connsiteY16" fmla="*/ 156004 h 158342"/>
                <a:gd name="connsiteX17" fmla="*/ 74162 w 164902"/>
                <a:gd name="connsiteY17" fmla="*/ 145327 h 158342"/>
                <a:gd name="connsiteX18" fmla="*/ 52693 w 164902"/>
                <a:gd name="connsiteY18" fmla="*/ 145327 h 158342"/>
                <a:gd name="connsiteX19" fmla="*/ 52693 w 164902"/>
                <a:gd name="connsiteY19" fmla="*/ 82172 h 158342"/>
                <a:gd name="connsiteX20" fmla="*/ 72335 w 164902"/>
                <a:gd name="connsiteY20" fmla="*/ 82172 h 158342"/>
                <a:gd name="connsiteX21" fmla="*/ 89236 w 164902"/>
                <a:gd name="connsiteY21" fmla="*/ 90804 h 158342"/>
                <a:gd name="connsiteX22" fmla="*/ 93804 w 164902"/>
                <a:gd name="connsiteY22" fmla="*/ 117611 h 158342"/>
                <a:gd name="connsiteX23" fmla="*/ 95403 w 164902"/>
                <a:gd name="connsiteY23" fmla="*/ 137830 h 158342"/>
                <a:gd name="connsiteX24" fmla="*/ 140854 w 164902"/>
                <a:gd name="connsiteY24" fmla="*/ 158503 h 158342"/>
                <a:gd name="connsiteX25" fmla="*/ 165064 w 164902"/>
                <a:gd name="connsiteY25" fmla="*/ 134649 h 158342"/>
                <a:gd name="connsiteX26" fmla="*/ 102255 w 164902"/>
                <a:gd name="connsiteY26" fmla="*/ 42416 h 158342"/>
                <a:gd name="connsiteX27" fmla="*/ 70965 w 164902"/>
                <a:gd name="connsiteY27" fmla="*/ 73993 h 158342"/>
                <a:gd name="connsiteX28" fmla="*/ 52693 w 164902"/>
                <a:gd name="connsiteY28" fmla="*/ 73993 h 158342"/>
                <a:gd name="connsiteX29" fmla="*/ 52693 w 164902"/>
                <a:gd name="connsiteY29" fmla="*/ 10838 h 158342"/>
                <a:gd name="connsiteX30" fmla="*/ 71421 w 164902"/>
                <a:gd name="connsiteY30" fmla="*/ 10838 h 158342"/>
                <a:gd name="connsiteX31" fmla="*/ 102255 w 164902"/>
                <a:gd name="connsiteY31" fmla="*/ 42416 h 15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64902" h="158342">
                  <a:moveTo>
                    <a:pt x="165064" y="134649"/>
                  </a:moveTo>
                  <a:cubicBezTo>
                    <a:pt x="165064" y="129424"/>
                    <a:pt x="161866" y="129424"/>
                    <a:pt x="159582" y="129424"/>
                  </a:cubicBezTo>
                  <a:cubicBezTo>
                    <a:pt x="155471" y="129424"/>
                    <a:pt x="154558" y="131015"/>
                    <a:pt x="154329" y="134649"/>
                  </a:cubicBezTo>
                  <a:cubicBezTo>
                    <a:pt x="153416" y="144645"/>
                    <a:pt x="148848" y="150325"/>
                    <a:pt x="142453" y="150325"/>
                  </a:cubicBezTo>
                  <a:cubicBezTo>
                    <a:pt x="131718" y="150325"/>
                    <a:pt x="130119" y="137376"/>
                    <a:pt x="128292" y="123063"/>
                  </a:cubicBezTo>
                  <a:cubicBezTo>
                    <a:pt x="127607" y="117838"/>
                    <a:pt x="126237" y="106934"/>
                    <a:pt x="126008" y="106252"/>
                  </a:cubicBezTo>
                  <a:cubicBezTo>
                    <a:pt x="123496" y="92395"/>
                    <a:pt x="114588" y="84216"/>
                    <a:pt x="102483" y="78991"/>
                  </a:cubicBezTo>
                  <a:cubicBezTo>
                    <a:pt x="124638" y="73312"/>
                    <a:pt x="137200" y="58545"/>
                    <a:pt x="137200" y="42416"/>
                  </a:cubicBezTo>
                  <a:cubicBezTo>
                    <a:pt x="137200" y="19017"/>
                    <a:pt x="115045" y="161"/>
                    <a:pt x="76218" y="161"/>
                  </a:cubicBezTo>
                  <a:lnTo>
                    <a:pt x="162" y="161"/>
                  </a:lnTo>
                  <a:lnTo>
                    <a:pt x="162" y="10838"/>
                  </a:lnTo>
                  <a:lnTo>
                    <a:pt x="21631" y="10838"/>
                  </a:lnTo>
                  <a:lnTo>
                    <a:pt x="21631" y="145327"/>
                  </a:lnTo>
                  <a:lnTo>
                    <a:pt x="162" y="145327"/>
                  </a:lnTo>
                  <a:lnTo>
                    <a:pt x="162" y="156004"/>
                  </a:lnTo>
                  <a:cubicBezTo>
                    <a:pt x="8155" y="155322"/>
                    <a:pt x="28026" y="155322"/>
                    <a:pt x="37162" y="155322"/>
                  </a:cubicBezTo>
                  <a:cubicBezTo>
                    <a:pt x="46298" y="155322"/>
                    <a:pt x="66168" y="155322"/>
                    <a:pt x="74162" y="156004"/>
                  </a:cubicBezTo>
                  <a:lnTo>
                    <a:pt x="74162" y="145327"/>
                  </a:lnTo>
                  <a:lnTo>
                    <a:pt x="52693" y="145327"/>
                  </a:lnTo>
                  <a:lnTo>
                    <a:pt x="52693" y="82172"/>
                  </a:lnTo>
                  <a:lnTo>
                    <a:pt x="72335" y="82172"/>
                  </a:lnTo>
                  <a:cubicBezTo>
                    <a:pt x="76903" y="82172"/>
                    <a:pt x="83755" y="82172"/>
                    <a:pt x="89236" y="90804"/>
                  </a:cubicBezTo>
                  <a:cubicBezTo>
                    <a:pt x="93804" y="98074"/>
                    <a:pt x="93804" y="103526"/>
                    <a:pt x="93804" y="117611"/>
                  </a:cubicBezTo>
                  <a:cubicBezTo>
                    <a:pt x="93804" y="131923"/>
                    <a:pt x="93804" y="132832"/>
                    <a:pt x="95403" y="137830"/>
                  </a:cubicBezTo>
                  <a:cubicBezTo>
                    <a:pt x="102026" y="156231"/>
                    <a:pt x="127379" y="158503"/>
                    <a:pt x="140854" y="158503"/>
                  </a:cubicBezTo>
                  <a:cubicBezTo>
                    <a:pt x="163237" y="158503"/>
                    <a:pt x="165064" y="137148"/>
                    <a:pt x="165064" y="134649"/>
                  </a:cubicBezTo>
                  <a:close/>
                  <a:moveTo>
                    <a:pt x="102255" y="42416"/>
                  </a:moveTo>
                  <a:cubicBezTo>
                    <a:pt x="102255" y="58091"/>
                    <a:pt x="102255" y="73993"/>
                    <a:pt x="70965" y="73993"/>
                  </a:cubicBezTo>
                  <a:lnTo>
                    <a:pt x="52693" y="73993"/>
                  </a:lnTo>
                  <a:lnTo>
                    <a:pt x="52693" y="10838"/>
                  </a:lnTo>
                  <a:lnTo>
                    <a:pt x="71421" y="10838"/>
                  </a:lnTo>
                  <a:cubicBezTo>
                    <a:pt x="102255" y="10838"/>
                    <a:pt x="102255" y="26286"/>
                    <a:pt x="102255" y="42416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43" name="任意多边形: 形状 142">
              <a:extLst>
                <a:ext uri="{FF2B5EF4-FFF2-40B4-BE49-F238E27FC236}">
                  <a16:creationId xmlns:a16="http://schemas.microsoft.com/office/drawing/2014/main" id="{1432A99F-2101-37A6-15FA-AB9C28F59F74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5022803" y="4988247"/>
              <a:ext cx="151883" cy="53159"/>
            </a:xfrm>
            <a:custGeom>
              <a:avLst/>
              <a:gdLst>
                <a:gd name="connsiteX0" fmla="*/ 144290 w 151883"/>
                <a:gd name="connsiteY0" fmla="*/ 9248 h 53159"/>
                <a:gd name="connsiteX1" fmla="*/ 152056 w 151883"/>
                <a:gd name="connsiteY1" fmla="*/ 4704 h 53159"/>
                <a:gd name="connsiteX2" fmla="*/ 144519 w 151883"/>
                <a:gd name="connsiteY2" fmla="*/ 161 h 53159"/>
                <a:gd name="connsiteX3" fmla="*/ 7709 w 151883"/>
                <a:gd name="connsiteY3" fmla="*/ 161 h 53159"/>
                <a:gd name="connsiteX4" fmla="*/ 172 w 151883"/>
                <a:gd name="connsiteY4" fmla="*/ 4704 h 53159"/>
                <a:gd name="connsiteX5" fmla="*/ 7937 w 151883"/>
                <a:gd name="connsiteY5" fmla="*/ 9248 h 53159"/>
                <a:gd name="connsiteX6" fmla="*/ 144290 w 151883"/>
                <a:gd name="connsiteY6" fmla="*/ 9248 h 53159"/>
                <a:gd name="connsiteX7" fmla="*/ 144519 w 151883"/>
                <a:gd name="connsiteY7" fmla="*/ 53320 h 53159"/>
                <a:gd name="connsiteX8" fmla="*/ 152056 w 151883"/>
                <a:gd name="connsiteY8" fmla="*/ 48777 h 53159"/>
                <a:gd name="connsiteX9" fmla="*/ 144290 w 151883"/>
                <a:gd name="connsiteY9" fmla="*/ 44233 h 53159"/>
                <a:gd name="connsiteX10" fmla="*/ 7937 w 151883"/>
                <a:gd name="connsiteY10" fmla="*/ 44233 h 53159"/>
                <a:gd name="connsiteX11" fmla="*/ 172 w 151883"/>
                <a:gd name="connsiteY11" fmla="*/ 48777 h 53159"/>
                <a:gd name="connsiteX12" fmla="*/ 7709 w 151883"/>
                <a:gd name="connsiteY12" fmla="*/ 53320 h 53159"/>
                <a:gd name="connsiteX13" fmla="*/ 144519 w 151883"/>
                <a:gd name="connsiteY13" fmla="*/ 53320 h 53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883" h="53159">
                  <a:moveTo>
                    <a:pt x="144290" y="9248"/>
                  </a:moveTo>
                  <a:cubicBezTo>
                    <a:pt x="147716" y="9248"/>
                    <a:pt x="152056" y="9248"/>
                    <a:pt x="152056" y="4704"/>
                  </a:cubicBezTo>
                  <a:cubicBezTo>
                    <a:pt x="152056" y="161"/>
                    <a:pt x="147716" y="161"/>
                    <a:pt x="144519" y="161"/>
                  </a:cubicBezTo>
                  <a:lnTo>
                    <a:pt x="7709" y="161"/>
                  </a:lnTo>
                  <a:cubicBezTo>
                    <a:pt x="4511" y="161"/>
                    <a:pt x="172" y="161"/>
                    <a:pt x="172" y="4704"/>
                  </a:cubicBezTo>
                  <a:cubicBezTo>
                    <a:pt x="172" y="9248"/>
                    <a:pt x="4511" y="9248"/>
                    <a:pt x="7937" y="9248"/>
                  </a:cubicBezTo>
                  <a:lnTo>
                    <a:pt x="144290" y="9248"/>
                  </a:lnTo>
                  <a:close/>
                  <a:moveTo>
                    <a:pt x="144519" y="53320"/>
                  </a:moveTo>
                  <a:cubicBezTo>
                    <a:pt x="147716" y="53320"/>
                    <a:pt x="152056" y="53320"/>
                    <a:pt x="152056" y="48777"/>
                  </a:cubicBezTo>
                  <a:cubicBezTo>
                    <a:pt x="152056" y="44233"/>
                    <a:pt x="147716" y="44233"/>
                    <a:pt x="144290" y="44233"/>
                  </a:cubicBezTo>
                  <a:lnTo>
                    <a:pt x="7937" y="44233"/>
                  </a:lnTo>
                  <a:cubicBezTo>
                    <a:pt x="4511" y="44233"/>
                    <a:pt x="172" y="44233"/>
                    <a:pt x="172" y="48777"/>
                  </a:cubicBezTo>
                  <a:cubicBezTo>
                    <a:pt x="172" y="53320"/>
                    <a:pt x="4511" y="53320"/>
                    <a:pt x="7709" y="53320"/>
                  </a:cubicBezTo>
                  <a:lnTo>
                    <a:pt x="144519" y="53320"/>
                  </a:ln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44" name="任意多边形: 形状 143">
              <a:extLst>
                <a:ext uri="{FF2B5EF4-FFF2-40B4-BE49-F238E27FC236}">
                  <a16:creationId xmlns:a16="http://schemas.microsoft.com/office/drawing/2014/main" id="{56BA4FD1-7910-1CED-88B3-68461D78504C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5273709" y="4901238"/>
              <a:ext cx="52988" cy="227176"/>
            </a:xfrm>
            <a:custGeom>
              <a:avLst/>
              <a:gdLst>
                <a:gd name="connsiteX0" fmla="*/ 53170 w 52988"/>
                <a:gd name="connsiteY0" fmla="*/ 225066 h 227176"/>
                <a:gd name="connsiteX1" fmla="*/ 49288 w 52988"/>
                <a:gd name="connsiteY1" fmla="*/ 220068 h 227176"/>
                <a:gd name="connsiteX2" fmla="*/ 13429 w 52988"/>
                <a:gd name="connsiteY2" fmla="*/ 113749 h 227176"/>
                <a:gd name="connsiteX3" fmla="*/ 50201 w 52988"/>
                <a:gd name="connsiteY3" fmla="*/ 6295 h 227176"/>
                <a:gd name="connsiteX4" fmla="*/ 53170 w 52988"/>
                <a:gd name="connsiteY4" fmla="*/ 2433 h 227176"/>
                <a:gd name="connsiteX5" fmla="*/ 50886 w 52988"/>
                <a:gd name="connsiteY5" fmla="*/ 161 h 227176"/>
                <a:gd name="connsiteX6" fmla="*/ 14571 w 52988"/>
                <a:gd name="connsiteY6" fmla="*/ 44460 h 227176"/>
                <a:gd name="connsiteX7" fmla="*/ 182 w 52988"/>
                <a:gd name="connsiteY7" fmla="*/ 113749 h 227176"/>
                <a:gd name="connsiteX8" fmla="*/ 15257 w 52988"/>
                <a:gd name="connsiteY8" fmla="*/ 184628 h 227176"/>
                <a:gd name="connsiteX9" fmla="*/ 50886 w 52988"/>
                <a:gd name="connsiteY9" fmla="*/ 227337 h 227176"/>
                <a:gd name="connsiteX10" fmla="*/ 53170 w 52988"/>
                <a:gd name="connsiteY10" fmla="*/ 225066 h 227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988" h="227176">
                  <a:moveTo>
                    <a:pt x="53170" y="225066"/>
                  </a:moveTo>
                  <a:cubicBezTo>
                    <a:pt x="53170" y="224384"/>
                    <a:pt x="53170" y="223930"/>
                    <a:pt x="49288" y="220068"/>
                  </a:cubicBezTo>
                  <a:cubicBezTo>
                    <a:pt x="20738" y="191444"/>
                    <a:pt x="13429" y="148507"/>
                    <a:pt x="13429" y="113749"/>
                  </a:cubicBezTo>
                  <a:cubicBezTo>
                    <a:pt x="13429" y="74220"/>
                    <a:pt x="22109" y="34692"/>
                    <a:pt x="50201" y="6295"/>
                  </a:cubicBezTo>
                  <a:cubicBezTo>
                    <a:pt x="53170" y="3569"/>
                    <a:pt x="53170" y="3114"/>
                    <a:pt x="53170" y="2433"/>
                  </a:cubicBezTo>
                  <a:cubicBezTo>
                    <a:pt x="53170" y="842"/>
                    <a:pt x="52257" y="161"/>
                    <a:pt x="50886" y="161"/>
                  </a:cubicBezTo>
                  <a:cubicBezTo>
                    <a:pt x="48603" y="161"/>
                    <a:pt x="28047" y="15609"/>
                    <a:pt x="14571" y="44460"/>
                  </a:cubicBezTo>
                  <a:cubicBezTo>
                    <a:pt x="2923" y="69450"/>
                    <a:pt x="182" y="94666"/>
                    <a:pt x="182" y="113749"/>
                  </a:cubicBezTo>
                  <a:cubicBezTo>
                    <a:pt x="182" y="131469"/>
                    <a:pt x="2695" y="158957"/>
                    <a:pt x="15257" y="184628"/>
                  </a:cubicBezTo>
                  <a:cubicBezTo>
                    <a:pt x="28960" y="212571"/>
                    <a:pt x="48603" y="227337"/>
                    <a:pt x="50886" y="227337"/>
                  </a:cubicBezTo>
                  <a:cubicBezTo>
                    <a:pt x="52257" y="227337"/>
                    <a:pt x="53170" y="226656"/>
                    <a:pt x="53170" y="225066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45" name="任意多边形: 形状 144">
              <a:extLst>
                <a:ext uri="{FF2B5EF4-FFF2-40B4-BE49-F238E27FC236}">
                  <a16:creationId xmlns:a16="http://schemas.microsoft.com/office/drawing/2014/main" id="{37E0DFCB-159B-72F3-4C4A-0D431B1BED66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5360246" y="4920321"/>
              <a:ext cx="75370" cy="151299"/>
            </a:xfrm>
            <a:custGeom>
              <a:avLst/>
              <a:gdLst>
                <a:gd name="connsiteX0" fmla="*/ 47008 w 75370"/>
                <a:gd name="connsiteY0" fmla="*/ 6067 h 151299"/>
                <a:gd name="connsiteX1" fmla="*/ 41754 w 75370"/>
                <a:gd name="connsiteY1" fmla="*/ 161 h 151299"/>
                <a:gd name="connsiteX2" fmla="*/ 186 w 75370"/>
                <a:gd name="connsiteY2" fmla="*/ 14700 h 151299"/>
                <a:gd name="connsiteX3" fmla="*/ 186 w 75370"/>
                <a:gd name="connsiteY3" fmla="*/ 21743 h 151299"/>
                <a:gd name="connsiteX4" fmla="*/ 30106 w 75370"/>
                <a:gd name="connsiteY4" fmla="*/ 15836 h 151299"/>
                <a:gd name="connsiteX5" fmla="*/ 30106 w 75370"/>
                <a:gd name="connsiteY5" fmla="*/ 133514 h 151299"/>
                <a:gd name="connsiteX6" fmla="*/ 8865 w 75370"/>
                <a:gd name="connsiteY6" fmla="*/ 144418 h 151299"/>
                <a:gd name="connsiteX7" fmla="*/ 1557 w 75370"/>
                <a:gd name="connsiteY7" fmla="*/ 144418 h 151299"/>
                <a:gd name="connsiteX8" fmla="*/ 1557 w 75370"/>
                <a:gd name="connsiteY8" fmla="*/ 151460 h 151299"/>
                <a:gd name="connsiteX9" fmla="*/ 38557 w 75370"/>
                <a:gd name="connsiteY9" fmla="*/ 150779 h 151299"/>
                <a:gd name="connsiteX10" fmla="*/ 75557 w 75370"/>
                <a:gd name="connsiteY10" fmla="*/ 151460 h 151299"/>
                <a:gd name="connsiteX11" fmla="*/ 75557 w 75370"/>
                <a:gd name="connsiteY11" fmla="*/ 144418 h 151299"/>
                <a:gd name="connsiteX12" fmla="*/ 68249 w 75370"/>
                <a:gd name="connsiteY12" fmla="*/ 144418 h 151299"/>
                <a:gd name="connsiteX13" fmla="*/ 47008 w 75370"/>
                <a:gd name="connsiteY13" fmla="*/ 133514 h 151299"/>
                <a:gd name="connsiteX14" fmla="*/ 47008 w 75370"/>
                <a:gd name="connsiteY14" fmla="*/ 6067 h 151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370" h="151299">
                  <a:moveTo>
                    <a:pt x="47008" y="6067"/>
                  </a:moveTo>
                  <a:cubicBezTo>
                    <a:pt x="47008" y="615"/>
                    <a:pt x="47008" y="161"/>
                    <a:pt x="41754" y="161"/>
                  </a:cubicBezTo>
                  <a:cubicBezTo>
                    <a:pt x="27594" y="14700"/>
                    <a:pt x="7495" y="14700"/>
                    <a:pt x="186" y="14700"/>
                  </a:cubicBezTo>
                  <a:lnTo>
                    <a:pt x="186" y="21743"/>
                  </a:lnTo>
                  <a:cubicBezTo>
                    <a:pt x="4754" y="21743"/>
                    <a:pt x="18230" y="21743"/>
                    <a:pt x="30106" y="15836"/>
                  </a:cubicBezTo>
                  <a:lnTo>
                    <a:pt x="30106" y="133514"/>
                  </a:lnTo>
                  <a:cubicBezTo>
                    <a:pt x="30106" y="141692"/>
                    <a:pt x="29421" y="144418"/>
                    <a:pt x="8865" y="144418"/>
                  </a:cubicBezTo>
                  <a:lnTo>
                    <a:pt x="1557" y="144418"/>
                  </a:lnTo>
                  <a:lnTo>
                    <a:pt x="1557" y="151460"/>
                  </a:lnTo>
                  <a:cubicBezTo>
                    <a:pt x="9551" y="150779"/>
                    <a:pt x="29421" y="150779"/>
                    <a:pt x="38557" y="150779"/>
                  </a:cubicBezTo>
                  <a:cubicBezTo>
                    <a:pt x="47693" y="150779"/>
                    <a:pt x="67563" y="150779"/>
                    <a:pt x="75557" y="151460"/>
                  </a:cubicBezTo>
                  <a:lnTo>
                    <a:pt x="75557" y="144418"/>
                  </a:lnTo>
                  <a:lnTo>
                    <a:pt x="68249" y="144418"/>
                  </a:lnTo>
                  <a:cubicBezTo>
                    <a:pt x="47693" y="144418"/>
                    <a:pt x="47008" y="141919"/>
                    <a:pt x="47008" y="133514"/>
                  </a:cubicBezTo>
                  <a:lnTo>
                    <a:pt x="47008" y="6067"/>
                  </a:ln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46" name="任意多边形: 形状 145">
              <a:extLst>
                <a:ext uri="{FF2B5EF4-FFF2-40B4-BE49-F238E27FC236}">
                  <a16:creationId xmlns:a16="http://schemas.microsoft.com/office/drawing/2014/main" id="{79D06577-2E43-F9DA-1678-55DC52B44725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5523828" y="5010283"/>
              <a:ext cx="139550" cy="9087"/>
            </a:xfrm>
            <a:custGeom>
              <a:avLst/>
              <a:gdLst>
                <a:gd name="connsiteX0" fmla="*/ 131750 w 139550"/>
                <a:gd name="connsiteY0" fmla="*/ 9248 h 9087"/>
                <a:gd name="connsiteX1" fmla="*/ 139744 w 139550"/>
                <a:gd name="connsiteY1" fmla="*/ 4704 h 9087"/>
                <a:gd name="connsiteX2" fmla="*/ 131750 w 139550"/>
                <a:gd name="connsiteY2" fmla="*/ 161 h 9087"/>
                <a:gd name="connsiteX3" fmla="*/ 8187 w 139550"/>
                <a:gd name="connsiteY3" fmla="*/ 161 h 9087"/>
                <a:gd name="connsiteX4" fmla="*/ 193 w 139550"/>
                <a:gd name="connsiteY4" fmla="*/ 4704 h 9087"/>
                <a:gd name="connsiteX5" fmla="*/ 8187 w 139550"/>
                <a:gd name="connsiteY5" fmla="*/ 9248 h 9087"/>
                <a:gd name="connsiteX6" fmla="*/ 131750 w 139550"/>
                <a:gd name="connsiteY6" fmla="*/ 9248 h 9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550" h="9087">
                  <a:moveTo>
                    <a:pt x="131750" y="9248"/>
                  </a:moveTo>
                  <a:cubicBezTo>
                    <a:pt x="135633" y="9248"/>
                    <a:pt x="139744" y="9248"/>
                    <a:pt x="139744" y="4704"/>
                  </a:cubicBezTo>
                  <a:cubicBezTo>
                    <a:pt x="139744" y="161"/>
                    <a:pt x="135633" y="161"/>
                    <a:pt x="131750" y="161"/>
                  </a:cubicBezTo>
                  <a:lnTo>
                    <a:pt x="8187" y="161"/>
                  </a:lnTo>
                  <a:cubicBezTo>
                    <a:pt x="4305" y="161"/>
                    <a:pt x="193" y="161"/>
                    <a:pt x="193" y="4704"/>
                  </a:cubicBezTo>
                  <a:cubicBezTo>
                    <a:pt x="193" y="9248"/>
                    <a:pt x="4305" y="9248"/>
                    <a:pt x="8187" y="9248"/>
                  </a:cubicBezTo>
                  <a:lnTo>
                    <a:pt x="131750" y="9248"/>
                  </a:ln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47" name="任意多边形: 形状 146">
              <a:extLst>
                <a:ext uri="{FF2B5EF4-FFF2-40B4-BE49-F238E27FC236}">
                  <a16:creationId xmlns:a16="http://schemas.microsoft.com/office/drawing/2014/main" id="{9F641B17-227B-8AEF-AFBA-C9EB93EB8F1F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5746057" y="4913278"/>
              <a:ext cx="101179" cy="160840"/>
            </a:xfrm>
            <a:custGeom>
              <a:avLst/>
              <a:gdLst>
                <a:gd name="connsiteX0" fmla="*/ 101383 w 101179"/>
                <a:gd name="connsiteY0" fmla="*/ 112386 h 160840"/>
                <a:gd name="connsiteX1" fmla="*/ 91334 w 101179"/>
                <a:gd name="connsiteY1" fmla="*/ 80581 h 160840"/>
                <a:gd name="connsiteX2" fmla="*/ 53420 w 101179"/>
                <a:gd name="connsiteY2" fmla="*/ 60817 h 160840"/>
                <a:gd name="connsiteX3" fmla="*/ 36747 w 101179"/>
                <a:gd name="connsiteY3" fmla="*/ 56501 h 160840"/>
                <a:gd name="connsiteX4" fmla="*/ 22358 w 101179"/>
                <a:gd name="connsiteY4" fmla="*/ 33783 h 160840"/>
                <a:gd name="connsiteX5" fmla="*/ 44969 w 101179"/>
                <a:gd name="connsiteY5" fmla="*/ 9929 h 160840"/>
                <a:gd name="connsiteX6" fmla="*/ 84253 w 101179"/>
                <a:gd name="connsiteY6" fmla="*/ 50594 h 160840"/>
                <a:gd name="connsiteX7" fmla="*/ 89735 w 101179"/>
                <a:gd name="connsiteY7" fmla="*/ 54456 h 160840"/>
                <a:gd name="connsiteX8" fmla="*/ 95216 w 101179"/>
                <a:gd name="connsiteY8" fmla="*/ 48095 h 160840"/>
                <a:gd name="connsiteX9" fmla="*/ 95216 w 101179"/>
                <a:gd name="connsiteY9" fmla="*/ 6522 h 160840"/>
                <a:gd name="connsiteX10" fmla="*/ 91105 w 101179"/>
                <a:gd name="connsiteY10" fmla="*/ 161 h 160840"/>
                <a:gd name="connsiteX11" fmla="*/ 83568 w 101179"/>
                <a:gd name="connsiteY11" fmla="*/ 5386 h 160840"/>
                <a:gd name="connsiteX12" fmla="*/ 77402 w 101179"/>
                <a:gd name="connsiteY12" fmla="*/ 11520 h 160840"/>
                <a:gd name="connsiteX13" fmla="*/ 44741 w 101179"/>
                <a:gd name="connsiteY13" fmla="*/ 161 h 160840"/>
                <a:gd name="connsiteX14" fmla="*/ 203 w 101179"/>
                <a:gd name="connsiteY14" fmla="*/ 45596 h 160840"/>
                <a:gd name="connsiteX15" fmla="*/ 11167 w 101179"/>
                <a:gd name="connsiteY15" fmla="*/ 76492 h 160840"/>
                <a:gd name="connsiteX16" fmla="*/ 48624 w 101179"/>
                <a:gd name="connsiteY16" fmla="*/ 94212 h 160840"/>
                <a:gd name="connsiteX17" fmla="*/ 64155 w 101179"/>
                <a:gd name="connsiteY17" fmla="*/ 98074 h 160840"/>
                <a:gd name="connsiteX18" fmla="*/ 79229 w 101179"/>
                <a:gd name="connsiteY18" fmla="*/ 123745 h 160840"/>
                <a:gd name="connsiteX19" fmla="*/ 56161 w 101179"/>
                <a:gd name="connsiteY19" fmla="*/ 150325 h 160840"/>
                <a:gd name="connsiteX20" fmla="*/ 10938 w 101179"/>
                <a:gd name="connsiteY20" fmla="*/ 111932 h 160840"/>
                <a:gd name="connsiteX21" fmla="*/ 5685 w 101179"/>
                <a:gd name="connsiteY21" fmla="*/ 106707 h 160840"/>
                <a:gd name="connsiteX22" fmla="*/ 203 w 101179"/>
                <a:gd name="connsiteY22" fmla="*/ 113295 h 160840"/>
                <a:gd name="connsiteX23" fmla="*/ 203 w 101179"/>
                <a:gd name="connsiteY23" fmla="*/ 154641 h 160840"/>
                <a:gd name="connsiteX24" fmla="*/ 4315 w 101179"/>
                <a:gd name="connsiteY24" fmla="*/ 161002 h 160840"/>
                <a:gd name="connsiteX25" fmla="*/ 11852 w 101179"/>
                <a:gd name="connsiteY25" fmla="*/ 155777 h 160840"/>
                <a:gd name="connsiteX26" fmla="*/ 18247 w 101179"/>
                <a:gd name="connsiteY26" fmla="*/ 149416 h 160840"/>
                <a:gd name="connsiteX27" fmla="*/ 56389 w 101179"/>
                <a:gd name="connsiteY27" fmla="*/ 161002 h 160840"/>
                <a:gd name="connsiteX28" fmla="*/ 101383 w 101179"/>
                <a:gd name="connsiteY28" fmla="*/ 112386 h 160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179" h="160840">
                  <a:moveTo>
                    <a:pt x="101383" y="112386"/>
                  </a:moveTo>
                  <a:cubicBezTo>
                    <a:pt x="101383" y="98756"/>
                    <a:pt x="97044" y="88305"/>
                    <a:pt x="91334" y="80581"/>
                  </a:cubicBezTo>
                  <a:cubicBezTo>
                    <a:pt x="81741" y="67632"/>
                    <a:pt x="72834" y="65588"/>
                    <a:pt x="53420" y="60817"/>
                  </a:cubicBezTo>
                  <a:cubicBezTo>
                    <a:pt x="47025" y="59227"/>
                    <a:pt x="39259" y="57409"/>
                    <a:pt x="36747" y="56501"/>
                  </a:cubicBezTo>
                  <a:cubicBezTo>
                    <a:pt x="28981" y="53547"/>
                    <a:pt x="22358" y="44915"/>
                    <a:pt x="22358" y="33783"/>
                  </a:cubicBezTo>
                  <a:cubicBezTo>
                    <a:pt x="22358" y="22879"/>
                    <a:pt x="27839" y="9929"/>
                    <a:pt x="44969" y="9929"/>
                  </a:cubicBezTo>
                  <a:cubicBezTo>
                    <a:pt x="78544" y="9929"/>
                    <a:pt x="83111" y="41961"/>
                    <a:pt x="84253" y="50594"/>
                  </a:cubicBezTo>
                  <a:cubicBezTo>
                    <a:pt x="84939" y="54002"/>
                    <a:pt x="86081" y="54456"/>
                    <a:pt x="89735" y="54456"/>
                  </a:cubicBezTo>
                  <a:cubicBezTo>
                    <a:pt x="95216" y="54456"/>
                    <a:pt x="95216" y="53320"/>
                    <a:pt x="95216" y="48095"/>
                  </a:cubicBezTo>
                  <a:lnTo>
                    <a:pt x="95216" y="6522"/>
                  </a:lnTo>
                  <a:cubicBezTo>
                    <a:pt x="95216" y="2205"/>
                    <a:pt x="95216" y="161"/>
                    <a:pt x="91105" y="161"/>
                  </a:cubicBezTo>
                  <a:cubicBezTo>
                    <a:pt x="89050" y="161"/>
                    <a:pt x="88821" y="388"/>
                    <a:pt x="83568" y="5386"/>
                  </a:cubicBezTo>
                  <a:lnTo>
                    <a:pt x="77402" y="11520"/>
                  </a:lnTo>
                  <a:cubicBezTo>
                    <a:pt x="68494" y="4023"/>
                    <a:pt x="57988" y="161"/>
                    <a:pt x="44741" y="161"/>
                  </a:cubicBezTo>
                  <a:cubicBezTo>
                    <a:pt x="16191" y="161"/>
                    <a:pt x="203" y="20152"/>
                    <a:pt x="203" y="45596"/>
                  </a:cubicBezTo>
                  <a:cubicBezTo>
                    <a:pt x="203" y="59000"/>
                    <a:pt x="5000" y="68995"/>
                    <a:pt x="11167" y="76492"/>
                  </a:cubicBezTo>
                  <a:cubicBezTo>
                    <a:pt x="20302" y="87397"/>
                    <a:pt x="28525" y="89214"/>
                    <a:pt x="48624" y="94212"/>
                  </a:cubicBezTo>
                  <a:cubicBezTo>
                    <a:pt x="53877" y="95348"/>
                    <a:pt x="62784" y="97620"/>
                    <a:pt x="64155" y="98074"/>
                  </a:cubicBezTo>
                  <a:cubicBezTo>
                    <a:pt x="75346" y="103072"/>
                    <a:pt x="79229" y="114431"/>
                    <a:pt x="79229" y="123745"/>
                  </a:cubicBezTo>
                  <a:cubicBezTo>
                    <a:pt x="79229" y="134877"/>
                    <a:pt x="74661" y="150325"/>
                    <a:pt x="56161" y="150325"/>
                  </a:cubicBezTo>
                  <a:cubicBezTo>
                    <a:pt x="39944" y="150325"/>
                    <a:pt x="12537" y="143736"/>
                    <a:pt x="10938" y="111932"/>
                  </a:cubicBezTo>
                  <a:cubicBezTo>
                    <a:pt x="10710" y="107843"/>
                    <a:pt x="10710" y="106707"/>
                    <a:pt x="5685" y="106707"/>
                  </a:cubicBezTo>
                  <a:cubicBezTo>
                    <a:pt x="203" y="106707"/>
                    <a:pt x="203" y="108070"/>
                    <a:pt x="203" y="113295"/>
                  </a:cubicBezTo>
                  <a:lnTo>
                    <a:pt x="203" y="154641"/>
                  </a:lnTo>
                  <a:cubicBezTo>
                    <a:pt x="203" y="158957"/>
                    <a:pt x="203" y="161002"/>
                    <a:pt x="4315" y="161002"/>
                  </a:cubicBezTo>
                  <a:cubicBezTo>
                    <a:pt x="6370" y="161002"/>
                    <a:pt x="6599" y="160775"/>
                    <a:pt x="11852" y="155777"/>
                  </a:cubicBezTo>
                  <a:lnTo>
                    <a:pt x="18247" y="149416"/>
                  </a:lnTo>
                  <a:cubicBezTo>
                    <a:pt x="31494" y="159412"/>
                    <a:pt x="47482" y="161002"/>
                    <a:pt x="56389" y="161002"/>
                  </a:cubicBezTo>
                  <a:cubicBezTo>
                    <a:pt x="86081" y="161002"/>
                    <a:pt x="101383" y="139193"/>
                    <a:pt x="101383" y="112386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48" name="任意多边形: 形状 147">
              <a:extLst>
                <a:ext uri="{FF2B5EF4-FFF2-40B4-BE49-F238E27FC236}">
                  <a16:creationId xmlns:a16="http://schemas.microsoft.com/office/drawing/2014/main" id="{775D7139-CD1F-1201-CA72-533A06ADAFA2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5929966" y="5010283"/>
              <a:ext cx="139550" cy="9087"/>
            </a:xfrm>
            <a:custGeom>
              <a:avLst/>
              <a:gdLst>
                <a:gd name="connsiteX0" fmla="*/ 131768 w 139550"/>
                <a:gd name="connsiteY0" fmla="*/ 9248 h 9087"/>
                <a:gd name="connsiteX1" fmla="*/ 139762 w 139550"/>
                <a:gd name="connsiteY1" fmla="*/ 4704 h 9087"/>
                <a:gd name="connsiteX2" fmla="*/ 131768 w 139550"/>
                <a:gd name="connsiteY2" fmla="*/ 161 h 9087"/>
                <a:gd name="connsiteX3" fmla="*/ 8205 w 139550"/>
                <a:gd name="connsiteY3" fmla="*/ 161 h 9087"/>
                <a:gd name="connsiteX4" fmla="*/ 211 w 139550"/>
                <a:gd name="connsiteY4" fmla="*/ 4704 h 9087"/>
                <a:gd name="connsiteX5" fmla="*/ 8205 w 139550"/>
                <a:gd name="connsiteY5" fmla="*/ 9248 h 9087"/>
                <a:gd name="connsiteX6" fmla="*/ 131768 w 139550"/>
                <a:gd name="connsiteY6" fmla="*/ 9248 h 9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550" h="9087">
                  <a:moveTo>
                    <a:pt x="131768" y="9248"/>
                  </a:moveTo>
                  <a:cubicBezTo>
                    <a:pt x="135650" y="9248"/>
                    <a:pt x="139762" y="9248"/>
                    <a:pt x="139762" y="4704"/>
                  </a:cubicBezTo>
                  <a:cubicBezTo>
                    <a:pt x="139762" y="161"/>
                    <a:pt x="135650" y="161"/>
                    <a:pt x="131768" y="161"/>
                  </a:cubicBezTo>
                  <a:lnTo>
                    <a:pt x="8205" y="161"/>
                  </a:lnTo>
                  <a:cubicBezTo>
                    <a:pt x="4322" y="161"/>
                    <a:pt x="211" y="161"/>
                    <a:pt x="211" y="4704"/>
                  </a:cubicBezTo>
                  <a:cubicBezTo>
                    <a:pt x="211" y="9248"/>
                    <a:pt x="4322" y="9248"/>
                    <a:pt x="8205" y="9248"/>
                  </a:cubicBezTo>
                  <a:lnTo>
                    <a:pt x="131768" y="9248"/>
                  </a:ln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49" name="任意多边形: 形状 148">
              <a:extLst>
                <a:ext uri="{FF2B5EF4-FFF2-40B4-BE49-F238E27FC236}">
                  <a16:creationId xmlns:a16="http://schemas.microsoft.com/office/drawing/2014/main" id="{78AFDEBC-EE7B-9FAE-400E-ED280949791E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6147171" y="4917140"/>
              <a:ext cx="125846" cy="154480"/>
            </a:xfrm>
            <a:custGeom>
              <a:avLst/>
              <a:gdLst>
                <a:gd name="connsiteX0" fmla="*/ 126068 w 125846"/>
                <a:gd name="connsiteY0" fmla="*/ 54910 h 154480"/>
                <a:gd name="connsiteX1" fmla="*/ 118987 w 125846"/>
                <a:gd name="connsiteY1" fmla="*/ 161 h 154480"/>
                <a:gd name="connsiteX2" fmla="*/ 221 w 125846"/>
                <a:gd name="connsiteY2" fmla="*/ 161 h 154480"/>
                <a:gd name="connsiteX3" fmla="*/ 221 w 125846"/>
                <a:gd name="connsiteY3" fmla="*/ 10838 h 154480"/>
                <a:gd name="connsiteX4" fmla="*/ 21690 w 125846"/>
                <a:gd name="connsiteY4" fmla="*/ 10838 h 154480"/>
                <a:gd name="connsiteX5" fmla="*/ 21690 w 125846"/>
                <a:gd name="connsiteY5" fmla="*/ 143964 h 154480"/>
                <a:gd name="connsiteX6" fmla="*/ 221 w 125846"/>
                <a:gd name="connsiteY6" fmla="*/ 143964 h 154480"/>
                <a:gd name="connsiteX7" fmla="*/ 221 w 125846"/>
                <a:gd name="connsiteY7" fmla="*/ 154641 h 154480"/>
                <a:gd name="connsiteX8" fmla="*/ 38820 w 125846"/>
                <a:gd name="connsiteY8" fmla="*/ 153959 h 154480"/>
                <a:gd name="connsiteX9" fmla="*/ 81074 w 125846"/>
                <a:gd name="connsiteY9" fmla="*/ 154641 h 154480"/>
                <a:gd name="connsiteX10" fmla="*/ 81074 w 125846"/>
                <a:gd name="connsiteY10" fmla="*/ 143964 h 154480"/>
                <a:gd name="connsiteX11" fmla="*/ 54123 w 125846"/>
                <a:gd name="connsiteY11" fmla="*/ 143964 h 154480"/>
                <a:gd name="connsiteX12" fmla="*/ 54123 w 125846"/>
                <a:gd name="connsiteY12" fmla="*/ 82626 h 154480"/>
                <a:gd name="connsiteX13" fmla="*/ 58006 w 125846"/>
                <a:gd name="connsiteY13" fmla="*/ 82626 h 154480"/>
                <a:gd name="connsiteX14" fmla="*/ 79475 w 125846"/>
                <a:gd name="connsiteY14" fmla="*/ 109206 h 154480"/>
                <a:gd name="connsiteX15" fmla="*/ 90209 w 125846"/>
                <a:gd name="connsiteY15" fmla="*/ 109206 h 154480"/>
                <a:gd name="connsiteX16" fmla="*/ 90209 w 125846"/>
                <a:gd name="connsiteY16" fmla="*/ 45369 h 154480"/>
                <a:gd name="connsiteX17" fmla="*/ 79475 w 125846"/>
                <a:gd name="connsiteY17" fmla="*/ 45369 h 154480"/>
                <a:gd name="connsiteX18" fmla="*/ 58006 w 125846"/>
                <a:gd name="connsiteY18" fmla="*/ 71949 h 154480"/>
                <a:gd name="connsiteX19" fmla="*/ 54123 w 125846"/>
                <a:gd name="connsiteY19" fmla="*/ 71949 h 154480"/>
                <a:gd name="connsiteX20" fmla="*/ 54123 w 125846"/>
                <a:gd name="connsiteY20" fmla="*/ 10838 h 154480"/>
                <a:gd name="connsiteX21" fmla="*/ 74678 w 125846"/>
                <a:gd name="connsiteY21" fmla="*/ 10838 h 154480"/>
                <a:gd name="connsiteX22" fmla="*/ 115333 w 125846"/>
                <a:gd name="connsiteY22" fmla="*/ 54910 h 154480"/>
                <a:gd name="connsiteX23" fmla="*/ 126068 w 125846"/>
                <a:gd name="connsiteY23" fmla="*/ 54910 h 15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5846" h="154480">
                  <a:moveTo>
                    <a:pt x="126068" y="54910"/>
                  </a:moveTo>
                  <a:lnTo>
                    <a:pt x="118987" y="161"/>
                  </a:lnTo>
                  <a:lnTo>
                    <a:pt x="221" y="161"/>
                  </a:lnTo>
                  <a:lnTo>
                    <a:pt x="221" y="10838"/>
                  </a:lnTo>
                  <a:lnTo>
                    <a:pt x="21690" y="10838"/>
                  </a:lnTo>
                  <a:lnTo>
                    <a:pt x="21690" y="143964"/>
                  </a:lnTo>
                  <a:lnTo>
                    <a:pt x="221" y="143964"/>
                  </a:lnTo>
                  <a:lnTo>
                    <a:pt x="221" y="154641"/>
                  </a:lnTo>
                  <a:cubicBezTo>
                    <a:pt x="8215" y="153959"/>
                    <a:pt x="29684" y="153959"/>
                    <a:pt x="38820" y="153959"/>
                  </a:cubicBezTo>
                  <a:cubicBezTo>
                    <a:pt x="49326" y="153959"/>
                    <a:pt x="71709" y="153959"/>
                    <a:pt x="81074" y="154641"/>
                  </a:cubicBezTo>
                  <a:lnTo>
                    <a:pt x="81074" y="143964"/>
                  </a:lnTo>
                  <a:lnTo>
                    <a:pt x="54123" y="143964"/>
                  </a:lnTo>
                  <a:lnTo>
                    <a:pt x="54123" y="82626"/>
                  </a:lnTo>
                  <a:lnTo>
                    <a:pt x="58006" y="82626"/>
                  </a:lnTo>
                  <a:cubicBezTo>
                    <a:pt x="78333" y="82626"/>
                    <a:pt x="79475" y="91940"/>
                    <a:pt x="79475" y="109206"/>
                  </a:cubicBezTo>
                  <a:lnTo>
                    <a:pt x="90209" y="109206"/>
                  </a:lnTo>
                  <a:lnTo>
                    <a:pt x="90209" y="45369"/>
                  </a:lnTo>
                  <a:lnTo>
                    <a:pt x="79475" y="45369"/>
                  </a:lnTo>
                  <a:cubicBezTo>
                    <a:pt x="79475" y="62634"/>
                    <a:pt x="78333" y="71949"/>
                    <a:pt x="58006" y="71949"/>
                  </a:cubicBezTo>
                  <a:lnTo>
                    <a:pt x="54123" y="71949"/>
                  </a:lnTo>
                  <a:lnTo>
                    <a:pt x="54123" y="10838"/>
                  </a:lnTo>
                  <a:lnTo>
                    <a:pt x="74678" y="10838"/>
                  </a:lnTo>
                  <a:cubicBezTo>
                    <a:pt x="109395" y="10838"/>
                    <a:pt x="112136" y="29921"/>
                    <a:pt x="115333" y="54910"/>
                  </a:cubicBezTo>
                  <a:lnTo>
                    <a:pt x="126068" y="54910"/>
                  </a:ln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50" name="任意多边形: 形状 149">
              <a:extLst>
                <a:ext uri="{FF2B5EF4-FFF2-40B4-BE49-F238E27FC236}">
                  <a16:creationId xmlns:a16="http://schemas.microsoft.com/office/drawing/2014/main" id="{9B963349-1C24-9A45-F5EE-5110EA25DF13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6295857" y="4901238"/>
              <a:ext cx="52988" cy="227176"/>
            </a:xfrm>
            <a:custGeom>
              <a:avLst/>
              <a:gdLst>
                <a:gd name="connsiteX0" fmla="*/ 53215 w 52988"/>
                <a:gd name="connsiteY0" fmla="*/ 113749 h 227176"/>
                <a:gd name="connsiteX1" fmla="*/ 38141 w 52988"/>
                <a:gd name="connsiteY1" fmla="*/ 42870 h 227176"/>
                <a:gd name="connsiteX2" fmla="*/ 2511 w 52988"/>
                <a:gd name="connsiteY2" fmla="*/ 161 h 227176"/>
                <a:gd name="connsiteX3" fmla="*/ 227 w 52988"/>
                <a:gd name="connsiteY3" fmla="*/ 2433 h 227176"/>
                <a:gd name="connsiteX4" fmla="*/ 4567 w 52988"/>
                <a:gd name="connsiteY4" fmla="*/ 7658 h 227176"/>
                <a:gd name="connsiteX5" fmla="*/ 39968 w 52988"/>
                <a:gd name="connsiteY5" fmla="*/ 113749 h 227176"/>
                <a:gd name="connsiteX6" fmla="*/ 3197 w 52988"/>
                <a:gd name="connsiteY6" fmla="*/ 221204 h 227176"/>
                <a:gd name="connsiteX7" fmla="*/ 227 w 52988"/>
                <a:gd name="connsiteY7" fmla="*/ 225066 h 227176"/>
                <a:gd name="connsiteX8" fmla="*/ 2511 w 52988"/>
                <a:gd name="connsiteY8" fmla="*/ 227337 h 227176"/>
                <a:gd name="connsiteX9" fmla="*/ 38826 w 52988"/>
                <a:gd name="connsiteY9" fmla="*/ 183038 h 227176"/>
                <a:gd name="connsiteX10" fmla="*/ 53215 w 52988"/>
                <a:gd name="connsiteY10" fmla="*/ 113749 h 227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988" h="227176">
                  <a:moveTo>
                    <a:pt x="53215" y="113749"/>
                  </a:moveTo>
                  <a:cubicBezTo>
                    <a:pt x="53215" y="96029"/>
                    <a:pt x="50703" y="68541"/>
                    <a:pt x="38141" y="42870"/>
                  </a:cubicBezTo>
                  <a:cubicBezTo>
                    <a:pt x="24437" y="14927"/>
                    <a:pt x="4795" y="161"/>
                    <a:pt x="2511" y="161"/>
                  </a:cubicBezTo>
                  <a:cubicBezTo>
                    <a:pt x="1141" y="161"/>
                    <a:pt x="227" y="1070"/>
                    <a:pt x="227" y="2433"/>
                  </a:cubicBezTo>
                  <a:cubicBezTo>
                    <a:pt x="227" y="3114"/>
                    <a:pt x="227" y="3569"/>
                    <a:pt x="4567" y="7658"/>
                  </a:cubicBezTo>
                  <a:cubicBezTo>
                    <a:pt x="26950" y="30148"/>
                    <a:pt x="39968" y="66269"/>
                    <a:pt x="39968" y="113749"/>
                  </a:cubicBezTo>
                  <a:cubicBezTo>
                    <a:pt x="39968" y="152596"/>
                    <a:pt x="31518" y="192579"/>
                    <a:pt x="3197" y="221204"/>
                  </a:cubicBezTo>
                  <a:cubicBezTo>
                    <a:pt x="227" y="223930"/>
                    <a:pt x="227" y="224384"/>
                    <a:pt x="227" y="225066"/>
                  </a:cubicBezTo>
                  <a:cubicBezTo>
                    <a:pt x="227" y="226429"/>
                    <a:pt x="1141" y="227337"/>
                    <a:pt x="2511" y="227337"/>
                  </a:cubicBezTo>
                  <a:cubicBezTo>
                    <a:pt x="4795" y="227337"/>
                    <a:pt x="25351" y="211889"/>
                    <a:pt x="38826" y="183038"/>
                  </a:cubicBezTo>
                  <a:cubicBezTo>
                    <a:pt x="50475" y="158049"/>
                    <a:pt x="53215" y="132832"/>
                    <a:pt x="53215" y="113749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51" name="任意多边形: 形状 150">
              <a:extLst>
                <a:ext uri="{FF2B5EF4-FFF2-40B4-BE49-F238E27FC236}">
                  <a16:creationId xmlns:a16="http://schemas.microsoft.com/office/drawing/2014/main" id="{B028DEE2-8872-BA4D-36AA-4B30FB1B3655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6434975" y="4939176"/>
              <a:ext cx="152340" cy="151299"/>
            </a:xfrm>
            <a:custGeom>
              <a:avLst/>
              <a:gdLst>
                <a:gd name="connsiteX0" fmla="*/ 152574 w 152340"/>
                <a:gd name="connsiteY0" fmla="*/ 75811 h 151299"/>
                <a:gd name="connsiteX1" fmla="*/ 76518 w 152340"/>
                <a:gd name="connsiteY1" fmla="*/ 161 h 151299"/>
                <a:gd name="connsiteX2" fmla="*/ 234 w 152340"/>
                <a:gd name="connsiteY2" fmla="*/ 75811 h 151299"/>
                <a:gd name="connsiteX3" fmla="*/ 76290 w 152340"/>
                <a:gd name="connsiteY3" fmla="*/ 151460 h 151299"/>
                <a:gd name="connsiteX4" fmla="*/ 152574 w 152340"/>
                <a:gd name="connsiteY4" fmla="*/ 75811 h 151299"/>
                <a:gd name="connsiteX5" fmla="*/ 76518 w 152340"/>
                <a:gd name="connsiteY5" fmla="*/ 145781 h 151299"/>
                <a:gd name="connsiteX6" fmla="*/ 5943 w 152340"/>
                <a:gd name="connsiteY6" fmla="*/ 75811 h 151299"/>
                <a:gd name="connsiteX7" fmla="*/ 76290 w 152340"/>
                <a:gd name="connsiteY7" fmla="*/ 5840 h 151299"/>
                <a:gd name="connsiteX8" fmla="*/ 146864 w 152340"/>
                <a:gd name="connsiteY8" fmla="*/ 75811 h 151299"/>
                <a:gd name="connsiteX9" fmla="*/ 76518 w 152340"/>
                <a:gd name="connsiteY9" fmla="*/ 145781 h 151299"/>
                <a:gd name="connsiteX10" fmla="*/ 92049 w 152340"/>
                <a:gd name="connsiteY10" fmla="*/ 75811 h 151299"/>
                <a:gd name="connsiteX11" fmla="*/ 76518 w 152340"/>
                <a:gd name="connsiteY11" fmla="*/ 60135 h 151299"/>
                <a:gd name="connsiteX12" fmla="*/ 60759 w 152340"/>
                <a:gd name="connsiteY12" fmla="*/ 75811 h 151299"/>
                <a:gd name="connsiteX13" fmla="*/ 76290 w 152340"/>
                <a:gd name="connsiteY13" fmla="*/ 91486 h 151299"/>
                <a:gd name="connsiteX14" fmla="*/ 92049 w 152340"/>
                <a:gd name="connsiteY14" fmla="*/ 75811 h 151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2340" h="151299">
                  <a:moveTo>
                    <a:pt x="152574" y="75811"/>
                  </a:moveTo>
                  <a:cubicBezTo>
                    <a:pt x="152574" y="34010"/>
                    <a:pt x="118315" y="161"/>
                    <a:pt x="76518" y="161"/>
                  </a:cubicBezTo>
                  <a:cubicBezTo>
                    <a:pt x="34036" y="161"/>
                    <a:pt x="234" y="34465"/>
                    <a:pt x="234" y="75811"/>
                  </a:cubicBezTo>
                  <a:cubicBezTo>
                    <a:pt x="234" y="117611"/>
                    <a:pt x="34493" y="151460"/>
                    <a:pt x="76290" y="151460"/>
                  </a:cubicBezTo>
                  <a:cubicBezTo>
                    <a:pt x="118771" y="151460"/>
                    <a:pt x="152574" y="117157"/>
                    <a:pt x="152574" y="75811"/>
                  </a:cubicBezTo>
                  <a:close/>
                  <a:moveTo>
                    <a:pt x="76518" y="145781"/>
                  </a:moveTo>
                  <a:cubicBezTo>
                    <a:pt x="37234" y="145781"/>
                    <a:pt x="5943" y="114204"/>
                    <a:pt x="5943" y="75811"/>
                  </a:cubicBezTo>
                  <a:cubicBezTo>
                    <a:pt x="5943" y="36736"/>
                    <a:pt x="37919" y="5840"/>
                    <a:pt x="76290" y="5840"/>
                  </a:cubicBezTo>
                  <a:cubicBezTo>
                    <a:pt x="115574" y="5840"/>
                    <a:pt x="146864" y="37418"/>
                    <a:pt x="146864" y="75811"/>
                  </a:cubicBezTo>
                  <a:cubicBezTo>
                    <a:pt x="146864" y="114885"/>
                    <a:pt x="114889" y="145781"/>
                    <a:pt x="76518" y="145781"/>
                  </a:cubicBezTo>
                  <a:close/>
                  <a:moveTo>
                    <a:pt x="92049" y="75811"/>
                  </a:moveTo>
                  <a:cubicBezTo>
                    <a:pt x="92049" y="67178"/>
                    <a:pt x="84969" y="60135"/>
                    <a:pt x="76518" y="60135"/>
                  </a:cubicBezTo>
                  <a:cubicBezTo>
                    <a:pt x="67382" y="60135"/>
                    <a:pt x="60759" y="67632"/>
                    <a:pt x="60759" y="75811"/>
                  </a:cubicBezTo>
                  <a:cubicBezTo>
                    <a:pt x="60759" y="84443"/>
                    <a:pt x="67839" y="91486"/>
                    <a:pt x="76290" y="91486"/>
                  </a:cubicBezTo>
                  <a:cubicBezTo>
                    <a:pt x="85425" y="91486"/>
                    <a:pt x="92049" y="83989"/>
                    <a:pt x="92049" y="75811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52" name="任意多边形: 形状 151">
              <a:extLst>
                <a:ext uri="{FF2B5EF4-FFF2-40B4-BE49-F238E27FC236}">
                  <a16:creationId xmlns:a16="http://schemas.microsoft.com/office/drawing/2014/main" id="{5E8854AE-7E6B-6126-A780-863C8A36CC87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6658575" y="4915777"/>
              <a:ext cx="141605" cy="155843"/>
            </a:xfrm>
            <a:custGeom>
              <a:avLst/>
              <a:gdLst>
                <a:gd name="connsiteX0" fmla="*/ 141849 w 141605"/>
                <a:gd name="connsiteY0" fmla="*/ 113749 h 155843"/>
                <a:gd name="connsiteX1" fmla="*/ 101880 w 141605"/>
                <a:gd name="connsiteY1" fmla="*/ 74448 h 155843"/>
                <a:gd name="connsiteX2" fmla="*/ 135683 w 141605"/>
                <a:gd name="connsiteY2" fmla="*/ 39235 h 155843"/>
                <a:gd name="connsiteX3" fmla="*/ 86577 w 141605"/>
                <a:gd name="connsiteY3" fmla="*/ 161 h 155843"/>
                <a:gd name="connsiteX4" fmla="*/ 243 w 141605"/>
                <a:gd name="connsiteY4" fmla="*/ 161 h 155843"/>
                <a:gd name="connsiteX5" fmla="*/ 243 w 141605"/>
                <a:gd name="connsiteY5" fmla="*/ 10838 h 155843"/>
                <a:gd name="connsiteX6" fmla="*/ 21713 w 141605"/>
                <a:gd name="connsiteY6" fmla="*/ 10838 h 155843"/>
                <a:gd name="connsiteX7" fmla="*/ 21713 w 141605"/>
                <a:gd name="connsiteY7" fmla="*/ 145327 h 155843"/>
                <a:gd name="connsiteX8" fmla="*/ 243 w 141605"/>
                <a:gd name="connsiteY8" fmla="*/ 145327 h 155843"/>
                <a:gd name="connsiteX9" fmla="*/ 243 w 141605"/>
                <a:gd name="connsiteY9" fmla="*/ 156004 h 155843"/>
                <a:gd name="connsiteX10" fmla="*/ 92516 w 141605"/>
                <a:gd name="connsiteY10" fmla="*/ 156004 h 155843"/>
                <a:gd name="connsiteX11" fmla="*/ 141849 w 141605"/>
                <a:gd name="connsiteY11" fmla="*/ 113749 h 155843"/>
                <a:gd name="connsiteX12" fmla="*/ 103250 w 141605"/>
                <a:gd name="connsiteY12" fmla="*/ 39235 h 155843"/>
                <a:gd name="connsiteX13" fmla="*/ 78355 w 141605"/>
                <a:gd name="connsiteY13" fmla="*/ 70813 h 155843"/>
                <a:gd name="connsiteX14" fmla="*/ 51633 w 141605"/>
                <a:gd name="connsiteY14" fmla="*/ 70813 h 155843"/>
                <a:gd name="connsiteX15" fmla="*/ 51633 w 141605"/>
                <a:gd name="connsiteY15" fmla="*/ 10838 h 155843"/>
                <a:gd name="connsiteX16" fmla="*/ 83608 w 141605"/>
                <a:gd name="connsiteY16" fmla="*/ 10838 h 155843"/>
                <a:gd name="connsiteX17" fmla="*/ 103250 w 141605"/>
                <a:gd name="connsiteY17" fmla="*/ 39235 h 155843"/>
                <a:gd name="connsiteX18" fmla="*/ 108275 w 141605"/>
                <a:gd name="connsiteY18" fmla="*/ 113295 h 155843"/>
                <a:gd name="connsiteX19" fmla="*/ 103250 w 141605"/>
                <a:gd name="connsiteY19" fmla="*/ 135104 h 155843"/>
                <a:gd name="connsiteX20" fmla="*/ 84065 w 141605"/>
                <a:gd name="connsiteY20" fmla="*/ 145327 h 155843"/>
                <a:gd name="connsiteX21" fmla="*/ 51633 w 141605"/>
                <a:gd name="connsiteY21" fmla="*/ 145327 h 155843"/>
                <a:gd name="connsiteX22" fmla="*/ 51633 w 141605"/>
                <a:gd name="connsiteY22" fmla="*/ 78991 h 155843"/>
                <a:gd name="connsiteX23" fmla="*/ 86349 w 141605"/>
                <a:gd name="connsiteY23" fmla="*/ 78991 h 155843"/>
                <a:gd name="connsiteX24" fmla="*/ 103479 w 141605"/>
                <a:gd name="connsiteY24" fmla="*/ 89668 h 155843"/>
                <a:gd name="connsiteX25" fmla="*/ 108275 w 141605"/>
                <a:gd name="connsiteY25" fmla="*/ 113295 h 155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1605" h="155843">
                  <a:moveTo>
                    <a:pt x="141849" y="113749"/>
                  </a:moveTo>
                  <a:cubicBezTo>
                    <a:pt x="141849" y="94666"/>
                    <a:pt x="128831" y="77855"/>
                    <a:pt x="101880" y="74448"/>
                  </a:cubicBezTo>
                  <a:cubicBezTo>
                    <a:pt x="123806" y="70131"/>
                    <a:pt x="135683" y="56046"/>
                    <a:pt x="135683" y="39235"/>
                  </a:cubicBezTo>
                  <a:cubicBezTo>
                    <a:pt x="135683" y="19017"/>
                    <a:pt x="119695" y="161"/>
                    <a:pt x="86577" y="161"/>
                  </a:cubicBezTo>
                  <a:lnTo>
                    <a:pt x="243" y="161"/>
                  </a:lnTo>
                  <a:lnTo>
                    <a:pt x="243" y="10838"/>
                  </a:lnTo>
                  <a:lnTo>
                    <a:pt x="21713" y="10838"/>
                  </a:lnTo>
                  <a:lnTo>
                    <a:pt x="21713" y="145327"/>
                  </a:lnTo>
                  <a:lnTo>
                    <a:pt x="243" y="145327"/>
                  </a:lnTo>
                  <a:lnTo>
                    <a:pt x="243" y="156004"/>
                  </a:lnTo>
                  <a:lnTo>
                    <a:pt x="92516" y="156004"/>
                  </a:lnTo>
                  <a:cubicBezTo>
                    <a:pt x="126090" y="156004"/>
                    <a:pt x="141849" y="135785"/>
                    <a:pt x="141849" y="113749"/>
                  </a:cubicBezTo>
                  <a:close/>
                  <a:moveTo>
                    <a:pt x="103250" y="39235"/>
                  </a:moveTo>
                  <a:cubicBezTo>
                    <a:pt x="103250" y="56046"/>
                    <a:pt x="96855" y="70813"/>
                    <a:pt x="78355" y="70813"/>
                  </a:cubicBezTo>
                  <a:lnTo>
                    <a:pt x="51633" y="70813"/>
                  </a:lnTo>
                  <a:lnTo>
                    <a:pt x="51633" y="10838"/>
                  </a:lnTo>
                  <a:lnTo>
                    <a:pt x="83608" y="10838"/>
                  </a:lnTo>
                  <a:cubicBezTo>
                    <a:pt x="87719" y="10838"/>
                    <a:pt x="103250" y="10838"/>
                    <a:pt x="103250" y="39235"/>
                  </a:cubicBezTo>
                  <a:close/>
                  <a:moveTo>
                    <a:pt x="108275" y="113295"/>
                  </a:moveTo>
                  <a:cubicBezTo>
                    <a:pt x="108275" y="123063"/>
                    <a:pt x="106220" y="130106"/>
                    <a:pt x="103250" y="135104"/>
                  </a:cubicBezTo>
                  <a:cubicBezTo>
                    <a:pt x="97084" y="145327"/>
                    <a:pt x="87948" y="145327"/>
                    <a:pt x="84065" y="145327"/>
                  </a:cubicBezTo>
                  <a:lnTo>
                    <a:pt x="51633" y="145327"/>
                  </a:lnTo>
                  <a:lnTo>
                    <a:pt x="51633" y="78991"/>
                  </a:lnTo>
                  <a:lnTo>
                    <a:pt x="86349" y="78991"/>
                  </a:lnTo>
                  <a:cubicBezTo>
                    <a:pt x="90917" y="78991"/>
                    <a:pt x="98226" y="78991"/>
                    <a:pt x="103479" y="89668"/>
                  </a:cubicBezTo>
                  <a:cubicBezTo>
                    <a:pt x="108275" y="98756"/>
                    <a:pt x="108275" y="111250"/>
                    <a:pt x="108275" y="113295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53" name="任意多边形: 形状 152">
              <a:extLst>
                <a:ext uri="{FF2B5EF4-FFF2-40B4-BE49-F238E27FC236}">
                  <a16:creationId xmlns:a16="http://schemas.microsoft.com/office/drawing/2014/main" id="{0E380735-6F6B-A33F-4B85-068FEECCFFB1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6876743" y="4939176"/>
              <a:ext cx="151883" cy="151299"/>
            </a:xfrm>
            <a:custGeom>
              <a:avLst/>
              <a:gdLst>
                <a:gd name="connsiteX0" fmla="*/ 80877 w 151883"/>
                <a:gd name="connsiteY0" fmla="*/ 80354 h 151299"/>
                <a:gd name="connsiteX1" fmla="*/ 144599 w 151883"/>
                <a:gd name="connsiteY1" fmla="*/ 80354 h 151299"/>
                <a:gd name="connsiteX2" fmla="*/ 152137 w 151883"/>
                <a:gd name="connsiteY2" fmla="*/ 75811 h 151299"/>
                <a:gd name="connsiteX3" fmla="*/ 144599 w 151883"/>
                <a:gd name="connsiteY3" fmla="*/ 71267 h 151299"/>
                <a:gd name="connsiteX4" fmla="*/ 80877 w 151883"/>
                <a:gd name="connsiteY4" fmla="*/ 71267 h 151299"/>
                <a:gd name="connsiteX5" fmla="*/ 80877 w 151883"/>
                <a:gd name="connsiteY5" fmla="*/ 7658 h 151299"/>
                <a:gd name="connsiteX6" fmla="*/ 76309 w 151883"/>
                <a:gd name="connsiteY6" fmla="*/ 161 h 151299"/>
                <a:gd name="connsiteX7" fmla="*/ 71741 w 151883"/>
                <a:gd name="connsiteY7" fmla="*/ 7658 h 151299"/>
                <a:gd name="connsiteX8" fmla="*/ 71741 w 151883"/>
                <a:gd name="connsiteY8" fmla="*/ 71267 h 151299"/>
                <a:gd name="connsiteX9" fmla="*/ 7790 w 151883"/>
                <a:gd name="connsiteY9" fmla="*/ 71267 h 151299"/>
                <a:gd name="connsiteX10" fmla="*/ 253 w 151883"/>
                <a:gd name="connsiteY10" fmla="*/ 75811 h 151299"/>
                <a:gd name="connsiteX11" fmla="*/ 7790 w 151883"/>
                <a:gd name="connsiteY11" fmla="*/ 80354 h 151299"/>
                <a:gd name="connsiteX12" fmla="*/ 71741 w 151883"/>
                <a:gd name="connsiteY12" fmla="*/ 80354 h 151299"/>
                <a:gd name="connsiteX13" fmla="*/ 71741 w 151883"/>
                <a:gd name="connsiteY13" fmla="*/ 143964 h 151299"/>
                <a:gd name="connsiteX14" fmla="*/ 76309 w 151883"/>
                <a:gd name="connsiteY14" fmla="*/ 151460 h 151299"/>
                <a:gd name="connsiteX15" fmla="*/ 80877 w 151883"/>
                <a:gd name="connsiteY15" fmla="*/ 143964 h 151299"/>
                <a:gd name="connsiteX16" fmla="*/ 80877 w 151883"/>
                <a:gd name="connsiteY16" fmla="*/ 80354 h 151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1883" h="151299">
                  <a:moveTo>
                    <a:pt x="80877" y="80354"/>
                  </a:moveTo>
                  <a:lnTo>
                    <a:pt x="144599" y="80354"/>
                  </a:lnTo>
                  <a:cubicBezTo>
                    <a:pt x="147797" y="80354"/>
                    <a:pt x="152137" y="80354"/>
                    <a:pt x="152137" y="75811"/>
                  </a:cubicBezTo>
                  <a:cubicBezTo>
                    <a:pt x="152137" y="71267"/>
                    <a:pt x="147797" y="71267"/>
                    <a:pt x="144599" y="71267"/>
                  </a:cubicBezTo>
                  <a:lnTo>
                    <a:pt x="80877" y="71267"/>
                  </a:lnTo>
                  <a:lnTo>
                    <a:pt x="80877" y="7658"/>
                  </a:lnTo>
                  <a:cubicBezTo>
                    <a:pt x="80877" y="4477"/>
                    <a:pt x="80877" y="161"/>
                    <a:pt x="76309" y="161"/>
                  </a:cubicBezTo>
                  <a:cubicBezTo>
                    <a:pt x="71741" y="161"/>
                    <a:pt x="71741" y="4477"/>
                    <a:pt x="71741" y="7658"/>
                  </a:cubicBezTo>
                  <a:lnTo>
                    <a:pt x="71741" y="71267"/>
                  </a:lnTo>
                  <a:lnTo>
                    <a:pt x="7790" y="71267"/>
                  </a:lnTo>
                  <a:cubicBezTo>
                    <a:pt x="4592" y="71267"/>
                    <a:pt x="253" y="71267"/>
                    <a:pt x="253" y="75811"/>
                  </a:cubicBezTo>
                  <a:cubicBezTo>
                    <a:pt x="253" y="80354"/>
                    <a:pt x="4592" y="80354"/>
                    <a:pt x="7790" y="80354"/>
                  </a:cubicBezTo>
                  <a:lnTo>
                    <a:pt x="71741" y="80354"/>
                  </a:lnTo>
                  <a:lnTo>
                    <a:pt x="71741" y="143964"/>
                  </a:lnTo>
                  <a:cubicBezTo>
                    <a:pt x="71741" y="147144"/>
                    <a:pt x="71741" y="151460"/>
                    <a:pt x="76309" y="151460"/>
                  </a:cubicBezTo>
                  <a:cubicBezTo>
                    <a:pt x="80877" y="151460"/>
                    <a:pt x="80877" y="147144"/>
                    <a:pt x="80877" y="143964"/>
                  </a:cubicBezTo>
                  <a:lnTo>
                    <a:pt x="80877" y="80354"/>
                  </a:ln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54" name="任意多边形: 形状 153">
              <a:extLst>
                <a:ext uri="{FF2B5EF4-FFF2-40B4-BE49-F238E27FC236}">
                  <a16:creationId xmlns:a16="http://schemas.microsoft.com/office/drawing/2014/main" id="{14273B82-1DDF-B8FD-49B6-6DB741F60701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7105139" y="4913278"/>
              <a:ext cx="101179" cy="160840"/>
            </a:xfrm>
            <a:custGeom>
              <a:avLst/>
              <a:gdLst>
                <a:gd name="connsiteX0" fmla="*/ 101442 w 101179"/>
                <a:gd name="connsiteY0" fmla="*/ 112386 h 160840"/>
                <a:gd name="connsiteX1" fmla="*/ 91393 w 101179"/>
                <a:gd name="connsiteY1" fmla="*/ 80581 h 160840"/>
                <a:gd name="connsiteX2" fmla="*/ 53479 w 101179"/>
                <a:gd name="connsiteY2" fmla="*/ 60817 h 160840"/>
                <a:gd name="connsiteX3" fmla="*/ 36806 w 101179"/>
                <a:gd name="connsiteY3" fmla="*/ 56501 h 160840"/>
                <a:gd name="connsiteX4" fmla="*/ 22417 w 101179"/>
                <a:gd name="connsiteY4" fmla="*/ 33783 h 160840"/>
                <a:gd name="connsiteX5" fmla="*/ 45028 w 101179"/>
                <a:gd name="connsiteY5" fmla="*/ 9929 h 160840"/>
                <a:gd name="connsiteX6" fmla="*/ 84313 w 101179"/>
                <a:gd name="connsiteY6" fmla="*/ 50594 h 160840"/>
                <a:gd name="connsiteX7" fmla="*/ 89794 w 101179"/>
                <a:gd name="connsiteY7" fmla="*/ 54456 h 160840"/>
                <a:gd name="connsiteX8" fmla="*/ 95276 w 101179"/>
                <a:gd name="connsiteY8" fmla="*/ 48095 h 160840"/>
                <a:gd name="connsiteX9" fmla="*/ 95276 w 101179"/>
                <a:gd name="connsiteY9" fmla="*/ 6522 h 160840"/>
                <a:gd name="connsiteX10" fmla="*/ 91165 w 101179"/>
                <a:gd name="connsiteY10" fmla="*/ 161 h 160840"/>
                <a:gd name="connsiteX11" fmla="*/ 83628 w 101179"/>
                <a:gd name="connsiteY11" fmla="*/ 5386 h 160840"/>
                <a:gd name="connsiteX12" fmla="*/ 77461 w 101179"/>
                <a:gd name="connsiteY12" fmla="*/ 11520 h 160840"/>
                <a:gd name="connsiteX13" fmla="*/ 44800 w 101179"/>
                <a:gd name="connsiteY13" fmla="*/ 161 h 160840"/>
                <a:gd name="connsiteX14" fmla="*/ 263 w 101179"/>
                <a:gd name="connsiteY14" fmla="*/ 45596 h 160840"/>
                <a:gd name="connsiteX15" fmla="*/ 11226 w 101179"/>
                <a:gd name="connsiteY15" fmla="*/ 76492 h 160840"/>
                <a:gd name="connsiteX16" fmla="*/ 48683 w 101179"/>
                <a:gd name="connsiteY16" fmla="*/ 94212 h 160840"/>
                <a:gd name="connsiteX17" fmla="*/ 64214 w 101179"/>
                <a:gd name="connsiteY17" fmla="*/ 98074 h 160840"/>
                <a:gd name="connsiteX18" fmla="*/ 79288 w 101179"/>
                <a:gd name="connsiteY18" fmla="*/ 123745 h 160840"/>
                <a:gd name="connsiteX19" fmla="*/ 56220 w 101179"/>
                <a:gd name="connsiteY19" fmla="*/ 150325 h 160840"/>
                <a:gd name="connsiteX20" fmla="*/ 10997 w 101179"/>
                <a:gd name="connsiteY20" fmla="*/ 111932 h 160840"/>
                <a:gd name="connsiteX21" fmla="*/ 5744 w 101179"/>
                <a:gd name="connsiteY21" fmla="*/ 106707 h 160840"/>
                <a:gd name="connsiteX22" fmla="*/ 263 w 101179"/>
                <a:gd name="connsiteY22" fmla="*/ 113295 h 160840"/>
                <a:gd name="connsiteX23" fmla="*/ 263 w 101179"/>
                <a:gd name="connsiteY23" fmla="*/ 154641 h 160840"/>
                <a:gd name="connsiteX24" fmla="*/ 4374 w 101179"/>
                <a:gd name="connsiteY24" fmla="*/ 161002 h 160840"/>
                <a:gd name="connsiteX25" fmla="*/ 11911 w 101179"/>
                <a:gd name="connsiteY25" fmla="*/ 155777 h 160840"/>
                <a:gd name="connsiteX26" fmla="*/ 18306 w 101179"/>
                <a:gd name="connsiteY26" fmla="*/ 149416 h 160840"/>
                <a:gd name="connsiteX27" fmla="*/ 56448 w 101179"/>
                <a:gd name="connsiteY27" fmla="*/ 161002 h 160840"/>
                <a:gd name="connsiteX28" fmla="*/ 101442 w 101179"/>
                <a:gd name="connsiteY28" fmla="*/ 112386 h 160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179" h="160840">
                  <a:moveTo>
                    <a:pt x="101442" y="112386"/>
                  </a:moveTo>
                  <a:cubicBezTo>
                    <a:pt x="101442" y="98756"/>
                    <a:pt x="97103" y="88305"/>
                    <a:pt x="91393" y="80581"/>
                  </a:cubicBezTo>
                  <a:cubicBezTo>
                    <a:pt x="81800" y="67632"/>
                    <a:pt x="72893" y="65588"/>
                    <a:pt x="53479" y="60817"/>
                  </a:cubicBezTo>
                  <a:cubicBezTo>
                    <a:pt x="47084" y="59227"/>
                    <a:pt x="39319" y="57409"/>
                    <a:pt x="36806" y="56501"/>
                  </a:cubicBezTo>
                  <a:cubicBezTo>
                    <a:pt x="29041" y="53547"/>
                    <a:pt x="22417" y="44915"/>
                    <a:pt x="22417" y="33783"/>
                  </a:cubicBezTo>
                  <a:cubicBezTo>
                    <a:pt x="22417" y="22879"/>
                    <a:pt x="27899" y="9929"/>
                    <a:pt x="45028" y="9929"/>
                  </a:cubicBezTo>
                  <a:cubicBezTo>
                    <a:pt x="78603" y="9929"/>
                    <a:pt x="83171" y="41961"/>
                    <a:pt x="84313" y="50594"/>
                  </a:cubicBezTo>
                  <a:cubicBezTo>
                    <a:pt x="84998" y="54002"/>
                    <a:pt x="86140" y="54456"/>
                    <a:pt x="89794" y="54456"/>
                  </a:cubicBezTo>
                  <a:cubicBezTo>
                    <a:pt x="95276" y="54456"/>
                    <a:pt x="95276" y="53320"/>
                    <a:pt x="95276" y="48095"/>
                  </a:cubicBezTo>
                  <a:lnTo>
                    <a:pt x="95276" y="6522"/>
                  </a:lnTo>
                  <a:cubicBezTo>
                    <a:pt x="95276" y="2205"/>
                    <a:pt x="95276" y="161"/>
                    <a:pt x="91165" y="161"/>
                  </a:cubicBezTo>
                  <a:cubicBezTo>
                    <a:pt x="89109" y="161"/>
                    <a:pt x="88881" y="388"/>
                    <a:pt x="83628" y="5386"/>
                  </a:cubicBezTo>
                  <a:lnTo>
                    <a:pt x="77461" y="11520"/>
                  </a:lnTo>
                  <a:cubicBezTo>
                    <a:pt x="68553" y="4023"/>
                    <a:pt x="58047" y="161"/>
                    <a:pt x="44800" y="161"/>
                  </a:cubicBezTo>
                  <a:cubicBezTo>
                    <a:pt x="16251" y="161"/>
                    <a:pt x="263" y="20152"/>
                    <a:pt x="263" y="45596"/>
                  </a:cubicBezTo>
                  <a:cubicBezTo>
                    <a:pt x="263" y="59000"/>
                    <a:pt x="5059" y="68995"/>
                    <a:pt x="11226" y="76492"/>
                  </a:cubicBezTo>
                  <a:cubicBezTo>
                    <a:pt x="20362" y="87397"/>
                    <a:pt x="28584" y="89214"/>
                    <a:pt x="48683" y="94212"/>
                  </a:cubicBezTo>
                  <a:cubicBezTo>
                    <a:pt x="53936" y="95348"/>
                    <a:pt x="62843" y="97620"/>
                    <a:pt x="64214" y="98074"/>
                  </a:cubicBezTo>
                  <a:cubicBezTo>
                    <a:pt x="75405" y="103072"/>
                    <a:pt x="79288" y="114431"/>
                    <a:pt x="79288" y="123745"/>
                  </a:cubicBezTo>
                  <a:cubicBezTo>
                    <a:pt x="79288" y="134877"/>
                    <a:pt x="74720" y="150325"/>
                    <a:pt x="56220" y="150325"/>
                  </a:cubicBezTo>
                  <a:cubicBezTo>
                    <a:pt x="40004" y="150325"/>
                    <a:pt x="12596" y="143736"/>
                    <a:pt x="10997" y="111932"/>
                  </a:cubicBezTo>
                  <a:cubicBezTo>
                    <a:pt x="10769" y="107843"/>
                    <a:pt x="10769" y="106707"/>
                    <a:pt x="5744" y="106707"/>
                  </a:cubicBezTo>
                  <a:cubicBezTo>
                    <a:pt x="263" y="106707"/>
                    <a:pt x="263" y="108070"/>
                    <a:pt x="263" y="113295"/>
                  </a:cubicBezTo>
                  <a:lnTo>
                    <a:pt x="263" y="154641"/>
                  </a:lnTo>
                  <a:cubicBezTo>
                    <a:pt x="263" y="158957"/>
                    <a:pt x="263" y="161002"/>
                    <a:pt x="4374" y="161002"/>
                  </a:cubicBezTo>
                  <a:cubicBezTo>
                    <a:pt x="6429" y="161002"/>
                    <a:pt x="6658" y="160775"/>
                    <a:pt x="11911" y="155777"/>
                  </a:cubicBezTo>
                  <a:lnTo>
                    <a:pt x="18306" y="149416"/>
                  </a:lnTo>
                  <a:cubicBezTo>
                    <a:pt x="31553" y="159412"/>
                    <a:pt x="47541" y="161002"/>
                    <a:pt x="56448" y="161002"/>
                  </a:cubicBezTo>
                  <a:cubicBezTo>
                    <a:pt x="86140" y="161002"/>
                    <a:pt x="101442" y="139193"/>
                    <a:pt x="101442" y="112386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55" name="任意多边形: 形状 154">
              <a:extLst>
                <a:ext uri="{FF2B5EF4-FFF2-40B4-BE49-F238E27FC236}">
                  <a16:creationId xmlns:a16="http://schemas.microsoft.com/office/drawing/2014/main" id="{656941E9-A85B-F669-F380-375177000E5F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7282881" y="4939176"/>
              <a:ext cx="151883" cy="151299"/>
            </a:xfrm>
            <a:custGeom>
              <a:avLst/>
              <a:gdLst>
                <a:gd name="connsiteX0" fmla="*/ 80895 w 151883"/>
                <a:gd name="connsiteY0" fmla="*/ 80354 h 151299"/>
                <a:gd name="connsiteX1" fmla="*/ 144617 w 151883"/>
                <a:gd name="connsiteY1" fmla="*/ 80354 h 151299"/>
                <a:gd name="connsiteX2" fmla="*/ 152154 w 151883"/>
                <a:gd name="connsiteY2" fmla="*/ 75811 h 151299"/>
                <a:gd name="connsiteX3" fmla="*/ 144617 w 151883"/>
                <a:gd name="connsiteY3" fmla="*/ 71267 h 151299"/>
                <a:gd name="connsiteX4" fmla="*/ 80895 w 151883"/>
                <a:gd name="connsiteY4" fmla="*/ 71267 h 151299"/>
                <a:gd name="connsiteX5" fmla="*/ 80895 w 151883"/>
                <a:gd name="connsiteY5" fmla="*/ 7658 h 151299"/>
                <a:gd name="connsiteX6" fmla="*/ 76327 w 151883"/>
                <a:gd name="connsiteY6" fmla="*/ 161 h 151299"/>
                <a:gd name="connsiteX7" fmla="*/ 71759 w 151883"/>
                <a:gd name="connsiteY7" fmla="*/ 7658 h 151299"/>
                <a:gd name="connsiteX8" fmla="*/ 71759 w 151883"/>
                <a:gd name="connsiteY8" fmla="*/ 71267 h 151299"/>
                <a:gd name="connsiteX9" fmla="*/ 7808 w 151883"/>
                <a:gd name="connsiteY9" fmla="*/ 71267 h 151299"/>
                <a:gd name="connsiteX10" fmla="*/ 270 w 151883"/>
                <a:gd name="connsiteY10" fmla="*/ 75811 h 151299"/>
                <a:gd name="connsiteX11" fmla="*/ 7808 w 151883"/>
                <a:gd name="connsiteY11" fmla="*/ 80354 h 151299"/>
                <a:gd name="connsiteX12" fmla="*/ 71759 w 151883"/>
                <a:gd name="connsiteY12" fmla="*/ 80354 h 151299"/>
                <a:gd name="connsiteX13" fmla="*/ 71759 w 151883"/>
                <a:gd name="connsiteY13" fmla="*/ 143964 h 151299"/>
                <a:gd name="connsiteX14" fmla="*/ 76327 w 151883"/>
                <a:gd name="connsiteY14" fmla="*/ 151460 h 151299"/>
                <a:gd name="connsiteX15" fmla="*/ 80895 w 151883"/>
                <a:gd name="connsiteY15" fmla="*/ 143964 h 151299"/>
                <a:gd name="connsiteX16" fmla="*/ 80895 w 151883"/>
                <a:gd name="connsiteY16" fmla="*/ 80354 h 151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1883" h="151299">
                  <a:moveTo>
                    <a:pt x="80895" y="80354"/>
                  </a:moveTo>
                  <a:lnTo>
                    <a:pt x="144617" y="80354"/>
                  </a:lnTo>
                  <a:cubicBezTo>
                    <a:pt x="147815" y="80354"/>
                    <a:pt x="152154" y="80354"/>
                    <a:pt x="152154" y="75811"/>
                  </a:cubicBezTo>
                  <a:cubicBezTo>
                    <a:pt x="152154" y="71267"/>
                    <a:pt x="147815" y="71267"/>
                    <a:pt x="144617" y="71267"/>
                  </a:cubicBezTo>
                  <a:lnTo>
                    <a:pt x="80895" y="71267"/>
                  </a:lnTo>
                  <a:lnTo>
                    <a:pt x="80895" y="7658"/>
                  </a:lnTo>
                  <a:cubicBezTo>
                    <a:pt x="80895" y="4477"/>
                    <a:pt x="80895" y="161"/>
                    <a:pt x="76327" y="161"/>
                  </a:cubicBezTo>
                  <a:cubicBezTo>
                    <a:pt x="71759" y="161"/>
                    <a:pt x="71759" y="4477"/>
                    <a:pt x="71759" y="7658"/>
                  </a:cubicBezTo>
                  <a:lnTo>
                    <a:pt x="71759" y="71267"/>
                  </a:lnTo>
                  <a:lnTo>
                    <a:pt x="7808" y="71267"/>
                  </a:lnTo>
                  <a:cubicBezTo>
                    <a:pt x="4610" y="71267"/>
                    <a:pt x="270" y="71267"/>
                    <a:pt x="270" y="75811"/>
                  </a:cubicBezTo>
                  <a:cubicBezTo>
                    <a:pt x="270" y="80354"/>
                    <a:pt x="4610" y="80354"/>
                    <a:pt x="7808" y="80354"/>
                  </a:cubicBezTo>
                  <a:lnTo>
                    <a:pt x="71759" y="80354"/>
                  </a:lnTo>
                  <a:lnTo>
                    <a:pt x="71759" y="143964"/>
                  </a:lnTo>
                  <a:cubicBezTo>
                    <a:pt x="71759" y="147144"/>
                    <a:pt x="71759" y="151460"/>
                    <a:pt x="76327" y="151460"/>
                  </a:cubicBezTo>
                  <a:cubicBezTo>
                    <a:pt x="80895" y="151460"/>
                    <a:pt x="80895" y="147144"/>
                    <a:pt x="80895" y="143964"/>
                  </a:cubicBezTo>
                  <a:lnTo>
                    <a:pt x="80895" y="80354"/>
                  </a:ln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56" name="任意多边形: 形状 155">
              <a:extLst>
                <a:ext uri="{FF2B5EF4-FFF2-40B4-BE49-F238E27FC236}">
                  <a16:creationId xmlns:a16="http://schemas.microsoft.com/office/drawing/2014/main" id="{D30F07C7-7564-1675-ADA8-84183A0123EC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7506252" y="4917140"/>
              <a:ext cx="125846" cy="154480"/>
            </a:xfrm>
            <a:custGeom>
              <a:avLst/>
              <a:gdLst>
                <a:gd name="connsiteX0" fmla="*/ 126127 w 125846"/>
                <a:gd name="connsiteY0" fmla="*/ 54910 h 154480"/>
                <a:gd name="connsiteX1" fmla="*/ 119047 w 125846"/>
                <a:gd name="connsiteY1" fmla="*/ 161 h 154480"/>
                <a:gd name="connsiteX2" fmla="*/ 280 w 125846"/>
                <a:gd name="connsiteY2" fmla="*/ 161 h 154480"/>
                <a:gd name="connsiteX3" fmla="*/ 280 w 125846"/>
                <a:gd name="connsiteY3" fmla="*/ 10838 h 154480"/>
                <a:gd name="connsiteX4" fmla="*/ 21750 w 125846"/>
                <a:gd name="connsiteY4" fmla="*/ 10838 h 154480"/>
                <a:gd name="connsiteX5" fmla="*/ 21750 w 125846"/>
                <a:gd name="connsiteY5" fmla="*/ 143964 h 154480"/>
                <a:gd name="connsiteX6" fmla="*/ 280 w 125846"/>
                <a:gd name="connsiteY6" fmla="*/ 143964 h 154480"/>
                <a:gd name="connsiteX7" fmla="*/ 280 w 125846"/>
                <a:gd name="connsiteY7" fmla="*/ 154641 h 154480"/>
                <a:gd name="connsiteX8" fmla="*/ 38879 w 125846"/>
                <a:gd name="connsiteY8" fmla="*/ 153959 h 154480"/>
                <a:gd name="connsiteX9" fmla="*/ 81133 w 125846"/>
                <a:gd name="connsiteY9" fmla="*/ 154641 h 154480"/>
                <a:gd name="connsiteX10" fmla="*/ 81133 w 125846"/>
                <a:gd name="connsiteY10" fmla="*/ 143964 h 154480"/>
                <a:gd name="connsiteX11" fmla="*/ 54182 w 125846"/>
                <a:gd name="connsiteY11" fmla="*/ 143964 h 154480"/>
                <a:gd name="connsiteX12" fmla="*/ 54182 w 125846"/>
                <a:gd name="connsiteY12" fmla="*/ 82626 h 154480"/>
                <a:gd name="connsiteX13" fmla="*/ 58065 w 125846"/>
                <a:gd name="connsiteY13" fmla="*/ 82626 h 154480"/>
                <a:gd name="connsiteX14" fmla="*/ 79534 w 125846"/>
                <a:gd name="connsiteY14" fmla="*/ 109206 h 154480"/>
                <a:gd name="connsiteX15" fmla="*/ 90269 w 125846"/>
                <a:gd name="connsiteY15" fmla="*/ 109206 h 154480"/>
                <a:gd name="connsiteX16" fmla="*/ 90269 w 125846"/>
                <a:gd name="connsiteY16" fmla="*/ 45369 h 154480"/>
                <a:gd name="connsiteX17" fmla="*/ 79534 w 125846"/>
                <a:gd name="connsiteY17" fmla="*/ 45369 h 154480"/>
                <a:gd name="connsiteX18" fmla="*/ 58065 w 125846"/>
                <a:gd name="connsiteY18" fmla="*/ 71949 h 154480"/>
                <a:gd name="connsiteX19" fmla="*/ 54182 w 125846"/>
                <a:gd name="connsiteY19" fmla="*/ 71949 h 154480"/>
                <a:gd name="connsiteX20" fmla="*/ 54182 w 125846"/>
                <a:gd name="connsiteY20" fmla="*/ 10838 h 154480"/>
                <a:gd name="connsiteX21" fmla="*/ 74738 w 125846"/>
                <a:gd name="connsiteY21" fmla="*/ 10838 h 154480"/>
                <a:gd name="connsiteX22" fmla="*/ 115392 w 125846"/>
                <a:gd name="connsiteY22" fmla="*/ 54910 h 154480"/>
                <a:gd name="connsiteX23" fmla="*/ 126127 w 125846"/>
                <a:gd name="connsiteY23" fmla="*/ 54910 h 15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5846" h="154480">
                  <a:moveTo>
                    <a:pt x="126127" y="54910"/>
                  </a:moveTo>
                  <a:lnTo>
                    <a:pt x="119047" y="161"/>
                  </a:lnTo>
                  <a:lnTo>
                    <a:pt x="280" y="161"/>
                  </a:lnTo>
                  <a:lnTo>
                    <a:pt x="280" y="10838"/>
                  </a:lnTo>
                  <a:lnTo>
                    <a:pt x="21750" y="10838"/>
                  </a:lnTo>
                  <a:lnTo>
                    <a:pt x="21750" y="143964"/>
                  </a:lnTo>
                  <a:lnTo>
                    <a:pt x="280" y="143964"/>
                  </a:lnTo>
                  <a:lnTo>
                    <a:pt x="280" y="154641"/>
                  </a:lnTo>
                  <a:cubicBezTo>
                    <a:pt x="8274" y="153959"/>
                    <a:pt x="29744" y="153959"/>
                    <a:pt x="38879" y="153959"/>
                  </a:cubicBezTo>
                  <a:cubicBezTo>
                    <a:pt x="49386" y="153959"/>
                    <a:pt x="71769" y="153959"/>
                    <a:pt x="81133" y="154641"/>
                  </a:cubicBezTo>
                  <a:lnTo>
                    <a:pt x="81133" y="143964"/>
                  </a:lnTo>
                  <a:lnTo>
                    <a:pt x="54182" y="143964"/>
                  </a:lnTo>
                  <a:lnTo>
                    <a:pt x="54182" y="82626"/>
                  </a:lnTo>
                  <a:lnTo>
                    <a:pt x="58065" y="82626"/>
                  </a:lnTo>
                  <a:cubicBezTo>
                    <a:pt x="78392" y="82626"/>
                    <a:pt x="79534" y="91940"/>
                    <a:pt x="79534" y="109206"/>
                  </a:cubicBezTo>
                  <a:lnTo>
                    <a:pt x="90269" y="109206"/>
                  </a:lnTo>
                  <a:lnTo>
                    <a:pt x="90269" y="45369"/>
                  </a:lnTo>
                  <a:lnTo>
                    <a:pt x="79534" y="45369"/>
                  </a:lnTo>
                  <a:cubicBezTo>
                    <a:pt x="79534" y="62634"/>
                    <a:pt x="78392" y="71949"/>
                    <a:pt x="58065" y="71949"/>
                  </a:cubicBezTo>
                  <a:lnTo>
                    <a:pt x="54182" y="71949"/>
                  </a:lnTo>
                  <a:lnTo>
                    <a:pt x="54182" y="10838"/>
                  </a:lnTo>
                  <a:lnTo>
                    <a:pt x="74738" y="10838"/>
                  </a:lnTo>
                  <a:cubicBezTo>
                    <a:pt x="109454" y="10838"/>
                    <a:pt x="112195" y="29921"/>
                    <a:pt x="115392" y="54910"/>
                  </a:cubicBezTo>
                  <a:lnTo>
                    <a:pt x="126127" y="54910"/>
                  </a:ln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57" name="任意多边形: 形状 156">
              <a:extLst>
                <a:ext uri="{FF2B5EF4-FFF2-40B4-BE49-F238E27FC236}">
                  <a16:creationId xmlns:a16="http://schemas.microsoft.com/office/drawing/2014/main" id="{59D0F1C8-3411-EEE9-284E-029CAB9654B0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7705235" y="4939176"/>
              <a:ext cx="152340" cy="151299"/>
            </a:xfrm>
            <a:custGeom>
              <a:avLst/>
              <a:gdLst>
                <a:gd name="connsiteX0" fmla="*/ 152630 w 152340"/>
                <a:gd name="connsiteY0" fmla="*/ 75811 h 151299"/>
                <a:gd name="connsiteX1" fmla="*/ 76573 w 152340"/>
                <a:gd name="connsiteY1" fmla="*/ 161 h 151299"/>
                <a:gd name="connsiteX2" fmla="*/ 289 w 152340"/>
                <a:gd name="connsiteY2" fmla="*/ 75811 h 151299"/>
                <a:gd name="connsiteX3" fmla="*/ 76345 w 152340"/>
                <a:gd name="connsiteY3" fmla="*/ 151460 h 151299"/>
                <a:gd name="connsiteX4" fmla="*/ 152630 w 152340"/>
                <a:gd name="connsiteY4" fmla="*/ 75811 h 151299"/>
                <a:gd name="connsiteX5" fmla="*/ 76573 w 152340"/>
                <a:gd name="connsiteY5" fmla="*/ 145781 h 151299"/>
                <a:gd name="connsiteX6" fmla="*/ 5999 w 152340"/>
                <a:gd name="connsiteY6" fmla="*/ 75811 h 151299"/>
                <a:gd name="connsiteX7" fmla="*/ 76345 w 152340"/>
                <a:gd name="connsiteY7" fmla="*/ 5840 h 151299"/>
                <a:gd name="connsiteX8" fmla="*/ 146920 w 152340"/>
                <a:gd name="connsiteY8" fmla="*/ 75811 h 151299"/>
                <a:gd name="connsiteX9" fmla="*/ 76573 w 152340"/>
                <a:gd name="connsiteY9" fmla="*/ 145781 h 151299"/>
                <a:gd name="connsiteX10" fmla="*/ 92104 w 152340"/>
                <a:gd name="connsiteY10" fmla="*/ 75811 h 151299"/>
                <a:gd name="connsiteX11" fmla="*/ 76573 w 152340"/>
                <a:gd name="connsiteY11" fmla="*/ 60135 h 151299"/>
                <a:gd name="connsiteX12" fmla="*/ 60814 w 152340"/>
                <a:gd name="connsiteY12" fmla="*/ 75811 h 151299"/>
                <a:gd name="connsiteX13" fmla="*/ 76345 w 152340"/>
                <a:gd name="connsiteY13" fmla="*/ 91486 h 151299"/>
                <a:gd name="connsiteX14" fmla="*/ 92104 w 152340"/>
                <a:gd name="connsiteY14" fmla="*/ 75811 h 151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2340" h="151299">
                  <a:moveTo>
                    <a:pt x="152630" y="75811"/>
                  </a:moveTo>
                  <a:cubicBezTo>
                    <a:pt x="152630" y="34010"/>
                    <a:pt x="118370" y="161"/>
                    <a:pt x="76573" y="161"/>
                  </a:cubicBezTo>
                  <a:cubicBezTo>
                    <a:pt x="34092" y="161"/>
                    <a:pt x="289" y="34465"/>
                    <a:pt x="289" y="75811"/>
                  </a:cubicBezTo>
                  <a:cubicBezTo>
                    <a:pt x="289" y="117611"/>
                    <a:pt x="34548" y="151460"/>
                    <a:pt x="76345" y="151460"/>
                  </a:cubicBezTo>
                  <a:cubicBezTo>
                    <a:pt x="118827" y="151460"/>
                    <a:pt x="152630" y="117157"/>
                    <a:pt x="152630" y="75811"/>
                  </a:cubicBezTo>
                  <a:close/>
                  <a:moveTo>
                    <a:pt x="76573" y="145781"/>
                  </a:moveTo>
                  <a:cubicBezTo>
                    <a:pt x="37289" y="145781"/>
                    <a:pt x="5999" y="114204"/>
                    <a:pt x="5999" y="75811"/>
                  </a:cubicBezTo>
                  <a:cubicBezTo>
                    <a:pt x="5999" y="36736"/>
                    <a:pt x="37974" y="5840"/>
                    <a:pt x="76345" y="5840"/>
                  </a:cubicBezTo>
                  <a:cubicBezTo>
                    <a:pt x="115629" y="5840"/>
                    <a:pt x="146920" y="37418"/>
                    <a:pt x="146920" y="75811"/>
                  </a:cubicBezTo>
                  <a:cubicBezTo>
                    <a:pt x="146920" y="114885"/>
                    <a:pt x="114944" y="145781"/>
                    <a:pt x="76573" y="145781"/>
                  </a:cubicBezTo>
                  <a:close/>
                  <a:moveTo>
                    <a:pt x="92104" y="75811"/>
                  </a:moveTo>
                  <a:cubicBezTo>
                    <a:pt x="92104" y="67178"/>
                    <a:pt x="85024" y="60135"/>
                    <a:pt x="76573" y="60135"/>
                  </a:cubicBezTo>
                  <a:cubicBezTo>
                    <a:pt x="67438" y="60135"/>
                    <a:pt x="60814" y="67632"/>
                    <a:pt x="60814" y="75811"/>
                  </a:cubicBezTo>
                  <a:cubicBezTo>
                    <a:pt x="60814" y="84443"/>
                    <a:pt x="67894" y="91486"/>
                    <a:pt x="76345" y="91486"/>
                  </a:cubicBezTo>
                  <a:cubicBezTo>
                    <a:pt x="85481" y="91486"/>
                    <a:pt x="92104" y="83989"/>
                    <a:pt x="92104" y="75811"/>
                  </a:cubicBez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58" name="任意多边形: 形状 157">
              <a:extLst>
                <a:ext uri="{FF2B5EF4-FFF2-40B4-BE49-F238E27FC236}">
                  <a16:creationId xmlns:a16="http://schemas.microsoft.com/office/drawing/2014/main" id="{721D4A54-003C-1B4C-0467-051A0CCCF76C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7929064" y="4913051"/>
              <a:ext cx="156451" cy="158569"/>
            </a:xfrm>
            <a:custGeom>
              <a:avLst/>
              <a:gdLst>
                <a:gd name="connsiteX0" fmla="*/ 156751 w 156451"/>
                <a:gd name="connsiteY0" fmla="*/ 158730 h 158569"/>
                <a:gd name="connsiteX1" fmla="*/ 156751 w 156451"/>
                <a:gd name="connsiteY1" fmla="*/ 148053 h 158569"/>
                <a:gd name="connsiteX2" fmla="*/ 137337 w 156451"/>
                <a:gd name="connsiteY2" fmla="*/ 148053 h 158569"/>
                <a:gd name="connsiteX3" fmla="*/ 87090 w 156451"/>
                <a:gd name="connsiteY3" fmla="*/ 6067 h 158569"/>
                <a:gd name="connsiteX4" fmla="*/ 78639 w 156451"/>
                <a:gd name="connsiteY4" fmla="*/ 161 h 158569"/>
                <a:gd name="connsiteX5" fmla="*/ 69960 w 156451"/>
                <a:gd name="connsiteY5" fmla="*/ 6067 h 158569"/>
                <a:gd name="connsiteX6" fmla="*/ 21540 w 156451"/>
                <a:gd name="connsiteY6" fmla="*/ 142828 h 158569"/>
                <a:gd name="connsiteX7" fmla="*/ 13546 w 156451"/>
                <a:gd name="connsiteY7" fmla="*/ 147598 h 158569"/>
                <a:gd name="connsiteX8" fmla="*/ 299 w 156451"/>
                <a:gd name="connsiteY8" fmla="*/ 148053 h 158569"/>
                <a:gd name="connsiteX9" fmla="*/ 299 w 156451"/>
                <a:gd name="connsiteY9" fmla="*/ 158730 h 158569"/>
                <a:gd name="connsiteX10" fmla="*/ 24509 w 156451"/>
                <a:gd name="connsiteY10" fmla="*/ 158049 h 158569"/>
                <a:gd name="connsiteX11" fmla="*/ 51460 w 156451"/>
                <a:gd name="connsiteY11" fmla="*/ 158730 h 158569"/>
                <a:gd name="connsiteX12" fmla="*/ 51460 w 156451"/>
                <a:gd name="connsiteY12" fmla="*/ 148053 h 158569"/>
                <a:gd name="connsiteX13" fmla="*/ 33645 w 156451"/>
                <a:gd name="connsiteY13" fmla="*/ 145327 h 158569"/>
                <a:gd name="connsiteX14" fmla="*/ 34558 w 156451"/>
                <a:gd name="connsiteY14" fmla="*/ 142601 h 158569"/>
                <a:gd name="connsiteX15" fmla="*/ 43466 w 156451"/>
                <a:gd name="connsiteY15" fmla="*/ 117384 h 158569"/>
                <a:gd name="connsiteX16" fmla="*/ 93485 w 156451"/>
                <a:gd name="connsiteY16" fmla="*/ 117384 h 158569"/>
                <a:gd name="connsiteX17" fmla="*/ 104219 w 156451"/>
                <a:gd name="connsiteY17" fmla="*/ 148053 h 158569"/>
                <a:gd name="connsiteX18" fmla="*/ 85262 w 156451"/>
                <a:gd name="connsiteY18" fmla="*/ 148053 h 158569"/>
                <a:gd name="connsiteX19" fmla="*/ 85262 w 156451"/>
                <a:gd name="connsiteY19" fmla="*/ 158730 h 158569"/>
                <a:gd name="connsiteX20" fmla="*/ 122491 w 156451"/>
                <a:gd name="connsiteY20" fmla="*/ 158049 h 158569"/>
                <a:gd name="connsiteX21" fmla="*/ 156751 w 156451"/>
                <a:gd name="connsiteY21" fmla="*/ 158730 h 158569"/>
                <a:gd name="connsiteX22" fmla="*/ 89602 w 156451"/>
                <a:gd name="connsiteY22" fmla="*/ 106707 h 158569"/>
                <a:gd name="connsiteX23" fmla="*/ 47120 w 156451"/>
                <a:gd name="connsiteY23" fmla="*/ 106707 h 158569"/>
                <a:gd name="connsiteX24" fmla="*/ 68361 w 156451"/>
                <a:gd name="connsiteY24" fmla="*/ 46732 h 158569"/>
                <a:gd name="connsiteX25" fmla="*/ 89602 w 156451"/>
                <a:gd name="connsiteY25" fmla="*/ 106707 h 15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6451" h="158569">
                  <a:moveTo>
                    <a:pt x="156751" y="158730"/>
                  </a:moveTo>
                  <a:lnTo>
                    <a:pt x="156751" y="148053"/>
                  </a:lnTo>
                  <a:lnTo>
                    <a:pt x="137337" y="148053"/>
                  </a:lnTo>
                  <a:lnTo>
                    <a:pt x="87090" y="6067"/>
                  </a:lnTo>
                  <a:cubicBezTo>
                    <a:pt x="85034" y="388"/>
                    <a:pt x="82750" y="161"/>
                    <a:pt x="78639" y="161"/>
                  </a:cubicBezTo>
                  <a:cubicBezTo>
                    <a:pt x="74528" y="161"/>
                    <a:pt x="72015" y="161"/>
                    <a:pt x="69960" y="6067"/>
                  </a:cubicBezTo>
                  <a:lnTo>
                    <a:pt x="21540" y="142828"/>
                  </a:lnTo>
                  <a:cubicBezTo>
                    <a:pt x="20398" y="146235"/>
                    <a:pt x="20169" y="146917"/>
                    <a:pt x="13546" y="147598"/>
                  </a:cubicBezTo>
                  <a:cubicBezTo>
                    <a:pt x="8978" y="148053"/>
                    <a:pt x="3725" y="148053"/>
                    <a:pt x="299" y="148053"/>
                  </a:cubicBezTo>
                  <a:lnTo>
                    <a:pt x="299" y="158730"/>
                  </a:lnTo>
                  <a:lnTo>
                    <a:pt x="24509" y="158049"/>
                  </a:lnTo>
                  <a:lnTo>
                    <a:pt x="51460" y="158730"/>
                  </a:lnTo>
                  <a:lnTo>
                    <a:pt x="51460" y="148053"/>
                  </a:lnTo>
                  <a:cubicBezTo>
                    <a:pt x="49633" y="148053"/>
                    <a:pt x="33645" y="148053"/>
                    <a:pt x="33645" y="145327"/>
                  </a:cubicBezTo>
                  <a:lnTo>
                    <a:pt x="34558" y="142601"/>
                  </a:lnTo>
                  <a:lnTo>
                    <a:pt x="43466" y="117384"/>
                  </a:lnTo>
                  <a:lnTo>
                    <a:pt x="93485" y="117384"/>
                  </a:lnTo>
                  <a:lnTo>
                    <a:pt x="104219" y="148053"/>
                  </a:lnTo>
                  <a:lnTo>
                    <a:pt x="85262" y="148053"/>
                  </a:lnTo>
                  <a:lnTo>
                    <a:pt x="85262" y="158730"/>
                  </a:lnTo>
                  <a:cubicBezTo>
                    <a:pt x="93485" y="158049"/>
                    <a:pt x="113355" y="158049"/>
                    <a:pt x="122491" y="158049"/>
                  </a:cubicBezTo>
                  <a:cubicBezTo>
                    <a:pt x="131399" y="158049"/>
                    <a:pt x="148528" y="158049"/>
                    <a:pt x="156751" y="158730"/>
                  </a:cubicBezTo>
                  <a:close/>
                  <a:moveTo>
                    <a:pt x="89602" y="106707"/>
                  </a:moveTo>
                  <a:lnTo>
                    <a:pt x="47120" y="106707"/>
                  </a:lnTo>
                  <a:lnTo>
                    <a:pt x="68361" y="46732"/>
                  </a:lnTo>
                  <a:lnTo>
                    <a:pt x="89602" y="106707"/>
                  </a:lnTo>
                  <a:close/>
                </a:path>
              </a:pathLst>
            </a:custGeom>
            <a:solidFill>
              <a:srgbClr val="000000"/>
            </a:solidFill>
            <a:ln w="3062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5003123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768C0A-DAE8-2F06-E9CB-AF380C834A57}"/>
              </a:ext>
            </a:extLst>
          </p:cNvPr>
          <p:cNvGrpSpPr/>
          <p:nvPr/>
        </p:nvGrpSpPr>
        <p:grpSpPr>
          <a:xfrm>
            <a:off x="482600" y="326129"/>
            <a:ext cx="2559181" cy="597639"/>
            <a:chOff x="555618" y="2329496"/>
            <a:chExt cx="12529270" cy="2113408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9DE7A433-0EE7-3DF2-7B91-4D0819D8FCE5}"/>
                </a:ext>
              </a:extLst>
            </p:cNvPr>
            <p:cNvSpPr/>
            <p:nvPr/>
          </p:nvSpPr>
          <p:spPr>
            <a:xfrm>
              <a:off x="1142993" y="2531003"/>
              <a:ext cx="11941895" cy="1795990"/>
            </a:xfrm>
            <a:prstGeom prst="roundRect">
              <a:avLst>
                <a:gd name="adj" fmla="val 5667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R"/>
                <a:ea typeface="微软雅黑 Light"/>
                <a:cs typeface="+mn-cs"/>
              </a:endParaRPr>
            </a:p>
          </p:txBody>
        </p:sp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A8A3DDD1-278F-88C9-1566-C8B0B814FDE9}"/>
                </a:ext>
              </a:extLst>
            </p:cNvPr>
            <p:cNvSpPr/>
            <p:nvPr/>
          </p:nvSpPr>
          <p:spPr>
            <a:xfrm>
              <a:off x="555618" y="2329496"/>
              <a:ext cx="2870122" cy="2113408"/>
            </a:xfrm>
            <a:custGeom>
              <a:avLst/>
              <a:gdLst>
                <a:gd name="connsiteX0" fmla="*/ 107956 w 3162822"/>
                <a:gd name="connsiteY0" fmla="*/ 0 h 1905000"/>
                <a:gd name="connsiteX1" fmla="*/ 3162822 w 3162822"/>
                <a:gd name="connsiteY1" fmla="*/ 0 h 1905000"/>
                <a:gd name="connsiteX2" fmla="*/ 2580731 w 3162822"/>
                <a:gd name="connsiteY2" fmla="*/ 1905000 h 1905000"/>
                <a:gd name="connsiteX3" fmla="*/ 107956 w 3162822"/>
                <a:gd name="connsiteY3" fmla="*/ 1905000 h 1905000"/>
                <a:gd name="connsiteX4" fmla="*/ 0 w 3162822"/>
                <a:gd name="connsiteY4" fmla="*/ 1797044 h 1905000"/>
                <a:gd name="connsiteX5" fmla="*/ 0 w 3162822"/>
                <a:gd name="connsiteY5" fmla="*/ 107956 h 1905000"/>
                <a:gd name="connsiteX6" fmla="*/ 107956 w 3162822"/>
                <a:gd name="connsiteY6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62822" h="1905000">
                  <a:moveTo>
                    <a:pt x="107956" y="0"/>
                  </a:moveTo>
                  <a:lnTo>
                    <a:pt x="3162822" y="0"/>
                  </a:lnTo>
                  <a:lnTo>
                    <a:pt x="2580731" y="1905000"/>
                  </a:lnTo>
                  <a:lnTo>
                    <a:pt x="107956" y="1905000"/>
                  </a:lnTo>
                  <a:cubicBezTo>
                    <a:pt x="48334" y="1905000"/>
                    <a:pt x="0" y="1856666"/>
                    <a:pt x="0" y="1797044"/>
                  </a:cubicBezTo>
                  <a:lnTo>
                    <a:pt x="0" y="107956"/>
                  </a:lnTo>
                  <a:cubicBezTo>
                    <a:pt x="0" y="48334"/>
                    <a:pt x="48334" y="0"/>
                    <a:pt x="107956" y="0"/>
                  </a:cubicBezTo>
                  <a:close/>
                </a:path>
              </a:pathLst>
            </a:custGeom>
            <a:gradFill>
              <a:gsLst>
                <a:gs pos="0">
                  <a:srgbClr val="006A60"/>
                </a:gs>
                <a:gs pos="100000">
                  <a:srgbClr val="006A60">
                    <a:lumMod val="75000"/>
                  </a:srgbClr>
                </a:gs>
              </a:gsLst>
              <a:lin ang="2700000" scaled="0"/>
            </a:gra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R"/>
                <a:ea typeface="微软雅黑 Light"/>
                <a:cs typeface="+mn-cs"/>
              </a:endParaRPr>
            </a:p>
          </p:txBody>
        </p:sp>
        <p:sp>
          <p:nvSpPr>
            <p:cNvPr id="5" name="文本占位符 2">
              <a:extLst>
                <a:ext uri="{FF2B5EF4-FFF2-40B4-BE49-F238E27FC236}">
                  <a16:creationId xmlns:a16="http://schemas.microsoft.com/office/drawing/2014/main" id="{E784C488-72C9-C9F2-7331-CA722BCECFA4}"/>
                </a:ext>
              </a:extLst>
            </p:cNvPr>
            <p:cNvSpPr txBox="1">
              <a:spLocks/>
            </p:cNvSpPr>
            <p:nvPr/>
          </p:nvSpPr>
          <p:spPr>
            <a:xfrm>
              <a:off x="1293636" y="2580744"/>
              <a:ext cx="2132104" cy="1587499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3800" b="0" kern="1200" spc="600">
                  <a:solidFill>
                    <a:schemeClr val="bg1"/>
                  </a:solidFill>
                  <a:latin typeface="Impact" panose="020B080603090205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3600" b="0" i="0" u="none" strike="noStrike" kern="1200" cap="none" spc="-30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微软雅黑 Light"/>
                <a:cs typeface="+mn-cs"/>
              </a:endParaRP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814C829B-3008-1B44-BBFB-D4A0EDFE21F9}"/>
              </a:ext>
            </a:extLst>
          </p:cNvPr>
          <p:cNvSpPr txBox="1"/>
          <p:nvPr/>
        </p:nvSpPr>
        <p:spPr>
          <a:xfrm>
            <a:off x="1068841" y="397634"/>
            <a:ext cx="1972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655C"/>
                </a:solidFill>
              </a:rPr>
              <a:t>Introduction</a:t>
            </a:r>
            <a:endParaRPr lang="zh-CN" altLang="en-US" sz="2400" b="1" dirty="0">
              <a:solidFill>
                <a:srgbClr val="00655C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4206FD5-5E69-EAB2-786C-E2410DA8CC88}"/>
              </a:ext>
            </a:extLst>
          </p:cNvPr>
          <p:cNvSpPr txBox="1"/>
          <p:nvPr/>
        </p:nvSpPr>
        <p:spPr>
          <a:xfrm>
            <a:off x="482600" y="1031952"/>
            <a:ext cx="6529456" cy="461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recently, Transformer models have been introduced into image restoration and significantly advanced the state-of-the-art performance. Nonetheless, the complexity of the core component, self-attention, grows quadratically with respect to the input size, making these methods unsuitable for practical applications. </a:t>
            </a:r>
          </a:p>
          <a:p>
            <a:pPr indent="457200"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contrast to the convolution operator that has limited receptive fields, Transformer models conduct global or large window-based self-attention, enabling networks to obtain large receptive fields. Inspired by this mechanism, a few recent works on CNNs strike back by designing efficient CNN frameworks with large kernels, such as 31×31 in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RepLKNet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51 × 51 in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SLaK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D1E31DA-1485-4E1F-814B-A307CE2F5F2C}"/>
              </a:ext>
            </a:extLst>
          </p:cNvPr>
          <p:cNvSpPr txBox="1"/>
          <p:nvPr/>
        </p:nvSpPr>
        <p:spPr>
          <a:xfrm>
            <a:off x="3161756" y="408679"/>
            <a:ext cx="1972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2-3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9F82786-B20C-27D4-7E38-8C175D677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491" y="1125259"/>
            <a:ext cx="4643597" cy="259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5AF55DC-8A8F-4969-8095-D0A786393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056" y="4018384"/>
            <a:ext cx="4975345" cy="238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592093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E07E34-5700-BF8B-D2D0-EFCD04F5D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11A018B-62C2-0935-6DEA-4D1EEF0FBAD7}"/>
              </a:ext>
            </a:extLst>
          </p:cNvPr>
          <p:cNvGrpSpPr/>
          <p:nvPr/>
        </p:nvGrpSpPr>
        <p:grpSpPr>
          <a:xfrm>
            <a:off x="482600" y="326129"/>
            <a:ext cx="2559181" cy="597639"/>
            <a:chOff x="555618" y="2329496"/>
            <a:chExt cx="12529270" cy="2113408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A0BC80A6-5CB0-32BE-5DE5-3A6D83DCC826}"/>
                </a:ext>
              </a:extLst>
            </p:cNvPr>
            <p:cNvSpPr/>
            <p:nvPr/>
          </p:nvSpPr>
          <p:spPr>
            <a:xfrm>
              <a:off x="1142993" y="2531003"/>
              <a:ext cx="11941895" cy="1795990"/>
            </a:xfrm>
            <a:prstGeom prst="roundRect">
              <a:avLst>
                <a:gd name="adj" fmla="val 5667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R"/>
                <a:ea typeface="微软雅黑 Light"/>
                <a:cs typeface="+mn-cs"/>
              </a:endParaRPr>
            </a:p>
          </p:txBody>
        </p:sp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1B881A27-E43B-576D-E74B-8612320C69CF}"/>
                </a:ext>
              </a:extLst>
            </p:cNvPr>
            <p:cNvSpPr/>
            <p:nvPr/>
          </p:nvSpPr>
          <p:spPr>
            <a:xfrm>
              <a:off x="555618" y="2329496"/>
              <a:ext cx="2870122" cy="2113408"/>
            </a:xfrm>
            <a:custGeom>
              <a:avLst/>
              <a:gdLst>
                <a:gd name="connsiteX0" fmla="*/ 107956 w 3162822"/>
                <a:gd name="connsiteY0" fmla="*/ 0 h 1905000"/>
                <a:gd name="connsiteX1" fmla="*/ 3162822 w 3162822"/>
                <a:gd name="connsiteY1" fmla="*/ 0 h 1905000"/>
                <a:gd name="connsiteX2" fmla="*/ 2580731 w 3162822"/>
                <a:gd name="connsiteY2" fmla="*/ 1905000 h 1905000"/>
                <a:gd name="connsiteX3" fmla="*/ 107956 w 3162822"/>
                <a:gd name="connsiteY3" fmla="*/ 1905000 h 1905000"/>
                <a:gd name="connsiteX4" fmla="*/ 0 w 3162822"/>
                <a:gd name="connsiteY4" fmla="*/ 1797044 h 1905000"/>
                <a:gd name="connsiteX5" fmla="*/ 0 w 3162822"/>
                <a:gd name="connsiteY5" fmla="*/ 107956 h 1905000"/>
                <a:gd name="connsiteX6" fmla="*/ 107956 w 3162822"/>
                <a:gd name="connsiteY6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62822" h="1905000">
                  <a:moveTo>
                    <a:pt x="107956" y="0"/>
                  </a:moveTo>
                  <a:lnTo>
                    <a:pt x="3162822" y="0"/>
                  </a:lnTo>
                  <a:lnTo>
                    <a:pt x="2580731" y="1905000"/>
                  </a:lnTo>
                  <a:lnTo>
                    <a:pt x="107956" y="1905000"/>
                  </a:lnTo>
                  <a:cubicBezTo>
                    <a:pt x="48334" y="1905000"/>
                    <a:pt x="0" y="1856666"/>
                    <a:pt x="0" y="1797044"/>
                  </a:cubicBezTo>
                  <a:lnTo>
                    <a:pt x="0" y="107956"/>
                  </a:lnTo>
                  <a:cubicBezTo>
                    <a:pt x="0" y="48334"/>
                    <a:pt x="48334" y="0"/>
                    <a:pt x="107956" y="0"/>
                  </a:cubicBezTo>
                  <a:close/>
                </a:path>
              </a:pathLst>
            </a:custGeom>
            <a:gradFill>
              <a:gsLst>
                <a:gs pos="0">
                  <a:srgbClr val="006A60"/>
                </a:gs>
                <a:gs pos="100000">
                  <a:srgbClr val="006A60">
                    <a:lumMod val="75000"/>
                  </a:srgbClr>
                </a:gs>
              </a:gsLst>
              <a:lin ang="2700000" scaled="0"/>
            </a:gra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R"/>
                <a:ea typeface="微软雅黑 Light"/>
                <a:cs typeface="+mn-cs"/>
              </a:endParaRPr>
            </a:p>
          </p:txBody>
        </p:sp>
        <p:sp>
          <p:nvSpPr>
            <p:cNvPr id="5" name="文本占位符 2">
              <a:extLst>
                <a:ext uri="{FF2B5EF4-FFF2-40B4-BE49-F238E27FC236}">
                  <a16:creationId xmlns:a16="http://schemas.microsoft.com/office/drawing/2014/main" id="{5B2E9F14-030B-FA45-092F-A70E1BBF5151}"/>
                </a:ext>
              </a:extLst>
            </p:cNvPr>
            <p:cNvSpPr txBox="1">
              <a:spLocks/>
            </p:cNvSpPr>
            <p:nvPr/>
          </p:nvSpPr>
          <p:spPr>
            <a:xfrm>
              <a:off x="1293636" y="2580744"/>
              <a:ext cx="2132104" cy="1587499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3800" b="0" kern="1200" spc="600">
                  <a:solidFill>
                    <a:schemeClr val="bg1"/>
                  </a:solidFill>
                  <a:latin typeface="Impact" panose="020B080603090205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3600" b="0" i="0" u="none" strike="noStrike" kern="1200" cap="none" spc="-30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微软雅黑 Light"/>
                <a:cs typeface="+mn-cs"/>
              </a:endParaRP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95347ACE-D1AA-AC8B-28CD-DEBFCA952FA1}"/>
              </a:ext>
            </a:extLst>
          </p:cNvPr>
          <p:cNvSpPr txBox="1"/>
          <p:nvPr/>
        </p:nvSpPr>
        <p:spPr>
          <a:xfrm>
            <a:off x="1068841" y="397634"/>
            <a:ext cx="1972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655C"/>
                </a:solidFill>
              </a:rPr>
              <a:t>Introduction</a:t>
            </a:r>
            <a:endParaRPr lang="zh-CN" altLang="en-US" sz="2400" b="1" dirty="0">
              <a:solidFill>
                <a:srgbClr val="00655C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DF68F5F-FF89-B587-6E57-DECC34A6BA37}"/>
              </a:ext>
            </a:extLst>
          </p:cNvPr>
          <p:cNvSpPr txBox="1"/>
          <p:nvPr/>
        </p:nvSpPr>
        <p:spPr>
          <a:xfrm>
            <a:off x="482600" y="1031952"/>
            <a:ext cx="6529456" cy="4197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context of image restoration,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LKDNet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decomposes a 21×21 convolution into a smaller depth-wise convolution and a depth-wise dilated convolution for image dehazing. LaKDNet leverages large kernel size convolutions (e.g., 9 × 9) followed by point-wise convolutions to obtain large effective receptive fields for image deblurring. MAN decomposes a large kernel size convolution into three components, i.e., a depth-wise convolution, a depth-wise dilated convolution, and a point-wise convolution. However, the receptive fields produced by these methods are still limited, and they do not provide global receptive fields.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B92DC4B-EC84-289D-8874-EE0573A01BF2}"/>
              </a:ext>
            </a:extLst>
          </p:cNvPr>
          <p:cNvSpPr txBox="1"/>
          <p:nvPr/>
        </p:nvSpPr>
        <p:spPr>
          <a:xfrm>
            <a:off x="3161756" y="408679"/>
            <a:ext cx="1972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3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34DC6E0-3530-4A7D-844B-CD5AC7BBDF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7814" y="1172548"/>
            <a:ext cx="4461586" cy="23637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297C239-272E-A3AE-9D40-B2339961EC9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41758"/>
          <a:stretch/>
        </p:blipFill>
        <p:spPr>
          <a:xfrm>
            <a:off x="7247814" y="3845419"/>
            <a:ext cx="4461586" cy="19706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883346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F5DF4-4B99-DE25-CEC6-7015A869D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87C742BF-C639-B186-016A-1CA8E4413535}"/>
              </a:ext>
            </a:extLst>
          </p:cNvPr>
          <p:cNvGrpSpPr/>
          <p:nvPr/>
        </p:nvGrpSpPr>
        <p:grpSpPr>
          <a:xfrm>
            <a:off x="482600" y="326129"/>
            <a:ext cx="2559181" cy="597639"/>
            <a:chOff x="555618" y="2329496"/>
            <a:chExt cx="12529270" cy="2113408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24FC52E9-536A-3776-B631-0FF7ED9F5967}"/>
                </a:ext>
              </a:extLst>
            </p:cNvPr>
            <p:cNvSpPr/>
            <p:nvPr/>
          </p:nvSpPr>
          <p:spPr>
            <a:xfrm>
              <a:off x="1142993" y="2531003"/>
              <a:ext cx="11941895" cy="1795990"/>
            </a:xfrm>
            <a:prstGeom prst="roundRect">
              <a:avLst>
                <a:gd name="adj" fmla="val 5667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R"/>
                <a:ea typeface="微软雅黑 Light"/>
                <a:cs typeface="+mn-cs"/>
              </a:endParaRPr>
            </a:p>
          </p:txBody>
        </p:sp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E45C0666-B3A1-0916-65CE-76F5187DB2FE}"/>
                </a:ext>
              </a:extLst>
            </p:cNvPr>
            <p:cNvSpPr/>
            <p:nvPr/>
          </p:nvSpPr>
          <p:spPr>
            <a:xfrm>
              <a:off x="555618" y="2329496"/>
              <a:ext cx="2870122" cy="2113408"/>
            </a:xfrm>
            <a:custGeom>
              <a:avLst/>
              <a:gdLst>
                <a:gd name="connsiteX0" fmla="*/ 107956 w 3162822"/>
                <a:gd name="connsiteY0" fmla="*/ 0 h 1905000"/>
                <a:gd name="connsiteX1" fmla="*/ 3162822 w 3162822"/>
                <a:gd name="connsiteY1" fmla="*/ 0 h 1905000"/>
                <a:gd name="connsiteX2" fmla="*/ 2580731 w 3162822"/>
                <a:gd name="connsiteY2" fmla="*/ 1905000 h 1905000"/>
                <a:gd name="connsiteX3" fmla="*/ 107956 w 3162822"/>
                <a:gd name="connsiteY3" fmla="*/ 1905000 h 1905000"/>
                <a:gd name="connsiteX4" fmla="*/ 0 w 3162822"/>
                <a:gd name="connsiteY4" fmla="*/ 1797044 h 1905000"/>
                <a:gd name="connsiteX5" fmla="*/ 0 w 3162822"/>
                <a:gd name="connsiteY5" fmla="*/ 107956 h 1905000"/>
                <a:gd name="connsiteX6" fmla="*/ 107956 w 3162822"/>
                <a:gd name="connsiteY6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62822" h="1905000">
                  <a:moveTo>
                    <a:pt x="107956" y="0"/>
                  </a:moveTo>
                  <a:lnTo>
                    <a:pt x="3162822" y="0"/>
                  </a:lnTo>
                  <a:lnTo>
                    <a:pt x="2580731" y="1905000"/>
                  </a:lnTo>
                  <a:lnTo>
                    <a:pt x="107956" y="1905000"/>
                  </a:lnTo>
                  <a:cubicBezTo>
                    <a:pt x="48334" y="1905000"/>
                    <a:pt x="0" y="1856666"/>
                    <a:pt x="0" y="1797044"/>
                  </a:cubicBezTo>
                  <a:lnTo>
                    <a:pt x="0" y="107956"/>
                  </a:lnTo>
                  <a:cubicBezTo>
                    <a:pt x="0" y="48334"/>
                    <a:pt x="48334" y="0"/>
                    <a:pt x="107956" y="0"/>
                  </a:cubicBezTo>
                  <a:close/>
                </a:path>
              </a:pathLst>
            </a:custGeom>
            <a:gradFill>
              <a:gsLst>
                <a:gs pos="0">
                  <a:srgbClr val="006A60"/>
                </a:gs>
                <a:gs pos="100000">
                  <a:srgbClr val="006A60">
                    <a:lumMod val="75000"/>
                  </a:srgbClr>
                </a:gs>
              </a:gsLst>
              <a:lin ang="2700000" scaled="0"/>
            </a:gra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R"/>
                <a:ea typeface="微软雅黑 Light"/>
                <a:cs typeface="+mn-cs"/>
              </a:endParaRPr>
            </a:p>
          </p:txBody>
        </p:sp>
        <p:sp>
          <p:nvSpPr>
            <p:cNvPr id="5" name="文本占位符 2">
              <a:extLst>
                <a:ext uri="{FF2B5EF4-FFF2-40B4-BE49-F238E27FC236}">
                  <a16:creationId xmlns:a16="http://schemas.microsoft.com/office/drawing/2014/main" id="{384F54F3-298D-1D5C-C866-00991BC8FAF6}"/>
                </a:ext>
              </a:extLst>
            </p:cNvPr>
            <p:cNvSpPr txBox="1">
              <a:spLocks/>
            </p:cNvSpPr>
            <p:nvPr/>
          </p:nvSpPr>
          <p:spPr>
            <a:xfrm>
              <a:off x="1293636" y="2580744"/>
              <a:ext cx="2132104" cy="1587499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3800" b="0" kern="1200" spc="600">
                  <a:solidFill>
                    <a:schemeClr val="bg1"/>
                  </a:solidFill>
                  <a:latin typeface="Impact" panose="020B080603090205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3600" b="0" i="0" u="none" strike="noStrike" kern="1200" cap="none" spc="-30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微软雅黑 Light"/>
                <a:cs typeface="+mn-cs"/>
              </a:endParaRP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45CD27B6-DE72-D8C1-7194-A4B525972F24}"/>
              </a:ext>
            </a:extLst>
          </p:cNvPr>
          <p:cNvSpPr txBox="1"/>
          <p:nvPr/>
        </p:nvSpPr>
        <p:spPr>
          <a:xfrm>
            <a:off x="1068841" y="397634"/>
            <a:ext cx="1972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655C"/>
                </a:solidFill>
              </a:rPr>
              <a:t>Introduction</a:t>
            </a:r>
            <a:endParaRPr lang="zh-CN" altLang="en-US" sz="2400" b="1" dirty="0">
              <a:solidFill>
                <a:srgbClr val="00655C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78F5F73-26C6-EE50-9EAF-96FEE2F87BE0}"/>
              </a:ext>
            </a:extLst>
          </p:cNvPr>
          <p:cNvSpPr txBox="1"/>
          <p:nvPr/>
        </p:nvSpPr>
        <p:spPr>
          <a:xfrm>
            <a:off x="482600" y="1031952"/>
            <a:ext cx="6529456" cy="5478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4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paper, we explore the potential of unusually large kernel size convolutions for image restoration by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a 63 × 63 depth-wise convolution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Furthermore, we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utilize large strip-based convolutions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further enhance representation learning for high-quality image reconstruction. To restrain computation overhead brought by these large convolutions, we 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deploy them only in the bottleneck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Moreover, we resort to the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dual-domain channel attention and frequency-gated mechanism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provide global receptive fields. In addition to pursuing large receptive fields, we also utilize a 1×1 depth-wise convolution to complement local information for small-size degradations. Finally, the proposed omni-kernel module (OKM) is formed by organizing the above designs in parallel such that the network possesses the ability to handle multi-scale degradations.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A80E720-E366-D037-A91E-FE583C8F6158}"/>
              </a:ext>
            </a:extLst>
          </p:cNvPr>
          <p:cNvSpPr txBox="1"/>
          <p:nvPr/>
        </p:nvSpPr>
        <p:spPr>
          <a:xfrm>
            <a:off x="3161756" y="408679"/>
            <a:ext cx="1972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4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2640835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6547e9b5-b9b7-4ce0-9406-ceef8d257622"/>
  <p:tag name="COMMONDATA" val="eyJoZGlkIjoiNDg1MWQ4MmRjYzFhM2IzMWIzMjU1MmIwYjQ0M2ZjODMifQ=="/>
  <p:tag name="ISLIDE.TEMPLATE" val="#4279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35859"/>
  <p:tag name="ORIGINALWIDTH" val="3.108989"/>
  <p:tag name="EMFCHILD" val="Tru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6083"/>
  <p:tag name="ORIGINALWIDTH" val="4.925591"/>
  <p:tag name="EMFCHILD" val="Tru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1419"/>
  <p:tag name="ORIGINALWIDTH" val="3.866536"/>
  <p:tag name="EMFCHILD" val="Tru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96765"/>
  <p:tag name="ORIGINALWIDTH" val="2.218023"/>
  <p:tag name="EMFCHILD" val="Tru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37711"/>
  <p:tag name="ORIGINALWIDTH" val="2.317935"/>
  <p:tag name="EMFCHILD" val="Tru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87447"/>
  <p:tag name="ORIGINALWIDTH" val="6.823885"/>
  <p:tag name="EMFCHILD" val="Tru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6083"/>
  <p:tag name="ORIGINALWIDTH" val="6.96378"/>
  <p:tag name="EMFCHILD" val="Tru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87447"/>
  <p:tag name="ORIGINALWIDTH" val="8.412467"/>
  <p:tag name="EMFCHILD" val="Tru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37711"/>
  <p:tag name="ORIGINALWIDTH" val="2.317935"/>
  <p:tag name="EMFCHILD" val="Tru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26599"/>
  <p:tag name="ORIGINALWIDTH" val="7.213561"/>
  <p:tag name="EMFCHILD" val="Tru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25416"/>
  <p:tag name="ORIGINALWIDTH" val="6.644051"/>
  <p:tag name="EMFCHILD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8904"/>
  <p:tag name="ORIGINALWIDTH" val="2.331234"/>
  <p:tag name="EMFCHILD" val="Tru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80325"/>
  <p:tag name="ORIGINALWIDTH" val="5.205337"/>
  <p:tag name="EMFCHILD" val="Tru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17281"/>
  <p:tag name="ORIGINALWIDTH" val="6.194444"/>
  <p:tag name="EMFCHILD" val="Tru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18506"/>
  <p:tag name="ORIGINALWIDTH" val="6.644051"/>
  <p:tag name="EMFCHILD" val="Tru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37315"/>
  <p:tag name="ORIGINALWIDTH" val="4.273185"/>
  <p:tag name="EMFCHILD" val="Tru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.91282"/>
  <p:tag name="ORIGINALWIDTH" val="13.29812"/>
  <p:tag name="EMFCHILD" val="Tru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1629"/>
  <p:tag name="ORIGINALWIDTH" val="2.119073"/>
  <p:tag name="EMFCHILD" val="Tru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7126"/>
  <p:tag name="ORIGINALWIDTH" val="5.147376"/>
  <p:tag name="EMFCHILD" val="Tru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1903"/>
  <p:tag name="ORIGINALWIDTH" val="2.545713"/>
  <p:tag name="EMFCHILD" val="Tru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35872"/>
  <p:tag name="ORIGINALWIDTH" val="4.426028"/>
  <p:tag name="EMFCHILD" val="Tru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1629"/>
  <p:tag name="ORIGINALWIDTH" val="2.119073"/>
  <p:tag name="EMFCHILD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139566"/>
  <p:tag name="ORIGINALWIDTH" val="7.617159"/>
  <p:tag name="LATEXADDIN" val="\documentclass[10pt]{article}&#10;%\usepackage[landscape]{geometry}&#10;\usepackage[width=10cm, height=25cm]{geometry}&#10;%\geometry{left=1.0cm,right=1.0cm,top=1.0cm,bottom=1.0cm}&#10;%\special{papersize=25cm,10cm}&#10;\usepackage{amsmath,amssymb}&#10;\usepackage{ctex}&#10;\pagestyle{empty}&#10;&#10;&#10;\begin{document}&#10;&#10;$$&#10;\boldsymbol{Q}, \boldsymbol{K}, \boldsymbol{V} \in \mathbb{R}^{N \times d}$$&#10;&#10;\end{document}"/>
  <p:tag name="IGUANATEXSIZE" val="24"/>
  <p:tag name="IGUANATEXCURSOR" val="304"/>
  <p:tag name="TRANSPARENCY" val="True"/>
  <p:tag name="LATEXENGINEID" val="2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80325"/>
  <p:tag name="ORIGINALWIDTH" val="5.205337"/>
  <p:tag name="EMFCHILD" val="Tru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18506"/>
  <p:tag name="ORIGINALWIDTH" val="6.664042"/>
  <p:tag name="EMFCHILD" val="Tru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07963"/>
  <p:tag name="ORIGINALWIDTH" val="6.204462"/>
  <p:tag name="EMFCHILD" val="Tru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18506"/>
  <p:tag name="ORIGINALWIDTH" val="6.644051"/>
  <p:tag name="EMFCHILD" val="Tru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37711"/>
  <p:tag name="ORIGINALWIDTH" val="2.317935"/>
  <p:tag name="EMFCHILD" val="Tru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18506"/>
  <p:tag name="ORIGINALWIDTH" val="3.297025"/>
  <p:tag name="EMFCHILD" val="Tru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75067"/>
  <p:tag name="ORIGINALWIDTH" val="6.104549"/>
  <p:tag name="EMFCHILD" val="Tru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07963"/>
  <p:tag name="ORIGINALWIDTH" val="6.204462"/>
  <p:tag name="EMFCHILD" val="Tru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37711"/>
  <p:tag name="ORIGINALWIDTH" val="2.317935"/>
  <p:tag name="EMFCHILD" val="Tru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18506"/>
  <p:tag name="ORIGINALWIDTH" val="6.664042"/>
  <p:tag name="EMFCHILD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46522"/>
  <p:tag name="ORIGINALWIDTH" val="1.169554"/>
  <p:tag name="EMFCHILD" val="Tru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36529"/>
  <p:tag name="ORIGINALWIDTH" val="6.843876"/>
  <p:tag name="EMFCHILD" val="Tru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87447"/>
  <p:tag name="ORIGINALWIDTH" val="6.713998"/>
  <p:tag name="EMFCHILD" val="Tru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1419"/>
  <p:tag name="ORIGINALWIDTH" val="3.866536"/>
  <p:tag name="EMFCHILD" val="Tru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20387"/>
  <p:tag name="ORIGINALWIDTH" val="4.925591"/>
  <p:tag name="EMFCHILD" val="Tru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220999"/>
  <p:tag name="ORIGINALWIDTH" val="3.127209"/>
  <p:tag name="EMFCHILD" val="Tru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96765"/>
  <p:tag name="ORIGINALWIDTH" val="5.025503"/>
  <p:tag name="EMFCHILD" val="Tru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5763782"/>
  <p:tag name="ORIGINALWIDTH" val="2.647638"/>
  <p:tag name="EMFCHILD" val="Tru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48952"/>
  <p:tag name="ORIGINALWIDTH" val="4.565923"/>
  <p:tag name="EMFCHILD" val="Tru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01751"/>
  <p:tag name="ORIGINALWIDTH" val="5.025503"/>
  <p:tag name="EMFCHILD" val="Tru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29048"/>
  <p:tag name="ORIGINALWIDTH" val="2.138058"/>
  <p:tag name="EMFCHILD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89665"/>
  <p:tag name="ORIGINALWIDTH" val="9.596425"/>
  <p:tag name="EMFCHILD" val="Tru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6083"/>
  <p:tag name="ORIGINALWIDTH" val="4.925591"/>
  <p:tag name="EMFCHILD" val="Tru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1419"/>
  <p:tag name="ORIGINALWIDTH" val="3.866536"/>
  <p:tag name="EMFCHILD" val="Tru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6083"/>
  <p:tag name="ORIGINALWIDTH" val="4.925591"/>
  <p:tag name="EMFCHILD" val="Tru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6083"/>
  <p:tag name="ORIGINALWIDTH" val="6.96378"/>
  <p:tag name="EMFCHILD" val="Tru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1419"/>
  <p:tag name="ORIGINALWIDTH" val="4.505949"/>
  <p:tag name="EMFCHILD" val="Tru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29048"/>
  <p:tag name="ORIGINALWIDTH" val="2.138058"/>
  <p:tag name="EMFCHILD" val="Tru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92477"/>
  <p:tag name="ORIGINALWIDTH" val="5.025503"/>
  <p:tag name="EMFCHILD" val="Tru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87447"/>
  <p:tag name="ORIGINALWIDTH" val="8.412467"/>
  <p:tag name="EMFCHILD" val="Tru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1419"/>
  <p:tag name="ORIGINALWIDTH" val="4.426028"/>
  <p:tag name="EMFCHILD" val="Tru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6083"/>
  <p:tag name="ORIGINALWIDTH" val="4.925591"/>
  <p:tag name="EMFCHILD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46522"/>
  <p:tag name="ORIGINALWIDTH" val="1.169554"/>
  <p:tag name="EMFCHILD" val="Tru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1419"/>
  <p:tag name="ORIGINALWIDTH" val="3.866536"/>
  <p:tag name="EMFCHILD" val="Tru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96765"/>
  <p:tag name="ORIGINALWIDTH" val="2.218023"/>
  <p:tag name="EMFCHILD" val="Tru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37711"/>
  <p:tag name="ORIGINALWIDTH" val="2.317935"/>
  <p:tag name="EMFCHILD" val="Tru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87447"/>
  <p:tag name="ORIGINALWIDTH" val="6.713998"/>
  <p:tag name="EMFCHILD" val="Tru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6083"/>
  <p:tag name="ORIGINALWIDTH" val="6.96378"/>
  <p:tag name="EMFCHILD" val="Tru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87447"/>
  <p:tag name="ORIGINALWIDTH" val="8.412467"/>
  <p:tag name="EMFCHILD" val="Tru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37711"/>
  <p:tag name="ORIGINALWIDTH" val="2.317935"/>
  <p:tag name="EMFCHILD" val="Tru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26599"/>
  <p:tag name="ORIGINALWIDTH" val="7.213561"/>
  <p:tag name="EMFCHILD" val="Tru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25416"/>
  <p:tag name="ORIGINALWIDTH" val="6.644051"/>
  <p:tag name="EMFCHILD" val="Tru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37711"/>
  <p:tag name="ORIGINALWIDTH" val="2.317935"/>
  <p:tag name="EMFCHILD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62893"/>
  <p:tag name="ORIGINALWIDTH" val="8.186942"/>
  <p:tag name="EMFCHILD" val="Tru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18506"/>
  <p:tag name="ORIGINALWIDTH" val="3.297025"/>
  <p:tag name="EMFCHILD" val="Tru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75067"/>
  <p:tag name="ORIGINALWIDTH" val="6.104549"/>
  <p:tag name="EMFCHILD" val="Tru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35872"/>
  <p:tag name="ORIGINALWIDTH" val="4.426028"/>
  <p:tag name="EMFCHILD" val="Tru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75067"/>
  <p:tag name="ORIGINALWIDTH" val="6.104549"/>
  <p:tag name="EMFCHILD" val="Tru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57657"/>
  <p:tag name="ORIGINALWIDTH" val="5.505075"/>
  <p:tag name="EMFCHILD" val="Tru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37711"/>
  <p:tag name="ORIGINALWIDTH" val="2.317935"/>
  <p:tag name="EMFCHILD" val="Tru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18506"/>
  <p:tag name="ORIGINALWIDTH" val="6.664042"/>
  <p:tag name="EMFCHILD" val="Tru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17281"/>
  <p:tag name="ORIGINALWIDTH" val="6.194444"/>
  <p:tag name="EMFCHILD" val="Tru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18506"/>
  <p:tag name="ORIGINALWIDTH" val="6.644051"/>
  <p:tag name="EMFCHILD" val="Tru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35872"/>
  <p:tag name="ORIGINALWIDTH" val="4.426028"/>
  <p:tag name="EMFCHILD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09646"/>
  <p:tag name="ORIGINALWIDTH" val="4.99813"/>
  <p:tag name="EMFCHILD" val="Tru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18506"/>
  <p:tag name="ORIGINALWIDTH" val="6.644051"/>
  <p:tag name="EMFCHILD" val="Tru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57657"/>
  <p:tag name="ORIGINALWIDTH" val="5.505075"/>
  <p:tag name="EMFCHILD" val="Tru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18506"/>
  <p:tag name="ORIGINALWIDTH" val="6.664042"/>
  <p:tag name="EMFCHILD" val="Tru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36529"/>
  <p:tag name="ORIGINALWIDTH" val="6.843876"/>
  <p:tag name="EMFCHILD" val="Tru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79495"/>
  <p:tag name="ORIGINALWIDTH" val="6.867455"/>
  <p:tag name="EMFCHILD" val="Tru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32114"/>
  <p:tag name="ORIGINALWIDTH" val="229.5697"/>
  <p:tag name="OUTPUTTYPE" val="SVG"/>
  <p:tag name="IGUANATEXVERSION" val="160"/>
  <p:tag name="LATEXADDIN" val="\documentclass[10pt]{article}&#10;%\usepackage[landscape]{geometry}&#10;\usepackage[width=10cm, height=25cm]{geometry}&#10;%\geometry{left=1.0cm,right=1.0cm,top=1.0cm,bottom=1.0cm}&#10;%\special{papersize=25cm,10cm}&#10;\usepackage{amsmath,amssymb}&#10;\usepackage{ctex}&#10;\pagestyle{empty}&#10;&#10;&#10;\begin{document}&#10;&#10;$$X_{\mathrm{FCA}}=\mathcal{I F}\left(\mathcal{F}\left(X_{\text {Global }}\right) \otimes W_{1 \times 1}^{\mathrm{FCA}}\left(\operatorname{GAP}\left(X_{\text {Global }}\right)\right)\right)$$&#10;&#10;\end{document}"/>
  <p:tag name="IGUANATEXSIZE" val="20"/>
  <p:tag name="IGUANATEXCURSOR" val="476"/>
  <p:tag name="TRANSPARENCY" val="True"/>
  <p:tag name="LATEXENGINEID" val="2"/>
  <p:tag name="TEMPFOLDER" val="c:\temp\"/>
  <p:tag name="LATEXFORMHEIGHT" val="320"/>
  <p:tag name="LATEXFORMWIDTH" val="385"/>
  <p:tag name="LATEXFORMWRAP" val="True"/>
  <p:tag name="BITMAPVECTOR" val="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22102"/>
  <p:tag name="ORIGINALWIDTH" val="232.749"/>
  <p:tag name="OUTPUTTYPE" val="SVG"/>
  <p:tag name="IGUANATEXVERSION" val="160"/>
  <p:tag name="LATEXADDIN" val="\documentclass[10pt]{article}&#10;%\usepackage[landscape]{geometry}&#10;\usepackage[width=10cm, height=25cm]{geometry}&#10;%\geometry{left=1.0cm,right=1.0cm,top=1.0cm,bottom=1.0cm}&#10;%\special{papersize=25cm,10cm}&#10;\usepackage{amsmath,amssymb}&#10;\usepackage{ctex}&#10;\pagestyle{empty}&#10;&#10;&#10;\begin{document}&#10;&#10;$$&#10;X_{\mathrm{FSAM}}=\mathcal{I F}\left(\mathcal{F}\left(W_{1 \times 1}^{1}\left(X_{\mathrm{DCAM}}\right)\right) \otimes W_{1 \times 1}^{2}\left(X_{\mathrm{DCAM}}\right)\right)$$&#10;&#10;\end{document}"/>
  <p:tag name="IGUANATEXSIZE" val="20"/>
  <p:tag name="IGUANATEXCURSOR" val="461"/>
  <p:tag name="TRANSPARENCY" val="True"/>
  <p:tag name="LATEXENGINEID" val="2"/>
  <p:tag name="TEMPFOLDER" val="c:\temp\"/>
  <p:tag name="LATEXFORMHEIGHT" val="320"/>
  <p:tag name="LATEXFORMWIDTH" val="385"/>
  <p:tag name="LATEXFORMWRAP" val="True"/>
  <p:tag name="BITMAPVECTOR" val="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3965"/>
  <p:tag name="ORIGINALWIDTH" val="176.5148"/>
  <p:tag name="OUTPUTTYPE" val="SVG"/>
  <p:tag name="IGUANATEXVERSION" val="160"/>
  <p:tag name="LATEXADDIN" val="\documentclass[10pt]{article}&#10;%\usepackage[landscape]{geometry}&#10;\usepackage[width=10cm, height=25cm]{geometry}&#10;%\geometry{left=1.0cm,right=1.0cm,top=1.0cm,bottom=1.0cm}&#10;%\special{papersize=25cm,10cm}&#10;\usepackage{amsmath,amssymb}&#10;\usepackage{ctex}&#10;\pagestyle{empty}&#10;&#10;&#10;\begin{document}&#10;&#10;$$&#10;X_{\mathrm{DCAM}}=X_{\mathrm{FCA}} \otimes W_{1 \times 1}^{\mathrm{SCA}}\left(\operatorname{GAP}\left(X_{\mathrm{FCA}}\right)\right)$$&#10;&#10;\end{document}"/>
  <p:tag name="IGUANATEXSIZE" val="20"/>
  <p:tag name="IGUANATEXCURSOR" val="422"/>
  <p:tag name="TRANSPARENCY" val="True"/>
  <p:tag name="LATEXENGINEID" val="2"/>
  <p:tag name="TEMPFOLDER" val="c:\temp\"/>
  <p:tag name="LATEXFORMHEIGHT" val="320"/>
  <p:tag name="LATEXFORMWIDTH" val="385"/>
  <p:tag name="LATEXFORMWRAP" val="True"/>
  <p:tag name="BITMAPVECTOR" val="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29724"/>
  <p:tag name="ORIGINALWIDTH" val="8.197678"/>
  <p:tag name="LATEXADDIN" val="\documentclass[10pt]{article}&#10;%\usepackage[landscape]{geometry}&#10;\usepackage[width=10cm, height=25cm]{geometry}&#10;%\geometry{left=1.0cm,right=1.0cm,top=1.0cm,bottom=1.0cm}&#10;%\special{papersize=25cm,10cm}&#10;\usepackage{amsmath,amssymb}&#10;\usepackage{ctex}&#10;\pagestyle{empty}&#10;&#10;&#10;\begin{document}&#10;&#10;$$&#10;X_{\mathrm{DCAM}}=X_{\mathrm{FCA}} \otimes W_{1 \times 1}^{\mathrm{SCA}}\left(\operatorname{GAP}\left(X_{\mathrm{FCA}}\right)\right)$$&#10;&#10;\end{document}"/>
  <p:tag name="IGUANATEXSIZE" val="20"/>
  <p:tag name="IGUANATEXCURSOR" val="422"/>
  <p:tag name="TRANSPARENCY" val="True"/>
  <p:tag name="LATEXENGINEID" val="2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60827"/>
  <p:tag name="ORIGINALWIDTH" val="5.090709"/>
  <p:tag name="EMFCHILD" val="Tru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57205"/>
  <p:tag name="ORIGINALWIDTH" val="4.69374"/>
  <p:tag name="EMFCHILD" val="Tru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8311"/>
  <p:tag name="ORIGINALWIDTH" val="5.236929"/>
  <p:tag name="EMFCHILD" val="Tru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60827"/>
  <p:tag name="ORIGINALWIDTH" val="6.288504"/>
  <p:tag name="EMFCHILD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71358"/>
  <p:tag name="ORIGINALWIDTH" val="6.234679"/>
  <p:tag name="EMFCHILD" val="Tru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476929"/>
  <p:tag name="ORIGINALWIDTH" val="6.615827"/>
  <p:tag name="EMFCHILD" val="Tru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29724"/>
  <p:tag name="ORIGINALWIDTH" val="8.197678"/>
  <p:tag name="EMFCHILD" val="Tru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31181"/>
  <p:tag name="ORIGINALWIDTH" val="4.359488"/>
  <p:tag name="EMFCHILD" val="Tru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57205"/>
  <p:tag name="ORIGINALWIDTH" val="4.69374"/>
  <p:tag name="EMFCHILD" val="Tru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8311"/>
  <p:tag name="ORIGINALWIDTH" val="5.236929"/>
  <p:tag name="EMFCHILD" val="Tru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49803"/>
  <p:tag name="ORIGINALWIDTH" val="6.635748"/>
  <p:tag name="EMFCHILD" val="Tru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62638"/>
  <p:tag name="ORIGINALWIDTH" val="9.878977"/>
  <p:tag name="EMFCHILD" val="Tru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57205"/>
  <p:tag name="ORIGINALWIDTH" val="3.412362"/>
  <p:tag name="EMFCHILD" val="Tru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57205"/>
  <p:tag name="ORIGINALWIDTH" val="4.69374"/>
  <p:tag name="EMFCHILD" val="Tru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8311"/>
  <p:tag name="ORIGINALWIDTH" val="5.236929"/>
  <p:tag name="EMFCHIL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  <p:tag name="ISLIDE.TEMPLATE" val="https://www.islide.cc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15781"/>
  <p:tag name="ORIGINALWIDTH" val="3.750591"/>
  <p:tag name="EMFCHILD" val="Tru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20039"/>
  <p:tag name="ORIGINALWIDTH" val="2.534882"/>
  <p:tag name="EMFCHILD" val="Tru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64173"/>
  <p:tag name="ORIGINALWIDTH" val="3.732717"/>
  <p:tag name="EMFCHILD" val="Tru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20039"/>
  <p:tag name="ORIGINALWIDTH" val="2.534882"/>
  <p:tag name="EMFCHILD" val="Tru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8528"/>
  <p:tag name="ORIGINALWIDTH" val="2.308071"/>
  <p:tag name="EMFCHILD" val="Tru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695512"/>
  <p:tag name="ORIGINALWIDTH" val="6.755118"/>
  <p:tag name="EMFCHILD" val="Tru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79055"/>
  <p:tag name="ORIGINALWIDTH" val="6.814803"/>
  <p:tag name="EMFCHILD" val="Tru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29724"/>
  <p:tag name="ORIGINALWIDTH" val="5.859725"/>
  <p:tag name="EMFCHILD" val="Tru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8528"/>
  <p:tag name="ORIGINALWIDTH" val="2.308071"/>
  <p:tag name="EMFCHILD" val="Tru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29724"/>
  <p:tag name="ORIGINALWIDTH" val="8.197678"/>
  <p:tag name="EMFCHILD" val="Tru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31181"/>
  <p:tag name="ORIGINALWIDTH" val="4.359488"/>
  <p:tag name="EMFCHILD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21161"/>
  <p:tag name="ORIGINALWIDTH" val="3.596654"/>
  <p:tag name="EMFCHILD" val="Tru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57205"/>
  <p:tag name="ORIGINALWIDTH" val="4.69374"/>
  <p:tag name="EMFCHILD" val="Tru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8311"/>
  <p:tag name="ORIGINALWIDTH" val="5.236929"/>
  <p:tag name="EMFCHILD" val="Tru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8528"/>
  <p:tag name="ORIGINALWIDTH" val="2.308071"/>
  <p:tag name="EMFCHILD" val="Tru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8528"/>
  <p:tag name="ORIGINALWIDTH" val="2.308071"/>
  <p:tag name="EMFCHILD" val="Tru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04449"/>
  <p:tag name="ORIGINALWIDTH" val="8.200473"/>
  <p:tag name="LATEXADDIN" val="\documentclass[10pt]{article}&#10;%\usepackage[landscape]{geometry}&#10;\usepackage[width=10cm, height=25cm]{geometry}&#10;%\geometry{left=1.0cm,right=1.0cm,top=1.0cm,bottom=1.0cm}&#10;%\special{papersize=25cm,10cm}&#10;\usepackage{amsmath,amssymb}&#10;\usepackage{ctex}&#10;\pagestyle{empty}&#10;&#10;&#10;\begin{document}&#10;&#10;$$&#10;X_{\mathrm{FSAM}}=\mathcal{I F}\left(\mathcal{F}\left(W_{1 \times 1}^{1}\left(X_{\mathrm{DCAM}}\right)\right) \otimes W_{1 \times 1}^{2}\left(X_{\mathrm{DCAM}}\right)\right)$$&#10;&#10;\end{document}"/>
  <p:tag name="IGUANATEXSIZE" val="20"/>
  <p:tag name="IGUANATEXCURSOR" val="461"/>
  <p:tag name="TRANSPARENCY" val="True"/>
  <p:tag name="LATEXENGINEID" val="2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35236"/>
  <p:tag name="ORIGINALWIDTH" val="4.360984"/>
  <p:tag name="EMFCHILD" val="Tru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42087"/>
  <p:tag name="ORIGINALWIDTH" val="3.413543"/>
  <p:tag name="EMFCHILD" val="Tru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72323"/>
  <p:tag name="ORIGINALWIDTH" val="5.23874"/>
  <p:tag name="EMFCHILD" val="Tru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6311"/>
  <p:tag name="ORIGINALWIDTH" val="6.290669"/>
  <p:tag name="EMFCHILD" val="Tru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122"/>
  <p:tag name="ORIGINALWIDTH" val="6.618071"/>
  <p:tag name="EMFCHILD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04449"/>
  <p:tag name="ORIGINALWIDTH" val="6.558386"/>
  <p:tag name="EMFCHILD" val="Tru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7008"/>
  <p:tag name="ORIGINALWIDTH" val="8.090984"/>
  <p:tag name="EMFCHILD" val="Tru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9452"/>
  <p:tag name="ORIGINALWIDTH" val="2.59748"/>
  <p:tag name="EMFCHILD" val="Tru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7008"/>
  <p:tag name="ORIGINALWIDTH" val="8.090984"/>
  <p:tag name="EMFCHILD" val="Tru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9452"/>
  <p:tag name="ORIGINALWIDTH" val="2.59748"/>
  <p:tag name="EMFCHILD" val="Tru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22"/>
  <p:tag name="ORIGINALWIDTH" val="9.882362"/>
  <p:tag name="EMFCHILD" val="Tru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3063"/>
  <p:tag name="ORIGINALWIDTH" val="2.535748"/>
  <p:tag name="EMFCHILD" val="Tru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3063"/>
  <p:tag name="ORIGINALWIDTH" val="2.535748"/>
  <p:tag name="EMFCHILD" val="Tru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30984"/>
  <p:tag name="ORIGINALWIDTH" val="3.733976"/>
  <p:tag name="EMFCHILD" val="Tru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3063"/>
  <p:tag name="ORIGINALWIDTH" val="2.535748"/>
  <p:tag name="EMFCHILD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8"/>
  <p:tag name="ORIGINALWIDTH" val="2.308858"/>
  <p:tag name="EMFCHILD" val="Tru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04449"/>
  <p:tag name="ORIGINALWIDTH" val="8.200473"/>
  <p:tag name="EMFCHILD" val="Tru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6311"/>
  <p:tag name="ORIGINALWIDTH" val="5.092441"/>
  <p:tag name="EMFCHILD" val="Tru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42087"/>
  <p:tag name="ORIGINALWIDTH" val="4.695354"/>
  <p:tag name="EMFCHILD" val="Tru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72323"/>
  <p:tag name="ORIGINALWIDTH" val="5.23874"/>
  <p:tag name="EMFCHILD" val="Tru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6311"/>
  <p:tag name="ORIGINALWIDTH" val="6.290669"/>
  <p:tag name="EMFCHILD" val="Tru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8"/>
  <p:tag name="ORIGINALWIDTH" val="2.308858"/>
  <p:tag name="EMFCHILD" val="Tru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9452"/>
  <p:tag name="ORIGINALWIDTH" val="2.59748"/>
  <p:tag name="EMFCHILD" val="Tru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5079"/>
  <p:tag name="ORIGINALWIDTH" val="6.637992"/>
  <p:tag name="EMFCHILD" val="Tru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22"/>
  <p:tag name="ORIGINALWIDTH" val="9.882362"/>
  <p:tag name="EMFCHILD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9.0518"/>
  <p:tag name="ORIGINALWIDTH" val="175.0679"/>
  <p:tag name="OUTPUTTYPE" val="SVG"/>
  <p:tag name="IGUANATEXVERSION" val="160"/>
  <p:tag name="LATEXADDIN" val="\documentclass[10pt]{article}&#10;%\usepackage[landscape]{geometry}&#10;\usepackage[width=8cm, height=25cm]{geometry}&#10;%\geometry{left=1.0cm,right=1.0cm,top=1.0cm,bottom=1.0cm}&#10;%\special{papersize=25cm,10cm}&#10;\usepackage{amsmath,amssymb}&#10;\usepackage{ctex}&#10;\pagestyle{empty}&#10;&#10;&#10;\begin{document}&#10;&#10;Linear Superposition Model (LSM)&#10;$$&#10;\mathbf{R}=\mathbf{B}+\mathbf{S}&#10;$$&#10;&#10;Screen Blend Model (SBM)&#10;$$&#10;\mathbf{R}=\mathbf{B}+\mathbf{S}-\mathbf{B} \odot \mathbf{S}&#10;$$&#10;&#10;Heavy Rain Model (HRM)&#10;$$&#10;\mathbf{R}=\left(\mathbf{B}+\sum_{i=1}^n \mathbf{S}_i\right) \odot \mathbf{T}+(1-\mathbf{T}) \odot \mathbf{A}&#10;$$&#10;&#10;Depth-guided Rain Model (DRM)&#10;$$&#10;\mathbf{R}=(1-\mathbf{S}-\mathbf{F}) \odot \mathbf{B}+\mathbf{S}+\mathbf{F} \odot \mathbf{A}&#10;$$&#10;&#10;\end{document}"/>
  <p:tag name="IGUANATEXSIZE" val="18"/>
  <p:tag name="IGUANATEXCURSOR" val="83"/>
  <p:tag name="TRANSPARENCY" val="True"/>
  <p:tag name="LATEXENGINEID" val="2"/>
  <p:tag name="TEMPFOLDER" val="c:\temp\"/>
  <p:tag name="LATEXFORMHEIGHT" val="320"/>
  <p:tag name="LATEXFORMWIDTH" val="385"/>
  <p:tag name="LATEXFORMWRAP" val="True"/>
  <p:tag name="BITMAPVECTOR" val="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3063"/>
  <p:tag name="ORIGINALWIDTH" val="3.079134"/>
  <p:tag name="EMFCHILD" val="Tru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3063"/>
  <p:tag name="ORIGINALWIDTH" val="2.535748"/>
  <p:tag name="EMFCHILD" val="Tru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30984"/>
  <p:tag name="ORIGINALWIDTH" val="3.733976"/>
  <p:tag name="EMFCHILD" val="Tru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3063"/>
  <p:tag name="ORIGINALWIDTH" val="2.535748"/>
  <p:tag name="EMFCHILD" val="Tru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8"/>
  <p:tag name="ORIGINALWIDTH" val="2.308858"/>
  <p:tag name="EMFCHILD" val="Tru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04449"/>
  <p:tag name="ORIGINALWIDTH" val="8.200473"/>
  <p:tag name="EMFCHILD" val="Tru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6311"/>
  <p:tag name="ORIGINALWIDTH" val="5.092441"/>
  <p:tag name="EMFCHILD" val="Tru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42087"/>
  <p:tag name="ORIGINALWIDTH" val="4.695354"/>
  <p:tag name="EMFCHILD" val="Tru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72323"/>
  <p:tag name="ORIGINALWIDTH" val="5.23874"/>
  <p:tag name="EMFCHILD" val="Tru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6311"/>
  <p:tag name="ORIGINALWIDTH" val="6.290669"/>
  <p:tag name="EMFCHILD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87447"/>
  <p:tag name="ORIGINALWIDTH" val="5.485084"/>
  <p:tag name="LATEXADDIN" val="\documentclass[10pt]{article}&#10;%\usepackage[landscape]{geometry}&#10;\usepackage[width=8cm, height=25cm]{geometry}&#10;%\geometry{left=1.0cm,right=1.0cm,top=1.0cm,bottom=1.0cm}&#10;%\special{papersize=25cm,10cm}&#10;\usepackage{amsmath,amssymb}&#10;\usepackage{ctex}&#10;\pagestyle{empty}&#10;&#10;&#10;\begin{document}&#10;&#10;Linear Superposition Model (LSM)&#10;$$&#10;\mathbf{R}=\mathbf{B}+\mathbf{S}&#10;$$&#10;&#10;Screen Blend Model (SBM)&#10;$$&#10;\mathbf{R}=\mathbf{B}+\mathbf{S}-\mathbf{B} \odot \mathbf{S}&#10;$$&#10;&#10;Heavy Rain Model (HRM)&#10;$$&#10;\mathbf{R}=\left(\mathbf{B}+\sum_{i=1}^n \mathbf{S}_i\right) \odot \mathbf{T}+(1-\mathbf{T}) \odot \mathbf{A}&#10;$$&#10;&#10;Depth-guided Rain Model (DRM)&#10;$$&#10;\mathbf{R}=(1-\mathbf{S}-\mathbf{F}) \odot \mathbf{B}+\mathbf{S}+\mathbf{F} \odot \mathbf{A}&#10;$$&#10;&#10;\end{document}"/>
  <p:tag name="IGUANATEXSIZE" val="18"/>
  <p:tag name="IGUANATEXCURSOR" val="83"/>
  <p:tag name="TRANSPARENCY" val="True"/>
  <p:tag name="LATEXENGINEID" val="2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8"/>
  <p:tag name="ORIGINALWIDTH" val="2.308858"/>
  <p:tag name="EMFCHILD" val="Tru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9452"/>
  <p:tag name="ORIGINALWIDTH" val="2.59748"/>
  <p:tag name="EMFCHILD" val="Tru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73622"/>
  <p:tag name="ORIGINALWIDTH" val="8.209212"/>
  <p:tag name="LATEXADDIN" val="\documentclass[10pt]{article}&#10;%\usepackage[landscape]{geometry}&#10;\usepackage[width=10cm, height=25cm]{geometry}&#10;%\geometry{left=1.0cm,right=1.0cm,top=1.0cm,bottom=1.0cm}&#10;%\special{papersize=25cm,10cm}&#10;\usepackage{amsmath,amssymb}&#10;\usepackage{ctex}&#10;\pagestyle{empty}&#10;&#10;&#10;\begin{document}&#10;&#10;$$X_{\mathrm{FCA}}=\mathcal{I F}\left(\mathcal{F}\left(X_{\text {Global }}\right) \otimes W_{1 \times 1}^{\mathrm{FCA}}\left(\operatorname{GAP}\left(X_{\text {Global }}\right)\right)\right)$$&#10;&#10;\end{document}"/>
  <p:tag name="IGUANATEXSIZE" val="20"/>
  <p:tag name="IGUANATEXCURSOR" val="476"/>
  <p:tag name="TRANSPARENCY" val="True"/>
  <p:tag name="LATEXENGINEID" val="2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44173"/>
  <p:tag name="ORIGINALWIDTH" val="4.365591"/>
  <p:tag name="EMFCHILD" val="Tru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45118"/>
  <p:tag name="ORIGINALWIDTH" val="4.700354"/>
  <p:tag name="EMFCHILD" val="Tru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76693"/>
  <p:tag name="ORIGINALWIDTH" val="5.244331"/>
  <p:tag name="EMFCHILD" val="Tru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86417"/>
  <p:tag name="ORIGINALWIDTH" val="6.625118"/>
  <p:tag name="EMFCHILD" val="Tru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73622"/>
  <p:tag name="ORIGINALWIDTH" val="6.565354"/>
  <p:tag name="EMFCHILD" val="Tru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99764"/>
  <p:tag name="ORIGINALWIDTH" val="8.099607"/>
  <p:tag name="EMFCHILD" val="Tru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71547"/>
  <p:tag name="ORIGINALWIDTH" val="2.600236"/>
  <p:tag name="EMFCHILD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29048"/>
  <p:tag name="ORIGINALWIDTH" val="2.138058"/>
  <p:tag name="EMFCHILD" val="Tru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99764"/>
  <p:tag name="ORIGINALWIDTH" val="8.099607"/>
  <p:tag name="EMFCHILD" val="Tru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71024"/>
  <p:tag name="ORIGINALWIDTH" val="2.311299"/>
  <p:tag name="EMFCHILD" val="Tru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73622"/>
  <p:tag name="ORIGINALWIDTH" val="8.209212"/>
  <p:tag name="EMFCHILD" val="Tru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45118"/>
  <p:tag name="ORIGINALWIDTH" val="5.244331"/>
  <p:tag name="EMFCHILD" val="Tru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46772"/>
  <p:tag name="ORIGINALWIDTH" val="1.569095"/>
  <p:tag name="EMFCHILD" val="Tru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18898"/>
  <p:tag name="ORIGINALWIDTH" val="3.417165"/>
  <p:tag name="EMFCHILD" val="Tru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5157"/>
  <p:tag name="ORIGINALWIDTH" val="3.730984"/>
  <p:tag name="EMFCHILD" val="Tru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18898"/>
  <p:tag name="ORIGINALWIDTH" val="3.479921"/>
  <p:tag name="EMFCHILD" val="Tru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46772"/>
  <p:tag name="ORIGINALWIDTH" val="1.569095"/>
  <p:tag name="EMFCHILD" val="Tru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71024"/>
  <p:tag name="ORIGINALWIDTH" val="2.311299"/>
  <p:tag name="EMFCHILD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92477"/>
  <p:tag name="ORIGINALWIDTH" val="5.025503"/>
  <p:tag name="EMFCHILD" val="Tru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0748"/>
  <p:tag name="ORIGINALWIDTH" val="6.645079"/>
  <p:tag name="EMFCHILD" val="Tru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88583"/>
  <p:tag name="ORIGINALWIDTH" val="9.892874"/>
  <p:tag name="EMFCHILD" val="Tru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44173"/>
  <p:tag name="ORIGINALWIDTH" val="4.365591"/>
  <p:tag name="EMFCHILD" val="Tru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45118"/>
  <p:tag name="ORIGINALWIDTH" val="4.700354"/>
  <p:tag name="EMFCHILD" val="Tru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76693"/>
  <p:tag name="ORIGINALWIDTH" val="5.244331"/>
  <p:tag name="EMFCHILD" val="Tru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41575"/>
  <p:tag name="ORIGINALWIDTH" val="2.538465"/>
  <p:tag name="EMFCHILD" val="Tru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59252"/>
  <p:tag name="ORIGINALWIDTH" val="3.737953"/>
  <p:tag name="EMFCHILD" val="Tru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41575"/>
  <p:tag name="ORIGINALWIDTH" val="2.538465"/>
  <p:tag name="EMFCHILD" val="Tru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71024"/>
  <p:tag name="ORIGINALWIDTH" val="2.311299"/>
  <p:tag name="EMFCHILD" val="Tru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03543"/>
  <p:tag name="ORIGINALWIDTH" val="6.764606"/>
  <p:tag name="EMFCHILD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1419"/>
  <p:tag name="ORIGINALWIDTH" val="3.866536"/>
  <p:tag name="EMFCHILD" val="Tru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96063"/>
  <p:tag name="ORIGINALWIDTH" val="6.82437"/>
  <p:tag name="EMFCHILD" val="Tru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73622"/>
  <p:tag name="ORIGINALWIDTH" val="5.867992"/>
  <p:tag name="EMFCHILD" val="Tru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71024"/>
  <p:tag name="ORIGINALWIDTH" val="2.311299"/>
  <p:tag name="EMFCHILD" val="Tru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73622"/>
  <p:tag name="ORIGINALWIDTH" val="8.209212"/>
  <p:tag name="EMFCHILD" val="Tru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45118"/>
  <p:tag name="ORIGINALWIDTH" val="5.244331"/>
  <p:tag name="EMFCHILD" val="Tru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46772"/>
  <p:tag name="ORIGINALWIDTH" val="1.569095"/>
  <p:tag name="EMFCHILD" val="Tru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18898"/>
  <p:tag name="ORIGINALWIDTH" val="3.417165"/>
  <p:tag name="EMFCHILD" val="Tru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5157"/>
  <p:tag name="ORIGINALWIDTH" val="3.730984"/>
  <p:tag name="EMFCHILD" val="Tru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18898"/>
  <p:tag name="ORIGINALWIDTH" val="3.479921"/>
  <p:tag name="EMFCHILD" val="Tru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46772"/>
  <p:tag name="ORIGINALWIDTH" val="1.569095"/>
  <p:tag name="EMFCHILD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1419"/>
  <p:tag name="ORIGINALWIDTH" val="4.505949"/>
  <p:tag name="EMFCHILD" val="Tru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71024"/>
  <p:tag name="ORIGINALWIDTH" val="2.311299"/>
  <p:tag name="EMFCHILD" val="Tru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71024"/>
  <p:tag name="ORIGINALWIDTH" val="2.311299"/>
  <p:tag name="EMFCHILD" val="Tru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71547"/>
  <p:tag name="ORIGINALWIDTH" val="2.600236"/>
  <p:tag name="EMFCHILD" val="Tru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92303"/>
  <p:tag name="ORIGINALWIDTH" val="63.2454"/>
  <p:tag name="OUTPUTTYPE" val="SVG"/>
  <p:tag name="IGUANATEXVERSION" val="160"/>
  <p:tag name="LATEXADDIN" val="\documentclass[10pt]{article}&#10;%\usepackage[landscape]{geometry}&#10;\usepackage[width=10cm, height=25cm]{geometry}&#10;%\geometry{left=1.0cm,right=1.0cm,top=1.0cm,bottom=1.0cm}&#10;%\special{papersize=25cm,10cm}&#10;\usepackage{amsmath,amssymb}&#10;\usepackage{ctex}&#10;\pagestyle{empty}&#10;&#10;&#10;\begin{document}&#10;&#10;$$&#10;{\mathcal{L}_{c}=\|\hat{I}-Y\|_{1}}$$&#10;&#10;\end{document}"/>
  <p:tag name="IGUANATEXSIZE" val="24"/>
  <p:tag name="IGUANATEXCURSOR" val="325"/>
  <p:tag name="TRANSPARENCY" val="True"/>
  <p:tag name="LATEXENGINEID" val="2"/>
  <p:tag name="TEMPFOLDER" val="c:\temp\"/>
  <p:tag name="LATEXFORMHEIGHT" val="320"/>
  <p:tag name="LATEXFORMWIDTH" val="385"/>
  <p:tag name="LATEXFORMWRAP" val="True"/>
  <p:tag name="BITMAPVECTOR" val="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34944"/>
  <p:tag name="ORIGINALWIDTH" val="96.15032"/>
  <p:tag name="OUTPUTTYPE" val="SVG"/>
  <p:tag name="IGUANATEXVERSION" val="160"/>
  <p:tag name="LATEXADDIN" val="\documentclass[10pt]{article}&#10;%\usepackage[landscape]{geometry}&#10;\usepackage[width=10cm, height=25cm]{geometry}&#10;%\geometry{left=1.0cm,right=1.0cm,top=1.0cm,bottom=1.0cm}&#10;%\special{papersize=25cm,10cm}&#10;\usepackage{amsmath,amssymb}&#10;\usepackage{ctex}&#10;\pagestyle{empty}&#10;&#10;&#10;\begin{document}&#10;&#10;$${\mathcal{L}_{f}=\|\mathcal{F}(\hat{I})-\mathcal{F}(Y)\|_{1}}$$&#10;&#10;\end{document}"/>
  <p:tag name="IGUANATEXSIZE" val="24"/>
  <p:tag name="IGUANATEXCURSOR" val="286"/>
  <p:tag name="TRANSPARENCY" val="True"/>
  <p:tag name="LATEXENGINEID" val="2"/>
  <p:tag name="TEMPFOLDER" val="c:\temp\"/>
  <p:tag name="LATEXFORMHEIGHT" val="320"/>
  <p:tag name="LATEXFORMWIDTH" val="385"/>
  <p:tag name="LATEXFORMWRAP" val="True"/>
  <p:tag name="BITMAPVECTOR" val="1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.46135"/>
  <p:tag name="ORIGINALWIDTH" val="84.45836"/>
  <p:tag name="OUTPUTTYPE" val="SVG"/>
  <p:tag name="IGUANATEXVERSION" val="160"/>
  <p:tag name="LATEXADDIN" val="\documentclass[10pt]{article}&#10;%\usepackage[landscape]{geometry}&#10;\usepackage[width=10cm, height=25cm]{geometry}&#10;%\geometry{left=1.0cm,right=1.0cm,top=1.0cm,bottom=1.0cm}&#10;%\special{papersize=25cm,10cm}&#10;\usepackage{amsmath,amssymb}&#10;\usepackage{ctex}&#10;\pagestyle{empty}&#10;&#10;&#10;\begin{document}&#10;&#10;$$&#10;{\mathcal{L}_{o}=\frac{1}{E}\left(\mathcal{L}_{c}+\lambda \mathcal{L}_{f}\right)}$$&#10;&#10;\end{document}"/>
  <p:tag name="IGUANATEXSIZE" val="24"/>
  <p:tag name="IGUANATEXCURSOR" val="371"/>
  <p:tag name="TRANSPARENCY" val="True"/>
  <p:tag name="LATEXENGINEID" val="2"/>
  <p:tag name="TEMPFOLDER" val="c:\temp\"/>
  <p:tag name="LATEXFORMHEIGHT" val="320"/>
  <p:tag name="LATEXFORMWIDTH" val="385"/>
  <p:tag name="LATEXFORMWRAP" val="True"/>
  <p:tag name="BITMAPVECTOR" val="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7457"/>
  <p:tag name="ORIGINALWIDTH" val="98.09264"/>
  <p:tag name="OUTPUTTYPE" val="SVG"/>
  <p:tag name="IGUANATEXVERSION" val="160"/>
  <p:tag name="LATEXADDIN" val="\documentclass[10pt]{article}&#10;%\usepackage[landscape]{geometry}&#10;\usepackage[width=10cm, height=25cm]{geometry}&#10;%\geometry{left=1.0cm,right=1.0cm,top=1.0cm,bottom=1.0cm}&#10;%\special{papersize=25cm,10cm}&#10;\usepackage{amsmath,amssymb}&#10;\usepackage{ctex}&#10;\pagestyle{empty}&#10;&#10;&#10;\begin{document}&#10;&#10;$\hat{I}$: the predicted image&#10;&#10;\end{document}"/>
  <p:tag name="IGUANATEXSIZE" val="24"/>
  <p:tag name="IGUANATEXCURSOR" val="315"/>
  <p:tag name="TRANSPARENCY" val="True"/>
  <p:tag name="LATEXENGINEID" val="2"/>
  <p:tag name="TEMPFOLDER" val="c:\temp\"/>
  <p:tag name="LATEXFORMHEIGHT" val="320"/>
  <p:tag name="LATEXFORMWIDTH" val="385"/>
  <p:tag name="LATEXFORMWRAP" val="True"/>
  <p:tag name="BITMAPVECTOR" val="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966338"/>
  <p:tag name="ORIGINALWIDTH" val="71.17089"/>
  <p:tag name="OUTPUTTYPE" val="SVG"/>
  <p:tag name="IGUANATEXVERSION" val="160"/>
  <p:tag name="LATEXADDIN" val="\documentclass[10pt]{article}&#10;%\usepackage[landscape]{geometry}&#10;\usepackage[width=10cm, height=25cm]{geometry}&#10;%\geometry{left=1.0cm,right=1.0cm,top=1.0cm,bottom=1.0cm}&#10;%\special{papersize=25cm,10cm}&#10;\usepackage{amsmath,amssymb}&#10;\usepackage{ctex}&#10;\pagestyle{empty}&#10;&#10;&#10;\begin{document}&#10;&#10;$Y$: ground truth&#10;&#10;\end{document}"/>
  <p:tag name="IGUANATEXSIZE" val="24"/>
  <p:tag name="IGUANATEXCURSOR" val="297"/>
  <p:tag name="TRANSPARENCY" val="True"/>
  <p:tag name="LATEXENGINEID" val="2"/>
  <p:tag name="TEMPFOLDER" val="c:\temp\"/>
  <p:tag name="LATEXFORMHEIGHT" val="320"/>
  <p:tag name="LATEXFORMWIDTH" val="385"/>
  <p:tag name="LATEXFORMWRAP" val="True"/>
  <p:tag name="BITMAPVECTOR" val="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956397"/>
  <p:tag name="ORIGINALWIDTH" val="177.3148"/>
  <p:tag name="OUTPUTTYPE" val="SVG"/>
  <p:tag name="IGUANATEXVERSION" val="160"/>
  <p:tag name="LATEXADDIN" val="\documentclass[10pt]{article}&#10;%\usepackage[landscape]{geometry}&#10;\usepackage[width=10cm, height=25cm]{geometry}&#10;%\geometry{left=1.0cm,right=1.0cm,top=1.0cm,bottom=1.0cm}&#10;%\special{papersize=25cm,10cm}&#10;\usepackage{amsmath,amssymb}&#10;\usepackage{ctex}&#10;\pagestyle{empty}&#10;&#10;&#10;\begin{document}&#10;&#10;$E$: the number of elements in the output&#10;&#10;\end{document}"/>
  <p:tag name="IGUANATEXSIZE" val="24"/>
  <p:tag name="IGUANATEXCURSOR" val="326"/>
  <p:tag name="TRANSPARENCY" val="True"/>
  <p:tag name="LATEXENGINEID" val="2"/>
  <p:tag name="TEMPFOLDER" val="c:\temp\"/>
  <p:tag name="LATEXFORMHEIGHT" val="320"/>
  <p:tag name="LATEXFORMWIDTH" val="385"/>
  <p:tag name="LATEXFORMWRAP" val="True"/>
  <p:tag name="BITMAPVECTO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92477"/>
  <p:tag name="ORIGINALWIDTH" val="3.356999"/>
  <p:tag name="EMFCHILD" val="Tru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4573"/>
  <p:tag name="ORIGINALWIDTH" val="7.210433"/>
  <p:tag name="LATEXADDIN" val="\documentclass[10pt]{article}&#10;%\usepackage[landscape]{geometry}&#10;\usepackage[width=10cm, height=25cm]{geometry}&#10;%\geometry{left=1.0cm,right=1.0cm,top=1.0cm,bottom=1.0cm}&#10;%\special{papersize=25cm,10cm}&#10;\usepackage{amsmath,amssymb}&#10;\usepackage{ctex}&#10;\pagestyle{empty}&#10;&#10;&#10;\begin{document}&#10;&#10;$E$: the number of elements in the output&#10;&#10;\end{document}"/>
  <p:tag name="IGUANATEXSIZE" val="24"/>
  <p:tag name="IGUANATEXCURSOR" val="326"/>
  <p:tag name="TRANSPARENCY" val="True"/>
  <p:tag name="LATEXENGINEID" val="2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93897"/>
  <p:tag name="ORIGINALWIDTH" val="1.053084"/>
  <p:tag name="EMFCHILD" val="Tru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236581"/>
  <p:tag name="ORIGINALWIDTH" val="3.10958"/>
  <p:tag name="EMFCHILD" val="Tru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14042"/>
  <p:tag name="ORIGINALWIDTH" val="4.997178"/>
  <p:tag name="EMFCHILD" val="Tru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4"/>
  <p:tag name="ORIGINALWIDTH" val="3.844751"/>
  <p:tag name="EMFCHILD" val="Tru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3477"/>
  <p:tag name="ORIGINALWIDTH" val="4.997178"/>
  <p:tag name="EMFCHILD" val="Tru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058"/>
  <p:tag name="ORIGINALWIDTH" val="4.997178"/>
  <p:tag name="EMFCHILD" val="Tru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3477"/>
  <p:tag name="ORIGINALWIDTH" val="7.759055"/>
  <p:tag name="EMFCHILD" val="Tru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54"/>
  <p:tag name="ORIGINALWIDTH" val="4.897834"/>
  <p:tag name="EMFCHILD" val="Tru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4"/>
  <p:tag name="ORIGINALWIDTH" val="3.844751"/>
  <p:tag name="EMFCHILD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24718"/>
  <p:tag name="ORIGINALWIDTH" val="4.426028"/>
  <p:tag name="EMFCHILD" val="Tru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3477"/>
  <p:tag name="ORIGINALWIDTH" val="3.33809"/>
  <p:tag name="EMFCHILD" val="Tru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4"/>
  <p:tag name="ORIGINALWIDTH" val="4.401115"/>
  <p:tag name="EMFCHILD" val="Tru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54"/>
  <p:tag name="ORIGINALWIDTH" val="3.218865"/>
  <p:tag name="EMFCHILD" val="Tru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4"/>
  <p:tag name="ORIGINALWIDTH" val="3.844751"/>
  <p:tag name="EMFCHILD" val="Tru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14042"/>
  <p:tag name="ORIGINALWIDTH" val="2.205512"/>
  <p:tag name="EMFCHILD" val="Tru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4"/>
  <p:tag name="ORIGINALWIDTH" val="3.844751"/>
  <p:tag name="EMFCHILD" val="Tru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3477"/>
  <p:tag name="ORIGINALWIDTH" val="7.759055"/>
  <p:tag name="EMFCHILD" val="Tru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4"/>
  <p:tag name="ORIGINALWIDTH" val="3.844751"/>
  <p:tag name="EMFCHILD" val="Tru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3477"/>
  <p:tag name="ORIGINALWIDTH" val="4.997178"/>
  <p:tag name="EMFCHILD" val="Tru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236581"/>
  <p:tag name="ORIGINALWIDTH" val="3.10958"/>
  <p:tag name="EMFCHILD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01751"/>
  <p:tag name="ORIGINALWIDTH" val="5.025503"/>
  <p:tag name="EMFCHILD" val="Tru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4"/>
  <p:tag name="ORIGINALWIDTH" val="3.248655"/>
  <p:tag name="EMFCHILD" val="Tru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45439"/>
  <p:tag name="ORIGINALWIDTH" val="2.126017"/>
  <p:tag name="EMFCHILD" val="Tru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3477"/>
  <p:tag name="ORIGINALWIDTH" val="4.997178"/>
  <p:tag name="EMFCHILD" val="Tru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236581"/>
  <p:tag name="ORIGINALWIDTH" val="3.10958"/>
  <p:tag name="EMFCHILD" val="Tru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14042"/>
  <p:tag name="ORIGINALWIDTH" val="4.997178"/>
  <p:tag name="EMFCHILD" val="Tru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4"/>
  <p:tag name="ORIGINALWIDTH" val="3.844751"/>
  <p:tag name="EMFCHILD" val="Tru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4"/>
  <p:tag name="ORIGINALWIDTH" val="4.401115"/>
  <p:tag name="EMFCHILD" val="Tru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058"/>
  <p:tag name="ORIGINALWIDTH" val="4.997178"/>
  <p:tag name="EMFCHILD" val="Tru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236581"/>
  <p:tag name="ORIGINALWIDTH" val="3.10958"/>
  <p:tag name="EMFCHILD" val="Tru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3622"/>
  <p:tag name="ORIGINALWIDTH" val="4.897834"/>
  <p:tag name="EMFCHILD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20387"/>
  <p:tag name="ORIGINALWIDTH" val="4.925591"/>
  <p:tag name="EMFCHILD" val="Tru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058"/>
  <p:tag name="ORIGINALWIDTH" val="4.997178"/>
  <p:tag name="EMFCHILD" val="Tru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236581"/>
  <p:tag name="ORIGINALWIDTH" val="3.10958"/>
  <p:tag name="EMFCHILD" val="Tru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04462"/>
  <p:tag name="ORIGINALWIDTH" val="7.242815"/>
  <p:tag name="LATEXADDIN" val="\documentclass[10pt]{article}&#10;%\usepackage[landscape]{geometry}&#10;\usepackage[width=10cm, height=25cm]{geometry}&#10;%\geometry{left=1.0cm,right=1.0cm,top=1.0cm,bottom=1.0cm}&#10;%\special{papersize=25cm,10cm}&#10;\usepackage{amsmath,amssymb}&#10;\usepackage{ctex}&#10;\pagestyle{empty}&#10;&#10;&#10;\begin{document}&#10;&#10;$Y$: ground truth&#10;&#10;\end{document}"/>
  <p:tag name="IGUANATEXSIZE" val="24"/>
  <p:tag name="IGUANATEXCURSOR" val="297"/>
  <p:tag name="TRANSPARENCY" val="True"/>
  <p:tag name="LATEXENGINEID" val="2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93897"/>
  <p:tag name="ORIGINALWIDTH" val="1.056037"/>
  <p:tag name="EMFCHILD" val="Tru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5354"/>
  <p:tag name="ORIGINALWIDTH" val="4.55292"/>
  <p:tag name="EMFCHILD" val="Tru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3477"/>
  <p:tag name="ORIGINALWIDTH" val="3.347441"/>
  <p:tag name="EMFCHILD" val="Tru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4"/>
  <p:tag name="ORIGINALWIDTH" val="4.413419"/>
  <p:tag name="EMFCHILD" val="Tru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058"/>
  <p:tag name="ORIGINALWIDTH" val="5.011188"/>
  <p:tag name="EMFCHILD" val="Tru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3477"/>
  <p:tag name="ORIGINALWIDTH" val="5.011188"/>
  <p:tag name="EMFCHILD" val="Tru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54"/>
  <p:tag name="ORIGINALWIDTH" val="4.911549"/>
  <p:tag name="EMFCHILD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1419"/>
  <p:tag name="ORIGINALWIDTH" val="3.866536"/>
  <p:tag name="EMFCHILD" val="Tru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236581"/>
  <p:tag name="ORIGINALWIDTH" val="3.118274"/>
  <p:tag name="EMFCHILD" val="Tru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3477"/>
  <p:tag name="ORIGINALWIDTH" val="3.347441"/>
  <p:tag name="EMFCHILD" val="Tru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058"/>
  <p:tag name="ORIGINALWIDTH" val="5.011188"/>
  <p:tag name="EMFCHILD" val="Tru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236581"/>
  <p:tag name="ORIGINALWIDTH" val="3.118274"/>
  <p:tag name="EMFCHILD" val="Tru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14042"/>
  <p:tag name="ORIGINALWIDTH" val="5.011188"/>
  <p:tag name="EMFCHILD" val="Tru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569094"/>
  <p:tag name="ORIGINALWIDTH" val="2.660006"/>
  <p:tag name="LATEXADDIN" val="\documentclass[10pt]{article}&#10;%\usepackage[landscape]{geometry}&#10;\usepackage[width=10cm, height=25cm]{geometry}&#10;%\geometry{left=1.0cm,right=1.0cm,top=1.0cm,bottom=1.0cm}&#10;%\special{papersize=25cm,10cm}&#10;\usepackage{amsmath,amssymb}&#10;\usepackage{ctex}&#10;\pagestyle{empty}&#10;&#10;&#10;\begin{document}&#10;&#10;$\hat{I}$: the predicted image&#10;&#10;\end{document}"/>
  <p:tag name="IGUANATEXSIZE" val="24"/>
  <p:tag name="IGUANATEXCURSOR" val="315"/>
  <p:tag name="TRANSPARENCY" val="True"/>
  <p:tag name="LATEXENGINEID" val="2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5912"/>
  <p:tag name="ORIGINALWIDTH" val="4.612697"/>
  <p:tag name="EMFCHILD" val="Tru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9147"/>
  <p:tag name="ORIGINALWIDTH" val="1.056037"/>
  <p:tag name="EMFCHILD" val="Tru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78346"/>
  <p:tag name="ORIGINALWIDTH" val="3.118274"/>
  <p:tag name="EMFCHILD" val="Tru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71194"/>
  <p:tag name="ORIGINALWIDTH" val="5.011188"/>
  <p:tag name="EMFCHILD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92477"/>
  <p:tag name="ORIGINALWIDTH" val="3.356999"/>
  <p:tag name="EMFCHILD" val="Tru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76771"/>
  <p:tag name="ORIGINALWIDTH" val="3.855512"/>
  <p:tag name="EMFCHILD" val="Tru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80217"/>
  <p:tag name="ORIGINALWIDTH" val="4.911549"/>
  <p:tag name="EMFCHILD" val="Tru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03543"/>
  <p:tag name="ORIGINALWIDTH" val="3.347441"/>
  <p:tag name="EMFCHILD" val="Tru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76771"/>
  <p:tag name="ORIGINALWIDTH" val="3.855512"/>
  <p:tag name="EMFCHILD" val="Tru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83268"/>
  <p:tag name="ORIGINALWIDTH" val="4.911549"/>
  <p:tag name="EMFCHILD" val="Tru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94192"/>
  <p:tag name="ORIGINALWIDTH" val="2.131988"/>
  <p:tag name="EMFCHILD" val="Tru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76771"/>
  <p:tag name="ORIGINALWIDTH" val="3.795735"/>
  <p:tag name="EMFCHILD" val="Tru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78346"/>
  <p:tag name="ORIGINALWIDTH" val="3.118274"/>
  <p:tag name="EMFCHILD" val="Tru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76771"/>
  <p:tag name="ORIGINALWIDTH" val="3.855512"/>
  <p:tag name="EMFCHILD" val="Tru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83268"/>
  <p:tag name="ORIGINALWIDTH" val="4.911549"/>
  <p:tag name="EMFCHILD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20387"/>
  <p:tag name="ORIGINALWIDTH" val="4.925591"/>
  <p:tag name="EMFCHILD" val="Tru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94192"/>
  <p:tag name="ORIGINALWIDTH" val="2.131988"/>
  <p:tag name="EMFCHILD" val="Tru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03543"/>
  <p:tag name="ORIGINALWIDTH" val="7.780807"/>
  <p:tag name="EMFCHILD" val="Tru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76771"/>
  <p:tag name="ORIGINALWIDTH" val="4.493143"/>
  <p:tag name="EMFCHILD" val="Tru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14566"/>
  <p:tag name="ORIGINALWIDTH" val="4.55292"/>
  <p:tag name="EMFCHILD" val="Tru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76771"/>
  <p:tag name="ORIGINALWIDTH" val="3.855512"/>
  <p:tag name="EMFCHILD" val="Tru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33366"/>
  <p:tag name="ORIGINALWIDTH" val="6.253248"/>
  <p:tag name="LATEXADDIN" val="\documentclass[10pt]{article}&#10;%\usepackage[landscape]{geometry}&#10;\usepackage[width=10cm, height=25cm]{geometry}&#10;%\geometry{left=1.0cm,right=1.0cm,top=1.0cm,bottom=1.0cm}&#10;%\special{papersize=25cm,10cm}&#10;\usepackage{amsmath,amssymb}&#10;\usepackage{ctex}&#10;\pagestyle{empty}&#10;&#10;&#10;\begin{document}&#10;&#10;$$&#10;{\mathcal{L}_{o}=\frac{1}{E}\left(\mathcal{L}_{c}+\lambda \mathcal{L}_{f}\right)}$$&#10;&#10;\end{document}"/>
  <p:tag name="IGUANATEXSIZE" val="24"/>
  <p:tag name="IGUANATEXCURSOR" val="371"/>
  <p:tag name="TRANSPARENCY" val="True"/>
  <p:tag name="LATEXENGINEID" val="2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84514"/>
  <p:tag name="ORIGINALWIDTH" val="3.28996"/>
  <p:tag name="EMFCHILD" val="Tru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60367"/>
  <p:tag name="ORIGINALWIDTH" val="6.664107"/>
  <p:tag name="EMFCHILD" val="Tru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18044"/>
  <p:tag name="ORIGINALWIDTH" val="3.306988"/>
  <p:tag name="EMFCHILD" val="Tru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034449"/>
  <p:tag name="ORIGINALWIDTH" val="7.975196"/>
  <p:tag name="EMFCHILD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1419"/>
  <p:tag name="ORIGINALWIDTH" val="4.426028"/>
  <p:tag name="EMFCHILD" val="Tru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59251"/>
  <p:tag name="ORIGINALWIDTH" val="7.273195"/>
  <p:tag name="EMFCHILD" val="Tru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08717"/>
  <p:tag name="ORIGINALWIDTH" val="2.324902"/>
  <p:tag name="EMFCHILD" val="Tru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33366"/>
  <p:tag name="ORIGINALWIDTH" val="6.253248"/>
  <p:tag name="EMFCHILD" val="Tru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84514"/>
  <p:tag name="ORIGINALWIDTH" val="3.037434"/>
  <p:tag name="EMFCHILD" val="Tru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18044"/>
  <p:tag name="ORIGINALWIDTH" val="6.664107"/>
  <p:tag name="EMFCHILD" val="Tru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1627"/>
  <p:tag name="ORIGINALWIDTH" val="4.960499"/>
  <p:tag name="EMFCHILD" val="Tru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33366"/>
  <p:tag name="ORIGINALWIDTH" val="6.253248"/>
  <p:tag name="EMFCHILD" val="Tru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11384"/>
  <p:tag name="ORIGINALWIDTH" val="3.724869"/>
  <p:tag name="EMFCHILD" val="Tru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08717"/>
  <p:tag name="ORIGINALWIDTH" val="2.324902"/>
  <p:tag name="EMFCHILD" val="Tru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42815"/>
  <p:tag name="ORIGINALWIDTH" val="6.265223"/>
  <p:tag name="LATEXADDIN" val="\documentclass[10pt]{article}&#10;%\usepackage[landscape]{geometry}&#10;\usepackage[width=10cm, height=25cm]{geometry}&#10;%\geometry{left=1.0cm,right=1.0cm,top=1.0cm,bottom=1.0cm}&#10;%\special{papersize=25cm,10cm}&#10;\usepackage{amsmath,amssymb}&#10;\usepackage{ctex}&#10;\pagestyle{empty}&#10;&#10;&#10;\begin{document}&#10;&#10;$${\mathcal{L}_{f}=\|\mathcal{F}(\hat{I})-\mathcal{F}(Y)\|_{1}}$$&#10;&#10;\end{document}"/>
  <p:tag name="IGUANATEXSIZE" val="24"/>
  <p:tag name="IGUANATEXCURSOR" val="286"/>
  <p:tag name="TRANSPARENCY" val="True"/>
  <p:tag name="LATEXENGINEID" val="2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1419"/>
  <p:tag name="ORIGINALWIDTH" val="3.267061"/>
  <p:tag name="EMFCHILD" val="Tru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32251"/>
  <p:tag name="ORIGINALWIDTH" val="3.732021"/>
  <p:tag name="EMFCHILD" val="Tru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1234"/>
  <p:tag name="ORIGINALWIDTH" val="6.676902"/>
  <p:tag name="EMFCHILD" val="Tru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"/>
  <p:tag name="ORIGINALWIDTH" val="2.359482"/>
  <p:tag name="EMFCHILD" val="Tru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704"/>
  <p:tag name="ORIGINALWIDTH" val="8.162893"/>
  <p:tag name="EMFCHILD" val="Tru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"/>
  <p:tag name="ORIGINALWIDTH" val="2.329363"/>
  <p:tag name="EMFCHILD" val="Tru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534219"/>
  <p:tag name="ORIGINALWIDTH" val="2.680774"/>
  <p:tag name="EMFCHILD" val="Tru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04462"/>
  <p:tag name="ORIGINALWIDTH" val="4.64872"/>
  <p:tag name="EMFCHILD" val="Tru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"/>
  <p:tag name="ORIGINALWIDTH" val="2.329363"/>
  <p:tag name="EMFCHILD" val="Tru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84908"/>
  <p:tag name="ORIGINALWIDTH" val="6.134711"/>
  <p:tag name="EMFCHILD" val="Tru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704"/>
  <p:tag name="ORIGINALWIDTH" val="8.162893"/>
  <p:tag name="EMFCHILD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29048"/>
  <p:tag name="ORIGINALWIDTH" val="2.138058"/>
  <p:tag name="EMFCHILD" val="Tru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"/>
  <p:tag name="ORIGINALWIDTH" val="2.329363"/>
  <p:tag name="EMFCHILD" val="Tru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04462"/>
  <p:tag name="ORIGINALWIDTH" val="7.299409"/>
  <p:tag name="EMFCHILD" val="Tru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"/>
  <p:tag name="ORIGINALWIDTH" val="2.329363"/>
  <p:tag name="EMFCHILD" val="Tru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"/>
  <p:tag name="ORIGINALWIDTH" val="2.359482"/>
  <p:tag name="EMFCHILD" val="Tru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3061"/>
  <p:tag name="ORIGINALWIDTH" val="2.5583"/>
  <p:tag name="EMFCHILD" val="Tru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42815"/>
  <p:tag name="ORIGINALWIDTH" val="6.290682"/>
  <p:tag name="LATEXADDIN" val="\documentclass[10pt]{article}&#10;%\usepackage[landscape]{geometry}&#10;\usepackage[width=10cm, height=25cm]{geometry}&#10;%\geometry{left=1.0cm,right=1.0cm,top=1.0cm,bottom=1.0cm}&#10;%\special{papersize=25cm,10cm}&#10;\usepackage{amsmath,amssymb}&#10;\usepackage{ctex}&#10;\pagestyle{empty}&#10;&#10;&#10;\begin{document}&#10;&#10;$$&#10;{\mathcal{L}_{c}=\|\hat{I}-Y\|_{1}}$$&#10;&#10;\end{document}"/>
  <p:tag name="IGUANATEXSIZE" val="24"/>
  <p:tag name="IGUANATEXCURSOR" val="325"/>
  <p:tag name="TRANSPARENCY" val="True"/>
  <p:tag name="LATEXENGINEID" val="2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45177"/>
  <p:tag name="ORIGINALWIDTH" val="3.05561"/>
  <p:tag name="EMFCHILD" val="Tru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1234"/>
  <p:tag name="ORIGINALWIDTH" val="6.704003"/>
  <p:tag name="EMFCHILD" val="Tru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"/>
  <p:tag name="ORIGINALWIDTH" val="2.369062"/>
  <p:tag name="EMFCHILD" val="Tru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534219"/>
  <p:tag name="ORIGINALWIDTH" val="2.691667"/>
  <p:tag name="EMFCHIL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220999"/>
  <p:tag name="ORIGINALWIDTH" val="3.127209"/>
  <p:tag name="EMFCHILD" val="Tru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04462"/>
  <p:tag name="ORIGINALWIDTH" val="4.667585"/>
  <p:tag name="EMFCHILD" val="Tru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84908"/>
  <p:tag name="ORIGINALWIDTH" val="6.159613"/>
  <p:tag name="EMFCHILD" val="Tru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04462"/>
  <p:tag name="ORIGINALWIDTH" val="7.329035"/>
  <p:tag name="EMFCHILD" val="Tru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"/>
  <p:tag name="ORIGINALWIDTH" val="2.369062"/>
  <p:tag name="EMFCHILD" val="Tru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3061"/>
  <p:tag name="ORIGINALWIDTH" val="2.568701"/>
  <p:tag name="EMFCHILD" val="Tru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29048"/>
  <p:tag name="ORIGINALWIDTH" val="2.138058"/>
  <p:tag name="EMFCHILD" val="Tru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1419"/>
  <p:tag name="ORIGINALWIDTH" val="4.426028"/>
  <p:tag name="EMFCHILD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92477"/>
  <p:tag name="ORIGINALWIDTH" val="5.025503"/>
  <p:tag name="EMFCHILD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87447"/>
  <p:tag name="ORIGINALWIDTH" val="8.412467"/>
  <p:tag name="EMFCHILD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1419"/>
  <p:tag name="ORIGINALWIDTH" val="4.426028"/>
  <p:tag name="EMFCHILD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6083"/>
  <p:tag name="ORIGINALWIDTH" val="4.925591"/>
  <p:tag name="EMFCHILD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1419"/>
  <p:tag name="ORIGINALWIDTH" val="3.866536"/>
  <p:tag name="EMFCHILD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96765"/>
  <p:tag name="ORIGINALWIDTH" val="2.218023"/>
  <p:tag name="EMFCHILD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37711"/>
  <p:tag name="ORIGINALWIDTH" val="2.317935"/>
  <p:tag name="EMFCHIL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1335"/>
  <p:tag name="ORIGINALWIDTH" val="73.5647"/>
  <p:tag name="OUTPUTTYPE" val="SVG"/>
  <p:tag name="IGUANATEXVERSION" val="160"/>
  <p:tag name="LATEXADDIN" val="\documentclass[10pt]{article}&#10;%\usepackage[landscape]{geometry}&#10;\usepackage[width=10cm, height=25cm]{geometry}&#10;%\geometry{left=1.0cm,right=1.0cm,top=1.0cm,bottom=1.0cm}&#10;%\special{papersize=25cm,10cm}&#10;\usepackage{amsmath,amssymb}&#10;\usepackage{ctex}&#10;\pagestyle{empty}&#10;&#10;&#10;\begin{document}&#10;&#10;$$&#10;\boldsymbol{Q}, \boldsymbol{K}, \boldsymbol{V} \in \mathbb{R}^{N \times d}$$&#10;&#10;\end{document}"/>
  <p:tag name="IGUANATEXSIZE" val="24"/>
  <p:tag name="IGUANATEXCURSOR" val="304"/>
  <p:tag name="TRANSPARENCY" val="True"/>
  <p:tag name="LATEXENGINEID" val="2"/>
  <p:tag name="TEMPFOLDER" val="c:\temp\"/>
  <p:tag name="LATEXFORMHEIGHT" val="320"/>
  <p:tag name="LATEXFORMWIDTH" val="385"/>
  <p:tag name="LATEXFORMWRAP" val="True"/>
  <p:tag name="BITMAPVECTOR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87447"/>
  <p:tag name="ORIGINALWIDTH" val="5.485084"/>
  <p:tag name="EMFCHILD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24718"/>
  <p:tag name="ORIGINALWIDTH" val="4.426028"/>
  <p:tag name="EMFCHILD" val="Tru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87447"/>
  <p:tag name="ORIGINALWIDTH" val="8.412467"/>
  <p:tag name="EMFCHILD" val="Tr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37711"/>
  <p:tag name="ORIGINALWIDTH" val="2.317935"/>
  <p:tag name="EMFCHILD" val="Tr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26599"/>
  <p:tag name="ORIGINALWIDTH" val="7.213561"/>
  <p:tag name="EMFCHILD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25416"/>
  <p:tag name="ORIGINALWIDTH" val="6.644051"/>
  <p:tag name="EMFCHILD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17281"/>
  <p:tag name="ORIGINALWIDTH" val="6.194444"/>
  <p:tag name="EMFCHILD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18506"/>
  <p:tag name="ORIGINALWIDTH" val="6.644051"/>
  <p:tag name="EMFCHILD" val="Tr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35872"/>
  <p:tag name="ORIGINALWIDTH" val="4.426028"/>
  <p:tag name="EMFCHILD" val="Tru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24718"/>
  <p:tag name="ORIGINALWIDTH" val="4.426028"/>
  <p:tag name="EMFCHIL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49012"/>
  <p:tag name="ORIGINALWIDTH" val="27.94049"/>
  <p:tag name="OUTPUTTYPE" val="SVG"/>
  <p:tag name="IGUANATEXVERSION" val="160"/>
  <p:tag name="LATEXADDIN" val="\documentclass[10pt]{article}&#10;%\usepackage[landscape]{geometry}&#10;\usepackage[width=10cm, height=25cm]{geometry}&#10;%\geometry{left=1.0cm,right=1.0cm,top=1.0cm,bottom=1.0cm}&#10;%\special{papersize=25cm,10cm}&#10;\usepackage{amsmath,amssymb}&#10;\usepackage{ctex}&#10;\pagestyle{empty}&#10;&#10;&#10;\begin{document}&#10;&#10;$$&#10;O(N^2)&#10;$$&#10;&#10;\end{document}"/>
  <p:tag name="IGUANATEXSIZE" val="24"/>
  <p:tag name="IGUANATEXCURSOR" val="293"/>
  <p:tag name="TRANSPARENCY" val="True"/>
  <p:tag name="LATEXENGINEID" val="2"/>
  <p:tag name="TEMPFOLDER" val="c:\temp\"/>
  <p:tag name="LATEXFORMHEIGHT" val="320"/>
  <p:tag name="LATEXFORMWIDTH" val="385"/>
  <p:tag name="LATEXFORMWRAP" val="True"/>
  <p:tag name="BITMAPVECTOR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1419"/>
  <p:tag name="ORIGINALWIDTH" val="3.806605"/>
  <p:tag name="EMFCHILD" val="Tru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92477"/>
  <p:tag name="ORIGINALWIDTH" val="3.356999"/>
  <p:tag name="EMFCHILD" val="Tr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1419"/>
  <p:tag name="ORIGINALWIDTH" val="3.866536"/>
  <p:tag name="EMFCHILD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1419"/>
  <p:tag name="ORIGINALWIDTH" val="3.866536"/>
  <p:tag name="EMFCHILD" val="Tru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92477"/>
  <p:tag name="ORIGINALWIDTH" val="5.025503"/>
  <p:tag name="EMFCHILD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87447"/>
  <p:tag name="ORIGINALWIDTH" val="6.144488"/>
  <p:tag name="EMFCHILD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96765"/>
  <p:tag name="ORIGINALWIDTH" val="2.218023"/>
  <p:tag name="EMFCHILD" val="Tru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1419"/>
  <p:tag name="ORIGINALWIDTH" val="3.866536"/>
  <p:tag name="EMFCHILD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92477"/>
  <p:tag name="ORIGINALWIDTH" val="5.025503"/>
  <p:tag name="EMFCHILD" val="Tru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6083"/>
  <p:tag name="ORIGINALWIDTH" val="4.925591"/>
  <p:tag name="EMFCHILD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07447"/>
  <p:tag name="ORIGINALWIDTH" val="6.943504"/>
  <p:tag name="LATEXADDIN" val="\documentclass[10pt]{article}&#10;%\usepackage[landscape]{geometry}&#10;\usepackage[width=10cm, height=25cm]{geometry}&#10;%\geometry{left=1.0cm,right=1.0cm,top=1.0cm,bottom=1.0cm}&#10;%\special{papersize=25cm,10cm}&#10;\usepackage{amsmath,amssymb}&#10;\usepackage{ctex}&#10;\pagestyle{empty}&#10;&#10;&#10;\begin{document}&#10;&#10;$$&#10;O(N^2)&#10;$$&#10;&#10;\end{document}"/>
  <p:tag name="IGUANATEXSIZE" val="24"/>
  <p:tag name="IGUANATEXCURSOR" val="293"/>
  <p:tag name="TRANSPARENCY" val="True"/>
  <p:tag name="LATEXENGINEID" val="2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87447"/>
  <p:tag name="ORIGINALWIDTH" val="8.412467"/>
  <p:tag name="EMFCHILD" val="Tru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1419"/>
  <p:tag name="ORIGINALWIDTH" val="4.426028"/>
  <p:tag name="EMFCHILD" val="Tru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6083"/>
  <p:tag name="ORIGINALWIDTH" val="4.925591"/>
  <p:tag name="EMFCHILD" val="Tru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1419"/>
  <p:tag name="ORIGINALWIDTH" val="3.866536"/>
  <p:tag name="EMFCHILD" val="Tru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96765"/>
  <p:tag name="ORIGINALWIDTH" val="2.218023"/>
  <p:tag name="EMFCHILD" val="Tru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37711"/>
  <p:tag name="ORIGINALWIDTH" val="2.317935"/>
  <p:tag name="EMFCHILD" val="Tru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24718"/>
  <p:tag name="ORIGINALWIDTH" val="4.426028"/>
  <p:tag name="EMFCHILD" val="Tru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87447"/>
  <p:tag name="ORIGINALWIDTH" val="6.144488"/>
  <p:tag name="EMFCHILD" val="Tru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87447"/>
  <p:tag name="ORIGINALWIDTH" val="8.412467"/>
  <p:tag name="EMFCHILD" val="Tru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37711"/>
  <p:tag name="ORIGINALWIDTH" val="2.317935"/>
  <p:tag name="EMFCHILD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8904"/>
  <p:tag name="ORIGINALWIDTH" val="2.331234"/>
  <p:tag name="EMFCHILD" val="Tru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26599"/>
  <p:tag name="ORIGINALWIDTH" val="7.213561"/>
  <p:tag name="EMFCHILD" val="Tru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25416"/>
  <p:tag name="ORIGINALWIDTH" val="6.644051"/>
  <p:tag name="EMFCHILD" val="Tru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17281"/>
  <p:tag name="ORIGINALWIDTH" val="6.194444"/>
  <p:tag name="EMFCHILD" val="Tru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18506"/>
  <p:tag name="ORIGINALWIDTH" val="6.644051"/>
  <p:tag name="EMFCHILD" val="Tru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35872"/>
  <p:tag name="ORIGINALWIDTH" val="4.426028"/>
  <p:tag name="EMFCHILD" val="Tru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75067"/>
  <p:tag name="ORIGINALWIDTH" val="6.104549"/>
  <p:tag name="EMFCHILD" val="Tru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17281"/>
  <p:tag name="ORIGINALWIDTH" val="6.194444"/>
  <p:tag name="EMFCHILD" val="Tru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18506"/>
  <p:tag name="ORIGINALWIDTH" val="6.664042"/>
  <p:tag name="EMFCHILD" val="Tru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35872"/>
  <p:tag name="ORIGINALWIDTH" val="4.426028"/>
  <p:tag name="EMFCHILD" val="Tru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87447"/>
  <p:tag name="ORIGINALWIDTH" val="6.823885"/>
  <p:tag name="EMFCHILD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5912"/>
  <p:tag name="ORIGINALWIDTH" val="8.460827"/>
  <p:tag name="EMFCHILD" val="Tru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1419"/>
  <p:tag name="ORIGINALWIDTH" val="3.866536"/>
  <p:tag name="EMFCHILD" val="Tru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1419"/>
  <p:tag name="ORIGINALWIDTH" val="4.505949"/>
  <p:tag name="EMFCHILD" val="Tru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92477"/>
  <p:tag name="ORIGINALWIDTH" val="4.885608"/>
  <p:tag name="EMFCHILD" val="Tru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20387"/>
  <p:tag name="ORIGINALWIDTH" val="4.885608"/>
  <p:tag name="EMFCHILD" val="Tru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6083"/>
  <p:tag name="ORIGINALWIDTH" val="6.96378"/>
  <p:tag name="EMFCHILD" val="Tru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1419"/>
  <p:tag name="ORIGINALWIDTH" val="4.505949"/>
  <p:tag name="EMFCHILD" val="Tru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29048"/>
  <p:tag name="ORIGINALWIDTH" val="2.138058"/>
  <p:tag name="EMFCHILD" val="Tru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92477"/>
  <p:tag name="ORIGINALWIDTH" val="5.025503"/>
  <p:tag name="EMFCHILD" val="Tru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87447"/>
  <p:tag name="ORIGINALWIDTH" val="8.412467"/>
  <p:tag name="EMFCHILD" val="Tru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1419"/>
  <p:tag name="ORIGINALWIDTH" val="4.426028"/>
  <p:tag name="EMFCHILD" val="True"/>
</p:tagLst>
</file>

<file path=ppt/theme/theme1.xml><?xml version="1.0" encoding="utf-8"?>
<a:theme xmlns:a="http://schemas.openxmlformats.org/drawingml/2006/main" name="主题5">
  <a:themeElements>
    <a:clrScheme name="自定义 53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48B9E5"/>
      </a:accent1>
      <a:accent2>
        <a:srgbClr val="146D90"/>
      </a:accent2>
      <a:accent3>
        <a:srgbClr val="0B9981"/>
      </a:accent3>
      <a:accent4>
        <a:srgbClr val="008A9F"/>
      </a:accent4>
      <a:accent5>
        <a:srgbClr val="14438A"/>
      </a:accent5>
      <a:accent6>
        <a:srgbClr val="116584"/>
      </a:accent6>
      <a:hlink>
        <a:srgbClr val="86BC25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上师大模板">
  <a:themeElements>
    <a:clrScheme name="上师大通用模板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6A60"/>
      </a:accent1>
      <a:accent2>
        <a:srgbClr val="C2CECE"/>
      </a:accent2>
      <a:accent3>
        <a:srgbClr val="04BDAD"/>
      </a:accent3>
      <a:accent4>
        <a:srgbClr val="2C8880"/>
      </a:accent4>
      <a:accent5>
        <a:srgbClr val="3CBDB2"/>
      </a:accent5>
      <a:accent6>
        <a:srgbClr val="013D38"/>
      </a:accent6>
      <a:hlink>
        <a:srgbClr val="4472C4"/>
      </a:hlink>
      <a:folHlink>
        <a:srgbClr val="BFBFBF"/>
      </a:folHlink>
    </a:clrScheme>
    <a:fontScheme name="母校">
      <a:majorFont>
        <a:latin typeface="Bahnschrift"/>
        <a:ea typeface="Ma Shan Zheng"/>
        <a:cs typeface=""/>
      </a:majorFont>
      <a:minorFont>
        <a:latin typeface="OPPOSans R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M1</Template>
  <TotalTime>3146</TotalTime>
  <Words>1396</Words>
  <Application>Microsoft Office PowerPoint</Application>
  <PresentationFormat>宽屏</PresentationFormat>
  <Paragraphs>126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40" baseType="lpstr">
      <vt:lpstr>Arial Unicode MS</vt:lpstr>
      <vt:lpstr>Ma Shan Zheng</vt:lpstr>
      <vt:lpstr>OPPOSans M</vt:lpstr>
      <vt:lpstr>OPPOSans R</vt:lpstr>
      <vt:lpstr>方正大标宋简体</vt:lpstr>
      <vt:lpstr>微软雅黑</vt:lpstr>
      <vt:lpstr>微软雅黑 Light</vt:lpstr>
      <vt:lpstr>优设标题黑</vt:lpstr>
      <vt:lpstr>Arial</vt:lpstr>
      <vt:lpstr>Arial Black</vt:lpstr>
      <vt:lpstr>Bahnschrift Light SemiCondensed</vt:lpstr>
      <vt:lpstr>Bell MT</vt:lpstr>
      <vt:lpstr>Calibri</vt:lpstr>
      <vt:lpstr>Consolas</vt:lpstr>
      <vt:lpstr>Open Sans</vt:lpstr>
      <vt:lpstr>Times New Roman</vt:lpstr>
      <vt:lpstr>主题5</vt:lpstr>
      <vt:lpstr>上师大模板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iSlide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 Jie</dc:creator>
  <cp:lastModifiedBy>Yilin Chen</cp:lastModifiedBy>
  <cp:revision>548</cp:revision>
  <cp:lastPrinted>2024-03-20T19:02:38Z</cp:lastPrinted>
  <dcterms:created xsi:type="dcterms:W3CDTF">2019-08-07T04:47:00Z</dcterms:created>
  <dcterms:modified xsi:type="dcterms:W3CDTF">2024-11-19T02:55:11Z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MSIP_Label_f42aa342-8706-4288-bd11-ebb85995028c_Enabled">
    <vt:lpwstr>True</vt:lpwstr>
  </property>
  <property fmtid="{D5CDD505-2E9C-101B-9397-08002B2CF9AE}" pid="4" name="MSIP_Label_f42aa342-8706-4288-bd11-ebb85995028c_SiteId">
    <vt:lpwstr>72f988bf-86f1-41af-91ab-2d7cd011db47</vt:lpwstr>
  </property>
  <property fmtid="{D5CDD505-2E9C-101B-9397-08002B2CF9AE}" pid="5" name="MSIP_Label_f42aa342-8706-4288-bd11-ebb85995028c_Owner">
    <vt:lpwstr>v-yunxl@microsoft.com</vt:lpwstr>
  </property>
  <property fmtid="{D5CDD505-2E9C-101B-9397-08002B2CF9AE}" pid="6" name="MSIP_Label_f42aa342-8706-4288-bd11-ebb85995028c_SetDate">
    <vt:lpwstr>2018-10-23T07:59:52.0635846Z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  <property fmtid="{D5CDD505-2E9C-101B-9397-08002B2CF9AE}" pid="11" name="ICV">
    <vt:lpwstr>28D78CF7B812432DB90C56C45B31F557_13</vt:lpwstr>
  </property>
  <property fmtid="{D5CDD505-2E9C-101B-9397-08002B2CF9AE}" pid="12" name="KSOProductBuildVer">
    <vt:lpwstr>2052-12.1.0.15712</vt:lpwstr>
  </property>
</Properties>
</file>