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6" r:id="rId2"/>
  </p:sldMasterIdLst>
  <p:notesMasterIdLst>
    <p:notesMasterId r:id="rId22"/>
  </p:notesMasterIdLst>
  <p:handoutMasterIdLst>
    <p:handoutMasterId r:id="rId23"/>
  </p:handoutMasterIdLst>
  <p:sldIdLst>
    <p:sldId id="11088402" r:id="rId3"/>
    <p:sldId id="11088780" r:id="rId4"/>
    <p:sldId id="11088784" r:id="rId5"/>
    <p:sldId id="11088781" r:id="rId6"/>
    <p:sldId id="11088786" r:id="rId7"/>
    <p:sldId id="11088790" r:id="rId8"/>
    <p:sldId id="11088791" r:id="rId9"/>
    <p:sldId id="11088795" r:id="rId10"/>
    <p:sldId id="11088792" r:id="rId11"/>
    <p:sldId id="11088793" r:id="rId12"/>
    <p:sldId id="11088796" r:id="rId13"/>
    <p:sldId id="11088794" r:id="rId14"/>
    <p:sldId id="11088797" r:id="rId15"/>
    <p:sldId id="11088798" r:id="rId16"/>
    <p:sldId id="11088799" r:id="rId17"/>
    <p:sldId id="11088782" r:id="rId18"/>
    <p:sldId id="11088800" r:id="rId19"/>
    <p:sldId id="11088801" r:id="rId20"/>
    <p:sldId id="11088405" r:id="rId21"/>
  </p:sldIdLst>
  <p:sldSz cx="12192000" cy="6858000"/>
  <p:notesSz cx="7099300" cy="1023461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4" userDrawn="1">
          <p15:clr>
            <a:srgbClr val="A4A3A4"/>
          </p15:clr>
        </p15:guide>
        <p15:guide id="2" pos="406" userDrawn="1">
          <p15:clr>
            <a:srgbClr val="A4A3A4"/>
          </p15:clr>
        </p15:guide>
        <p15:guide id="3" pos="52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Lian Jie" initials="LJ" lastIdx="1" clrIdx="0"/>
  <p:cmAuthor id="8" name="姜伟光" initials="姜" lastIdx="1" clrIdx="0"/>
  <p:cmAuthor id="2" name="作者" initials="A" lastIdx="0" clrIdx="1"/>
  <p:cmAuthor id="3" name="飞飞" initials="飞" lastIdx="1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57"/>
    <a:srgbClr val="FFFFFF"/>
    <a:srgbClr val="207B73"/>
    <a:srgbClr val="E0F2EE"/>
    <a:srgbClr val="95CFC8"/>
    <a:srgbClr val="919191"/>
    <a:srgbClr val="9966FF"/>
    <a:srgbClr val="006F66"/>
    <a:srgbClr val="0000FF"/>
    <a:srgbClr val="FDE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1" autoAdjust="0"/>
    <p:restoredTop sz="92866" autoAdjust="0"/>
  </p:normalViewPr>
  <p:slideViewPr>
    <p:cSldViewPr snapToGrid="0" showGuides="1">
      <p:cViewPr varScale="1">
        <p:scale>
          <a:sx n="104" d="100"/>
          <a:sy n="104" d="100"/>
        </p:scale>
        <p:origin x="176" y="80"/>
      </p:cViewPr>
      <p:guideLst>
        <p:guide orient="horz" pos="704"/>
        <p:guide pos="406"/>
        <p:guide pos="5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674"/>
    </p:cViewPr>
  </p:sorterViewPr>
  <p:notesViewPr>
    <p:cSldViewPr snapToGrid="0">
      <p:cViewPr varScale="1">
        <p:scale>
          <a:sx n="65" d="100"/>
          <a:sy n="65" d="100"/>
        </p:scale>
        <p:origin x="24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606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8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2784" y="0"/>
            <a:ext cx="3184606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85"/>
            </a:lvl1pPr>
          </a:lstStyle>
          <a:p>
            <a:fld id="{0F9B84EA-7D68-4D60-9CB1-D50884785D1C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4606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2784" y="10879875"/>
            <a:ext cx="3184606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8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86D8963-CFCD-4740-AF60-049850373CD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  <a:tabLst>
                <a:tab pos="4306570" algn="l"/>
              </a:tabLs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00">
              <a:defRPr/>
            </a:pPr>
            <a:fld id="{5C6B3782-2C2A-4249-98A3-D66C57BFD1C7}" type="slidenum">
              <a:rPr lang="zh-CN" altLang="en-US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fld>
            <a:endParaRPr lang="zh-CN" altLang="en-US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2A1BE-832C-7817-DE62-F408B584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409277-A341-B9B0-EF03-C8F6CB21C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E6B885-4E5A-F07F-56BB-1B9272F86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BA07D-98FB-2822-BCC6-2713DD86F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3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7CFBC-458F-5C99-5423-16BEA529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685F9F-E022-6050-41FE-2FB884CF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4066A2-FA04-C5E9-7C75-152FAD26B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3A7887-E29F-E6F7-4323-FE61F23D3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068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010A1-BDF3-7B21-A151-CD69297F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A5CB78-AB75-0BBA-FE09-97B0CB24C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58BA7C-1F9B-E27E-1F83-63735CB0A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A2B6D4-18F2-65F5-C897-3A65E848A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336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1BCB-9051-7EFF-AE80-874D9BF3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FEFEF3-C644-72EF-A68E-5768A2C9B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ADC57F-9311-04EC-2280-DA9605BD6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5652F2-2833-CE06-E2F3-642A34842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3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DB6F6-F8FD-CA73-7CD0-A255B076D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4190B8-DA61-EF32-12C0-15EAF096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364347-3756-A320-9767-E402FF0A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25C9B2-5F4C-D5BA-6CCA-40C89E8B5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5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FB85-EB94-D781-6A02-D8B6199C6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58E0E9-0FEC-D732-C680-457C0FBA6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1D4FA1-FD4D-1B2B-2693-B75DB2CD7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838255-1FE5-EC43-F662-6D997F0D0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43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576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2DBCD-5B3C-26B6-CEC8-B570C7838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6868C3-310E-64FD-2541-75D9FABB0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FBC594-4ADA-84B2-EF7A-D62FB15F9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66B1E8-48D1-8780-2B8B-F694B3C6A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073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7D85-B2CF-7D54-BF00-B34380093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9B8A30-6627-A9C4-2445-0EA667EA0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466CF2-127A-B17B-E747-8235F6FD9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27FC93-41A1-F69F-C5AF-BA172B907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2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00">
              <a:defRPr/>
            </a:pPr>
            <a:fld id="{5C6B3782-2C2A-4249-98A3-D66C57BFD1C7}" type="slidenum">
              <a:rPr lang="zh-CN" altLang="en-US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19</a:t>
            </a:fld>
            <a:endParaRPr lang="zh-CN" altLang="en-US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B410C-4FB2-53BC-406F-FC48E2112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617975-366C-1A3F-E3B8-23F76BFAA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AF49FF-5D88-18B8-5A1A-09900E865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SADASDAS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CC24B2-768F-465B-AE6C-FF759C085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45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20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D4B1-1FF3-4DCE-A23F-B8B2698F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2E5F84-ED43-139E-E8AE-49CF44472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6F7D840-F8A0-81AC-0FBE-BD3721495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BBBEDE-1EE4-D63F-046B-3E066ABB6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9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2F531-CE96-941D-FF87-AB15780D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AAF963-65A5-BAEF-E1FB-52DCB4478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41DE75-03A6-3D3E-A35B-20091B83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7302E2-4933-E312-E3F2-095899A41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7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7E1D3-B521-1890-469C-90AC55C13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9B1273-937F-C64D-BC32-7F2D4E2C6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D2CFE5-4371-9901-F321-1603766C9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010756-CBEC-B1F7-0347-79B0B991A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3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9F4B4-85F3-B164-1090-A7219C30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2000DE-6DDB-4527-5393-8728EFD91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4C3D79-D010-74B4-8B11-F341A4243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548899-235F-9E8B-DEEF-7F440124E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7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8D25-FEAB-F987-F28C-9B3DAE7E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8D926B-E94B-D25F-E8B0-DF979C0A3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F6EC91F-D15D-5AAE-65E2-6FE98092A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E7CD89-3DD1-7668-A69B-B1347802B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microsoft.com/office/2007/relationships/hdphoto" Target="../media/hdphoto6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31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5259687" y="3012211"/>
            <a:ext cx="5787426" cy="608032"/>
          </a:xfrm>
        </p:spPr>
        <p:txBody>
          <a:bodyPr anchor="t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Click to edit Master subtitle style</a:t>
            </a:r>
          </a:p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5259687" y="1567543"/>
            <a:ext cx="5787426" cy="1421844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133330" y="4179076"/>
            <a:ext cx="2913783" cy="248371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133330" y="4487628"/>
            <a:ext cx="2913783" cy="248371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5761997"/>
            <a:ext cx="3189768" cy="9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28643"/>
            <a:ext cx="8968882" cy="69152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-28904"/>
            <a:ext cx="8968882" cy="6915417"/>
          </a:xfrm>
          <a:prstGeom prst="rect">
            <a:avLst/>
          </a:prstGeom>
          <a:blipFill dpi="0" rotWithShape="1">
            <a:blip r:embed="rId2" cstate="email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FilmGrain grainSize="25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-1835982" y="-271828"/>
            <a:ext cx="7401654" cy="7401654"/>
          </a:xfrm>
          <a:prstGeom prst="rect">
            <a:avLst/>
          </a:prstGeom>
          <a:blipFill dpi="0" rotWithShape="1">
            <a:blip r:embed="rId4" cstate="email">
              <a:alphaModFix amt="25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l="-547" t="3136" r="1219" b="20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 rot="5400000">
            <a:off x="7870491" y="3344006"/>
            <a:ext cx="26355" cy="169988"/>
          </a:xfrm>
          <a:custGeom>
            <a:avLst/>
            <a:gdLst>
              <a:gd name="connsiteX0" fmla="*/ 0 w 26355"/>
              <a:gd name="connsiteY0" fmla="*/ 169988 h 169988"/>
              <a:gd name="connsiteX1" fmla="*/ 0 w 26355"/>
              <a:gd name="connsiteY1" fmla="*/ 25601 h 169988"/>
              <a:gd name="connsiteX2" fmla="*/ 26355 w 26355"/>
              <a:gd name="connsiteY2" fmla="*/ 0 h 169988"/>
              <a:gd name="connsiteX3" fmla="*/ 2 w 26355"/>
              <a:gd name="connsiteY3" fmla="*/ 25601 h 169988"/>
              <a:gd name="connsiteX4" fmla="*/ 2 w 26355"/>
              <a:gd name="connsiteY4" fmla="*/ 169988 h 169988"/>
              <a:gd name="connsiteX5" fmla="*/ 0 w 26355"/>
              <a:gd name="connsiteY5" fmla="*/ 169988 h 16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55" h="169988">
                <a:moveTo>
                  <a:pt x="0" y="169988"/>
                </a:moveTo>
                <a:lnTo>
                  <a:pt x="0" y="25601"/>
                </a:lnTo>
                <a:lnTo>
                  <a:pt x="26355" y="0"/>
                </a:lnTo>
                <a:lnTo>
                  <a:pt x="2" y="25601"/>
                </a:lnTo>
                <a:lnTo>
                  <a:pt x="2" y="169988"/>
                </a:lnTo>
                <a:lnTo>
                  <a:pt x="0" y="1699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 rot="5400000">
            <a:off x="7956583" y="408082"/>
            <a:ext cx="758895" cy="405566"/>
          </a:xfrm>
          <a:custGeom>
            <a:avLst/>
            <a:gdLst>
              <a:gd name="connsiteX0" fmla="*/ 0 w 758895"/>
              <a:gd name="connsiteY0" fmla="*/ 405566 h 405566"/>
              <a:gd name="connsiteX1" fmla="*/ 758895 w 758895"/>
              <a:gd name="connsiteY1" fmla="*/ 0 h 405566"/>
              <a:gd name="connsiteX2" fmla="*/ 0 w 758895"/>
              <a:gd name="connsiteY2" fmla="*/ 405566 h 4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895" h="405566">
                <a:moveTo>
                  <a:pt x="0" y="405566"/>
                </a:moveTo>
                <a:cubicBezTo>
                  <a:pt x="217908" y="247906"/>
                  <a:pt x="473479" y="111447"/>
                  <a:pt x="758895" y="0"/>
                </a:cubicBezTo>
                <a:cubicBezTo>
                  <a:pt x="473479" y="111447"/>
                  <a:pt x="217909" y="247906"/>
                  <a:pt x="0" y="4055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853834" y="3625781"/>
            <a:ext cx="6976404" cy="155700"/>
            <a:chOff x="847962" y="974142"/>
            <a:chExt cx="10818750" cy="8141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47962" y="974142"/>
              <a:ext cx="8408350" cy="773"/>
            </a:xfrm>
            <a:prstGeom prst="line">
              <a:avLst/>
            </a:prstGeom>
            <a:ln w="190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9188789" y="974915"/>
              <a:ext cx="67526" cy="7368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9188789" y="975360"/>
              <a:ext cx="233661" cy="6923"/>
            </a:xfrm>
            <a:prstGeom prst="line">
              <a:avLst/>
            </a:prstGeom>
            <a:ln w="19050" cap="rnd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422450" y="975360"/>
              <a:ext cx="224426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 userDrawn="1"/>
        </p:nvSpPr>
        <p:spPr>
          <a:xfrm>
            <a:off x="482600" y="3469868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 userDrawn="1"/>
        </p:nvSpPr>
        <p:spPr>
          <a:xfrm>
            <a:off x="591454" y="3735786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 userDrawn="1"/>
        </p:nvSpPr>
        <p:spPr>
          <a:xfrm>
            <a:off x="2522594" y="4116995"/>
            <a:ext cx="5652342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1" i="1" u="none" strike="noStrike" kern="1200" cap="none" spc="0" normalizeH="0" baseline="0" noProof="0" dirty="0">
                <a:ln>
                  <a:noFill/>
                </a:ln>
                <a:solidFill>
                  <a:srgbClr val="026F66">
                    <a:alpha val="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李旭科毛笔行书" panose="02010600030101010101" pitchFamily="2" charset="-122"/>
                <a:cs typeface="Open Sans" panose="020B0606030504020204" pitchFamily="34" charset="0"/>
              </a:rPr>
              <a:t>SHNU</a:t>
            </a:r>
            <a:endParaRPr kumimoji="0" lang="zh-CN" altLang="en-US" sz="13800" b="1" i="1" u="none" strike="noStrike" kern="1200" cap="none" spc="0" normalizeH="0" baseline="0" noProof="0" dirty="0">
              <a:ln>
                <a:noFill/>
              </a:ln>
              <a:solidFill>
                <a:srgbClr val="026F66">
                  <a:alpha val="5000"/>
                </a:srgbClr>
              </a:solidFill>
              <a:effectLst/>
              <a:uLnTx/>
              <a:uFillTx/>
              <a:latin typeface="Bell MT" panose="02020503060305020303" pitchFamily="18" charset="0"/>
              <a:ea typeface="李旭科毛笔行书" panose="02010600030101010101" pitchFamily="2" charset="-122"/>
              <a:cs typeface="Open Sans" panose="020B0606030504020204" pitchFamily="34" charset="0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 rot="5400000">
            <a:off x="4768121" y="2583519"/>
            <a:ext cx="6978215" cy="1753633"/>
            <a:chOff x="-26767" y="2323546"/>
            <a:chExt cx="12664540" cy="2825052"/>
          </a:xfrm>
        </p:grpSpPr>
        <p:sp>
          <p:nvSpPr>
            <p:cNvPr id="31" name="任意多边形: 形状 30"/>
            <p:cNvSpPr/>
            <p:nvPr/>
          </p:nvSpPr>
          <p:spPr>
            <a:xfrm>
              <a:off x="5199540" y="2589619"/>
              <a:ext cx="7438233" cy="2558979"/>
            </a:xfrm>
            <a:custGeom>
              <a:avLst/>
              <a:gdLst>
                <a:gd name="connsiteX0" fmla="*/ 1263321 w 7438233"/>
                <a:gd name="connsiteY0" fmla="*/ 0 h 2558979"/>
                <a:gd name="connsiteX1" fmla="*/ 7428924 w 7438233"/>
                <a:gd name="connsiteY1" fmla="*/ 2008204 h 2558979"/>
                <a:gd name="connsiteX2" fmla="*/ 7438233 w 7438233"/>
                <a:gd name="connsiteY2" fmla="*/ 2018150 h 2558979"/>
                <a:gd name="connsiteX3" fmla="*/ 7438233 w 7438233"/>
                <a:gd name="connsiteY3" fmla="*/ 2558979 h 2558979"/>
                <a:gd name="connsiteX4" fmla="*/ 7277822 w 7438233"/>
                <a:gd name="connsiteY4" fmla="*/ 2387672 h 2558979"/>
                <a:gd name="connsiteX5" fmla="*/ 1345635 w 7438233"/>
                <a:gd name="connsiteY5" fmla="*/ 105885 h 2558979"/>
                <a:gd name="connsiteX6" fmla="*/ 292352 w 7438233"/>
                <a:gd name="connsiteY6" fmla="*/ 60159 h 2558979"/>
                <a:gd name="connsiteX7" fmla="*/ 0 w 7438233"/>
                <a:gd name="connsiteY7" fmla="*/ 64639 h 2558979"/>
                <a:gd name="connsiteX8" fmla="*/ 239044 w 7438233"/>
                <a:gd name="connsiteY8" fmla="*/ 40648 h 2558979"/>
                <a:gd name="connsiteX9" fmla="*/ 1263321 w 7438233"/>
                <a:gd name="connsiteY9" fmla="*/ 0 h 255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8233" h="2558979">
                  <a:moveTo>
                    <a:pt x="1263321" y="0"/>
                  </a:moveTo>
                  <a:cubicBezTo>
                    <a:pt x="3925710" y="0"/>
                    <a:pt x="6241533" y="812028"/>
                    <a:pt x="7428924" y="2008204"/>
                  </a:cubicBezTo>
                  <a:lnTo>
                    <a:pt x="7438233" y="2018150"/>
                  </a:lnTo>
                  <a:lnTo>
                    <a:pt x="7438233" y="2558979"/>
                  </a:lnTo>
                  <a:lnTo>
                    <a:pt x="7277822" y="2387672"/>
                  </a:lnTo>
                  <a:cubicBezTo>
                    <a:pt x="6092102" y="1211834"/>
                    <a:pt x="3904198" y="316032"/>
                    <a:pt x="1345635" y="105885"/>
                  </a:cubicBezTo>
                  <a:cubicBezTo>
                    <a:pt x="988987" y="76592"/>
                    <a:pt x="637271" y="61618"/>
                    <a:pt x="292352" y="60159"/>
                  </a:cubicBezTo>
                  <a:lnTo>
                    <a:pt x="0" y="64639"/>
                  </a:lnTo>
                  <a:lnTo>
                    <a:pt x="239044" y="40648"/>
                  </a:lnTo>
                  <a:cubicBezTo>
                    <a:pt x="573388" y="13868"/>
                    <a:pt x="915395" y="0"/>
                    <a:pt x="1263321" y="0"/>
                  </a:cubicBezTo>
                  <a:close/>
                </a:path>
              </a:pathLst>
            </a:custGeom>
            <a:gradFill>
              <a:gsLst>
                <a:gs pos="100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26767" y="2323546"/>
              <a:ext cx="12550332" cy="2515707"/>
            </a:xfrm>
            <a:custGeom>
              <a:avLst/>
              <a:gdLst>
                <a:gd name="connsiteX0" fmla="*/ 5107166 w 12550332"/>
                <a:gd name="connsiteY0" fmla="*/ 346122 h 2515707"/>
                <a:gd name="connsiteX1" fmla="*/ 4850660 w 12550332"/>
                <a:gd name="connsiteY1" fmla="*/ 371866 h 2515707"/>
                <a:gd name="connsiteX2" fmla="*/ 50035 w 12550332"/>
                <a:gd name="connsiteY2" fmla="*/ 2455142 h 2515707"/>
                <a:gd name="connsiteX3" fmla="*/ 1 w 12550332"/>
                <a:gd name="connsiteY3" fmla="*/ 2515707 h 2515707"/>
                <a:gd name="connsiteX4" fmla="*/ 1 w 12550332"/>
                <a:gd name="connsiteY4" fmla="*/ 1846380 h 2515707"/>
                <a:gd name="connsiteX5" fmla="*/ 48027 w 12550332"/>
                <a:gd name="connsiteY5" fmla="*/ 1805138 h 2515707"/>
                <a:gd name="connsiteX6" fmla="*/ 4887474 w 12550332"/>
                <a:gd name="connsiteY6" fmla="*/ 349489 h 2515707"/>
                <a:gd name="connsiteX7" fmla="*/ 6370486 w 12550332"/>
                <a:gd name="connsiteY7" fmla="*/ 0 h 2515707"/>
                <a:gd name="connsiteX8" fmla="*/ 12536089 w 12550332"/>
                <a:gd name="connsiteY8" fmla="*/ 1025156 h 2515707"/>
                <a:gd name="connsiteX9" fmla="*/ 12550332 w 12550332"/>
                <a:gd name="connsiteY9" fmla="*/ 1032924 h 2515707"/>
                <a:gd name="connsiteX10" fmla="*/ 12550332 w 12550332"/>
                <a:gd name="connsiteY10" fmla="*/ 1556043 h 2515707"/>
                <a:gd name="connsiteX11" fmla="*/ 12550332 w 12550332"/>
                <a:gd name="connsiteY11" fmla="*/ 2304905 h 2515707"/>
                <a:gd name="connsiteX12" fmla="*/ 12536089 w 12550332"/>
                <a:gd name="connsiteY12" fmla="*/ 2289687 h 2515707"/>
                <a:gd name="connsiteX13" fmla="*/ 6370486 w 12550332"/>
                <a:gd name="connsiteY13" fmla="*/ 281483 h 2515707"/>
                <a:gd name="connsiteX14" fmla="*/ 5346210 w 12550332"/>
                <a:gd name="connsiteY14" fmla="*/ 322131 h 2515707"/>
                <a:gd name="connsiteX15" fmla="*/ 5107165 w 12550332"/>
                <a:gd name="connsiteY15" fmla="*/ 346122 h 2515707"/>
                <a:gd name="connsiteX16" fmla="*/ 4887474 w 12550332"/>
                <a:gd name="connsiteY16" fmla="*/ 349489 h 2515707"/>
                <a:gd name="connsiteX17" fmla="*/ 48026 w 12550332"/>
                <a:gd name="connsiteY17" fmla="*/ 1805138 h 2515707"/>
                <a:gd name="connsiteX18" fmla="*/ 0 w 12550332"/>
                <a:gd name="connsiteY18" fmla="*/ 1846380 h 2515707"/>
                <a:gd name="connsiteX19" fmla="*/ 0 w 12550332"/>
                <a:gd name="connsiteY19" fmla="*/ 1140536 h 2515707"/>
                <a:gd name="connsiteX20" fmla="*/ 50034 w 12550332"/>
                <a:gd name="connsiteY20" fmla="*/ 1109618 h 2515707"/>
                <a:gd name="connsiteX21" fmla="*/ 4850660 w 12550332"/>
                <a:gd name="connsiteY21" fmla="*/ 46139 h 2515707"/>
                <a:gd name="connsiteX22" fmla="*/ 5130286 w 12550332"/>
                <a:gd name="connsiteY22" fmla="*/ 31813 h 2515707"/>
                <a:gd name="connsiteX23" fmla="*/ 5346209 w 12550332"/>
                <a:gd name="connsiteY23" fmla="*/ 20750 h 2515707"/>
                <a:gd name="connsiteX24" fmla="*/ 6370486 w 12550332"/>
                <a:gd name="connsiteY24" fmla="*/ 0 h 25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50332" h="2515707">
                  <a:moveTo>
                    <a:pt x="5107166" y="346122"/>
                  </a:moveTo>
                  <a:lnTo>
                    <a:pt x="4850660" y="371866"/>
                  </a:lnTo>
                  <a:cubicBezTo>
                    <a:pt x="2730074" y="628319"/>
                    <a:pt x="970130" y="1410159"/>
                    <a:pt x="50035" y="2455142"/>
                  </a:cubicBezTo>
                  <a:lnTo>
                    <a:pt x="1" y="2515707"/>
                  </a:lnTo>
                  <a:lnTo>
                    <a:pt x="1" y="1846380"/>
                  </a:lnTo>
                  <a:lnTo>
                    <a:pt x="48027" y="1805138"/>
                  </a:lnTo>
                  <a:cubicBezTo>
                    <a:pt x="1113997" y="963776"/>
                    <a:pt x="2861559" y="420614"/>
                    <a:pt x="4887474" y="349489"/>
                  </a:cubicBezTo>
                  <a:close/>
                  <a:moveTo>
                    <a:pt x="6370486" y="0"/>
                  </a:moveTo>
                  <a:cubicBezTo>
                    <a:pt x="9032875" y="0"/>
                    <a:pt x="11348698" y="414528"/>
                    <a:pt x="12536089" y="1025156"/>
                  </a:cubicBezTo>
                  <a:lnTo>
                    <a:pt x="12550332" y="1032924"/>
                  </a:lnTo>
                  <a:lnTo>
                    <a:pt x="12550332" y="1556043"/>
                  </a:lnTo>
                  <a:lnTo>
                    <a:pt x="12550332" y="2304905"/>
                  </a:lnTo>
                  <a:lnTo>
                    <a:pt x="12536089" y="2289687"/>
                  </a:lnTo>
                  <a:cubicBezTo>
                    <a:pt x="11348698" y="1093511"/>
                    <a:pt x="9032875" y="281483"/>
                    <a:pt x="6370486" y="281483"/>
                  </a:cubicBezTo>
                  <a:cubicBezTo>
                    <a:pt x="6022560" y="281483"/>
                    <a:pt x="5680554" y="295351"/>
                    <a:pt x="5346210" y="322131"/>
                  </a:cubicBezTo>
                  <a:lnTo>
                    <a:pt x="5107165" y="346122"/>
                  </a:lnTo>
                  <a:lnTo>
                    <a:pt x="4887474" y="349489"/>
                  </a:lnTo>
                  <a:cubicBezTo>
                    <a:pt x="2861559" y="420614"/>
                    <a:pt x="1113996" y="963776"/>
                    <a:pt x="48026" y="1805138"/>
                  </a:cubicBezTo>
                  <a:lnTo>
                    <a:pt x="0" y="1846380"/>
                  </a:lnTo>
                  <a:lnTo>
                    <a:pt x="0" y="1140536"/>
                  </a:lnTo>
                  <a:lnTo>
                    <a:pt x="50034" y="1109618"/>
                  </a:lnTo>
                  <a:cubicBezTo>
                    <a:pt x="970129" y="576171"/>
                    <a:pt x="2730072" y="177054"/>
                    <a:pt x="4850660" y="46139"/>
                  </a:cubicBezTo>
                  <a:lnTo>
                    <a:pt x="5130286" y="31813"/>
                  </a:lnTo>
                  <a:lnTo>
                    <a:pt x="5346209" y="20750"/>
                  </a:lnTo>
                  <a:cubicBezTo>
                    <a:pt x="5680553" y="7079"/>
                    <a:pt x="6022560" y="0"/>
                    <a:pt x="6370486" y="0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0">
                  <a:schemeClr val="accent4"/>
                </a:gs>
                <a:gs pos="50000">
                  <a:schemeClr val="accent3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8401174" y="-14258"/>
            <a:ext cx="3790826" cy="6886645"/>
          </a:xfrm>
          <a:custGeom>
            <a:avLst/>
            <a:gdLst>
              <a:gd name="connsiteX0" fmla="*/ 0 w 3810789"/>
              <a:gd name="connsiteY0" fmla="*/ 0 h 6858001"/>
              <a:gd name="connsiteX1" fmla="*/ 3810789 w 3810789"/>
              <a:gd name="connsiteY1" fmla="*/ 0 h 6858001"/>
              <a:gd name="connsiteX2" fmla="*/ 3810789 w 3810789"/>
              <a:gd name="connsiteY2" fmla="*/ 6858001 h 6858001"/>
              <a:gd name="connsiteX3" fmla="*/ 82901 w 3810789"/>
              <a:gd name="connsiteY3" fmla="*/ 6858001 h 6858001"/>
              <a:gd name="connsiteX4" fmla="*/ 141231 w 3810789"/>
              <a:gd name="connsiteY4" fmla="*/ 6749639 h 6858001"/>
              <a:gd name="connsiteX5" fmla="*/ 707979 w 3810789"/>
              <a:gd name="connsiteY5" fmla="*/ 3495692 h 6858001"/>
              <a:gd name="connsiteX6" fmla="*/ 695099 w 3810789"/>
              <a:gd name="connsiteY6" fmla="*/ 2933638 h 6858001"/>
              <a:gd name="connsiteX7" fmla="*/ 688233 w 3810789"/>
              <a:gd name="connsiteY7" fmla="*/ 2815154 h 6858001"/>
              <a:gd name="connsiteX8" fmla="*/ 679339 w 3810789"/>
              <a:gd name="connsiteY8" fmla="*/ 2661715 h 6858001"/>
              <a:gd name="connsiteX9" fmla="*/ 19191 w 3810789"/>
              <a:gd name="connsiteY9" fmla="*/ 274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789" h="6858001">
                <a:moveTo>
                  <a:pt x="0" y="0"/>
                </a:moveTo>
                <a:lnTo>
                  <a:pt x="3810789" y="0"/>
                </a:lnTo>
                <a:lnTo>
                  <a:pt x="3810789" y="6858001"/>
                </a:lnTo>
                <a:lnTo>
                  <a:pt x="82901" y="6858001"/>
                </a:lnTo>
                <a:lnTo>
                  <a:pt x="141231" y="6749639"/>
                </a:lnTo>
                <a:cubicBezTo>
                  <a:pt x="481821" y="6067809"/>
                  <a:pt x="707979" y="4865322"/>
                  <a:pt x="707979" y="3495692"/>
                </a:cubicBezTo>
                <a:cubicBezTo>
                  <a:pt x="707979" y="3304774"/>
                  <a:pt x="703585" y="3117104"/>
                  <a:pt x="695099" y="2933638"/>
                </a:cubicBezTo>
                <a:lnTo>
                  <a:pt x="688233" y="2815154"/>
                </a:lnTo>
                <a:lnTo>
                  <a:pt x="679339" y="2661715"/>
                </a:lnTo>
                <a:cubicBezTo>
                  <a:pt x="598075" y="1498080"/>
                  <a:pt x="350325" y="532342"/>
                  <a:pt x="19191" y="2745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 dirty="0"/>
          </a:p>
        </p:txBody>
      </p:sp>
      <p:sp>
        <p:nvSpPr>
          <p:cNvPr id="51" name="文本占位符 50"/>
          <p:cNvSpPr>
            <a:spLocks noGrp="1"/>
          </p:cNvSpPr>
          <p:nvPr>
            <p:ph type="body" sz="quarter" idx="11" hasCustomPrompt="1"/>
          </p:nvPr>
        </p:nvSpPr>
        <p:spPr>
          <a:xfrm>
            <a:off x="706835" y="2278551"/>
            <a:ext cx="7123403" cy="92333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spc="0">
                <a:solidFill>
                  <a:schemeClr val="accent4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优设标题黑" panose="00000500000000000000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上海师范大学通用模板</a:t>
            </a:r>
          </a:p>
        </p:txBody>
      </p:sp>
      <p:sp>
        <p:nvSpPr>
          <p:cNvPr id="52" name="文本占位符 51"/>
          <p:cNvSpPr>
            <a:spLocks noGrp="1"/>
          </p:cNvSpPr>
          <p:nvPr>
            <p:ph type="body" sz="quarter" idx="12" hasCustomPrompt="1"/>
          </p:nvPr>
        </p:nvSpPr>
        <p:spPr>
          <a:xfrm>
            <a:off x="851933" y="3215051"/>
            <a:ext cx="6833207" cy="246221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OPPOSans M" panose="00020600040101010101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altLang="zh-CN" dirty="0"/>
              <a:t>Shanghai Normal University PowerPoint Template </a:t>
            </a:r>
            <a:endParaRPr lang="zh-CN" altLang="en-US" dirty="0"/>
          </a:p>
        </p:txBody>
      </p:sp>
      <p:sp>
        <p:nvSpPr>
          <p:cNvPr id="53" name="文本占位符 52"/>
          <p:cNvSpPr>
            <a:spLocks noGrp="1"/>
          </p:cNvSpPr>
          <p:nvPr>
            <p:ph type="body" sz="quarter" idx="13" hasCustomPrompt="1"/>
          </p:nvPr>
        </p:nvSpPr>
        <p:spPr>
          <a:xfrm>
            <a:off x="1285364" y="4759573"/>
            <a:ext cx="2047116" cy="29084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chemeClr val="accent4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汇报学生：石同学 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 hasCustomPrompt="1"/>
          </p:nvPr>
        </p:nvSpPr>
        <p:spPr>
          <a:xfrm>
            <a:off x="1285364" y="5262880"/>
            <a:ext cx="2096236" cy="303847"/>
          </a:xfrm>
          <a:prstGeom prst="rect">
            <a:avLst/>
          </a:prstGeom>
        </p:spPr>
        <p:txBody>
          <a:bodyPr vert="horz" wrap="square" lIns="0" tIns="0" rIns="0" bIns="0" anchor="b" anchorCtr="0">
            <a:normAutofit/>
          </a:bodyPr>
          <a:lstStyle>
            <a:lvl1pPr mar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chemeClr val="accent4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指导老师：木老师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4860"/>
            <a:ext cx="2647507" cy="8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">
    <p:bg>
      <p:bgPr>
        <a:solidFill>
          <a:schemeClr val="accent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86027" y="0"/>
            <a:ext cx="12278027" cy="4693920"/>
          </a:xfrm>
          <a:prstGeom prst="rect">
            <a:avLst/>
          </a:prstGeom>
          <a:blipFill dpi="0" rotWithShape="1">
            <a:blip r:embed="rId2" cstate="email">
              <a:alphaModFix amt="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-22194" y="164371"/>
            <a:ext cx="12236389" cy="3879941"/>
          </a:xfrm>
          <a:custGeom>
            <a:avLst/>
            <a:gdLst>
              <a:gd name="connsiteX0" fmla="*/ 6423382 w 12278028"/>
              <a:gd name="connsiteY0" fmla="*/ 102983 h 3879941"/>
              <a:gd name="connsiteX1" fmla="*/ 12278028 w 12278028"/>
              <a:gd name="connsiteY1" fmla="*/ 3879941 h 3879941"/>
              <a:gd name="connsiteX2" fmla="*/ 6139087 w 12278028"/>
              <a:gd name="connsiteY2" fmla="*/ 3879941 h 3879941"/>
              <a:gd name="connsiteX3" fmla="*/ 6230038 w 12278028"/>
              <a:gd name="connsiteY3" fmla="*/ 3869926 h 3879941"/>
              <a:gd name="connsiteX4" fmla="*/ 7028714 w 12278028"/>
              <a:gd name="connsiteY4" fmla="*/ 1939971 h 3879941"/>
              <a:gd name="connsiteX5" fmla="*/ 6485364 w 12278028"/>
              <a:gd name="connsiteY5" fmla="*/ 152453 h 3879941"/>
              <a:gd name="connsiteX6" fmla="*/ 6139077 w 12278028"/>
              <a:gd name="connsiteY6" fmla="*/ 0 h 3879941"/>
              <a:gd name="connsiteX7" fmla="*/ 6318370 w 12278028"/>
              <a:gd name="connsiteY7" fmla="*/ 39413 h 3879941"/>
              <a:gd name="connsiteX8" fmla="*/ 6367822 w 12278028"/>
              <a:gd name="connsiteY8" fmla="*/ 67141 h 3879941"/>
              <a:gd name="connsiteX9" fmla="*/ 6423381 w 12278028"/>
              <a:gd name="connsiteY9" fmla="*/ 102983 h 3879941"/>
              <a:gd name="connsiteX10" fmla="*/ 6485363 w 12278028"/>
              <a:gd name="connsiteY10" fmla="*/ 152453 h 3879941"/>
              <a:gd name="connsiteX11" fmla="*/ 7028713 w 12278028"/>
              <a:gd name="connsiteY11" fmla="*/ 1939971 h 3879941"/>
              <a:gd name="connsiteX12" fmla="*/ 6230037 w 12278028"/>
              <a:gd name="connsiteY12" fmla="*/ 3869926 h 3879941"/>
              <a:gd name="connsiteX13" fmla="*/ 6139086 w 12278028"/>
              <a:gd name="connsiteY13" fmla="*/ 3879941 h 3879941"/>
              <a:gd name="connsiteX14" fmla="*/ 6139068 w 12278028"/>
              <a:gd name="connsiteY14" fmla="*/ 3879941 h 3879941"/>
              <a:gd name="connsiteX15" fmla="*/ 0 w 12278028"/>
              <a:gd name="connsiteY15" fmla="*/ 3879941 h 3879941"/>
              <a:gd name="connsiteX16" fmla="*/ 5855305 w 12278028"/>
              <a:gd name="connsiteY16" fmla="*/ 102559 h 3879941"/>
              <a:gd name="connsiteX17" fmla="*/ 5909369 w 12278028"/>
              <a:gd name="connsiteY17" fmla="*/ 67681 h 3879941"/>
              <a:gd name="connsiteX18" fmla="*/ 5959784 w 12278028"/>
              <a:gd name="connsiteY18" fmla="*/ 39413 h 3879941"/>
              <a:gd name="connsiteX19" fmla="*/ 6139077 w 12278028"/>
              <a:gd name="connsiteY19" fmla="*/ 0 h 387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278028" h="3879941">
                <a:moveTo>
                  <a:pt x="6423382" y="102983"/>
                </a:moveTo>
                <a:lnTo>
                  <a:pt x="12278028" y="3879941"/>
                </a:lnTo>
                <a:lnTo>
                  <a:pt x="6139087" y="3879941"/>
                </a:lnTo>
                <a:lnTo>
                  <a:pt x="6230038" y="3869926"/>
                </a:lnTo>
                <a:cubicBezTo>
                  <a:pt x="6678642" y="3770580"/>
                  <a:pt x="7028714" y="2944424"/>
                  <a:pt x="7028714" y="1939971"/>
                </a:cubicBezTo>
                <a:cubicBezTo>
                  <a:pt x="7028714" y="1136409"/>
                  <a:pt x="6804668" y="446956"/>
                  <a:pt x="6485364" y="152453"/>
                </a:cubicBezTo>
                <a:close/>
                <a:moveTo>
                  <a:pt x="6139077" y="0"/>
                </a:moveTo>
                <a:cubicBezTo>
                  <a:pt x="6200494" y="0"/>
                  <a:pt x="6260457" y="13571"/>
                  <a:pt x="6318370" y="39413"/>
                </a:cubicBezTo>
                <a:lnTo>
                  <a:pt x="6367822" y="67141"/>
                </a:lnTo>
                <a:lnTo>
                  <a:pt x="6423381" y="102983"/>
                </a:lnTo>
                <a:lnTo>
                  <a:pt x="6485363" y="152453"/>
                </a:lnTo>
                <a:cubicBezTo>
                  <a:pt x="6804667" y="446956"/>
                  <a:pt x="7028713" y="1136409"/>
                  <a:pt x="7028713" y="1939971"/>
                </a:cubicBezTo>
                <a:cubicBezTo>
                  <a:pt x="7028713" y="2944424"/>
                  <a:pt x="6678641" y="3770580"/>
                  <a:pt x="6230037" y="3869926"/>
                </a:cubicBezTo>
                <a:lnTo>
                  <a:pt x="6139086" y="3879941"/>
                </a:lnTo>
                <a:lnTo>
                  <a:pt x="6139068" y="3879941"/>
                </a:lnTo>
                <a:lnTo>
                  <a:pt x="0" y="3879941"/>
                </a:lnTo>
                <a:lnTo>
                  <a:pt x="5855305" y="102559"/>
                </a:lnTo>
                <a:lnTo>
                  <a:pt x="5909369" y="67681"/>
                </a:lnTo>
                <a:lnTo>
                  <a:pt x="5959784" y="39413"/>
                </a:lnTo>
                <a:cubicBezTo>
                  <a:pt x="6017699" y="13571"/>
                  <a:pt x="6077661" y="0"/>
                  <a:pt x="6139077" y="0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  <a:effectLst>
            <a:outerShdw blurRad="190500" dist="38100" dir="1620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-22194" y="174745"/>
            <a:ext cx="12236389" cy="3879941"/>
          </a:xfrm>
          <a:custGeom>
            <a:avLst/>
            <a:gdLst>
              <a:gd name="connsiteX0" fmla="*/ 6423382 w 12278028"/>
              <a:gd name="connsiteY0" fmla="*/ 102983 h 3879941"/>
              <a:gd name="connsiteX1" fmla="*/ 12278028 w 12278028"/>
              <a:gd name="connsiteY1" fmla="*/ 3879941 h 3879941"/>
              <a:gd name="connsiteX2" fmla="*/ 6139087 w 12278028"/>
              <a:gd name="connsiteY2" fmla="*/ 3879941 h 3879941"/>
              <a:gd name="connsiteX3" fmla="*/ 6230038 w 12278028"/>
              <a:gd name="connsiteY3" fmla="*/ 3869926 h 3879941"/>
              <a:gd name="connsiteX4" fmla="*/ 7028714 w 12278028"/>
              <a:gd name="connsiteY4" fmla="*/ 1939971 h 3879941"/>
              <a:gd name="connsiteX5" fmla="*/ 6485364 w 12278028"/>
              <a:gd name="connsiteY5" fmla="*/ 152453 h 3879941"/>
              <a:gd name="connsiteX6" fmla="*/ 6139077 w 12278028"/>
              <a:gd name="connsiteY6" fmla="*/ 0 h 3879941"/>
              <a:gd name="connsiteX7" fmla="*/ 6318370 w 12278028"/>
              <a:gd name="connsiteY7" fmla="*/ 39413 h 3879941"/>
              <a:gd name="connsiteX8" fmla="*/ 6367822 w 12278028"/>
              <a:gd name="connsiteY8" fmla="*/ 67141 h 3879941"/>
              <a:gd name="connsiteX9" fmla="*/ 6423381 w 12278028"/>
              <a:gd name="connsiteY9" fmla="*/ 102983 h 3879941"/>
              <a:gd name="connsiteX10" fmla="*/ 6485363 w 12278028"/>
              <a:gd name="connsiteY10" fmla="*/ 152453 h 3879941"/>
              <a:gd name="connsiteX11" fmla="*/ 7028713 w 12278028"/>
              <a:gd name="connsiteY11" fmla="*/ 1939971 h 3879941"/>
              <a:gd name="connsiteX12" fmla="*/ 6230037 w 12278028"/>
              <a:gd name="connsiteY12" fmla="*/ 3869926 h 3879941"/>
              <a:gd name="connsiteX13" fmla="*/ 6139086 w 12278028"/>
              <a:gd name="connsiteY13" fmla="*/ 3879941 h 3879941"/>
              <a:gd name="connsiteX14" fmla="*/ 6139068 w 12278028"/>
              <a:gd name="connsiteY14" fmla="*/ 3879941 h 3879941"/>
              <a:gd name="connsiteX15" fmla="*/ 0 w 12278028"/>
              <a:gd name="connsiteY15" fmla="*/ 3879941 h 3879941"/>
              <a:gd name="connsiteX16" fmla="*/ 5855305 w 12278028"/>
              <a:gd name="connsiteY16" fmla="*/ 102559 h 3879941"/>
              <a:gd name="connsiteX17" fmla="*/ 5909369 w 12278028"/>
              <a:gd name="connsiteY17" fmla="*/ 67681 h 3879941"/>
              <a:gd name="connsiteX18" fmla="*/ 5959784 w 12278028"/>
              <a:gd name="connsiteY18" fmla="*/ 39413 h 3879941"/>
              <a:gd name="connsiteX19" fmla="*/ 6139077 w 12278028"/>
              <a:gd name="connsiteY19" fmla="*/ 0 h 387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278028" h="3879941">
                <a:moveTo>
                  <a:pt x="6423382" y="102983"/>
                </a:moveTo>
                <a:lnTo>
                  <a:pt x="12278028" y="3879941"/>
                </a:lnTo>
                <a:lnTo>
                  <a:pt x="6139087" y="3879941"/>
                </a:lnTo>
                <a:lnTo>
                  <a:pt x="6230038" y="3869926"/>
                </a:lnTo>
                <a:cubicBezTo>
                  <a:pt x="6678642" y="3770580"/>
                  <a:pt x="7028714" y="2944424"/>
                  <a:pt x="7028714" y="1939971"/>
                </a:cubicBezTo>
                <a:cubicBezTo>
                  <a:pt x="7028714" y="1136409"/>
                  <a:pt x="6804668" y="446956"/>
                  <a:pt x="6485364" y="152453"/>
                </a:cubicBezTo>
                <a:close/>
                <a:moveTo>
                  <a:pt x="6139077" y="0"/>
                </a:moveTo>
                <a:cubicBezTo>
                  <a:pt x="6200494" y="0"/>
                  <a:pt x="6260457" y="13571"/>
                  <a:pt x="6318370" y="39413"/>
                </a:cubicBezTo>
                <a:lnTo>
                  <a:pt x="6367822" y="67141"/>
                </a:lnTo>
                <a:lnTo>
                  <a:pt x="6423381" y="102983"/>
                </a:lnTo>
                <a:lnTo>
                  <a:pt x="6485363" y="152453"/>
                </a:lnTo>
                <a:cubicBezTo>
                  <a:pt x="6804667" y="446956"/>
                  <a:pt x="7028713" y="1136409"/>
                  <a:pt x="7028713" y="1939971"/>
                </a:cubicBezTo>
                <a:cubicBezTo>
                  <a:pt x="7028713" y="2944424"/>
                  <a:pt x="6678641" y="3770580"/>
                  <a:pt x="6230037" y="3869926"/>
                </a:cubicBezTo>
                <a:lnTo>
                  <a:pt x="6139086" y="3879941"/>
                </a:lnTo>
                <a:lnTo>
                  <a:pt x="6139068" y="3879941"/>
                </a:lnTo>
                <a:lnTo>
                  <a:pt x="0" y="3879941"/>
                </a:lnTo>
                <a:lnTo>
                  <a:pt x="5855305" y="102559"/>
                </a:lnTo>
                <a:lnTo>
                  <a:pt x="5909369" y="67681"/>
                </a:lnTo>
                <a:lnTo>
                  <a:pt x="5959784" y="39413"/>
                </a:lnTo>
                <a:cubicBezTo>
                  <a:pt x="6017699" y="13571"/>
                  <a:pt x="6077661" y="0"/>
                  <a:pt x="613907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  <a:effectLst>
            <a:outerShdw blurRad="190500" dist="38100" dir="1620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5436250" y="174745"/>
            <a:ext cx="1319501" cy="343228"/>
          </a:xfrm>
          <a:custGeom>
            <a:avLst/>
            <a:gdLst>
              <a:gd name="connsiteX0" fmla="*/ 943153 w 1319501"/>
              <a:gd name="connsiteY0" fmla="*/ 99612 h 343228"/>
              <a:gd name="connsiteX1" fmla="*/ 1319501 w 1319501"/>
              <a:gd name="connsiteY1" fmla="*/ 343228 h 343228"/>
              <a:gd name="connsiteX2" fmla="*/ 1165208 w 1319501"/>
              <a:gd name="connsiteY2" fmla="*/ 343228 h 343228"/>
              <a:gd name="connsiteX3" fmla="*/ 1119557 w 1319501"/>
              <a:gd name="connsiteY3" fmla="*/ 277485 h 343228"/>
              <a:gd name="connsiteX4" fmla="*/ 1004925 w 1319501"/>
              <a:gd name="connsiteY4" fmla="*/ 149082 h 343228"/>
              <a:gd name="connsiteX5" fmla="*/ 629302 w 1319501"/>
              <a:gd name="connsiteY5" fmla="*/ 0 h 343228"/>
              <a:gd name="connsiteX6" fmla="*/ 690323 w 1319501"/>
              <a:gd name="connsiteY6" fmla="*/ 0 h 343228"/>
              <a:gd name="connsiteX7" fmla="*/ 750464 w 1319501"/>
              <a:gd name="connsiteY7" fmla="*/ 6645 h 343228"/>
              <a:gd name="connsiteX8" fmla="*/ 838497 w 1319501"/>
              <a:gd name="connsiteY8" fmla="*/ 36042 h 343228"/>
              <a:gd name="connsiteX9" fmla="*/ 887782 w 1319501"/>
              <a:gd name="connsiteY9" fmla="*/ 63770 h 343228"/>
              <a:gd name="connsiteX10" fmla="*/ 943152 w 1319501"/>
              <a:gd name="connsiteY10" fmla="*/ 99612 h 343228"/>
              <a:gd name="connsiteX11" fmla="*/ 1004924 w 1319501"/>
              <a:gd name="connsiteY11" fmla="*/ 149082 h 343228"/>
              <a:gd name="connsiteX12" fmla="*/ 1119556 w 1319501"/>
              <a:gd name="connsiteY12" fmla="*/ 277485 h 343228"/>
              <a:gd name="connsiteX13" fmla="*/ 1165207 w 1319501"/>
              <a:gd name="connsiteY13" fmla="*/ 343228 h 343228"/>
              <a:gd name="connsiteX14" fmla="*/ 0 w 1319501"/>
              <a:gd name="connsiteY14" fmla="*/ 343228 h 343228"/>
              <a:gd name="connsiteX15" fmla="*/ 377003 w 1319501"/>
              <a:gd name="connsiteY15" fmla="*/ 99188 h 343228"/>
              <a:gd name="connsiteX16" fmla="*/ 430884 w 1319501"/>
              <a:gd name="connsiteY16" fmla="*/ 64310 h 343228"/>
              <a:gd name="connsiteX17" fmla="*/ 481128 w 1319501"/>
              <a:gd name="connsiteY17" fmla="*/ 36042 h 343228"/>
              <a:gd name="connsiteX18" fmla="*/ 569162 w 1319501"/>
              <a:gd name="connsiteY18" fmla="*/ 6645 h 3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19501" h="343228">
                <a:moveTo>
                  <a:pt x="943153" y="99612"/>
                </a:moveTo>
                <a:lnTo>
                  <a:pt x="1319501" y="343228"/>
                </a:lnTo>
                <a:lnTo>
                  <a:pt x="1165208" y="343228"/>
                </a:lnTo>
                <a:lnTo>
                  <a:pt x="1119557" y="277485"/>
                </a:lnTo>
                <a:cubicBezTo>
                  <a:pt x="1082997" y="228879"/>
                  <a:pt x="1044703" y="185895"/>
                  <a:pt x="1004925" y="149082"/>
                </a:cubicBezTo>
                <a:close/>
                <a:moveTo>
                  <a:pt x="629302" y="0"/>
                </a:moveTo>
                <a:lnTo>
                  <a:pt x="690323" y="0"/>
                </a:lnTo>
                <a:lnTo>
                  <a:pt x="750464" y="6645"/>
                </a:lnTo>
                <a:cubicBezTo>
                  <a:pt x="780270" y="13268"/>
                  <a:pt x="809639" y="23121"/>
                  <a:pt x="838497" y="36042"/>
                </a:cubicBezTo>
                <a:lnTo>
                  <a:pt x="887782" y="63770"/>
                </a:lnTo>
                <a:lnTo>
                  <a:pt x="943152" y="99612"/>
                </a:lnTo>
                <a:lnTo>
                  <a:pt x="1004924" y="149082"/>
                </a:lnTo>
                <a:cubicBezTo>
                  <a:pt x="1044702" y="185895"/>
                  <a:pt x="1082996" y="228879"/>
                  <a:pt x="1119556" y="277485"/>
                </a:cubicBezTo>
                <a:lnTo>
                  <a:pt x="1165207" y="343228"/>
                </a:lnTo>
                <a:lnTo>
                  <a:pt x="0" y="343228"/>
                </a:lnTo>
                <a:lnTo>
                  <a:pt x="377003" y="99188"/>
                </a:lnTo>
                <a:lnTo>
                  <a:pt x="430884" y="64310"/>
                </a:lnTo>
                <a:lnTo>
                  <a:pt x="481128" y="36042"/>
                </a:lnTo>
                <a:cubicBezTo>
                  <a:pt x="509987" y="23121"/>
                  <a:pt x="539356" y="13268"/>
                  <a:pt x="569162" y="6645"/>
                </a:cubicBezTo>
                <a:close/>
              </a:path>
            </a:pathLst>
          </a:custGeom>
          <a:gradFill flip="none" rotWithShape="1">
            <a:gsLst>
              <a:gs pos="66000">
                <a:schemeClr val="accent3">
                  <a:alpha val="14000"/>
                </a:schemeClr>
              </a:gs>
              <a:gs pos="0">
                <a:schemeClr val="accent1">
                  <a:alpha val="95000"/>
                </a:schemeClr>
              </a:gs>
              <a:gs pos="100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-844321" y="-922857"/>
            <a:ext cx="13539242" cy="441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700" dirty="0">
                <a:solidFill>
                  <a:schemeClr val="accent2">
                    <a:alpha val="7000"/>
                  </a:schemeClr>
                </a:solidFill>
                <a:latin typeface="+mj-ea"/>
                <a:ea typeface="+mj-ea"/>
                <a:cs typeface="Open Sans" panose="020B0606030504020204" pitchFamily="34" charset="0"/>
              </a:rPr>
              <a:t>厚德</a:t>
            </a:r>
            <a:endParaRPr kumimoji="0" lang="zh-CN" altLang="en-US" sz="287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alpha val="7000"/>
                </a:schemeClr>
              </a:solidFill>
              <a:effectLst/>
              <a:uLnTx/>
              <a:uFillTx/>
              <a:latin typeface="+mj-ea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6210" y="4047541"/>
            <a:ext cx="12209051" cy="2800342"/>
          </a:xfrm>
          <a:prstGeom prst="rect">
            <a:avLst/>
          </a:prstGeom>
          <a:solidFill>
            <a:schemeClr val="accent4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868680" y="517973"/>
            <a:ext cx="10454640" cy="6039575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 l="1471" t="1237" r="1209"/>
            </a:stretch>
          </a:blipFill>
          <a:ln>
            <a:noFill/>
          </a:ln>
          <a:effectLst>
            <a:innerShdw blurRad="127000" dist="762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直角三角形 10"/>
          <p:cNvSpPr/>
          <p:nvPr userDrawn="1"/>
        </p:nvSpPr>
        <p:spPr>
          <a:xfrm>
            <a:off x="11616076" y="3674990"/>
            <a:ext cx="571057" cy="379781"/>
          </a:xfrm>
          <a:prstGeom prst="rtTriangle">
            <a:avLst/>
          </a:prstGeom>
          <a:gradFill flip="none" rotWithShape="1">
            <a:gsLst>
              <a:gs pos="0">
                <a:srgbClr val="02524C">
                  <a:alpha val="69000"/>
                  <a:lumMod val="100000"/>
                </a:srgbClr>
              </a:gs>
              <a:gs pos="100000">
                <a:srgbClr val="026F66">
                  <a:lumMod val="10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 flipV="1">
            <a:off x="2495550" y="2066738"/>
            <a:ext cx="8097062" cy="45719"/>
          </a:xfrm>
          <a:prstGeom prst="rect">
            <a:avLst/>
          </a:prstGeom>
          <a:gradFill flip="none" rotWithShape="1">
            <a:gsLst>
              <a:gs pos="0">
                <a:srgbClr val="02625B"/>
              </a:gs>
              <a:gs pos="28000">
                <a:srgbClr val="B2C0C0"/>
              </a:gs>
              <a:gs pos="100000">
                <a:srgbClr val="F8F8F8"/>
              </a:gs>
            </a:gsLst>
            <a:path path="circle">
              <a:fillToRect r="100000" b="100000"/>
            </a:path>
            <a:tileRect l="-100000" t="-10000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flipH="1" flipV="1">
            <a:off x="1764736" y="4060325"/>
            <a:ext cx="7931714" cy="45719"/>
          </a:xfrm>
          <a:prstGeom prst="rect">
            <a:avLst/>
          </a:prstGeom>
          <a:gradFill flip="none" rotWithShape="1">
            <a:gsLst>
              <a:gs pos="0">
                <a:srgbClr val="02625B"/>
              </a:gs>
              <a:gs pos="28000">
                <a:srgbClr val="B2C0C0"/>
              </a:gs>
              <a:gs pos="100000">
                <a:srgbClr val="F8F8F8"/>
              </a:gs>
            </a:gsLst>
            <a:path path="circle">
              <a:fillToRect r="100000" b="100000"/>
            </a:path>
            <a:tileRect l="-100000" t="-10000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flipH="1" flipV="1">
            <a:off x="1679420" y="3055700"/>
            <a:ext cx="8817787" cy="45719"/>
          </a:xfrm>
          <a:prstGeom prst="rect">
            <a:avLst/>
          </a:prstGeom>
          <a:gradFill flip="none" rotWithShape="1">
            <a:gsLst>
              <a:gs pos="56000">
                <a:srgbClr val="02625B">
                  <a:alpha val="63000"/>
                </a:srgbClr>
              </a:gs>
              <a:gs pos="0">
                <a:srgbClr val="F8F8F8"/>
              </a:gs>
              <a:gs pos="100000">
                <a:srgbClr val="F8F8F8"/>
              </a:gs>
            </a:gsLst>
            <a:path path="circle">
              <a:fillToRect l="100000" t="100000"/>
            </a:path>
            <a:tileRect r="-100000" b="-10000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356360" y="886261"/>
            <a:ext cx="9525000" cy="425727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 userDrawn="1"/>
        </p:nvSpPr>
        <p:spPr>
          <a:xfrm>
            <a:off x="2098789" y="1936591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2207643" y="2202509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 userDrawn="1"/>
        </p:nvSpPr>
        <p:spPr>
          <a:xfrm flipH="1">
            <a:off x="9401875" y="4170979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 flipH="1">
            <a:off x="9279283" y="3878512"/>
            <a:ext cx="697202" cy="45719"/>
          </a:xfrm>
          <a:prstGeom prst="rect">
            <a:avLst/>
          </a:prstGeom>
          <a:gradFill flip="none" rotWithShape="1">
            <a:gsLst>
              <a:gs pos="0">
                <a:srgbClr val="02625B">
                  <a:alpha val="55000"/>
                </a:srgbClr>
              </a:gs>
              <a:gs pos="100000">
                <a:srgbClr val="F8F8F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 flipH="1">
            <a:off x="4269356" y="4035338"/>
            <a:ext cx="7941725" cy="2824959"/>
            <a:chOff x="0" y="-53785"/>
            <a:chExt cx="7941725" cy="6882939"/>
          </a:xfrm>
          <a:effectLst>
            <a:outerShdw blurRad="190500" dist="63500" dir="16200000" rotWithShape="0">
              <a:prstClr val="black">
                <a:alpha val="10000"/>
              </a:prstClr>
            </a:outerShdw>
          </a:effectLst>
        </p:grpSpPr>
        <p:sp>
          <p:nvSpPr>
            <p:cNvPr id="27" name="等腰三角形 26"/>
            <p:cNvSpPr/>
            <p:nvPr/>
          </p:nvSpPr>
          <p:spPr>
            <a:xfrm rot="5400000">
              <a:off x="66368" y="-100808"/>
              <a:ext cx="6858000" cy="6990736"/>
            </a:xfrm>
            <a:prstGeom prst="triangle">
              <a:avLst>
                <a:gd name="adj" fmla="val 502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16200000">
              <a:off x="-3226215" y="3218200"/>
              <a:ext cx="6858007" cy="363901"/>
            </a:xfrm>
            <a:prstGeom prst="rect">
              <a:avLst/>
            </a:prstGeom>
            <a:gradFill flip="none" rotWithShape="1">
              <a:gsLst>
                <a:gs pos="0">
                  <a:srgbClr val="026F66">
                    <a:alpha val="21000"/>
                  </a:srgbClr>
                </a:gs>
                <a:gs pos="97000">
                  <a:srgbClr val="CCD6D6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1017354" y="-120150"/>
              <a:ext cx="6858005" cy="6990736"/>
            </a:xfrm>
            <a:prstGeom prst="triangle">
              <a:avLst>
                <a:gd name="adj" fmla="val 50215"/>
              </a:avLst>
            </a:prstGeom>
            <a:blipFill dpi="0" rotWithShape="1">
              <a:blip r:embed="rId4" cstate="email">
                <a:alphaModFix amt="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-29053" y="4017678"/>
            <a:ext cx="7035482" cy="2873202"/>
            <a:chOff x="-19398" y="-122533"/>
            <a:chExt cx="7035482" cy="6946094"/>
          </a:xfrm>
          <a:effectLst>
            <a:outerShdw blurRad="190500" dist="63500" dir="16200000" rotWithShape="0">
              <a:prstClr val="black">
                <a:alpha val="10000"/>
              </a:prstClr>
            </a:outerShdw>
          </a:effectLst>
        </p:grpSpPr>
        <p:sp>
          <p:nvSpPr>
            <p:cNvPr id="31" name="等腰三角形 30"/>
            <p:cNvSpPr/>
            <p:nvPr/>
          </p:nvSpPr>
          <p:spPr>
            <a:xfrm rot="5400000">
              <a:off x="56669" y="-110506"/>
              <a:ext cx="6858000" cy="7010133"/>
            </a:xfrm>
            <a:prstGeom prst="triangle">
              <a:avLst>
                <a:gd name="adj" fmla="val 502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 rot="16200000">
              <a:off x="-3194053" y="3165260"/>
              <a:ext cx="6730634" cy="363901"/>
            </a:xfrm>
            <a:prstGeom prst="rect">
              <a:avLst/>
            </a:prstGeom>
            <a:gradFill flip="none" rotWithShape="1">
              <a:gsLst>
                <a:gs pos="0">
                  <a:srgbClr val="026F66">
                    <a:alpha val="21000"/>
                  </a:srgbClr>
                </a:gs>
                <a:gs pos="97000">
                  <a:srgbClr val="CCD6D6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78729" y="-201887"/>
              <a:ext cx="6858002" cy="7016709"/>
            </a:xfrm>
            <a:prstGeom prst="triangle">
              <a:avLst>
                <a:gd name="adj" fmla="val 50215"/>
              </a:avLst>
            </a:prstGeom>
            <a:blipFill dpi="0" rotWithShape="1">
              <a:blip r:embed="rId5" cstate="email">
                <a:alphaModFix amt="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34" name="任意多边形: 形状 33"/>
          <p:cNvSpPr/>
          <p:nvPr userDrawn="1"/>
        </p:nvSpPr>
        <p:spPr>
          <a:xfrm rot="16200000">
            <a:off x="4747073" y="-588364"/>
            <a:ext cx="2647155" cy="12278028"/>
          </a:xfrm>
          <a:custGeom>
            <a:avLst/>
            <a:gdLst>
              <a:gd name="connsiteX0" fmla="*/ 0 w 2292880"/>
              <a:gd name="connsiteY0" fmla="*/ 0 h 6816609"/>
              <a:gd name="connsiteX1" fmla="*/ 2177074 w 2292880"/>
              <a:gd name="connsiteY1" fmla="*/ 3081552 h 6816609"/>
              <a:gd name="connsiteX2" fmla="*/ 2193143 w 2292880"/>
              <a:gd name="connsiteY2" fmla="*/ 3104296 h 6816609"/>
              <a:gd name="connsiteX3" fmla="*/ 2222063 w 2292880"/>
              <a:gd name="connsiteY3" fmla="*/ 3149316 h 6816609"/>
              <a:gd name="connsiteX4" fmla="*/ 2292880 w 2292880"/>
              <a:gd name="connsiteY4" fmla="*/ 3412357 h 6816609"/>
              <a:gd name="connsiteX5" fmla="*/ 2252366 w 2292880"/>
              <a:gd name="connsiteY5" fmla="*/ 3613311 h 6816609"/>
              <a:gd name="connsiteX6" fmla="*/ 2228409 w 2292880"/>
              <a:gd name="connsiteY6" fmla="*/ 3662397 h 6816609"/>
              <a:gd name="connsiteX7" fmla="*/ 2136597 w 2292880"/>
              <a:gd name="connsiteY7" fmla="*/ 3792352 h 6816609"/>
              <a:gd name="connsiteX8" fmla="*/ 0 w 2292880"/>
              <a:gd name="connsiteY8" fmla="*/ 6816609 h 681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880" h="6816609">
                <a:moveTo>
                  <a:pt x="0" y="0"/>
                </a:moveTo>
                <a:lnTo>
                  <a:pt x="2177074" y="3081552"/>
                </a:lnTo>
                <a:lnTo>
                  <a:pt x="2193143" y="3104296"/>
                </a:lnTo>
                <a:lnTo>
                  <a:pt x="2222063" y="3149316"/>
                </a:lnTo>
                <a:cubicBezTo>
                  <a:pt x="2267664" y="3230164"/>
                  <a:pt x="2292880" y="3319052"/>
                  <a:pt x="2292880" y="3412357"/>
                </a:cubicBezTo>
                <a:cubicBezTo>
                  <a:pt x="2292880" y="3482336"/>
                  <a:pt x="2278696" y="3549830"/>
                  <a:pt x="2252366" y="3613311"/>
                </a:cubicBezTo>
                <a:lnTo>
                  <a:pt x="2228409" y="3662397"/>
                </a:lnTo>
                <a:lnTo>
                  <a:pt x="2136597" y="3792352"/>
                </a:lnTo>
                <a:lnTo>
                  <a:pt x="0" y="68166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tx1">
                <a:lumMod val="85000"/>
                <a:lumOff val="15000"/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 userDrawn="1"/>
        </p:nvPicPr>
        <p:blipFill rotWithShape="1">
          <a:blip r:embed="rId6" cstate="email"/>
          <a:srcRect l="-2978" t="-2978"/>
          <a:stretch>
            <a:fillRect/>
          </a:stretch>
        </p:blipFill>
        <p:spPr>
          <a:xfrm>
            <a:off x="5681292" y="4373929"/>
            <a:ext cx="829417" cy="829417"/>
          </a:xfrm>
          <a:prstGeom prst="rect">
            <a:avLst/>
          </a:prstGeom>
        </p:spPr>
      </p:pic>
      <p:sp>
        <p:nvSpPr>
          <p:cNvPr id="74" name="矩形 73"/>
          <p:cNvSpPr/>
          <p:nvPr userDrawn="1"/>
        </p:nvSpPr>
        <p:spPr>
          <a:xfrm rot="10800000">
            <a:off x="-12761" y="6408831"/>
            <a:ext cx="12240089" cy="450635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65100" dist="508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3658271" y="1417332"/>
            <a:ext cx="1777980" cy="523220"/>
          </a:xfr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研究背景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3658271" y="2402184"/>
            <a:ext cx="1777979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研究内容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58271" y="3361973"/>
            <a:ext cx="1777980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研究结论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7632689" y="3361973"/>
            <a:ext cx="1777980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反思展望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</p:nvPr>
        </p:nvSpPr>
        <p:spPr>
          <a:xfrm>
            <a:off x="7632688" y="2402184"/>
            <a:ext cx="1777979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数据分析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5" hasCustomPrompt="1"/>
          </p:nvPr>
        </p:nvSpPr>
        <p:spPr>
          <a:xfrm>
            <a:off x="7632688" y="1417332"/>
            <a:ext cx="1769187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3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文献综述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>
            <a:off x="-193964" y="2160646"/>
            <a:ext cx="12565130" cy="4712594"/>
          </a:xfrm>
          <a:custGeom>
            <a:avLst/>
            <a:gdLst>
              <a:gd name="connsiteX0" fmla="*/ 0 w 12192000"/>
              <a:gd name="connsiteY0" fmla="*/ 3013307 h 4473619"/>
              <a:gd name="connsiteX1" fmla="*/ 48605 w 12192000"/>
              <a:gd name="connsiteY1" fmla="*/ 3046853 h 4473619"/>
              <a:gd name="connsiteX2" fmla="*/ 6188598 w 12192000"/>
              <a:gd name="connsiteY2" fmla="*/ 4250805 h 4473619"/>
              <a:gd name="connsiteX3" fmla="*/ 12178164 w 12192000"/>
              <a:gd name="connsiteY3" fmla="*/ 3138496 h 4473619"/>
              <a:gd name="connsiteX4" fmla="*/ 12192000 w 12192000"/>
              <a:gd name="connsiteY4" fmla="*/ 3130067 h 4473619"/>
              <a:gd name="connsiteX5" fmla="*/ 12192000 w 12192000"/>
              <a:gd name="connsiteY5" fmla="*/ 4473619 h 4473619"/>
              <a:gd name="connsiteX6" fmla="*/ 0 w 12192000"/>
              <a:gd name="connsiteY6" fmla="*/ 4473619 h 4473619"/>
              <a:gd name="connsiteX7" fmla="*/ 6188598 w 12192000"/>
              <a:gd name="connsiteY7" fmla="*/ 0 h 4473619"/>
              <a:gd name="connsiteX8" fmla="*/ 12178164 w 12192000"/>
              <a:gd name="connsiteY8" fmla="*/ 1112309 h 4473619"/>
              <a:gd name="connsiteX9" fmla="*/ 12192000 w 12192000"/>
              <a:gd name="connsiteY9" fmla="*/ 1120738 h 4473619"/>
              <a:gd name="connsiteX10" fmla="*/ 12192000 w 12192000"/>
              <a:gd name="connsiteY10" fmla="*/ 3130066 h 4473619"/>
              <a:gd name="connsiteX11" fmla="*/ 12178164 w 12192000"/>
              <a:gd name="connsiteY11" fmla="*/ 3138495 h 4473619"/>
              <a:gd name="connsiteX12" fmla="*/ 6188598 w 12192000"/>
              <a:gd name="connsiteY12" fmla="*/ 4250804 h 4473619"/>
              <a:gd name="connsiteX13" fmla="*/ 48605 w 12192000"/>
              <a:gd name="connsiteY13" fmla="*/ 3046852 h 4473619"/>
              <a:gd name="connsiteX14" fmla="*/ 0 w 12192000"/>
              <a:gd name="connsiteY14" fmla="*/ 3013306 h 4473619"/>
              <a:gd name="connsiteX15" fmla="*/ 0 w 12192000"/>
              <a:gd name="connsiteY15" fmla="*/ 1237498 h 4473619"/>
              <a:gd name="connsiteX16" fmla="*/ 48605 w 12192000"/>
              <a:gd name="connsiteY16" fmla="*/ 1203952 h 4473619"/>
              <a:gd name="connsiteX17" fmla="*/ 6188598 w 12192000"/>
              <a:gd name="connsiteY17" fmla="*/ 0 h 447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4473619">
                <a:moveTo>
                  <a:pt x="0" y="3013307"/>
                </a:moveTo>
                <a:lnTo>
                  <a:pt x="48605" y="3046853"/>
                </a:lnTo>
                <a:cubicBezTo>
                  <a:pt x="1148698" y="3759220"/>
                  <a:pt x="3484661" y="4250805"/>
                  <a:pt x="6188598" y="4250805"/>
                </a:cubicBezTo>
                <a:cubicBezTo>
                  <a:pt x="8774972" y="4250805"/>
                  <a:pt x="11024675" y="3801037"/>
                  <a:pt x="12178164" y="3138496"/>
                </a:cubicBezTo>
                <a:lnTo>
                  <a:pt x="12192000" y="3130067"/>
                </a:lnTo>
                <a:lnTo>
                  <a:pt x="12192000" y="4473619"/>
                </a:lnTo>
                <a:lnTo>
                  <a:pt x="0" y="4473619"/>
                </a:lnTo>
                <a:close/>
                <a:moveTo>
                  <a:pt x="6188598" y="0"/>
                </a:moveTo>
                <a:cubicBezTo>
                  <a:pt x="8774972" y="0"/>
                  <a:pt x="11024675" y="449768"/>
                  <a:pt x="12178164" y="1112309"/>
                </a:cubicBezTo>
                <a:lnTo>
                  <a:pt x="12192000" y="1120738"/>
                </a:lnTo>
                <a:lnTo>
                  <a:pt x="12192000" y="3130066"/>
                </a:lnTo>
                <a:lnTo>
                  <a:pt x="12178164" y="3138495"/>
                </a:lnTo>
                <a:cubicBezTo>
                  <a:pt x="11024675" y="3801036"/>
                  <a:pt x="8774972" y="4250804"/>
                  <a:pt x="6188598" y="4250804"/>
                </a:cubicBezTo>
                <a:cubicBezTo>
                  <a:pt x="3484661" y="4250804"/>
                  <a:pt x="1148698" y="3759219"/>
                  <a:pt x="48605" y="3046852"/>
                </a:cubicBezTo>
                <a:lnTo>
                  <a:pt x="0" y="3013306"/>
                </a:lnTo>
                <a:lnTo>
                  <a:pt x="0" y="1237498"/>
                </a:lnTo>
                <a:lnTo>
                  <a:pt x="48605" y="1203952"/>
                </a:lnTo>
                <a:cubicBezTo>
                  <a:pt x="1148698" y="491585"/>
                  <a:pt x="3484661" y="0"/>
                  <a:pt x="6188598" y="0"/>
                </a:cubicBezTo>
                <a:close/>
              </a:path>
            </a:pathLst>
          </a:custGeom>
          <a:blipFill dpi="0" rotWithShape="1">
            <a:blip r:embed="rId2" cstate="email">
              <a:alphaModFix amt="60000"/>
            </a:blip>
            <a:srcRect/>
            <a:stretch>
              <a:fillRect l="1471" t="1237" r="1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-193964" y="2384381"/>
            <a:ext cx="12565129" cy="4473619"/>
          </a:xfrm>
          <a:custGeom>
            <a:avLst/>
            <a:gdLst>
              <a:gd name="connsiteX0" fmla="*/ 0 w 12192000"/>
              <a:gd name="connsiteY0" fmla="*/ 3013307 h 4473619"/>
              <a:gd name="connsiteX1" fmla="*/ 48605 w 12192000"/>
              <a:gd name="connsiteY1" fmla="*/ 3046853 h 4473619"/>
              <a:gd name="connsiteX2" fmla="*/ 6188598 w 12192000"/>
              <a:gd name="connsiteY2" fmla="*/ 4250805 h 4473619"/>
              <a:gd name="connsiteX3" fmla="*/ 12178164 w 12192000"/>
              <a:gd name="connsiteY3" fmla="*/ 3138496 h 4473619"/>
              <a:gd name="connsiteX4" fmla="*/ 12192000 w 12192000"/>
              <a:gd name="connsiteY4" fmla="*/ 3130067 h 4473619"/>
              <a:gd name="connsiteX5" fmla="*/ 12192000 w 12192000"/>
              <a:gd name="connsiteY5" fmla="*/ 4473619 h 4473619"/>
              <a:gd name="connsiteX6" fmla="*/ 0 w 12192000"/>
              <a:gd name="connsiteY6" fmla="*/ 4473619 h 4473619"/>
              <a:gd name="connsiteX7" fmla="*/ 6188598 w 12192000"/>
              <a:gd name="connsiteY7" fmla="*/ 0 h 4473619"/>
              <a:gd name="connsiteX8" fmla="*/ 12178164 w 12192000"/>
              <a:gd name="connsiteY8" fmla="*/ 1112309 h 4473619"/>
              <a:gd name="connsiteX9" fmla="*/ 12192000 w 12192000"/>
              <a:gd name="connsiteY9" fmla="*/ 1120738 h 4473619"/>
              <a:gd name="connsiteX10" fmla="*/ 12192000 w 12192000"/>
              <a:gd name="connsiteY10" fmla="*/ 3130066 h 4473619"/>
              <a:gd name="connsiteX11" fmla="*/ 12178164 w 12192000"/>
              <a:gd name="connsiteY11" fmla="*/ 3138495 h 4473619"/>
              <a:gd name="connsiteX12" fmla="*/ 6188598 w 12192000"/>
              <a:gd name="connsiteY12" fmla="*/ 4250804 h 4473619"/>
              <a:gd name="connsiteX13" fmla="*/ 48605 w 12192000"/>
              <a:gd name="connsiteY13" fmla="*/ 3046852 h 4473619"/>
              <a:gd name="connsiteX14" fmla="*/ 0 w 12192000"/>
              <a:gd name="connsiteY14" fmla="*/ 3013306 h 4473619"/>
              <a:gd name="connsiteX15" fmla="*/ 0 w 12192000"/>
              <a:gd name="connsiteY15" fmla="*/ 1237498 h 4473619"/>
              <a:gd name="connsiteX16" fmla="*/ 48605 w 12192000"/>
              <a:gd name="connsiteY16" fmla="*/ 1203952 h 4473619"/>
              <a:gd name="connsiteX17" fmla="*/ 6188598 w 12192000"/>
              <a:gd name="connsiteY17" fmla="*/ 0 h 447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4473619">
                <a:moveTo>
                  <a:pt x="0" y="3013307"/>
                </a:moveTo>
                <a:lnTo>
                  <a:pt x="48605" y="3046853"/>
                </a:lnTo>
                <a:cubicBezTo>
                  <a:pt x="1148698" y="3759220"/>
                  <a:pt x="3484661" y="4250805"/>
                  <a:pt x="6188598" y="4250805"/>
                </a:cubicBezTo>
                <a:cubicBezTo>
                  <a:pt x="8774972" y="4250805"/>
                  <a:pt x="11024675" y="3801037"/>
                  <a:pt x="12178164" y="3138496"/>
                </a:cubicBezTo>
                <a:lnTo>
                  <a:pt x="12192000" y="3130067"/>
                </a:lnTo>
                <a:lnTo>
                  <a:pt x="12192000" y="4473619"/>
                </a:lnTo>
                <a:lnTo>
                  <a:pt x="0" y="4473619"/>
                </a:lnTo>
                <a:close/>
                <a:moveTo>
                  <a:pt x="6188598" y="0"/>
                </a:moveTo>
                <a:cubicBezTo>
                  <a:pt x="8774972" y="0"/>
                  <a:pt x="11024675" y="449768"/>
                  <a:pt x="12178164" y="1112309"/>
                </a:cubicBezTo>
                <a:lnTo>
                  <a:pt x="12192000" y="1120738"/>
                </a:lnTo>
                <a:lnTo>
                  <a:pt x="12192000" y="3130066"/>
                </a:lnTo>
                <a:lnTo>
                  <a:pt x="12178164" y="3138495"/>
                </a:lnTo>
                <a:cubicBezTo>
                  <a:pt x="11024675" y="3801036"/>
                  <a:pt x="8774972" y="4250804"/>
                  <a:pt x="6188598" y="4250804"/>
                </a:cubicBezTo>
                <a:cubicBezTo>
                  <a:pt x="3484661" y="4250804"/>
                  <a:pt x="1148698" y="3759219"/>
                  <a:pt x="48605" y="3046852"/>
                </a:cubicBezTo>
                <a:lnTo>
                  <a:pt x="0" y="3013306"/>
                </a:lnTo>
                <a:lnTo>
                  <a:pt x="0" y="1237498"/>
                </a:lnTo>
                <a:lnTo>
                  <a:pt x="48605" y="1203952"/>
                </a:lnTo>
                <a:cubicBezTo>
                  <a:pt x="1148698" y="491585"/>
                  <a:pt x="3484661" y="0"/>
                  <a:pt x="6188598" y="0"/>
                </a:cubicBezTo>
                <a:close/>
              </a:path>
            </a:pathLst>
          </a:custGeom>
          <a:blipFill dpi="0" rotWithShape="1">
            <a:blip r:embed="rId3" cstate="email">
              <a:alphaModFix amt="16000"/>
            </a:blip>
            <a:srcRect/>
            <a:stretch>
              <a:fillRect l="1471" t="1237" r="1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-37376" y="7155"/>
            <a:ext cx="12266752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等腰三角形 6"/>
          <p:cNvSpPr/>
          <p:nvPr userDrawn="1"/>
        </p:nvSpPr>
        <p:spPr>
          <a:xfrm rot="16200000">
            <a:off x="4164262" y="845140"/>
            <a:ext cx="277000" cy="229413"/>
          </a:xfrm>
          <a:prstGeom prst="triangle">
            <a:avLst/>
          </a:prstGeom>
          <a:solidFill>
            <a:srgbClr val="D5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5DDDD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 flipH="1">
            <a:off x="7759460" y="833231"/>
            <a:ext cx="277000" cy="229413"/>
          </a:xfrm>
          <a:prstGeom prst="triangle">
            <a:avLst/>
          </a:prstGeom>
          <a:solidFill>
            <a:srgbClr val="D5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5DDDD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3629311" y="-41236"/>
            <a:ext cx="4933379" cy="1359890"/>
          </a:xfrm>
          <a:prstGeom prst="rect">
            <a:avLst/>
          </a:prstGeom>
          <a:noFill/>
          <a:ln w="38100">
            <a:solidFill>
              <a:srgbClr val="D5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4413108" y="126289"/>
            <a:ext cx="3365784" cy="968975"/>
            <a:chOff x="4849183" y="439251"/>
            <a:chExt cx="3365784" cy="968975"/>
          </a:xfrm>
        </p:grpSpPr>
        <p:sp>
          <p:nvSpPr>
            <p:cNvPr id="35" name="文本框 34"/>
            <p:cNvSpPr txBox="1"/>
            <p:nvPr/>
          </p:nvSpPr>
          <p:spPr>
            <a:xfrm>
              <a:off x="4849183" y="439251"/>
              <a:ext cx="3365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西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学 海 路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东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5DDDD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756067" y="1173667"/>
              <a:ext cx="154318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>
                    <a:glow>
                      <a:srgbClr val="026F66"/>
                    </a:glo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Xue Hai 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>
                    <a:glow>
                      <a:srgbClr val="026F66"/>
                    </a:glo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Rd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>
                    <a:glow>
                      <a:srgbClr val="026F66"/>
                    </a:glo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.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5DDDD"/>
                </a:solidFill>
                <a:effectLst>
                  <a:glow>
                    <a:srgbClr val="026F66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974607" y="1131227"/>
              <a:ext cx="67904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W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5DDD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349171" y="1131227"/>
              <a:ext cx="6149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5DDDD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E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5DDD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4" name="任意多边形: 形状 43"/>
          <p:cNvSpPr/>
          <p:nvPr userDrawn="1"/>
        </p:nvSpPr>
        <p:spPr>
          <a:xfrm>
            <a:off x="-37376" y="135"/>
            <a:ext cx="12266752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5" name="任意多边形: 形状 44"/>
          <p:cNvSpPr/>
          <p:nvPr userDrawn="1"/>
        </p:nvSpPr>
        <p:spPr>
          <a:xfrm>
            <a:off x="-37376" y="-1623"/>
            <a:ext cx="12266752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586"/>
            </a:stretch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5014726" y="1239586"/>
            <a:ext cx="2162548" cy="2091309"/>
            <a:chOff x="2867491" y="1160073"/>
            <a:chExt cx="2376991" cy="2298688"/>
          </a:xfrm>
        </p:grpSpPr>
        <p:sp>
          <p:nvSpPr>
            <p:cNvPr id="47" name="椭圆 46"/>
            <p:cNvSpPr/>
            <p:nvPr/>
          </p:nvSpPr>
          <p:spPr>
            <a:xfrm>
              <a:off x="2867491" y="1160073"/>
              <a:ext cx="2376991" cy="2298688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 t="3"/>
              </a:stretch>
            </a:blipFill>
            <a:ln>
              <a:noFill/>
            </a:ln>
            <a:effectLst>
              <a:outerShdw blurRad="381000" dist="76200" dir="5400000" sx="102000" sy="102000" algn="t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2867491" y="1160073"/>
              <a:ext cx="2376991" cy="2298688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1731412" y="5075351"/>
            <a:ext cx="877163" cy="369332"/>
          </a:xfrm>
        </p:spPr>
        <p:txBody>
          <a:bodyPr vert="horz" wrap="non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第一章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505888" y="5630321"/>
            <a:ext cx="1328211" cy="43088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研究背景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 hasCustomPrompt="1"/>
          </p:nvPr>
        </p:nvSpPr>
        <p:spPr>
          <a:xfrm>
            <a:off x="3464954" y="5630321"/>
            <a:ext cx="1328211" cy="43088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研究内容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3690478" y="5087445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第二章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5431896" y="5630321"/>
            <a:ext cx="1328211" cy="43088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数据分析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57420" y="5089897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第三章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7629716" y="5075351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第四章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7" hasCustomPrompt="1"/>
          </p:nvPr>
        </p:nvSpPr>
        <p:spPr>
          <a:xfrm>
            <a:off x="7404192" y="5630321"/>
            <a:ext cx="1328211" cy="43088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研究结论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9602013" y="5087445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第五章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9" hasCustomPrompt="1"/>
          </p:nvPr>
        </p:nvSpPr>
        <p:spPr>
          <a:xfrm>
            <a:off x="9376489" y="5630321"/>
            <a:ext cx="1328211" cy="43088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反思展望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 rot="16200000" flipH="1">
            <a:off x="5267632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5400000" flipH="1">
            <a:off x="8653350" y="3298871"/>
            <a:ext cx="6730636" cy="363901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" name="等腰三角形 5"/>
          <p:cNvSpPr/>
          <p:nvPr userDrawn="1"/>
        </p:nvSpPr>
        <p:spPr>
          <a:xfrm rot="5400000">
            <a:off x="62108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 rot="16200000">
            <a:off x="-3189239" y="3328522"/>
            <a:ext cx="6730636" cy="363901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16200000" flipH="1">
            <a:off x="5261369" y="78786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72631" y="-107880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" name="等腰三角形 9"/>
          <p:cNvSpPr/>
          <p:nvPr userDrawn="1"/>
        </p:nvSpPr>
        <p:spPr>
          <a:xfrm>
            <a:off x="-40241" y="489585"/>
            <a:ext cx="12192000" cy="63565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3175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 rot="10800000">
            <a:off x="-5873" y="5677755"/>
            <a:ext cx="12218918" cy="1189611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064796" y="4135567"/>
            <a:ext cx="8094750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1" i="0" u="none" strike="noStrike" kern="1200" cap="none" spc="0" normalizeH="0" baseline="0" noProof="0" dirty="0">
                <a:ln>
                  <a:noFill/>
                </a:ln>
                <a:solidFill>
                  <a:srgbClr val="026F66">
                    <a:alpha val="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李旭科毛笔行书" panose="02010600030101010101" pitchFamily="2" charset="-122"/>
                <a:cs typeface="Open Sans" panose="020B0606030504020204" pitchFamily="34" charset="0"/>
              </a:rPr>
              <a:t>SHNU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026F66">
                  <a:alpha val="5000"/>
                </a:srgbClr>
              </a:solidFill>
              <a:effectLst/>
              <a:uLnTx/>
              <a:uFillTx/>
              <a:latin typeface="Bell MT" panose="02020503060305020303" pitchFamily="18" charset="0"/>
              <a:ea typeface="李旭科毛笔行书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椭圆 12"/>
          <p:cNvSpPr/>
          <p:nvPr userDrawn="1"/>
        </p:nvSpPr>
        <p:spPr>
          <a:xfrm rot="5400000">
            <a:off x="4172749" y="281537"/>
            <a:ext cx="3846501" cy="3200403"/>
          </a:xfrm>
          <a:prstGeom prst="ellipse">
            <a:avLst/>
          </a:prstGeom>
          <a:gradFill>
            <a:gsLst>
              <a:gs pos="0">
                <a:srgbClr val="026F66">
                  <a:alpha val="10000"/>
                </a:srgbClr>
              </a:gs>
              <a:gs pos="15000">
                <a:srgbClr val="026F66">
                  <a:alpha val="0"/>
                </a:srgbClr>
              </a:gs>
              <a:gs pos="85000">
                <a:srgbClr val="026F66">
                  <a:alpha val="0"/>
                </a:srgbClr>
              </a:gs>
              <a:gs pos="100000">
                <a:srgbClr val="026F66">
                  <a:alpha val="10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 rot="687232">
            <a:off x="5024306" y="1381819"/>
            <a:ext cx="2102252" cy="2274501"/>
          </a:xfrm>
          <a:prstGeom prst="rect">
            <a:avLst/>
          </a:prstGeom>
          <a:blipFill dpi="0" rotWithShape="1">
            <a:blip r:embed="rId3" cstate="email">
              <a:alphaModFix amt="20000"/>
              <a:lum bright="70000" contrast="-70000"/>
            </a:blip>
            <a:srcRect/>
            <a:stretch>
              <a:fillRect l="-4224" r="-10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 userDrawn="1"/>
        </p:nvSpPr>
        <p:spPr>
          <a:xfrm>
            <a:off x="5080180" y="1738123"/>
            <a:ext cx="1940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5000">
                      <a:prstClr val="white">
                        <a:alpha val="90000"/>
                      </a:prstClr>
                    </a:gs>
                    <a:gs pos="100000">
                      <a:srgbClr val="B2C0C0">
                        <a:alpha val="9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Bahnschrift Light SemiCondensed" panose="020B0502040204020203" pitchFamily="34" charset="0"/>
                <a:ea typeface="优设标题黑" panose="00000500000000000000" pitchFamily="2" charset="-122"/>
              </a:rPr>
              <a:t>01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5000">
                    <a:prstClr val="white">
                      <a:alpha val="90000"/>
                    </a:prstClr>
                  </a:gs>
                  <a:gs pos="100000">
                    <a:srgbClr val="B2C0C0">
                      <a:alpha val="9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Bahnschrift Light SemiCondensed" panose="020B0502040204020203" pitchFamily="34" charset="0"/>
              <a:ea typeface="优设标题黑" panose="00000500000000000000" pitchFamily="2" charset="-122"/>
            </a:endParaRPr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-13459" y="-9368"/>
            <a:ext cx="12218918" cy="3676959"/>
          </a:xfrm>
          <a:custGeom>
            <a:avLst/>
            <a:gdLst>
              <a:gd name="connsiteX0" fmla="*/ 0 w 12218918"/>
              <a:gd name="connsiteY0" fmla="*/ 0 h 3676959"/>
              <a:gd name="connsiteX1" fmla="*/ 12218918 w 12218918"/>
              <a:gd name="connsiteY1" fmla="*/ 0 h 3676959"/>
              <a:gd name="connsiteX2" fmla="*/ 12218918 w 12218918"/>
              <a:gd name="connsiteY2" fmla="*/ 406710 h 3676959"/>
              <a:gd name="connsiteX3" fmla="*/ 12152441 w 12218918"/>
              <a:gd name="connsiteY3" fmla="*/ 492160 h 3676959"/>
              <a:gd name="connsiteX4" fmla="*/ 9830228 w 12218918"/>
              <a:gd name="connsiteY4" fmla="*/ 1902075 h 3676959"/>
              <a:gd name="connsiteX5" fmla="*/ 6878434 w 12218918"/>
              <a:gd name="connsiteY5" fmla="*/ 3365916 h 3676959"/>
              <a:gd name="connsiteX6" fmla="*/ 6181286 w 12218918"/>
              <a:gd name="connsiteY6" fmla="*/ 3666908 h 3676959"/>
              <a:gd name="connsiteX7" fmla="*/ 6133608 w 12218918"/>
              <a:gd name="connsiteY7" fmla="*/ 3669791 h 3676959"/>
              <a:gd name="connsiteX8" fmla="*/ 6103463 w 12218918"/>
              <a:gd name="connsiteY8" fmla="*/ 3670967 h 3676959"/>
              <a:gd name="connsiteX9" fmla="*/ 6103463 w 12218918"/>
              <a:gd name="connsiteY9" fmla="*/ 3676959 h 3676959"/>
              <a:gd name="connsiteX10" fmla="*/ 6103462 w 12218918"/>
              <a:gd name="connsiteY10" fmla="*/ 3676959 h 3676959"/>
              <a:gd name="connsiteX11" fmla="*/ 6103462 w 12218918"/>
              <a:gd name="connsiteY11" fmla="*/ 3670967 h 3676959"/>
              <a:gd name="connsiteX12" fmla="*/ 6099495 w 12218918"/>
              <a:gd name="connsiteY12" fmla="*/ 3671121 h 3676959"/>
              <a:gd name="connsiteX13" fmla="*/ 6099495 w 12218918"/>
              <a:gd name="connsiteY13" fmla="*/ 3671244 h 3676959"/>
              <a:gd name="connsiteX14" fmla="*/ 6097918 w 12218918"/>
              <a:gd name="connsiteY14" fmla="*/ 3671183 h 3676959"/>
              <a:gd name="connsiteX15" fmla="*/ 6096342 w 12218918"/>
              <a:gd name="connsiteY15" fmla="*/ 3671244 h 3676959"/>
              <a:gd name="connsiteX16" fmla="*/ 6096342 w 12218918"/>
              <a:gd name="connsiteY16" fmla="*/ 3671121 h 3676959"/>
              <a:gd name="connsiteX17" fmla="*/ 6092374 w 12218918"/>
              <a:gd name="connsiteY17" fmla="*/ 3670967 h 3676959"/>
              <a:gd name="connsiteX18" fmla="*/ 6092374 w 12218918"/>
              <a:gd name="connsiteY18" fmla="*/ 3676959 h 3676959"/>
              <a:gd name="connsiteX19" fmla="*/ 6092373 w 12218918"/>
              <a:gd name="connsiteY19" fmla="*/ 3676959 h 3676959"/>
              <a:gd name="connsiteX20" fmla="*/ 6092373 w 12218918"/>
              <a:gd name="connsiteY20" fmla="*/ 3670966 h 3676959"/>
              <a:gd name="connsiteX21" fmla="*/ 6062228 w 12218918"/>
              <a:gd name="connsiteY21" fmla="*/ 3669791 h 3676959"/>
              <a:gd name="connsiteX22" fmla="*/ 6014550 w 12218918"/>
              <a:gd name="connsiteY22" fmla="*/ 3666908 h 3676959"/>
              <a:gd name="connsiteX23" fmla="*/ 5317403 w 12218918"/>
              <a:gd name="connsiteY23" fmla="*/ 3365916 h 3676959"/>
              <a:gd name="connsiteX24" fmla="*/ 2365608 w 12218918"/>
              <a:gd name="connsiteY24" fmla="*/ 1902075 h 3676959"/>
              <a:gd name="connsiteX25" fmla="*/ 43395 w 12218918"/>
              <a:gd name="connsiteY25" fmla="*/ 492160 h 3676959"/>
              <a:gd name="connsiteX26" fmla="*/ 0 w 12218918"/>
              <a:gd name="connsiteY26" fmla="*/ 436380 h 367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218918" h="3676959">
                <a:moveTo>
                  <a:pt x="0" y="0"/>
                </a:moveTo>
                <a:lnTo>
                  <a:pt x="12218918" y="0"/>
                </a:lnTo>
                <a:lnTo>
                  <a:pt x="12218918" y="406710"/>
                </a:lnTo>
                <a:lnTo>
                  <a:pt x="12152441" y="492160"/>
                </a:lnTo>
                <a:cubicBezTo>
                  <a:pt x="11597118" y="1231230"/>
                  <a:pt x="11378344" y="1830938"/>
                  <a:pt x="9830228" y="1902075"/>
                </a:cubicBezTo>
                <a:cubicBezTo>
                  <a:pt x="7468032" y="2164456"/>
                  <a:pt x="7182359" y="3098211"/>
                  <a:pt x="6878434" y="3365916"/>
                </a:cubicBezTo>
                <a:cubicBezTo>
                  <a:pt x="6628851" y="3597248"/>
                  <a:pt x="6425435" y="3629196"/>
                  <a:pt x="6181286" y="3666908"/>
                </a:cubicBezTo>
                <a:cubicBezTo>
                  <a:pt x="6160187" y="3668583"/>
                  <a:pt x="6146030" y="3669306"/>
                  <a:pt x="6133608" y="3669791"/>
                </a:cubicBezTo>
                <a:lnTo>
                  <a:pt x="6103463" y="3670967"/>
                </a:lnTo>
                <a:lnTo>
                  <a:pt x="6103463" y="3676959"/>
                </a:lnTo>
                <a:lnTo>
                  <a:pt x="6103462" y="3676959"/>
                </a:lnTo>
                <a:lnTo>
                  <a:pt x="6103462" y="3670967"/>
                </a:lnTo>
                <a:lnTo>
                  <a:pt x="6099495" y="3671121"/>
                </a:lnTo>
                <a:lnTo>
                  <a:pt x="6099495" y="3671244"/>
                </a:lnTo>
                <a:lnTo>
                  <a:pt x="6097918" y="3671183"/>
                </a:lnTo>
                <a:lnTo>
                  <a:pt x="6096342" y="3671244"/>
                </a:lnTo>
                <a:lnTo>
                  <a:pt x="6096342" y="3671121"/>
                </a:lnTo>
                <a:lnTo>
                  <a:pt x="6092374" y="3670967"/>
                </a:lnTo>
                <a:lnTo>
                  <a:pt x="6092374" y="3676959"/>
                </a:lnTo>
                <a:lnTo>
                  <a:pt x="6092373" y="3676959"/>
                </a:lnTo>
                <a:lnTo>
                  <a:pt x="6092373" y="3670966"/>
                </a:lnTo>
                <a:lnTo>
                  <a:pt x="6062228" y="3669791"/>
                </a:lnTo>
                <a:cubicBezTo>
                  <a:pt x="6049807" y="3669306"/>
                  <a:pt x="6035649" y="3668583"/>
                  <a:pt x="6014550" y="3666908"/>
                </a:cubicBezTo>
                <a:cubicBezTo>
                  <a:pt x="5770402" y="3629196"/>
                  <a:pt x="5566986" y="3597248"/>
                  <a:pt x="5317403" y="3365916"/>
                </a:cubicBezTo>
                <a:cubicBezTo>
                  <a:pt x="5013477" y="3098211"/>
                  <a:pt x="4727805" y="2164456"/>
                  <a:pt x="2365608" y="1902075"/>
                </a:cubicBezTo>
                <a:cubicBezTo>
                  <a:pt x="817493" y="1830938"/>
                  <a:pt x="598719" y="1231230"/>
                  <a:pt x="43395" y="492160"/>
                </a:cubicBezTo>
                <a:lnTo>
                  <a:pt x="0" y="436380"/>
                </a:lnTo>
                <a:close/>
              </a:path>
            </a:pathLst>
          </a:custGeom>
          <a:ln>
            <a:noFill/>
          </a:ln>
          <a:effectLst>
            <a:outerShdw blurRad="1905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1" y="-17125"/>
            <a:ext cx="12213045" cy="369311"/>
          </a:xfrm>
          <a:prstGeom prst="rect">
            <a:avLst/>
          </a:prstGeom>
          <a:gradFill>
            <a:gsLst>
              <a:gs pos="31000">
                <a:schemeClr val="accent1">
                  <a:lumMod val="75000"/>
                  <a:alpha val="4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 rot="687232">
            <a:off x="5044874" y="1534219"/>
            <a:ext cx="2102252" cy="2274501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010997" y="4329218"/>
            <a:ext cx="4170006" cy="1200329"/>
          </a:xfr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200" b="1" spc="32">
                <a:solidFill>
                  <a:schemeClr val="accent4"/>
                </a:solidFill>
                <a:latin typeface="+mj-ea"/>
                <a:ea typeface="+mj-ea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研究背景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-2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1047653" y="3577"/>
            <a:ext cx="11144347" cy="783302"/>
          </a:xfrm>
          <a:prstGeom prst="rect">
            <a:avLst/>
          </a:prstGeom>
          <a:gradFill flip="none" rotWithShape="1">
            <a:gsLst>
              <a:gs pos="3000">
                <a:schemeClr val="accent4">
                  <a:alpha val="35000"/>
                </a:schemeClr>
              </a:gs>
              <a:gs pos="0">
                <a:schemeClr val="accent4">
                  <a:alpha val="21000"/>
                </a:schemeClr>
              </a:gs>
              <a:gs pos="27000">
                <a:schemeClr val="accent4">
                  <a:alpha val="10000"/>
                </a:schemeClr>
              </a:gs>
              <a:gs pos="97000">
                <a:schemeClr val="accent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" y="-5564"/>
            <a:ext cx="12191998" cy="686912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/>
        </p:nvSpPr>
        <p:spPr>
          <a:xfrm rot="16200000" flipH="1">
            <a:off x="1127549" y="2259335"/>
            <a:ext cx="7642789" cy="2277887"/>
          </a:xfrm>
          <a:custGeom>
            <a:avLst/>
            <a:gdLst>
              <a:gd name="connsiteX0" fmla="*/ 0 w 7313805"/>
              <a:gd name="connsiteY0" fmla="*/ 0 h 2411912"/>
              <a:gd name="connsiteX1" fmla="*/ 0 w 7313805"/>
              <a:gd name="connsiteY1" fmla="*/ 262030 h 2411912"/>
              <a:gd name="connsiteX2" fmla="*/ 67259 w 7313805"/>
              <a:gd name="connsiteY2" fmla="*/ 336270 h 2411912"/>
              <a:gd name="connsiteX3" fmla="*/ 1536342 w 7313805"/>
              <a:gd name="connsiteY3" fmla="*/ 1362016 h 2411912"/>
              <a:gd name="connsiteX4" fmla="*/ 3213442 w 7313805"/>
              <a:gd name="connsiteY4" fmla="*/ 2227921 h 2411912"/>
              <a:gd name="connsiteX5" fmla="*/ 3609536 w 7313805"/>
              <a:gd name="connsiteY5" fmla="*/ 2405967 h 2411912"/>
              <a:gd name="connsiteX6" fmla="*/ 3636625 w 7313805"/>
              <a:gd name="connsiteY6" fmla="*/ 2407672 h 2411912"/>
              <a:gd name="connsiteX7" fmla="*/ 3653752 w 7313805"/>
              <a:gd name="connsiteY7" fmla="*/ 2408368 h 2411912"/>
              <a:gd name="connsiteX8" fmla="*/ 3653752 w 7313805"/>
              <a:gd name="connsiteY8" fmla="*/ 2411912 h 2411912"/>
              <a:gd name="connsiteX9" fmla="*/ 3653753 w 7313805"/>
              <a:gd name="connsiteY9" fmla="*/ 2411912 h 2411912"/>
              <a:gd name="connsiteX10" fmla="*/ 3653753 w 7313805"/>
              <a:gd name="connsiteY10" fmla="*/ 2408368 h 2411912"/>
              <a:gd name="connsiteX11" fmla="*/ 3656007 w 7313805"/>
              <a:gd name="connsiteY11" fmla="*/ 2408459 h 2411912"/>
              <a:gd name="connsiteX12" fmla="*/ 3656007 w 7313805"/>
              <a:gd name="connsiteY12" fmla="*/ 2408532 h 2411912"/>
              <a:gd name="connsiteX13" fmla="*/ 3656903 w 7313805"/>
              <a:gd name="connsiteY13" fmla="*/ 2408495 h 2411912"/>
              <a:gd name="connsiteX14" fmla="*/ 3657798 w 7313805"/>
              <a:gd name="connsiteY14" fmla="*/ 2408532 h 2411912"/>
              <a:gd name="connsiteX15" fmla="*/ 3657798 w 7313805"/>
              <a:gd name="connsiteY15" fmla="*/ 2408459 h 2411912"/>
              <a:gd name="connsiteX16" fmla="*/ 3660053 w 7313805"/>
              <a:gd name="connsiteY16" fmla="*/ 2408368 h 2411912"/>
              <a:gd name="connsiteX17" fmla="*/ 3660053 w 7313805"/>
              <a:gd name="connsiteY17" fmla="*/ 2408367 h 2411912"/>
              <a:gd name="connsiteX18" fmla="*/ 3677180 w 7313805"/>
              <a:gd name="connsiteY18" fmla="*/ 2407672 h 2411912"/>
              <a:gd name="connsiteX19" fmla="*/ 3704269 w 7313805"/>
              <a:gd name="connsiteY19" fmla="*/ 2405967 h 2411912"/>
              <a:gd name="connsiteX20" fmla="*/ 4100363 w 7313805"/>
              <a:gd name="connsiteY20" fmla="*/ 2227921 h 2411912"/>
              <a:gd name="connsiteX21" fmla="*/ 5777464 w 7313805"/>
              <a:gd name="connsiteY21" fmla="*/ 1362016 h 2411912"/>
              <a:gd name="connsiteX22" fmla="*/ 7246547 w 7313805"/>
              <a:gd name="connsiteY22" fmla="*/ 336270 h 2411912"/>
              <a:gd name="connsiteX23" fmla="*/ 7313805 w 7313805"/>
              <a:gd name="connsiteY23" fmla="*/ 262031 h 2411912"/>
              <a:gd name="connsiteX24" fmla="*/ 7313805 w 7313805"/>
              <a:gd name="connsiteY24" fmla="*/ 1 h 2411912"/>
              <a:gd name="connsiteX25" fmla="*/ 7246547 w 7313805"/>
              <a:gd name="connsiteY25" fmla="*/ 74240 h 2411912"/>
              <a:gd name="connsiteX26" fmla="*/ 5777464 w 7313805"/>
              <a:gd name="connsiteY26" fmla="*/ 1099986 h 2411912"/>
              <a:gd name="connsiteX27" fmla="*/ 4100363 w 7313805"/>
              <a:gd name="connsiteY27" fmla="*/ 1965891 h 2411912"/>
              <a:gd name="connsiteX28" fmla="*/ 3704269 w 7313805"/>
              <a:gd name="connsiteY28" fmla="*/ 2143937 h 2411912"/>
              <a:gd name="connsiteX29" fmla="*/ 3677180 w 7313805"/>
              <a:gd name="connsiteY29" fmla="*/ 2145642 h 2411912"/>
              <a:gd name="connsiteX30" fmla="*/ 3660053 w 7313805"/>
              <a:gd name="connsiteY30" fmla="*/ 2146337 h 2411912"/>
              <a:gd name="connsiteX31" fmla="*/ 3660053 w 7313805"/>
              <a:gd name="connsiteY31" fmla="*/ 2146338 h 2411912"/>
              <a:gd name="connsiteX32" fmla="*/ 3657798 w 7313805"/>
              <a:gd name="connsiteY32" fmla="*/ 2146429 h 2411912"/>
              <a:gd name="connsiteX33" fmla="*/ 3657798 w 7313805"/>
              <a:gd name="connsiteY33" fmla="*/ 2146502 h 2411912"/>
              <a:gd name="connsiteX34" fmla="*/ 3656903 w 7313805"/>
              <a:gd name="connsiteY34" fmla="*/ 2146465 h 2411912"/>
              <a:gd name="connsiteX35" fmla="*/ 3656007 w 7313805"/>
              <a:gd name="connsiteY35" fmla="*/ 2146502 h 2411912"/>
              <a:gd name="connsiteX36" fmla="*/ 3656007 w 7313805"/>
              <a:gd name="connsiteY36" fmla="*/ 2146429 h 2411912"/>
              <a:gd name="connsiteX37" fmla="*/ 3653753 w 7313805"/>
              <a:gd name="connsiteY37" fmla="*/ 2146338 h 2411912"/>
              <a:gd name="connsiteX38" fmla="*/ 3653753 w 7313805"/>
              <a:gd name="connsiteY38" fmla="*/ 2149882 h 2411912"/>
              <a:gd name="connsiteX39" fmla="*/ 3653752 w 7313805"/>
              <a:gd name="connsiteY39" fmla="*/ 2149882 h 2411912"/>
              <a:gd name="connsiteX40" fmla="*/ 3653752 w 7313805"/>
              <a:gd name="connsiteY40" fmla="*/ 2146338 h 2411912"/>
              <a:gd name="connsiteX41" fmla="*/ 3636625 w 7313805"/>
              <a:gd name="connsiteY41" fmla="*/ 2145642 h 2411912"/>
              <a:gd name="connsiteX42" fmla="*/ 3609536 w 7313805"/>
              <a:gd name="connsiteY42" fmla="*/ 2143937 h 2411912"/>
              <a:gd name="connsiteX43" fmla="*/ 3213442 w 7313805"/>
              <a:gd name="connsiteY43" fmla="*/ 1965891 h 2411912"/>
              <a:gd name="connsiteX44" fmla="*/ 1536342 w 7313805"/>
              <a:gd name="connsiteY44" fmla="*/ 1099986 h 2411912"/>
              <a:gd name="connsiteX45" fmla="*/ 67259 w 7313805"/>
              <a:gd name="connsiteY45" fmla="*/ 74240 h 2411912"/>
              <a:gd name="connsiteX46" fmla="*/ 0 w 7313805"/>
              <a:gd name="connsiteY46" fmla="*/ 0 h 2411912"/>
              <a:gd name="connsiteX0-1" fmla="*/ 0 w 7313805"/>
              <a:gd name="connsiteY0-2" fmla="*/ 0 h 2411912"/>
              <a:gd name="connsiteX1-3" fmla="*/ 0 w 7313805"/>
              <a:gd name="connsiteY1-4" fmla="*/ 262030 h 2411912"/>
              <a:gd name="connsiteX2-5" fmla="*/ 67259 w 7313805"/>
              <a:gd name="connsiteY2-6" fmla="*/ 336270 h 2411912"/>
              <a:gd name="connsiteX3-7" fmla="*/ 1536342 w 7313805"/>
              <a:gd name="connsiteY3-8" fmla="*/ 1551266 h 2411912"/>
              <a:gd name="connsiteX4-9" fmla="*/ 3213442 w 7313805"/>
              <a:gd name="connsiteY4-10" fmla="*/ 2227921 h 2411912"/>
              <a:gd name="connsiteX5-11" fmla="*/ 3609536 w 7313805"/>
              <a:gd name="connsiteY5-12" fmla="*/ 2405967 h 2411912"/>
              <a:gd name="connsiteX6-13" fmla="*/ 3636625 w 7313805"/>
              <a:gd name="connsiteY6-14" fmla="*/ 2407672 h 2411912"/>
              <a:gd name="connsiteX7-15" fmla="*/ 3653752 w 7313805"/>
              <a:gd name="connsiteY7-16" fmla="*/ 2408368 h 2411912"/>
              <a:gd name="connsiteX8-17" fmla="*/ 3653752 w 7313805"/>
              <a:gd name="connsiteY8-18" fmla="*/ 2411912 h 2411912"/>
              <a:gd name="connsiteX9-19" fmla="*/ 3653753 w 7313805"/>
              <a:gd name="connsiteY9-20" fmla="*/ 2411912 h 2411912"/>
              <a:gd name="connsiteX10-21" fmla="*/ 3653753 w 7313805"/>
              <a:gd name="connsiteY10-22" fmla="*/ 2408368 h 2411912"/>
              <a:gd name="connsiteX11-23" fmla="*/ 3656007 w 7313805"/>
              <a:gd name="connsiteY11-24" fmla="*/ 2408459 h 2411912"/>
              <a:gd name="connsiteX12-25" fmla="*/ 3656007 w 7313805"/>
              <a:gd name="connsiteY12-26" fmla="*/ 2408532 h 2411912"/>
              <a:gd name="connsiteX13-27" fmla="*/ 3656903 w 7313805"/>
              <a:gd name="connsiteY13-28" fmla="*/ 2408495 h 2411912"/>
              <a:gd name="connsiteX14-29" fmla="*/ 3657798 w 7313805"/>
              <a:gd name="connsiteY14-30" fmla="*/ 2408532 h 2411912"/>
              <a:gd name="connsiteX15-31" fmla="*/ 3657798 w 7313805"/>
              <a:gd name="connsiteY15-32" fmla="*/ 2408459 h 2411912"/>
              <a:gd name="connsiteX16-33" fmla="*/ 3660053 w 7313805"/>
              <a:gd name="connsiteY16-34" fmla="*/ 2408368 h 2411912"/>
              <a:gd name="connsiteX17-35" fmla="*/ 3660053 w 7313805"/>
              <a:gd name="connsiteY17-36" fmla="*/ 2408367 h 2411912"/>
              <a:gd name="connsiteX18-37" fmla="*/ 3677180 w 7313805"/>
              <a:gd name="connsiteY18-38" fmla="*/ 2407672 h 2411912"/>
              <a:gd name="connsiteX19-39" fmla="*/ 3704269 w 7313805"/>
              <a:gd name="connsiteY19-40" fmla="*/ 2405967 h 2411912"/>
              <a:gd name="connsiteX20-41" fmla="*/ 4100363 w 7313805"/>
              <a:gd name="connsiteY20-42" fmla="*/ 2227921 h 2411912"/>
              <a:gd name="connsiteX21-43" fmla="*/ 5777464 w 7313805"/>
              <a:gd name="connsiteY21-44" fmla="*/ 1362016 h 2411912"/>
              <a:gd name="connsiteX22-45" fmla="*/ 7246547 w 7313805"/>
              <a:gd name="connsiteY22-46" fmla="*/ 336270 h 2411912"/>
              <a:gd name="connsiteX23-47" fmla="*/ 7313805 w 7313805"/>
              <a:gd name="connsiteY23-48" fmla="*/ 262031 h 2411912"/>
              <a:gd name="connsiteX24-49" fmla="*/ 7313805 w 7313805"/>
              <a:gd name="connsiteY24-50" fmla="*/ 1 h 2411912"/>
              <a:gd name="connsiteX25-51" fmla="*/ 7246547 w 7313805"/>
              <a:gd name="connsiteY25-52" fmla="*/ 74240 h 2411912"/>
              <a:gd name="connsiteX26-53" fmla="*/ 5777464 w 7313805"/>
              <a:gd name="connsiteY26-54" fmla="*/ 1099986 h 2411912"/>
              <a:gd name="connsiteX27-55" fmla="*/ 4100363 w 7313805"/>
              <a:gd name="connsiteY27-56" fmla="*/ 1965891 h 2411912"/>
              <a:gd name="connsiteX28-57" fmla="*/ 3704269 w 7313805"/>
              <a:gd name="connsiteY28-58" fmla="*/ 2143937 h 2411912"/>
              <a:gd name="connsiteX29-59" fmla="*/ 3677180 w 7313805"/>
              <a:gd name="connsiteY29-60" fmla="*/ 2145642 h 2411912"/>
              <a:gd name="connsiteX30-61" fmla="*/ 3660053 w 7313805"/>
              <a:gd name="connsiteY30-62" fmla="*/ 2146337 h 2411912"/>
              <a:gd name="connsiteX31-63" fmla="*/ 3660053 w 7313805"/>
              <a:gd name="connsiteY31-64" fmla="*/ 2146338 h 2411912"/>
              <a:gd name="connsiteX32-65" fmla="*/ 3657798 w 7313805"/>
              <a:gd name="connsiteY32-66" fmla="*/ 2146429 h 2411912"/>
              <a:gd name="connsiteX33-67" fmla="*/ 3657798 w 7313805"/>
              <a:gd name="connsiteY33-68" fmla="*/ 2146502 h 2411912"/>
              <a:gd name="connsiteX34-69" fmla="*/ 3656903 w 7313805"/>
              <a:gd name="connsiteY34-70" fmla="*/ 2146465 h 2411912"/>
              <a:gd name="connsiteX35-71" fmla="*/ 3656007 w 7313805"/>
              <a:gd name="connsiteY35-72" fmla="*/ 2146502 h 2411912"/>
              <a:gd name="connsiteX36-73" fmla="*/ 3656007 w 7313805"/>
              <a:gd name="connsiteY36-74" fmla="*/ 2146429 h 2411912"/>
              <a:gd name="connsiteX37-75" fmla="*/ 3653753 w 7313805"/>
              <a:gd name="connsiteY37-76" fmla="*/ 2146338 h 2411912"/>
              <a:gd name="connsiteX38-77" fmla="*/ 3653753 w 7313805"/>
              <a:gd name="connsiteY38-78" fmla="*/ 2149882 h 2411912"/>
              <a:gd name="connsiteX39-79" fmla="*/ 3653752 w 7313805"/>
              <a:gd name="connsiteY39-80" fmla="*/ 2149882 h 2411912"/>
              <a:gd name="connsiteX40-81" fmla="*/ 3653752 w 7313805"/>
              <a:gd name="connsiteY40-82" fmla="*/ 2146338 h 2411912"/>
              <a:gd name="connsiteX41-83" fmla="*/ 3636625 w 7313805"/>
              <a:gd name="connsiteY41-84" fmla="*/ 2145642 h 2411912"/>
              <a:gd name="connsiteX42-85" fmla="*/ 3609536 w 7313805"/>
              <a:gd name="connsiteY42-86" fmla="*/ 2143937 h 2411912"/>
              <a:gd name="connsiteX43-87" fmla="*/ 3213442 w 7313805"/>
              <a:gd name="connsiteY43-88" fmla="*/ 1965891 h 2411912"/>
              <a:gd name="connsiteX44-89" fmla="*/ 1536342 w 7313805"/>
              <a:gd name="connsiteY44-90" fmla="*/ 1099986 h 2411912"/>
              <a:gd name="connsiteX45-91" fmla="*/ 67259 w 7313805"/>
              <a:gd name="connsiteY45-92" fmla="*/ 74240 h 2411912"/>
              <a:gd name="connsiteX46-93" fmla="*/ 0 w 7313805"/>
              <a:gd name="connsiteY46-94" fmla="*/ 0 h 2411912"/>
              <a:gd name="connsiteX0-95" fmla="*/ 176581 w 7490386"/>
              <a:gd name="connsiteY0-96" fmla="*/ 0 h 2411912"/>
              <a:gd name="connsiteX1-97" fmla="*/ 176581 w 7490386"/>
              <a:gd name="connsiteY1-98" fmla="*/ 262030 h 2411912"/>
              <a:gd name="connsiteX2-99" fmla="*/ 0 w 7490386"/>
              <a:gd name="connsiteY2-100" fmla="*/ 508315 h 2411912"/>
              <a:gd name="connsiteX3-101" fmla="*/ 1712923 w 7490386"/>
              <a:gd name="connsiteY3-102" fmla="*/ 1551266 h 2411912"/>
              <a:gd name="connsiteX4-103" fmla="*/ 3390023 w 7490386"/>
              <a:gd name="connsiteY4-104" fmla="*/ 2227921 h 2411912"/>
              <a:gd name="connsiteX5-105" fmla="*/ 3786117 w 7490386"/>
              <a:gd name="connsiteY5-106" fmla="*/ 2405967 h 2411912"/>
              <a:gd name="connsiteX6-107" fmla="*/ 3813206 w 7490386"/>
              <a:gd name="connsiteY6-108" fmla="*/ 2407672 h 2411912"/>
              <a:gd name="connsiteX7-109" fmla="*/ 3830333 w 7490386"/>
              <a:gd name="connsiteY7-110" fmla="*/ 2408368 h 2411912"/>
              <a:gd name="connsiteX8-111" fmla="*/ 3830333 w 7490386"/>
              <a:gd name="connsiteY8-112" fmla="*/ 2411912 h 2411912"/>
              <a:gd name="connsiteX9-113" fmla="*/ 3830334 w 7490386"/>
              <a:gd name="connsiteY9-114" fmla="*/ 2411912 h 2411912"/>
              <a:gd name="connsiteX10-115" fmla="*/ 3830334 w 7490386"/>
              <a:gd name="connsiteY10-116" fmla="*/ 2408368 h 2411912"/>
              <a:gd name="connsiteX11-117" fmla="*/ 3832588 w 7490386"/>
              <a:gd name="connsiteY11-118" fmla="*/ 2408459 h 2411912"/>
              <a:gd name="connsiteX12-119" fmla="*/ 3832588 w 7490386"/>
              <a:gd name="connsiteY12-120" fmla="*/ 2408532 h 2411912"/>
              <a:gd name="connsiteX13-121" fmla="*/ 3833484 w 7490386"/>
              <a:gd name="connsiteY13-122" fmla="*/ 2408495 h 2411912"/>
              <a:gd name="connsiteX14-123" fmla="*/ 3834379 w 7490386"/>
              <a:gd name="connsiteY14-124" fmla="*/ 2408532 h 2411912"/>
              <a:gd name="connsiteX15-125" fmla="*/ 3834379 w 7490386"/>
              <a:gd name="connsiteY15-126" fmla="*/ 2408459 h 2411912"/>
              <a:gd name="connsiteX16-127" fmla="*/ 3836634 w 7490386"/>
              <a:gd name="connsiteY16-128" fmla="*/ 2408368 h 2411912"/>
              <a:gd name="connsiteX17-129" fmla="*/ 3836634 w 7490386"/>
              <a:gd name="connsiteY17-130" fmla="*/ 2408367 h 2411912"/>
              <a:gd name="connsiteX18-131" fmla="*/ 3853761 w 7490386"/>
              <a:gd name="connsiteY18-132" fmla="*/ 2407672 h 2411912"/>
              <a:gd name="connsiteX19-133" fmla="*/ 3880850 w 7490386"/>
              <a:gd name="connsiteY19-134" fmla="*/ 2405967 h 2411912"/>
              <a:gd name="connsiteX20-135" fmla="*/ 4276944 w 7490386"/>
              <a:gd name="connsiteY20-136" fmla="*/ 2227921 h 2411912"/>
              <a:gd name="connsiteX21-137" fmla="*/ 5954045 w 7490386"/>
              <a:gd name="connsiteY21-138" fmla="*/ 1362016 h 2411912"/>
              <a:gd name="connsiteX22-139" fmla="*/ 7423128 w 7490386"/>
              <a:gd name="connsiteY22-140" fmla="*/ 336270 h 2411912"/>
              <a:gd name="connsiteX23-141" fmla="*/ 7490386 w 7490386"/>
              <a:gd name="connsiteY23-142" fmla="*/ 262031 h 2411912"/>
              <a:gd name="connsiteX24-143" fmla="*/ 7490386 w 7490386"/>
              <a:gd name="connsiteY24-144" fmla="*/ 1 h 2411912"/>
              <a:gd name="connsiteX25-145" fmla="*/ 7423128 w 7490386"/>
              <a:gd name="connsiteY25-146" fmla="*/ 74240 h 2411912"/>
              <a:gd name="connsiteX26-147" fmla="*/ 5954045 w 7490386"/>
              <a:gd name="connsiteY26-148" fmla="*/ 1099986 h 2411912"/>
              <a:gd name="connsiteX27-149" fmla="*/ 4276944 w 7490386"/>
              <a:gd name="connsiteY27-150" fmla="*/ 1965891 h 2411912"/>
              <a:gd name="connsiteX28-151" fmla="*/ 3880850 w 7490386"/>
              <a:gd name="connsiteY28-152" fmla="*/ 2143937 h 2411912"/>
              <a:gd name="connsiteX29-153" fmla="*/ 3853761 w 7490386"/>
              <a:gd name="connsiteY29-154" fmla="*/ 2145642 h 2411912"/>
              <a:gd name="connsiteX30-155" fmla="*/ 3836634 w 7490386"/>
              <a:gd name="connsiteY30-156" fmla="*/ 2146337 h 2411912"/>
              <a:gd name="connsiteX31-157" fmla="*/ 3836634 w 7490386"/>
              <a:gd name="connsiteY31-158" fmla="*/ 2146338 h 2411912"/>
              <a:gd name="connsiteX32-159" fmla="*/ 3834379 w 7490386"/>
              <a:gd name="connsiteY32-160" fmla="*/ 2146429 h 2411912"/>
              <a:gd name="connsiteX33-161" fmla="*/ 3834379 w 7490386"/>
              <a:gd name="connsiteY33-162" fmla="*/ 2146502 h 2411912"/>
              <a:gd name="connsiteX34-163" fmla="*/ 3833484 w 7490386"/>
              <a:gd name="connsiteY34-164" fmla="*/ 2146465 h 2411912"/>
              <a:gd name="connsiteX35-165" fmla="*/ 3832588 w 7490386"/>
              <a:gd name="connsiteY35-166" fmla="*/ 2146502 h 2411912"/>
              <a:gd name="connsiteX36-167" fmla="*/ 3832588 w 7490386"/>
              <a:gd name="connsiteY36-168" fmla="*/ 2146429 h 2411912"/>
              <a:gd name="connsiteX37-169" fmla="*/ 3830334 w 7490386"/>
              <a:gd name="connsiteY37-170" fmla="*/ 2146338 h 2411912"/>
              <a:gd name="connsiteX38-171" fmla="*/ 3830334 w 7490386"/>
              <a:gd name="connsiteY38-172" fmla="*/ 2149882 h 2411912"/>
              <a:gd name="connsiteX39-173" fmla="*/ 3830333 w 7490386"/>
              <a:gd name="connsiteY39-174" fmla="*/ 2149882 h 2411912"/>
              <a:gd name="connsiteX40-175" fmla="*/ 3830333 w 7490386"/>
              <a:gd name="connsiteY40-176" fmla="*/ 2146338 h 2411912"/>
              <a:gd name="connsiteX41-177" fmla="*/ 3813206 w 7490386"/>
              <a:gd name="connsiteY41-178" fmla="*/ 2145642 h 2411912"/>
              <a:gd name="connsiteX42-179" fmla="*/ 3786117 w 7490386"/>
              <a:gd name="connsiteY42-180" fmla="*/ 2143937 h 2411912"/>
              <a:gd name="connsiteX43-181" fmla="*/ 3390023 w 7490386"/>
              <a:gd name="connsiteY43-182" fmla="*/ 1965891 h 2411912"/>
              <a:gd name="connsiteX44-183" fmla="*/ 1712923 w 7490386"/>
              <a:gd name="connsiteY44-184" fmla="*/ 1099986 h 2411912"/>
              <a:gd name="connsiteX45-185" fmla="*/ 243840 w 7490386"/>
              <a:gd name="connsiteY45-186" fmla="*/ 74240 h 2411912"/>
              <a:gd name="connsiteX46-187" fmla="*/ 176581 w 7490386"/>
              <a:gd name="connsiteY46-188" fmla="*/ 0 h 2411912"/>
              <a:gd name="connsiteX0-189" fmla="*/ 176581 w 7490386"/>
              <a:gd name="connsiteY0-190" fmla="*/ 0 h 2411912"/>
              <a:gd name="connsiteX1-191" fmla="*/ 176581 w 7490386"/>
              <a:gd name="connsiteY1-192" fmla="*/ 262030 h 2411912"/>
              <a:gd name="connsiteX2-193" fmla="*/ 0 w 7490386"/>
              <a:gd name="connsiteY2-194" fmla="*/ 508315 h 2411912"/>
              <a:gd name="connsiteX3-195" fmla="*/ 1712923 w 7490386"/>
              <a:gd name="connsiteY3-196" fmla="*/ 1551266 h 2411912"/>
              <a:gd name="connsiteX4-197" fmla="*/ 3390023 w 7490386"/>
              <a:gd name="connsiteY4-198" fmla="*/ 2227921 h 2411912"/>
              <a:gd name="connsiteX5-199" fmla="*/ 3786117 w 7490386"/>
              <a:gd name="connsiteY5-200" fmla="*/ 2405967 h 2411912"/>
              <a:gd name="connsiteX6-201" fmla="*/ 3813206 w 7490386"/>
              <a:gd name="connsiteY6-202" fmla="*/ 2407672 h 2411912"/>
              <a:gd name="connsiteX7-203" fmla="*/ 3830333 w 7490386"/>
              <a:gd name="connsiteY7-204" fmla="*/ 2408368 h 2411912"/>
              <a:gd name="connsiteX8-205" fmla="*/ 3830333 w 7490386"/>
              <a:gd name="connsiteY8-206" fmla="*/ 2411912 h 2411912"/>
              <a:gd name="connsiteX9-207" fmla="*/ 3830334 w 7490386"/>
              <a:gd name="connsiteY9-208" fmla="*/ 2411912 h 2411912"/>
              <a:gd name="connsiteX10-209" fmla="*/ 3830334 w 7490386"/>
              <a:gd name="connsiteY10-210" fmla="*/ 2408368 h 2411912"/>
              <a:gd name="connsiteX11-211" fmla="*/ 3832588 w 7490386"/>
              <a:gd name="connsiteY11-212" fmla="*/ 2408459 h 2411912"/>
              <a:gd name="connsiteX12-213" fmla="*/ 3832588 w 7490386"/>
              <a:gd name="connsiteY12-214" fmla="*/ 2408532 h 2411912"/>
              <a:gd name="connsiteX13-215" fmla="*/ 3833484 w 7490386"/>
              <a:gd name="connsiteY13-216" fmla="*/ 2408495 h 2411912"/>
              <a:gd name="connsiteX14-217" fmla="*/ 3834379 w 7490386"/>
              <a:gd name="connsiteY14-218" fmla="*/ 2408532 h 2411912"/>
              <a:gd name="connsiteX15-219" fmla="*/ 3834379 w 7490386"/>
              <a:gd name="connsiteY15-220" fmla="*/ 2408459 h 2411912"/>
              <a:gd name="connsiteX16-221" fmla="*/ 3836634 w 7490386"/>
              <a:gd name="connsiteY16-222" fmla="*/ 2408368 h 2411912"/>
              <a:gd name="connsiteX17-223" fmla="*/ 3836634 w 7490386"/>
              <a:gd name="connsiteY17-224" fmla="*/ 2408367 h 2411912"/>
              <a:gd name="connsiteX18-225" fmla="*/ 3853761 w 7490386"/>
              <a:gd name="connsiteY18-226" fmla="*/ 2407672 h 2411912"/>
              <a:gd name="connsiteX19-227" fmla="*/ 3880850 w 7490386"/>
              <a:gd name="connsiteY19-228" fmla="*/ 2405967 h 2411912"/>
              <a:gd name="connsiteX20-229" fmla="*/ 4276944 w 7490386"/>
              <a:gd name="connsiteY20-230" fmla="*/ 2227921 h 2411912"/>
              <a:gd name="connsiteX21-231" fmla="*/ 6030248 w 7490386"/>
              <a:gd name="connsiteY21-232" fmla="*/ 1671700 h 2411912"/>
              <a:gd name="connsiteX22-233" fmla="*/ 7423128 w 7490386"/>
              <a:gd name="connsiteY22-234" fmla="*/ 336270 h 2411912"/>
              <a:gd name="connsiteX23-235" fmla="*/ 7490386 w 7490386"/>
              <a:gd name="connsiteY23-236" fmla="*/ 262031 h 2411912"/>
              <a:gd name="connsiteX24-237" fmla="*/ 7490386 w 7490386"/>
              <a:gd name="connsiteY24-238" fmla="*/ 1 h 2411912"/>
              <a:gd name="connsiteX25-239" fmla="*/ 7423128 w 7490386"/>
              <a:gd name="connsiteY25-240" fmla="*/ 74240 h 2411912"/>
              <a:gd name="connsiteX26-241" fmla="*/ 5954045 w 7490386"/>
              <a:gd name="connsiteY26-242" fmla="*/ 1099986 h 2411912"/>
              <a:gd name="connsiteX27-243" fmla="*/ 4276944 w 7490386"/>
              <a:gd name="connsiteY27-244" fmla="*/ 1965891 h 2411912"/>
              <a:gd name="connsiteX28-245" fmla="*/ 3880850 w 7490386"/>
              <a:gd name="connsiteY28-246" fmla="*/ 2143937 h 2411912"/>
              <a:gd name="connsiteX29-247" fmla="*/ 3853761 w 7490386"/>
              <a:gd name="connsiteY29-248" fmla="*/ 2145642 h 2411912"/>
              <a:gd name="connsiteX30-249" fmla="*/ 3836634 w 7490386"/>
              <a:gd name="connsiteY30-250" fmla="*/ 2146337 h 2411912"/>
              <a:gd name="connsiteX31-251" fmla="*/ 3836634 w 7490386"/>
              <a:gd name="connsiteY31-252" fmla="*/ 2146338 h 2411912"/>
              <a:gd name="connsiteX32-253" fmla="*/ 3834379 w 7490386"/>
              <a:gd name="connsiteY32-254" fmla="*/ 2146429 h 2411912"/>
              <a:gd name="connsiteX33-255" fmla="*/ 3834379 w 7490386"/>
              <a:gd name="connsiteY33-256" fmla="*/ 2146502 h 2411912"/>
              <a:gd name="connsiteX34-257" fmla="*/ 3833484 w 7490386"/>
              <a:gd name="connsiteY34-258" fmla="*/ 2146465 h 2411912"/>
              <a:gd name="connsiteX35-259" fmla="*/ 3832588 w 7490386"/>
              <a:gd name="connsiteY35-260" fmla="*/ 2146502 h 2411912"/>
              <a:gd name="connsiteX36-261" fmla="*/ 3832588 w 7490386"/>
              <a:gd name="connsiteY36-262" fmla="*/ 2146429 h 2411912"/>
              <a:gd name="connsiteX37-263" fmla="*/ 3830334 w 7490386"/>
              <a:gd name="connsiteY37-264" fmla="*/ 2146338 h 2411912"/>
              <a:gd name="connsiteX38-265" fmla="*/ 3830334 w 7490386"/>
              <a:gd name="connsiteY38-266" fmla="*/ 2149882 h 2411912"/>
              <a:gd name="connsiteX39-267" fmla="*/ 3830333 w 7490386"/>
              <a:gd name="connsiteY39-268" fmla="*/ 2149882 h 2411912"/>
              <a:gd name="connsiteX40-269" fmla="*/ 3830333 w 7490386"/>
              <a:gd name="connsiteY40-270" fmla="*/ 2146338 h 2411912"/>
              <a:gd name="connsiteX41-271" fmla="*/ 3813206 w 7490386"/>
              <a:gd name="connsiteY41-272" fmla="*/ 2145642 h 2411912"/>
              <a:gd name="connsiteX42-273" fmla="*/ 3786117 w 7490386"/>
              <a:gd name="connsiteY42-274" fmla="*/ 2143937 h 2411912"/>
              <a:gd name="connsiteX43-275" fmla="*/ 3390023 w 7490386"/>
              <a:gd name="connsiteY43-276" fmla="*/ 1965891 h 2411912"/>
              <a:gd name="connsiteX44-277" fmla="*/ 1712923 w 7490386"/>
              <a:gd name="connsiteY44-278" fmla="*/ 1099986 h 2411912"/>
              <a:gd name="connsiteX45-279" fmla="*/ 243840 w 7490386"/>
              <a:gd name="connsiteY45-280" fmla="*/ 74240 h 2411912"/>
              <a:gd name="connsiteX46-281" fmla="*/ 176581 w 7490386"/>
              <a:gd name="connsiteY46-282" fmla="*/ 0 h 2411912"/>
              <a:gd name="connsiteX0-283" fmla="*/ 176581 w 7642789"/>
              <a:gd name="connsiteY0-284" fmla="*/ 0 h 2411912"/>
              <a:gd name="connsiteX1-285" fmla="*/ 176581 w 7642789"/>
              <a:gd name="connsiteY1-286" fmla="*/ 262030 h 2411912"/>
              <a:gd name="connsiteX2-287" fmla="*/ 0 w 7642789"/>
              <a:gd name="connsiteY2-288" fmla="*/ 508315 h 2411912"/>
              <a:gd name="connsiteX3-289" fmla="*/ 1712923 w 7642789"/>
              <a:gd name="connsiteY3-290" fmla="*/ 1551266 h 2411912"/>
              <a:gd name="connsiteX4-291" fmla="*/ 3390023 w 7642789"/>
              <a:gd name="connsiteY4-292" fmla="*/ 2227921 h 2411912"/>
              <a:gd name="connsiteX5-293" fmla="*/ 3786117 w 7642789"/>
              <a:gd name="connsiteY5-294" fmla="*/ 2405967 h 2411912"/>
              <a:gd name="connsiteX6-295" fmla="*/ 3813206 w 7642789"/>
              <a:gd name="connsiteY6-296" fmla="*/ 2407672 h 2411912"/>
              <a:gd name="connsiteX7-297" fmla="*/ 3830333 w 7642789"/>
              <a:gd name="connsiteY7-298" fmla="*/ 2408368 h 2411912"/>
              <a:gd name="connsiteX8-299" fmla="*/ 3830333 w 7642789"/>
              <a:gd name="connsiteY8-300" fmla="*/ 2411912 h 2411912"/>
              <a:gd name="connsiteX9-301" fmla="*/ 3830334 w 7642789"/>
              <a:gd name="connsiteY9-302" fmla="*/ 2411912 h 2411912"/>
              <a:gd name="connsiteX10-303" fmla="*/ 3830334 w 7642789"/>
              <a:gd name="connsiteY10-304" fmla="*/ 2408368 h 2411912"/>
              <a:gd name="connsiteX11-305" fmla="*/ 3832588 w 7642789"/>
              <a:gd name="connsiteY11-306" fmla="*/ 2408459 h 2411912"/>
              <a:gd name="connsiteX12-307" fmla="*/ 3832588 w 7642789"/>
              <a:gd name="connsiteY12-308" fmla="*/ 2408532 h 2411912"/>
              <a:gd name="connsiteX13-309" fmla="*/ 3833484 w 7642789"/>
              <a:gd name="connsiteY13-310" fmla="*/ 2408495 h 2411912"/>
              <a:gd name="connsiteX14-311" fmla="*/ 3834379 w 7642789"/>
              <a:gd name="connsiteY14-312" fmla="*/ 2408532 h 2411912"/>
              <a:gd name="connsiteX15-313" fmla="*/ 3834379 w 7642789"/>
              <a:gd name="connsiteY15-314" fmla="*/ 2408459 h 2411912"/>
              <a:gd name="connsiteX16-315" fmla="*/ 3836634 w 7642789"/>
              <a:gd name="connsiteY16-316" fmla="*/ 2408368 h 2411912"/>
              <a:gd name="connsiteX17-317" fmla="*/ 3836634 w 7642789"/>
              <a:gd name="connsiteY17-318" fmla="*/ 2408367 h 2411912"/>
              <a:gd name="connsiteX18-319" fmla="*/ 3853761 w 7642789"/>
              <a:gd name="connsiteY18-320" fmla="*/ 2407672 h 2411912"/>
              <a:gd name="connsiteX19-321" fmla="*/ 3880850 w 7642789"/>
              <a:gd name="connsiteY19-322" fmla="*/ 2405967 h 2411912"/>
              <a:gd name="connsiteX20-323" fmla="*/ 4276944 w 7642789"/>
              <a:gd name="connsiteY20-324" fmla="*/ 2227921 h 2411912"/>
              <a:gd name="connsiteX21-325" fmla="*/ 6030248 w 7642789"/>
              <a:gd name="connsiteY21-326" fmla="*/ 1671700 h 2411912"/>
              <a:gd name="connsiteX22-327" fmla="*/ 7423128 w 7642789"/>
              <a:gd name="connsiteY22-328" fmla="*/ 336270 h 2411912"/>
              <a:gd name="connsiteX23-329" fmla="*/ 7642789 w 7642789"/>
              <a:gd name="connsiteY23-330" fmla="*/ 89986 h 2411912"/>
              <a:gd name="connsiteX24-331" fmla="*/ 7490386 w 7642789"/>
              <a:gd name="connsiteY24-332" fmla="*/ 1 h 2411912"/>
              <a:gd name="connsiteX25-333" fmla="*/ 7423128 w 7642789"/>
              <a:gd name="connsiteY25-334" fmla="*/ 74240 h 2411912"/>
              <a:gd name="connsiteX26-335" fmla="*/ 5954045 w 7642789"/>
              <a:gd name="connsiteY26-336" fmla="*/ 1099986 h 2411912"/>
              <a:gd name="connsiteX27-337" fmla="*/ 4276944 w 7642789"/>
              <a:gd name="connsiteY27-338" fmla="*/ 1965891 h 2411912"/>
              <a:gd name="connsiteX28-339" fmla="*/ 3880850 w 7642789"/>
              <a:gd name="connsiteY28-340" fmla="*/ 2143937 h 2411912"/>
              <a:gd name="connsiteX29-341" fmla="*/ 3853761 w 7642789"/>
              <a:gd name="connsiteY29-342" fmla="*/ 2145642 h 2411912"/>
              <a:gd name="connsiteX30-343" fmla="*/ 3836634 w 7642789"/>
              <a:gd name="connsiteY30-344" fmla="*/ 2146337 h 2411912"/>
              <a:gd name="connsiteX31-345" fmla="*/ 3836634 w 7642789"/>
              <a:gd name="connsiteY31-346" fmla="*/ 2146338 h 2411912"/>
              <a:gd name="connsiteX32-347" fmla="*/ 3834379 w 7642789"/>
              <a:gd name="connsiteY32-348" fmla="*/ 2146429 h 2411912"/>
              <a:gd name="connsiteX33-349" fmla="*/ 3834379 w 7642789"/>
              <a:gd name="connsiteY33-350" fmla="*/ 2146502 h 2411912"/>
              <a:gd name="connsiteX34-351" fmla="*/ 3833484 w 7642789"/>
              <a:gd name="connsiteY34-352" fmla="*/ 2146465 h 2411912"/>
              <a:gd name="connsiteX35-353" fmla="*/ 3832588 w 7642789"/>
              <a:gd name="connsiteY35-354" fmla="*/ 2146502 h 2411912"/>
              <a:gd name="connsiteX36-355" fmla="*/ 3832588 w 7642789"/>
              <a:gd name="connsiteY36-356" fmla="*/ 2146429 h 2411912"/>
              <a:gd name="connsiteX37-357" fmla="*/ 3830334 w 7642789"/>
              <a:gd name="connsiteY37-358" fmla="*/ 2146338 h 2411912"/>
              <a:gd name="connsiteX38-359" fmla="*/ 3830334 w 7642789"/>
              <a:gd name="connsiteY38-360" fmla="*/ 2149882 h 2411912"/>
              <a:gd name="connsiteX39-361" fmla="*/ 3830333 w 7642789"/>
              <a:gd name="connsiteY39-362" fmla="*/ 2149882 h 2411912"/>
              <a:gd name="connsiteX40-363" fmla="*/ 3830333 w 7642789"/>
              <a:gd name="connsiteY40-364" fmla="*/ 2146338 h 2411912"/>
              <a:gd name="connsiteX41-365" fmla="*/ 3813206 w 7642789"/>
              <a:gd name="connsiteY41-366" fmla="*/ 2145642 h 2411912"/>
              <a:gd name="connsiteX42-367" fmla="*/ 3786117 w 7642789"/>
              <a:gd name="connsiteY42-368" fmla="*/ 2143937 h 2411912"/>
              <a:gd name="connsiteX43-369" fmla="*/ 3390023 w 7642789"/>
              <a:gd name="connsiteY43-370" fmla="*/ 1965891 h 2411912"/>
              <a:gd name="connsiteX44-371" fmla="*/ 1712923 w 7642789"/>
              <a:gd name="connsiteY44-372" fmla="*/ 1099986 h 2411912"/>
              <a:gd name="connsiteX45-373" fmla="*/ 243840 w 7642789"/>
              <a:gd name="connsiteY45-374" fmla="*/ 74240 h 2411912"/>
              <a:gd name="connsiteX46-375" fmla="*/ 176581 w 7642789"/>
              <a:gd name="connsiteY46-376" fmla="*/ 0 h 2411912"/>
              <a:gd name="connsiteX0-377" fmla="*/ 176581 w 7642789"/>
              <a:gd name="connsiteY0-378" fmla="*/ 0 h 2411912"/>
              <a:gd name="connsiteX1-379" fmla="*/ 176581 w 7642789"/>
              <a:gd name="connsiteY1-380" fmla="*/ 262030 h 2411912"/>
              <a:gd name="connsiteX2-381" fmla="*/ 0 w 7642789"/>
              <a:gd name="connsiteY2-382" fmla="*/ 508315 h 2411912"/>
              <a:gd name="connsiteX3-383" fmla="*/ 1712923 w 7642789"/>
              <a:gd name="connsiteY3-384" fmla="*/ 1551266 h 2411912"/>
              <a:gd name="connsiteX4-385" fmla="*/ 3390023 w 7642789"/>
              <a:gd name="connsiteY4-386" fmla="*/ 2227921 h 2411912"/>
              <a:gd name="connsiteX5-387" fmla="*/ 3786117 w 7642789"/>
              <a:gd name="connsiteY5-388" fmla="*/ 2405967 h 2411912"/>
              <a:gd name="connsiteX6-389" fmla="*/ 3813206 w 7642789"/>
              <a:gd name="connsiteY6-390" fmla="*/ 2407672 h 2411912"/>
              <a:gd name="connsiteX7-391" fmla="*/ 3830333 w 7642789"/>
              <a:gd name="connsiteY7-392" fmla="*/ 2408368 h 2411912"/>
              <a:gd name="connsiteX8-393" fmla="*/ 3830333 w 7642789"/>
              <a:gd name="connsiteY8-394" fmla="*/ 2411912 h 2411912"/>
              <a:gd name="connsiteX9-395" fmla="*/ 3830334 w 7642789"/>
              <a:gd name="connsiteY9-396" fmla="*/ 2411912 h 2411912"/>
              <a:gd name="connsiteX10-397" fmla="*/ 3830334 w 7642789"/>
              <a:gd name="connsiteY10-398" fmla="*/ 2408368 h 2411912"/>
              <a:gd name="connsiteX11-399" fmla="*/ 3832588 w 7642789"/>
              <a:gd name="connsiteY11-400" fmla="*/ 2408459 h 2411912"/>
              <a:gd name="connsiteX12-401" fmla="*/ 3832588 w 7642789"/>
              <a:gd name="connsiteY12-402" fmla="*/ 2408532 h 2411912"/>
              <a:gd name="connsiteX13-403" fmla="*/ 3833484 w 7642789"/>
              <a:gd name="connsiteY13-404" fmla="*/ 2408495 h 2411912"/>
              <a:gd name="connsiteX14-405" fmla="*/ 3834379 w 7642789"/>
              <a:gd name="connsiteY14-406" fmla="*/ 2408532 h 2411912"/>
              <a:gd name="connsiteX15-407" fmla="*/ 3834379 w 7642789"/>
              <a:gd name="connsiteY15-408" fmla="*/ 2408459 h 2411912"/>
              <a:gd name="connsiteX16-409" fmla="*/ 3836634 w 7642789"/>
              <a:gd name="connsiteY16-410" fmla="*/ 2408368 h 2411912"/>
              <a:gd name="connsiteX17-411" fmla="*/ 3836634 w 7642789"/>
              <a:gd name="connsiteY17-412" fmla="*/ 2408367 h 2411912"/>
              <a:gd name="connsiteX18-413" fmla="*/ 3853761 w 7642789"/>
              <a:gd name="connsiteY18-414" fmla="*/ 2407672 h 2411912"/>
              <a:gd name="connsiteX19-415" fmla="*/ 3880850 w 7642789"/>
              <a:gd name="connsiteY19-416" fmla="*/ 2405967 h 2411912"/>
              <a:gd name="connsiteX20-417" fmla="*/ 4276944 w 7642789"/>
              <a:gd name="connsiteY20-418" fmla="*/ 2227921 h 2411912"/>
              <a:gd name="connsiteX21-419" fmla="*/ 6030248 w 7642789"/>
              <a:gd name="connsiteY21-420" fmla="*/ 1671700 h 2411912"/>
              <a:gd name="connsiteX22-421" fmla="*/ 7514568 w 7642789"/>
              <a:gd name="connsiteY22-422" fmla="*/ 749179 h 2411912"/>
              <a:gd name="connsiteX23-423" fmla="*/ 7642789 w 7642789"/>
              <a:gd name="connsiteY23-424" fmla="*/ 89986 h 2411912"/>
              <a:gd name="connsiteX24-425" fmla="*/ 7490386 w 7642789"/>
              <a:gd name="connsiteY24-426" fmla="*/ 1 h 2411912"/>
              <a:gd name="connsiteX25-427" fmla="*/ 7423128 w 7642789"/>
              <a:gd name="connsiteY25-428" fmla="*/ 74240 h 2411912"/>
              <a:gd name="connsiteX26-429" fmla="*/ 5954045 w 7642789"/>
              <a:gd name="connsiteY26-430" fmla="*/ 1099986 h 2411912"/>
              <a:gd name="connsiteX27-431" fmla="*/ 4276944 w 7642789"/>
              <a:gd name="connsiteY27-432" fmla="*/ 1965891 h 2411912"/>
              <a:gd name="connsiteX28-433" fmla="*/ 3880850 w 7642789"/>
              <a:gd name="connsiteY28-434" fmla="*/ 2143937 h 2411912"/>
              <a:gd name="connsiteX29-435" fmla="*/ 3853761 w 7642789"/>
              <a:gd name="connsiteY29-436" fmla="*/ 2145642 h 2411912"/>
              <a:gd name="connsiteX30-437" fmla="*/ 3836634 w 7642789"/>
              <a:gd name="connsiteY30-438" fmla="*/ 2146337 h 2411912"/>
              <a:gd name="connsiteX31-439" fmla="*/ 3836634 w 7642789"/>
              <a:gd name="connsiteY31-440" fmla="*/ 2146338 h 2411912"/>
              <a:gd name="connsiteX32-441" fmla="*/ 3834379 w 7642789"/>
              <a:gd name="connsiteY32-442" fmla="*/ 2146429 h 2411912"/>
              <a:gd name="connsiteX33-443" fmla="*/ 3834379 w 7642789"/>
              <a:gd name="connsiteY33-444" fmla="*/ 2146502 h 2411912"/>
              <a:gd name="connsiteX34-445" fmla="*/ 3833484 w 7642789"/>
              <a:gd name="connsiteY34-446" fmla="*/ 2146465 h 2411912"/>
              <a:gd name="connsiteX35-447" fmla="*/ 3832588 w 7642789"/>
              <a:gd name="connsiteY35-448" fmla="*/ 2146502 h 2411912"/>
              <a:gd name="connsiteX36-449" fmla="*/ 3832588 w 7642789"/>
              <a:gd name="connsiteY36-450" fmla="*/ 2146429 h 2411912"/>
              <a:gd name="connsiteX37-451" fmla="*/ 3830334 w 7642789"/>
              <a:gd name="connsiteY37-452" fmla="*/ 2146338 h 2411912"/>
              <a:gd name="connsiteX38-453" fmla="*/ 3830334 w 7642789"/>
              <a:gd name="connsiteY38-454" fmla="*/ 2149882 h 2411912"/>
              <a:gd name="connsiteX39-455" fmla="*/ 3830333 w 7642789"/>
              <a:gd name="connsiteY39-456" fmla="*/ 2149882 h 2411912"/>
              <a:gd name="connsiteX40-457" fmla="*/ 3830333 w 7642789"/>
              <a:gd name="connsiteY40-458" fmla="*/ 2146338 h 2411912"/>
              <a:gd name="connsiteX41-459" fmla="*/ 3813206 w 7642789"/>
              <a:gd name="connsiteY41-460" fmla="*/ 2145642 h 2411912"/>
              <a:gd name="connsiteX42-461" fmla="*/ 3786117 w 7642789"/>
              <a:gd name="connsiteY42-462" fmla="*/ 2143937 h 2411912"/>
              <a:gd name="connsiteX43-463" fmla="*/ 3390023 w 7642789"/>
              <a:gd name="connsiteY43-464" fmla="*/ 1965891 h 2411912"/>
              <a:gd name="connsiteX44-465" fmla="*/ 1712923 w 7642789"/>
              <a:gd name="connsiteY44-466" fmla="*/ 1099986 h 2411912"/>
              <a:gd name="connsiteX45-467" fmla="*/ 243840 w 7642789"/>
              <a:gd name="connsiteY45-468" fmla="*/ 74240 h 2411912"/>
              <a:gd name="connsiteX46-469" fmla="*/ 176581 w 7642789"/>
              <a:gd name="connsiteY46-470" fmla="*/ 0 h 24119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</a:cxnLst>
            <a:rect l="l" t="t" r="r" b="b"/>
            <a:pathLst>
              <a:path w="7642789" h="2411912">
                <a:moveTo>
                  <a:pt x="176581" y="0"/>
                </a:moveTo>
                <a:lnTo>
                  <a:pt x="176581" y="262030"/>
                </a:lnTo>
                <a:lnTo>
                  <a:pt x="0" y="508315"/>
                </a:lnTo>
                <a:cubicBezTo>
                  <a:pt x="445101" y="1029499"/>
                  <a:pt x="707686" y="1503175"/>
                  <a:pt x="1712923" y="1551266"/>
                </a:cubicBezTo>
                <a:cubicBezTo>
                  <a:pt x="3055036" y="1706472"/>
                  <a:pt x="3217344" y="2069566"/>
                  <a:pt x="3390023" y="2227921"/>
                </a:cubicBezTo>
                <a:cubicBezTo>
                  <a:pt x="3531827" y="2364761"/>
                  <a:pt x="3647401" y="2383659"/>
                  <a:pt x="3786117" y="2405967"/>
                </a:cubicBezTo>
                <a:cubicBezTo>
                  <a:pt x="3798105" y="2406957"/>
                  <a:pt x="3806148" y="2407385"/>
                  <a:pt x="3813206" y="2407672"/>
                </a:cubicBezTo>
                <a:lnTo>
                  <a:pt x="3830333" y="2408368"/>
                </a:lnTo>
                <a:lnTo>
                  <a:pt x="3830333" y="2411912"/>
                </a:lnTo>
                <a:lnTo>
                  <a:pt x="3830334" y="2411912"/>
                </a:lnTo>
                <a:lnTo>
                  <a:pt x="3830334" y="2408368"/>
                </a:lnTo>
                <a:lnTo>
                  <a:pt x="3832588" y="2408459"/>
                </a:lnTo>
                <a:lnTo>
                  <a:pt x="3832588" y="2408532"/>
                </a:lnTo>
                <a:lnTo>
                  <a:pt x="3833484" y="2408495"/>
                </a:lnTo>
                <a:lnTo>
                  <a:pt x="3834379" y="2408532"/>
                </a:lnTo>
                <a:lnTo>
                  <a:pt x="3834379" y="2408459"/>
                </a:lnTo>
                <a:lnTo>
                  <a:pt x="3836634" y="2408368"/>
                </a:lnTo>
                <a:lnTo>
                  <a:pt x="3836634" y="2408367"/>
                </a:lnTo>
                <a:lnTo>
                  <a:pt x="3853761" y="2407672"/>
                </a:lnTo>
                <a:cubicBezTo>
                  <a:pt x="3860819" y="2407385"/>
                  <a:pt x="3868863" y="2406957"/>
                  <a:pt x="3880850" y="2405967"/>
                </a:cubicBezTo>
                <a:cubicBezTo>
                  <a:pt x="4019566" y="2383659"/>
                  <a:pt x="4135140" y="2364761"/>
                  <a:pt x="4276944" y="2227921"/>
                </a:cubicBezTo>
                <a:cubicBezTo>
                  <a:pt x="4449623" y="2069566"/>
                  <a:pt x="4688135" y="1826906"/>
                  <a:pt x="6030248" y="1671700"/>
                </a:cubicBezTo>
                <a:cubicBezTo>
                  <a:pt x="7035485" y="1623609"/>
                  <a:pt x="7069467" y="1270364"/>
                  <a:pt x="7514568" y="749179"/>
                </a:cubicBezTo>
                <a:lnTo>
                  <a:pt x="7642789" y="89986"/>
                </a:lnTo>
                <a:lnTo>
                  <a:pt x="7490386" y="1"/>
                </a:lnTo>
                <a:lnTo>
                  <a:pt x="7423128" y="74240"/>
                </a:lnTo>
                <a:cubicBezTo>
                  <a:pt x="6978027" y="595425"/>
                  <a:pt x="6959282" y="1051895"/>
                  <a:pt x="5954045" y="1099986"/>
                </a:cubicBezTo>
                <a:cubicBezTo>
                  <a:pt x="4611932" y="1255192"/>
                  <a:pt x="4449623" y="1807536"/>
                  <a:pt x="4276944" y="1965891"/>
                </a:cubicBezTo>
                <a:cubicBezTo>
                  <a:pt x="4135140" y="2102731"/>
                  <a:pt x="4019566" y="2121629"/>
                  <a:pt x="3880850" y="2143937"/>
                </a:cubicBezTo>
                <a:cubicBezTo>
                  <a:pt x="3868863" y="2144927"/>
                  <a:pt x="3860819" y="2145355"/>
                  <a:pt x="3853761" y="2145642"/>
                </a:cubicBezTo>
                <a:lnTo>
                  <a:pt x="3836634" y="2146337"/>
                </a:lnTo>
                <a:lnTo>
                  <a:pt x="3836634" y="2146338"/>
                </a:lnTo>
                <a:lnTo>
                  <a:pt x="3834379" y="2146429"/>
                </a:lnTo>
                <a:lnTo>
                  <a:pt x="3834379" y="2146502"/>
                </a:lnTo>
                <a:lnTo>
                  <a:pt x="3833484" y="2146465"/>
                </a:lnTo>
                <a:lnTo>
                  <a:pt x="3832588" y="2146502"/>
                </a:lnTo>
                <a:lnTo>
                  <a:pt x="3832588" y="2146429"/>
                </a:lnTo>
                <a:lnTo>
                  <a:pt x="3830334" y="2146338"/>
                </a:lnTo>
                <a:lnTo>
                  <a:pt x="3830334" y="2149882"/>
                </a:lnTo>
                <a:lnTo>
                  <a:pt x="3830333" y="2149882"/>
                </a:lnTo>
                <a:lnTo>
                  <a:pt x="3830333" y="2146338"/>
                </a:lnTo>
                <a:lnTo>
                  <a:pt x="3813206" y="2145642"/>
                </a:lnTo>
                <a:cubicBezTo>
                  <a:pt x="3806148" y="2145355"/>
                  <a:pt x="3798105" y="2144927"/>
                  <a:pt x="3786117" y="2143937"/>
                </a:cubicBezTo>
                <a:cubicBezTo>
                  <a:pt x="3647401" y="2121629"/>
                  <a:pt x="3531827" y="2102731"/>
                  <a:pt x="3390023" y="1965891"/>
                </a:cubicBezTo>
                <a:cubicBezTo>
                  <a:pt x="3217344" y="1807536"/>
                  <a:pt x="3055036" y="1255192"/>
                  <a:pt x="1712923" y="1099986"/>
                </a:cubicBezTo>
                <a:cubicBezTo>
                  <a:pt x="707686" y="1051895"/>
                  <a:pt x="688941" y="595424"/>
                  <a:pt x="243840" y="74240"/>
                </a:cubicBezTo>
                <a:lnTo>
                  <a:pt x="17658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lumMod val="75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507342" y="5885765"/>
            <a:ext cx="795401" cy="795400"/>
          </a:xfrm>
          <a:prstGeom prst="ellipse">
            <a:avLst/>
          </a:prstGeom>
          <a:solidFill>
            <a:srgbClr val="D5DD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B2C0C0"/>
              </a:solidFill>
              <a:effectLst/>
              <a:uLnTx/>
              <a:uFillTx/>
              <a:latin typeface="Bahnschrift Light SemiCondensed" panose="020B0502040204020203" pitchFamily="34" charset="0"/>
              <a:ea typeface="微软雅黑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825852" y="4413427"/>
            <a:ext cx="795401" cy="795400"/>
          </a:xfrm>
          <a:prstGeom prst="ellipse">
            <a:avLst/>
          </a:prstGeom>
          <a:solidFill>
            <a:srgbClr val="D5DD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B2C0C0"/>
              </a:solidFill>
              <a:effectLst/>
              <a:uLnTx/>
              <a:uFillTx/>
              <a:latin typeface="Bahnschrift Light SemiCondensed" panose="020B0502040204020203" pitchFamily="34" charset="0"/>
              <a:ea typeface="微软雅黑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4830843" y="1684078"/>
            <a:ext cx="795401" cy="795400"/>
          </a:xfrm>
          <a:prstGeom prst="ellipse">
            <a:avLst/>
          </a:prstGeom>
          <a:solidFill>
            <a:srgbClr val="D5DD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B2C0C0"/>
              </a:solidFill>
              <a:effectLst/>
              <a:uLnTx/>
              <a:uFillTx/>
              <a:latin typeface="Bahnschrift Light SemiCondensed" panose="020B0502040204020203" pitchFamily="34" charset="0"/>
              <a:ea typeface="微软雅黑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4481113" y="207545"/>
            <a:ext cx="795401" cy="795400"/>
          </a:xfrm>
          <a:prstGeom prst="ellipse">
            <a:avLst/>
          </a:prstGeom>
          <a:solidFill>
            <a:srgbClr val="D5DD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B2C0C0"/>
              </a:solidFill>
              <a:effectLst/>
              <a:uLnTx/>
              <a:uFillTx/>
              <a:latin typeface="Bahnschrift Light SemiCondensed" panose="020B0502040204020203" pitchFamily="34" charset="0"/>
              <a:ea typeface="微软雅黑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rot="16200000" flipH="1">
            <a:off x="-2045130" y="1509655"/>
            <a:ext cx="7779605" cy="3838686"/>
          </a:xfrm>
          <a:custGeom>
            <a:avLst/>
            <a:gdLst>
              <a:gd name="connsiteX0" fmla="*/ 12364228 w 12364228"/>
              <a:gd name="connsiteY0" fmla="*/ 0 h 5479388"/>
              <a:gd name="connsiteX1" fmla="*/ 6187440 w 12364228"/>
              <a:gd name="connsiteY1" fmla="*/ 0 h 5479388"/>
              <a:gd name="connsiteX2" fmla="*/ 6187439 w 12364228"/>
              <a:gd name="connsiteY2" fmla="*/ 0 h 5479388"/>
              <a:gd name="connsiteX3" fmla="*/ 6187438 w 12364228"/>
              <a:gd name="connsiteY3" fmla="*/ 0 h 5479388"/>
              <a:gd name="connsiteX4" fmla="*/ 6176790 w 12364228"/>
              <a:gd name="connsiteY4" fmla="*/ 0 h 5479388"/>
              <a:gd name="connsiteX5" fmla="*/ 6176789 w 12364228"/>
              <a:gd name="connsiteY5" fmla="*/ 0 h 5479388"/>
              <a:gd name="connsiteX6" fmla="*/ 6176788 w 12364228"/>
              <a:gd name="connsiteY6" fmla="*/ 0 h 5479388"/>
              <a:gd name="connsiteX7" fmla="*/ 0 w 12364228"/>
              <a:gd name="connsiteY7" fmla="*/ 0 h 5479388"/>
              <a:gd name="connsiteX8" fmla="*/ 0 w 12364228"/>
              <a:gd name="connsiteY8" fmla="*/ 1844942 h 5479388"/>
              <a:gd name="connsiteX9" fmla="*/ 113703 w 12364228"/>
              <a:gd name="connsiteY9" fmla="*/ 1970447 h 5479388"/>
              <a:gd name="connsiteX10" fmla="*/ 2597236 w 12364228"/>
              <a:gd name="connsiteY10" fmla="*/ 3704504 h 5479388"/>
              <a:gd name="connsiteX11" fmla="*/ 5432430 w 12364228"/>
              <a:gd name="connsiteY11" fmla="*/ 5168345 h 5479388"/>
              <a:gd name="connsiteX12" fmla="*/ 6102039 w 12364228"/>
              <a:gd name="connsiteY12" fmla="*/ 5469337 h 5479388"/>
              <a:gd name="connsiteX13" fmla="*/ 6147834 w 12364228"/>
              <a:gd name="connsiteY13" fmla="*/ 5472220 h 5479388"/>
              <a:gd name="connsiteX14" fmla="*/ 6176788 w 12364228"/>
              <a:gd name="connsiteY14" fmla="*/ 5473396 h 5479388"/>
              <a:gd name="connsiteX15" fmla="*/ 6176788 w 12364228"/>
              <a:gd name="connsiteY15" fmla="*/ 5479388 h 5479388"/>
              <a:gd name="connsiteX16" fmla="*/ 6176789 w 12364228"/>
              <a:gd name="connsiteY16" fmla="*/ 5479388 h 5479388"/>
              <a:gd name="connsiteX17" fmla="*/ 6176789 w 12364228"/>
              <a:gd name="connsiteY17" fmla="*/ 5473396 h 5479388"/>
              <a:gd name="connsiteX18" fmla="*/ 6180600 w 12364228"/>
              <a:gd name="connsiteY18" fmla="*/ 5473550 h 5479388"/>
              <a:gd name="connsiteX19" fmla="*/ 6180600 w 12364228"/>
              <a:gd name="connsiteY19" fmla="*/ 5473673 h 5479388"/>
              <a:gd name="connsiteX20" fmla="*/ 6182114 w 12364228"/>
              <a:gd name="connsiteY20" fmla="*/ 5473612 h 5479388"/>
              <a:gd name="connsiteX21" fmla="*/ 6183628 w 12364228"/>
              <a:gd name="connsiteY21" fmla="*/ 5473673 h 5479388"/>
              <a:gd name="connsiteX22" fmla="*/ 6183628 w 12364228"/>
              <a:gd name="connsiteY22" fmla="*/ 5473550 h 5479388"/>
              <a:gd name="connsiteX23" fmla="*/ 6187439 w 12364228"/>
              <a:gd name="connsiteY23" fmla="*/ 5473396 h 5479388"/>
              <a:gd name="connsiteX24" fmla="*/ 6187439 w 12364228"/>
              <a:gd name="connsiteY24" fmla="*/ 5479388 h 5479388"/>
              <a:gd name="connsiteX25" fmla="*/ 6187440 w 12364228"/>
              <a:gd name="connsiteY25" fmla="*/ 5479388 h 5479388"/>
              <a:gd name="connsiteX26" fmla="*/ 6187440 w 12364228"/>
              <a:gd name="connsiteY26" fmla="*/ 5473395 h 5479388"/>
              <a:gd name="connsiteX27" fmla="*/ 6216394 w 12364228"/>
              <a:gd name="connsiteY27" fmla="*/ 5472220 h 5479388"/>
              <a:gd name="connsiteX28" fmla="*/ 6262189 w 12364228"/>
              <a:gd name="connsiteY28" fmla="*/ 5469337 h 5479388"/>
              <a:gd name="connsiteX29" fmla="*/ 6931798 w 12364228"/>
              <a:gd name="connsiteY29" fmla="*/ 5168345 h 5479388"/>
              <a:gd name="connsiteX30" fmla="*/ 9766992 w 12364228"/>
              <a:gd name="connsiteY30" fmla="*/ 3704504 h 5479388"/>
              <a:gd name="connsiteX31" fmla="*/ 12250525 w 12364228"/>
              <a:gd name="connsiteY31" fmla="*/ 1970447 h 5479388"/>
              <a:gd name="connsiteX32" fmla="*/ 12364228 w 12364228"/>
              <a:gd name="connsiteY32" fmla="*/ 1844942 h 547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4228" h="5479388">
                <a:moveTo>
                  <a:pt x="12364228" y="0"/>
                </a:moveTo>
                <a:lnTo>
                  <a:pt x="6187440" y="0"/>
                </a:lnTo>
                <a:lnTo>
                  <a:pt x="6187439" y="0"/>
                </a:lnTo>
                <a:lnTo>
                  <a:pt x="6187438" y="0"/>
                </a:lnTo>
                <a:lnTo>
                  <a:pt x="6176790" y="0"/>
                </a:lnTo>
                <a:lnTo>
                  <a:pt x="6176789" y="0"/>
                </a:lnTo>
                <a:lnTo>
                  <a:pt x="6176788" y="0"/>
                </a:lnTo>
                <a:lnTo>
                  <a:pt x="0" y="0"/>
                </a:lnTo>
                <a:lnTo>
                  <a:pt x="0" y="1844942"/>
                </a:lnTo>
                <a:lnTo>
                  <a:pt x="113703" y="1970447"/>
                </a:lnTo>
                <a:cubicBezTo>
                  <a:pt x="866161" y="2851526"/>
                  <a:pt x="897850" y="3623205"/>
                  <a:pt x="2597236" y="3704504"/>
                </a:cubicBezTo>
                <a:cubicBezTo>
                  <a:pt x="4866122" y="3966885"/>
                  <a:pt x="5140510" y="4900640"/>
                  <a:pt x="5432430" y="5168345"/>
                </a:cubicBezTo>
                <a:cubicBezTo>
                  <a:pt x="5672154" y="5399677"/>
                  <a:pt x="5867535" y="5431625"/>
                  <a:pt x="6102039" y="5469337"/>
                </a:cubicBezTo>
                <a:cubicBezTo>
                  <a:pt x="6122305" y="5471012"/>
                  <a:pt x="6135903" y="5471735"/>
                  <a:pt x="6147834" y="5472220"/>
                </a:cubicBezTo>
                <a:lnTo>
                  <a:pt x="6176788" y="5473396"/>
                </a:lnTo>
                <a:lnTo>
                  <a:pt x="6176788" y="5479388"/>
                </a:lnTo>
                <a:lnTo>
                  <a:pt x="6176789" y="5479388"/>
                </a:lnTo>
                <a:lnTo>
                  <a:pt x="6176789" y="5473396"/>
                </a:lnTo>
                <a:lnTo>
                  <a:pt x="6180600" y="5473550"/>
                </a:lnTo>
                <a:lnTo>
                  <a:pt x="6180600" y="5473673"/>
                </a:lnTo>
                <a:lnTo>
                  <a:pt x="6182114" y="5473612"/>
                </a:lnTo>
                <a:lnTo>
                  <a:pt x="6183628" y="5473673"/>
                </a:lnTo>
                <a:lnTo>
                  <a:pt x="6183628" y="5473550"/>
                </a:lnTo>
                <a:lnTo>
                  <a:pt x="6187439" y="5473396"/>
                </a:lnTo>
                <a:lnTo>
                  <a:pt x="6187439" y="5479388"/>
                </a:lnTo>
                <a:lnTo>
                  <a:pt x="6187440" y="5479388"/>
                </a:lnTo>
                <a:lnTo>
                  <a:pt x="6187440" y="5473395"/>
                </a:lnTo>
                <a:lnTo>
                  <a:pt x="6216394" y="5472220"/>
                </a:lnTo>
                <a:cubicBezTo>
                  <a:pt x="6228325" y="5471735"/>
                  <a:pt x="6241924" y="5471012"/>
                  <a:pt x="6262189" y="5469337"/>
                </a:cubicBezTo>
                <a:cubicBezTo>
                  <a:pt x="6496693" y="5431625"/>
                  <a:pt x="6692074" y="5399677"/>
                  <a:pt x="6931798" y="5168345"/>
                </a:cubicBezTo>
                <a:cubicBezTo>
                  <a:pt x="7223718" y="4900640"/>
                  <a:pt x="7498106" y="3966885"/>
                  <a:pt x="9766992" y="3704504"/>
                </a:cubicBezTo>
                <a:cubicBezTo>
                  <a:pt x="11466378" y="3623205"/>
                  <a:pt x="11498067" y="2851526"/>
                  <a:pt x="12250525" y="1970447"/>
                </a:cubicBezTo>
                <a:lnTo>
                  <a:pt x="12364228" y="1844942"/>
                </a:lnTo>
                <a:close/>
              </a:path>
            </a:pathLst>
          </a:custGeom>
          <a:solidFill>
            <a:srgbClr val="B2C0C0">
              <a:alpha val="60000"/>
            </a:srgbClr>
          </a:solidFill>
          <a:ln>
            <a:noFill/>
          </a:ln>
          <a:effectLst>
            <a:outerShdw blurRad="317500" dist="190500" dir="5400000" algn="ctr" rotWithShape="0">
              <a:schemeClr val="tx1">
                <a:lumMod val="75000"/>
                <a:lumOff val="2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任意多边形: 形状 11"/>
          <p:cNvSpPr/>
          <p:nvPr userDrawn="1"/>
        </p:nvSpPr>
        <p:spPr>
          <a:xfrm rot="16200000" flipH="1">
            <a:off x="-1964647" y="1553344"/>
            <a:ext cx="7602524" cy="3751309"/>
          </a:xfrm>
          <a:custGeom>
            <a:avLst/>
            <a:gdLst>
              <a:gd name="connsiteX0" fmla="*/ 12364228 w 12364228"/>
              <a:gd name="connsiteY0" fmla="*/ 0 h 5479388"/>
              <a:gd name="connsiteX1" fmla="*/ 6187440 w 12364228"/>
              <a:gd name="connsiteY1" fmla="*/ 0 h 5479388"/>
              <a:gd name="connsiteX2" fmla="*/ 6187439 w 12364228"/>
              <a:gd name="connsiteY2" fmla="*/ 0 h 5479388"/>
              <a:gd name="connsiteX3" fmla="*/ 6187438 w 12364228"/>
              <a:gd name="connsiteY3" fmla="*/ 0 h 5479388"/>
              <a:gd name="connsiteX4" fmla="*/ 6176790 w 12364228"/>
              <a:gd name="connsiteY4" fmla="*/ 0 h 5479388"/>
              <a:gd name="connsiteX5" fmla="*/ 6176789 w 12364228"/>
              <a:gd name="connsiteY5" fmla="*/ 0 h 5479388"/>
              <a:gd name="connsiteX6" fmla="*/ 6176788 w 12364228"/>
              <a:gd name="connsiteY6" fmla="*/ 0 h 5479388"/>
              <a:gd name="connsiteX7" fmla="*/ 0 w 12364228"/>
              <a:gd name="connsiteY7" fmla="*/ 0 h 5479388"/>
              <a:gd name="connsiteX8" fmla="*/ 0 w 12364228"/>
              <a:gd name="connsiteY8" fmla="*/ 1844942 h 5479388"/>
              <a:gd name="connsiteX9" fmla="*/ 113703 w 12364228"/>
              <a:gd name="connsiteY9" fmla="*/ 1970447 h 5479388"/>
              <a:gd name="connsiteX10" fmla="*/ 2597236 w 12364228"/>
              <a:gd name="connsiteY10" fmla="*/ 3704504 h 5479388"/>
              <a:gd name="connsiteX11" fmla="*/ 5432430 w 12364228"/>
              <a:gd name="connsiteY11" fmla="*/ 5168345 h 5479388"/>
              <a:gd name="connsiteX12" fmla="*/ 6102039 w 12364228"/>
              <a:gd name="connsiteY12" fmla="*/ 5469337 h 5479388"/>
              <a:gd name="connsiteX13" fmla="*/ 6147834 w 12364228"/>
              <a:gd name="connsiteY13" fmla="*/ 5472220 h 5479388"/>
              <a:gd name="connsiteX14" fmla="*/ 6176788 w 12364228"/>
              <a:gd name="connsiteY14" fmla="*/ 5473396 h 5479388"/>
              <a:gd name="connsiteX15" fmla="*/ 6176788 w 12364228"/>
              <a:gd name="connsiteY15" fmla="*/ 5479388 h 5479388"/>
              <a:gd name="connsiteX16" fmla="*/ 6176789 w 12364228"/>
              <a:gd name="connsiteY16" fmla="*/ 5479388 h 5479388"/>
              <a:gd name="connsiteX17" fmla="*/ 6176789 w 12364228"/>
              <a:gd name="connsiteY17" fmla="*/ 5473396 h 5479388"/>
              <a:gd name="connsiteX18" fmla="*/ 6180600 w 12364228"/>
              <a:gd name="connsiteY18" fmla="*/ 5473550 h 5479388"/>
              <a:gd name="connsiteX19" fmla="*/ 6180600 w 12364228"/>
              <a:gd name="connsiteY19" fmla="*/ 5473673 h 5479388"/>
              <a:gd name="connsiteX20" fmla="*/ 6182114 w 12364228"/>
              <a:gd name="connsiteY20" fmla="*/ 5473612 h 5479388"/>
              <a:gd name="connsiteX21" fmla="*/ 6183628 w 12364228"/>
              <a:gd name="connsiteY21" fmla="*/ 5473673 h 5479388"/>
              <a:gd name="connsiteX22" fmla="*/ 6183628 w 12364228"/>
              <a:gd name="connsiteY22" fmla="*/ 5473550 h 5479388"/>
              <a:gd name="connsiteX23" fmla="*/ 6187439 w 12364228"/>
              <a:gd name="connsiteY23" fmla="*/ 5473396 h 5479388"/>
              <a:gd name="connsiteX24" fmla="*/ 6187439 w 12364228"/>
              <a:gd name="connsiteY24" fmla="*/ 5479388 h 5479388"/>
              <a:gd name="connsiteX25" fmla="*/ 6187440 w 12364228"/>
              <a:gd name="connsiteY25" fmla="*/ 5479388 h 5479388"/>
              <a:gd name="connsiteX26" fmla="*/ 6187440 w 12364228"/>
              <a:gd name="connsiteY26" fmla="*/ 5473395 h 5479388"/>
              <a:gd name="connsiteX27" fmla="*/ 6216394 w 12364228"/>
              <a:gd name="connsiteY27" fmla="*/ 5472220 h 5479388"/>
              <a:gd name="connsiteX28" fmla="*/ 6262189 w 12364228"/>
              <a:gd name="connsiteY28" fmla="*/ 5469337 h 5479388"/>
              <a:gd name="connsiteX29" fmla="*/ 6931798 w 12364228"/>
              <a:gd name="connsiteY29" fmla="*/ 5168345 h 5479388"/>
              <a:gd name="connsiteX30" fmla="*/ 9766992 w 12364228"/>
              <a:gd name="connsiteY30" fmla="*/ 3704504 h 5479388"/>
              <a:gd name="connsiteX31" fmla="*/ 12250525 w 12364228"/>
              <a:gd name="connsiteY31" fmla="*/ 1970447 h 5479388"/>
              <a:gd name="connsiteX32" fmla="*/ 12364228 w 12364228"/>
              <a:gd name="connsiteY32" fmla="*/ 1844942 h 547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4228" h="5479388">
                <a:moveTo>
                  <a:pt x="12364228" y="0"/>
                </a:moveTo>
                <a:lnTo>
                  <a:pt x="6187440" y="0"/>
                </a:lnTo>
                <a:lnTo>
                  <a:pt x="6187439" y="0"/>
                </a:lnTo>
                <a:lnTo>
                  <a:pt x="6187438" y="0"/>
                </a:lnTo>
                <a:lnTo>
                  <a:pt x="6176790" y="0"/>
                </a:lnTo>
                <a:lnTo>
                  <a:pt x="6176789" y="0"/>
                </a:lnTo>
                <a:lnTo>
                  <a:pt x="6176788" y="0"/>
                </a:lnTo>
                <a:lnTo>
                  <a:pt x="0" y="0"/>
                </a:lnTo>
                <a:lnTo>
                  <a:pt x="0" y="1844942"/>
                </a:lnTo>
                <a:lnTo>
                  <a:pt x="113703" y="1970447"/>
                </a:lnTo>
                <a:cubicBezTo>
                  <a:pt x="866161" y="2851526"/>
                  <a:pt x="897850" y="3623205"/>
                  <a:pt x="2597236" y="3704504"/>
                </a:cubicBezTo>
                <a:cubicBezTo>
                  <a:pt x="4866122" y="3966885"/>
                  <a:pt x="5140510" y="4900640"/>
                  <a:pt x="5432430" y="5168345"/>
                </a:cubicBezTo>
                <a:cubicBezTo>
                  <a:pt x="5672154" y="5399677"/>
                  <a:pt x="5867535" y="5431625"/>
                  <a:pt x="6102039" y="5469337"/>
                </a:cubicBezTo>
                <a:cubicBezTo>
                  <a:pt x="6122305" y="5471012"/>
                  <a:pt x="6135903" y="5471735"/>
                  <a:pt x="6147834" y="5472220"/>
                </a:cubicBezTo>
                <a:lnTo>
                  <a:pt x="6176788" y="5473396"/>
                </a:lnTo>
                <a:lnTo>
                  <a:pt x="6176788" y="5479388"/>
                </a:lnTo>
                <a:lnTo>
                  <a:pt x="6176789" y="5479388"/>
                </a:lnTo>
                <a:lnTo>
                  <a:pt x="6176789" y="5473396"/>
                </a:lnTo>
                <a:lnTo>
                  <a:pt x="6180600" y="5473550"/>
                </a:lnTo>
                <a:lnTo>
                  <a:pt x="6180600" y="5473673"/>
                </a:lnTo>
                <a:lnTo>
                  <a:pt x="6182114" y="5473612"/>
                </a:lnTo>
                <a:lnTo>
                  <a:pt x="6183628" y="5473673"/>
                </a:lnTo>
                <a:lnTo>
                  <a:pt x="6183628" y="5473550"/>
                </a:lnTo>
                <a:lnTo>
                  <a:pt x="6187439" y="5473396"/>
                </a:lnTo>
                <a:lnTo>
                  <a:pt x="6187439" y="5479388"/>
                </a:lnTo>
                <a:lnTo>
                  <a:pt x="6187440" y="5479388"/>
                </a:lnTo>
                <a:lnTo>
                  <a:pt x="6187440" y="5473395"/>
                </a:lnTo>
                <a:lnTo>
                  <a:pt x="6216394" y="5472220"/>
                </a:lnTo>
                <a:cubicBezTo>
                  <a:pt x="6228325" y="5471735"/>
                  <a:pt x="6241924" y="5471012"/>
                  <a:pt x="6262189" y="5469337"/>
                </a:cubicBezTo>
                <a:cubicBezTo>
                  <a:pt x="6496693" y="5431625"/>
                  <a:pt x="6692074" y="5399677"/>
                  <a:pt x="6931798" y="5168345"/>
                </a:cubicBezTo>
                <a:cubicBezTo>
                  <a:pt x="7223718" y="4900640"/>
                  <a:pt x="7498106" y="3966885"/>
                  <a:pt x="9766992" y="3704504"/>
                </a:cubicBezTo>
                <a:cubicBezTo>
                  <a:pt x="11466378" y="3623205"/>
                  <a:pt x="11498067" y="2851526"/>
                  <a:pt x="12250525" y="1970447"/>
                </a:cubicBezTo>
                <a:lnTo>
                  <a:pt x="12364228" y="1844942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4412179" y="138611"/>
            <a:ext cx="933269" cy="933269"/>
            <a:chOff x="7421712" y="1303442"/>
            <a:chExt cx="1115940" cy="1115940"/>
          </a:xfrm>
        </p:grpSpPr>
        <p:sp>
          <p:nvSpPr>
            <p:cNvPr id="14" name="椭圆 13"/>
            <p:cNvSpPr/>
            <p:nvPr/>
          </p:nvSpPr>
          <p:spPr>
            <a:xfrm>
              <a:off x="7421712" y="1303442"/>
              <a:ext cx="1115940" cy="1115940"/>
            </a:xfrm>
            <a:prstGeom prst="ellipse">
              <a:avLst/>
            </a:prstGeom>
            <a:solidFill>
              <a:schemeClr val="accent2">
                <a:lumMod val="75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458436" y="1340166"/>
              <a:ext cx="1042493" cy="104249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504139" y="1385869"/>
              <a:ext cx="951087" cy="951086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微软雅黑 Light" panose="020B0502040204020203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4761909" y="1615144"/>
            <a:ext cx="933269" cy="933269"/>
            <a:chOff x="7421712" y="1303442"/>
            <a:chExt cx="1115940" cy="1115940"/>
          </a:xfrm>
        </p:grpSpPr>
        <p:sp>
          <p:nvSpPr>
            <p:cNvPr id="18" name="椭圆 17"/>
            <p:cNvSpPr/>
            <p:nvPr/>
          </p:nvSpPr>
          <p:spPr>
            <a:xfrm>
              <a:off x="7421712" y="1303442"/>
              <a:ext cx="1115940" cy="111594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458436" y="1340166"/>
              <a:ext cx="1042493" cy="104249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7504141" y="1385869"/>
              <a:ext cx="951087" cy="951086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微软雅黑 Light" panose="020B0502040204020203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4756918" y="4344493"/>
            <a:ext cx="933269" cy="933269"/>
            <a:chOff x="7421712" y="1303442"/>
            <a:chExt cx="1115940" cy="1115940"/>
          </a:xfrm>
        </p:grpSpPr>
        <p:sp>
          <p:nvSpPr>
            <p:cNvPr id="22" name="椭圆 21"/>
            <p:cNvSpPr/>
            <p:nvPr/>
          </p:nvSpPr>
          <p:spPr>
            <a:xfrm>
              <a:off x="7421712" y="1303442"/>
              <a:ext cx="1115940" cy="1115940"/>
            </a:xfrm>
            <a:prstGeom prst="ellipse">
              <a:avLst/>
            </a:prstGeom>
            <a:solidFill>
              <a:schemeClr val="accent2">
                <a:lumMod val="75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7458436" y="1340166"/>
              <a:ext cx="1042493" cy="104249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7504139" y="1385869"/>
              <a:ext cx="951087" cy="951086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微软雅黑 Light" panose="020B0502040204020203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4438408" y="5816831"/>
            <a:ext cx="933269" cy="933269"/>
            <a:chOff x="7421712" y="1303442"/>
            <a:chExt cx="1115940" cy="1115940"/>
          </a:xfrm>
        </p:grpSpPr>
        <p:sp>
          <p:nvSpPr>
            <p:cNvPr id="26" name="椭圆 25"/>
            <p:cNvSpPr/>
            <p:nvPr/>
          </p:nvSpPr>
          <p:spPr>
            <a:xfrm>
              <a:off x="7421712" y="1303442"/>
              <a:ext cx="1115940" cy="1115940"/>
            </a:xfrm>
            <a:prstGeom prst="ellipse">
              <a:avLst/>
            </a:prstGeom>
            <a:solidFill>
              <a:schemeClr val="accent2">
                <a:lumMod val="75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458436" y="1340166"/>
              <a:ext cx="1042493" cy="104249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504140" y="1385869"/>
              <a:ext cx="951087" cy="951086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2C0C0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微软雅黑 Light" panose="020B0502040204020203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 cstate="email">
            <a:biLevel thresh="25000"/>
          </a:blip>
          <a:stretch>
            <a:fillRect/>
          </a:stretch>
        </p:blipFill>
        <p:spPr>
          <a:xfrm>
            <a:off x="844075" y="2468640"/>
            <a:ext cx="1920719" cy="1920719"/>
          </a:xfrm>
          <a:prstGeom prst="rect">
            <a:avLst/>
          </a:prstGeom>
        </p:spPr>
      </p:pic>
      <p:sp>
        <p:nvSpPr>
          <p:cNvPr id="30" name="任意多边形: 形状 29"/>
          <p:cNvSpPr/>
          <p:nvPr userDrawn="1"/>
        </p:nvSpPr>
        <p:spPr>
          <a:xfrm rot="16200000" flipH="1">
            <a:off x="-1854063" y="1587120"/>
            <a:ext cx="7313805" cy="3683759"/>
          </a:xfrm>
          <a:custGeom>
            <a:avLst/>
            <a:gdLst>
              <a:gd name="connsiteX0" fmla="*/ 12364228 w 12364228"/>
              <a:gd name="connsiteY0" fmla="*/ 0 h 5479388"/>
              <a:gd name="connsiteX1" fmla="*/ 6187440 w 12364228"/>
              <a:gd name="connsiteY1" fmla="*/ 0 h 5479388"/>
              <a:gd name="connsiteX2" fmla="*/ 6187439 w 12364228"/>
              <a:gd name="connsiteY2" fmla="*/ 0 h 5479388"/>
              <a:gd name="connsiteX3" fmla="*/ 6187438 w 12364228"/>
              <a:gd name="connsiteY3" fmla="*/ 0 h 5479388"/>
              <a:gd name="connsiteX4" fmla="*/ 6176790 w 12364228"/>
              <a:gd name="connsiteY4" fmla="*/ 0 h 5479388"/>
              <a:gd name="connsiteX5" fmla="*/ 6176789 w 12364228"/>
              <a:gd name="connsiteY5" fmla="*/ 0 h 5479388"/>
              <a:gd name="connsiteX6" fmla="*/ 6176788 w 12364228"/>
              <a:gd name="connsiteY6" fmla="*/ 0 h 5479388"/>
              <a:gd name="connsiteX7" fmla="*/ 0 w 12364228"/>
              <a:gd name="connsiteY7" fmla="*/ 0 h 5479388"/>
              <a:gd name="connsiteX8" fmla="*/ 0 w 12364228"/>
              <a:gd name="connsiteY8" fmla="*/ 1844942 h 5479388"/>
              <a:gd name="connsiteX9" fmla="*/ 113703 w 12364228"/>
              <a:gd name="connsiteY9" fmla="*/ 1970447 h 5479388"/>
              <a:gd name="connsiteX10" fmla="*/ 2597236 w 12364228"/>
              <a:gd name="connsiteY10" fmla="*/ 3704504 h 5479388"/>
              <a:gd name="connsiteX11" fmla="*/ 5432430 w 12364228"/>
              <a:gd name="connsiteY11" fmla="*/ 5168345 h 5479388"/>
              <a:gd name="connsiteX12" fmla="*/ 6102039 w 12364228"/>
              <a:gd name="connsiteY12" fmla="*/ 5469337 h 5479388"/>
              <a:gd name="connsiteX13" fmla="*/ 6147834 w 12364228"/>
              <a:gd name="connsiteY13" fmla="*/ 5472220 h 5479388"/>
              <a:gd name="connsiteX14" fmla="*/ 6176788 w 12364228"/>
              <a:gd name="connsiteY14" fmla="*/ 5473396 h 5479388"/>
              <a:gd name="connsiteX15" fmla="*/ 6176788 w 12364228"/>
              <a:gd name="connsiteY15" fmla="*/ 5479388 h 5479388"/>
              <a:gd name="connsiteX16" fmla="*/ 6176789 w 12364228"/>
              <a:gd name="connsiteY16" fmla="*/ 5479388 h 5479388"/>
              <a:gd name="connsiteX17" fmla="*/ 6176789 w 12364228"/>
              <a:gd name="connsiteY17" fmla="*/ 5473396 h 5479388"/>
              <a:gd name="connsiteX18" fmla="*/ 6180600 w 12364228"/>
              <a:gd name="connsiteY18" fmla="*/ 5473550 h 5479388"/>
              <a:gd name="connsiteX19" fmla="*/ 6180600 w 12364228"/>
              <a:gd name="connsiteY19" fmla="*/ 5473673 h 5479388"/>
              <a:gd name="connsiteX20" fmla="*/ 6182114 w 12364228"/>
              <a:gd name="connsiteY20" fmla="*/ 5473612 h 5479388"/>
              <a:gd name="connsiteX21" fmla="*/ 6183628 w 12364228"/>
              <a:gd name="connsiteY21" fmla="*/ 5473673 h 5479388"/>
              <a:gd name="connsiteX22" fmla="*/ 6183628 w 12364228"/>
              <a:gd name="connsiteY22" fmla="*/ 5473550 h 5479388"/>
              <a:gd name="connsiteX23" fmla="*/ 6187439 w 12364228"/>
              <a:gd name="connsiteY23" fmla="*/ 5473396 h 5479388"/>
              <a:gd name="connsiteX24" fmla="*/ 6187439 w 12364228"/>
              <a:gd name="connsiteY24" fmla="*/ 5479388 h 5479388"/>
              <a:gd name="connsiteX25" fmla="*/ 6187440 w 12364228"/>
              <a:gd name="connsiteY25" fmla="*/ 5479388 h 5479388"/>
              <a:gd name="connsiteX26" fmla="*/ 6187440 w 12364228"/>
              <a:gd name="connsiteY26" fmla="*/ 5473395 h 5479388"/>
              <a:gd name="connsiteX27" fmla="*/ 6216394 w 12364228"/>
              <a:gd name="connsiteY27" fmla="*/ 5472220 h 5479388"/>
              <a:gd name="connsiteX28" fmla="*/ 6262189 w 12364228"/>
              <a:gd name="connsiteY28" fmla="*/ 5469337 h 5479388"/>
              <a:gd name="connsiteX29" fmla="*/ 6931798 w 12364228"/>
              <a:gd name="connsiteY29" fmla="*/ 5168345 h 5479388"/>
              <a:gd name="connsiteX30" fmla="*/ 9766992 w 12364228"/>
              <a:gd name="connsiteY30" fmla="*/ 3704504 h 5479388"/>
              <a:gd name="connsiteX31" fmla="*/ 12250525 w 12364228"/>
              <a:gd name="connsiteY31" fmla="*/ 1970447 h 5479388"/>
              <a:gd name="connsiteX32" fmla="*/ 12364228 w 12364228"/>
              <a:gd name="connsiteY32" fmla="*/ 1844942 h 547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4228" h="5479388">
                <a:moveTo>
                  <a:pt x="12364228" y="0"/>
                </a:moveTo>
                <a:lnTo>
                  <a:pt x="6187440" y="0"/>
                </a:lnTo>
                <a:lnTo>
                  <a:pt x="6187439" y="0"/>
                </a:lnTo>
                <a:lnTo>
                  <a:pt x="6187438" y="0"/>
                </a:lnTo>
                <a:lnTo>
                  <a:pt x="6176790" y="0"/>
                </a:lnTo>
                <a:lnTo>
                  <a:pt x="6176789" y="0"/>
                </a:lnTo>
                <a:lnTo>
                  <a:pt x="6176788" y="0"/>
                </a:lnTo>
                <a:lnTo>
                  <a:pt x="0" y="0"/>
                </a:lnTo>
                <a:lnTo>
                  <a:pt x="0" y="1844942"/>
                </a:lnTo>
                <a:lnTo>
                  <a:pt x="113703" y="1970447"/>
                </a:lnTo>
                <a:cubicBezTo>
                  <a:pt x="866161" y="2851526"/>
                  <a:pt x="897850" y="3623205"/>
                  <a:pt x="2597236" y="3704504"/>
                </a:cubicBezTo>
                <a:cubicBezTo>
                  <a:pt x="4866122" y="3966885"/>
                  <a:pt x="5140510" y="4900640"/>
                  <a:pt x="5432430" y="5168345"/>
                </a:cubicBezTo>
                <a:cubicBezTo>
                  <a:pt x="5672154" y="5399677"/>
                  <a:pt x="5867535" y="5431625"/>
                  <a:pt x="6102039" y="5469337"/>
                </a:cubicBezTo>
                <a:cubicBezTo>
                  <a:pt x="6122305" y="5471012"/>
                  <a:pt x="6135903" y="5471735"/>
                  <a:pt x="6147834" y="5472220"/>
                </a:cubicBezTo>
                <a:lnTo>
                  <a:pt x="6176788" y="5473396"/>
                </a:lnTo>
                <a:lnTo>
                  <a:pt x="6176788" y="5479388"/>
                </a:lnTo>
                <a:lnTo>
                  <a:pt x="6176789" y="5479388"/>
                </a:lnTo>
                <a:lnTo>
                  <a:pt x="6176789" y="5473396"/>
                </a:lnTo>
                <a:lnTo>
                  <a:pt x="6180600" y="5473550"/>
                </a:lnTo>
                <a:lnTo>
                  <a:pt x="6180600" y="5473673"/>
                </a:lnTo>
                <a:lnTo>
                  <a:pt x="6182114" y="5473612"/>
                </a:lnTo>
                <a:lnTo>
                  <a:pt x="6183628" y="5473673"/>
                </a:lnTo>
                <a:lnTo>
                  <a:pt x="6183628" y="5473550"/>
                </a:lnTo>
                <a:lnTo>
                  <a:pt x="6187439" y="5473396"/>
                </a:lnTo>
                <a:lnTo>
                  <a:pt x="6187439" y="5479388"/>
                </a:lnTo>
                <a:lnTo>
                  <a:pt x="6187440" y="5479388"/>
                </a:lnTo>
                <a:lnTo>
                  <a:pt x="6187440" y="5473395"/>
                </a:lnTo>
                <a:lnTo>
                  <a:pt x="6216394" y="5472220"/>
                </a:lnTo>
                <a:cubicBezTo>
                  <a:pt x="6228325" y="5471735"/>
                  <a:pt x="6241924" y="5471012"/>
                  <a:pt x="6262189" y="5469337"/>
                </a:cubicBezTo>
                <a:cubicBezTo>
                  <a:pt x="6496693" y="5431625"/>
                  <a:pt x="6692074" y="5399677"/>
                  <a:pt x="6931798" y="5168345"/>
                </a:cubicBezTo>
                <a:cubicBezTo>
                  <a:pt x="7223718" y="4900640"/>
                  <a:pt x="7498106" y="3966885"/>
                  <a:pt x="9766992" y="3704504"/>
                </a:cubicBezTo>
                <a:cubicBezTo>
                  <a:pt x="11466378" y="3623205"/>
                  <a:pt x="11498067" y="2851526"/>
                  <a:pt x="12250525" y="1970447"/>
                </a:cubicBezTo>
                <a:lnTo>
                  <a:pt x="12364228" y="18449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1" name="梯形 30"/>
          <p:cNvSpPr/>
          <p:nvPr userDrawn="1"/>
        </p:nvSpPr>
        <p:spPr>
          <a:xfrm rot="5400000">
            <a:off x="4146200" y="2014054"/>
            <a:ext cx="795402" cy="2961323"/>
          </a:xfrm>
          <a:prstGeom prst="trapezoid">
            <a:avLst/>
          </a:prstGeom>
          <a:noFill/>
          <a:ln w="28575" cap="rnd" cmpd="sng">
            <a:gradFill flip="none" rotWithShape="1">
              <a:gsLst>
                <a:gs pos="0">
                  <a:srgbClr val="026F66">
                    <a:alpha val="66000"/>
                  </a:srgbClr>
                </a:gs>
                <a:gs pos="68000">
                  <a:srgbClr val="B2C0C0"/>
                </a:gs>
                <a:gs pos="100000">
                  <a:schemeClr val="accent3"/>
                </a:gs>
              </a:gsLst>
              <a:lin ang="16200000" scaled="1"/>
              <a:tileRect/>
            </a:gra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5" name="矩形 34"/>
          <p:cNvSpPr/>
          <p:nvPr userDrawn="1"/>
        </p:nvSpPr>
        <p:spPr>
          <a:xfrm rot="5400000" flipH="1">
            <a:off x="7455463" y="2090752"/>
            <a:ext cx="6869128" cy="2665368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35000"/>
                </a:schemeClr>
              </a:gs>
              <a:gs pos="0">
                <a:schemeClr val="accent1">
                  <a:alpha val="21000"/>
                </a:schemeClr>
              </a:gs>
              <a:gs pos="27000">
                <a:schemeClr val="accent1">
                  <a:alpha val="10000"/>
                </a:schemeClr>
              </a:gs>
              <a:gs pos="97000">
                <a:schemeClr val="accent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6" name="矩形 35"/>
          <p:cNvSpPr/>
          <p:nvPr userDrawn="1"/>
        </p:nvSpPr>
        <p:spPr>
          <a:xfrm flipH="1" flipV="1">
            <a:off x="1047651" y="6111159"/>
            <a:ext cx="11144347" cy="783302"/>
          </a:xfrm>
          <a:prstGeom prst="rect">
            <a:avLst/>
          </a:prstGeom>
          <a:gradFill flip="none" rotWithShape="1">
            <a:gsLst>
              <a:gs pos="3000">
                <a:schemeClr val="accent4">
                  <a:alpha val="35000"/>
                </a:schemeClr>
              </a:gs>
              <a:gs pos="0">
                <a:srgbClr val="026F66">
                  <a:alpha val="21000"/>
                </a:srgbClr>
              </a:gs>
              <a:gs pos="27000">
                <a:schemeClr val="accent4">
                  <a:alpha val="1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5629366" y="2962366"/>
            <a:ext cx="933269" cy="933269"/>
            <a:chOff x="7421712" y="1303442"/>
            <a:chExt cx="1115940" cy="1115940"/>
          </a:xfrm>
        </p:grpSpPr>
        <p:sp>
          <p:nvSpPr>
            <p:cNvPr id="38" name="椭圆 37"/>
            <p:cNvSpPr/>
            <p:nvPr/>
          </p:nvSpPr>
          <p:spPr>
            <a:xfrm>
              <a:off x="7421712" y="1303442"/>
              <a:ext cx="1115940" cy="111594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458436" y="1340166"/>
              <a:ext cx="1042493" cy="1042493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7504139" y="1385869"/>
              <a:ext cx="951087" cy="951086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微软雅黑 Light" panose="020B0502040204020203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email">
            <a:biLevel thresh="25000"/>
          </a:blip>
          <a:stretch>
            <a:fillRect/>
          </a:stretch>
        </p:blipFill>
        <p:spPr>
          <a:xfrm>
            <a:off x="2704212" y="3077554"/>
            <a:ext cx="744346" cy="744346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956973" y="1775435"/>
            <a:ext cx="445451" cy="141729"/>
            <a:chOff x="2575317" y="-525055"/>
            <a:chExt cx="305043" cy="152792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2575317" y="-525055"/>
              <a:ext cx="305043" cy="0"/>
            </a:xfrm>
            <a:prstGeom prst="line">
              <a:avLst/>
            </a:prstGeom>
            <a:ln w="28575">
              <a:solidFill>
                <a:srgbClr val="3CBDB2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2641560" y="-448659"/>
              <a:ext cx="172557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688922" y="-372263"/>
              <a:ext cx="77833" cy="0"/>
            </a:xfrm>
            <a:prstGeom prst="line">
              <a:avLst/>
            </a:prstGeom>
            <a:ln w="28575">
              <a:solidFill>
                <a:schemeClr val="accent5">
                  <a:lumMod val="20000"/>
                  <a:lumOff val="80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 userDrawn="1"/>
        </p:nvGrpSpPr>
        <p:grpSpPr>
          <a:xfrm flipV="1">
            <a:off x="956973" y="4972758"/>
            <a:ext cx="445451" cy="141729"/>
            <a:chOff x="2575317" y="-525055"/>
            <a:chExt cx="305043" cy="152792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2575317" y="-525055"/>
              <a:ext cx="305043" cy="0"/>
            </a:xfrm>
            <a:prstGeom prst="line">
              <a:avLst/>
            </a:prstGeom>
            <a:ln w="28575">
              <a:solidFill>
                <a:srgbClr val="3CBDB2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641560" y="-448659"/>
              <a:ext cx="172557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2688922" y="-372263"/>
              <a:ext cx="77833" cy="0"/>
            </a:xfrm>
            <a:prstGeom prst="line">
              <a:avLst/>
            </a:prstGeom>
            <a:ln w="28575">
              <a:solidFill>
                <a:schemeClr val="accent5">
                  <a:lumMod val="20000"/>
                  <a:lumOff val="80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 55"/>
          <p:cNvSpPr/>
          <p:nvPr userDrawn="1"/>
        </p:nvSpPr>
        <p:spPr>
          <a:xfrm>
            <a:off x="6811991" y="-40900"/>
            <a:ext cx="5380009" cy="6939801"/>
          </a:xfrm>
          <a:prstGeom prst="rect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idx="10" hasCustomPrompt="1"/>
          </p:nvPr>
        </p:nvSpPr>
        <p:spPr>
          <a:xfrm>
            <a:off x="7047178" y="3018108"/>
            <a:ext cx="2770475" cy="830997"/>
          </a:xfr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 spc="0">
                <a:solidFill>
                  <a:schemeClr val="accent4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研究背景</a:t>
            </a:r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1" hasCustomPrompt="1"/>
          </p:nvPr>
        </p:nvSpPr>
        <p:spPr>
          <a:xfrm>
            <a:off x="6141754" y="4655942"/>
            <a:ext cx="1954687" cy="58477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0">
                <a:solidFill>
                  <a:srgbClr val="B2C0C0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研究内容</a:t>
            </a:r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889627" y="5991078"/>
            <a:ext cx="1954687" cy="58477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0">
                <a:solidFill>
                  <a:srgbClr val="B2C0C0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数据分析</a:t>
            </a:r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3" hasCustomPrompt="1"/>
          </p:nvPr>
        </p:nvSpPr>
        <p:spPr>
          <a:xfrm>
            <a:off x="6126109" y="1717688"/>
            <a:ext cx="1954687" cy="58477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0">
                <a:solidFill>
                  <a:srgbClr val="B2C0C0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反思展望</a:t>
            </a: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28" y="323603"/>
            <a:ext cx="1954687" cy="58477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0">
                <a:solidFill>
                  <a:srgbClr val="B2C0C0"/>
                </a:solidFill>
                <a:latin typeface="Ma Shan Zheng" panose="00000500000000000000" pitchFamily="2" charset="0"/>
                <a:ea typeface="Ma Shan Zheng" panose="00000500000000000000" pitchFamily="2" charset="0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研究结论</a:t>
            </a:r>
          </a:p>
        </p:txBody>
      </p:sp>
      <p:sp>
        <p:nvSpPr>
          <p:cNvPr id="43" name="矩形 42"/>
          <p:cNvSpPr/>
          <p:nvPr userDrawn="1"/>
        </p:nvSpPr>
        <p:spPr>
          <a:xfrm rot="687232">
            <a:off x="2402472" y="2739227"/>
            <a:ext cx="1330399" cy="1439407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31685" y="-14793"/>
            <a:ext cx="12210444" cy="6874133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 userDrawn="1"/>
        </p:nvSpPr>
        <p:spPr>
          <a:xfrm rot="5400000">
            <a:off x="-2030240" y="2026714"/>
            <a:ext cx="6873145" cy="2800342"/>
          </a:xfrm>
          <a:prstGeom prst="rect">
            <a:avLst/>
          </a:prstGeom>
          <a:solidFill>
            <a:srgbClr val="026F66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" name="等腰三角形 5"/>
          <p:cNvSpPr/>
          <p:nvPr userDrawn="1"/>
        </p:nvSpPr>
        <p:spPr>
          <a:xfrm rot="5400000">
            <a:off x="1342296" y="1462438"/>
            <a:ext cx="6874132" cy="396040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260326" y="428040"/>
            <a:ext cx="10454640" cy="60395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3241" y="409213"/>
            <a:ext cx="11685781" cy="6039575"/>
          </a:xfrm>
          <a:prstGeom prst="rect">
            <a:avLst/>
          </a:prstGeom>
          <a:blipFill dpi="0" rotWithShape="1">
            <a:blip r:embed="rId3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FilmGrain grainSize="2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 userDrawn="1"/>
        </p:nvSpPr>
        <p:spPr>
          <a:xfrm rot="5400000" flipH="1">
            <a:off x="5407997" y="141819"/>
            <a:ext cx="6039574" cy="6574363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5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219211" y="630534"/>
            <a:ext cx="10256008" cy="5596932"/>
          </a:xfrm>
          <a:prstGeom prst="rect">
            <a:avLst/>
          </a:prstGeom>
          <a:noFill/>
          <a:ln w="28575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rot="16200000">
            <a:off x="-3203678" y="3197888"/>
            <a:ext cx="6843493" cy="450635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2156731" y="3081553"/>
            <a:ext cx="16069" cy="22744"/>
          </a:xfrm>
          <a:custGeom>
            <a:avLst/>
            <a:gdLst>
              <a:gd name="connsiteX0" fmla="*/ 0 w 16069"/>
              <a:gd name="connsiteY0" fmla="*/ 0 h 22744"/>
              <a:gd name="connsiteX1" fmla="*/ 7042 w 16069"/>
              <a:gd name="connsiteY1" fmla="*/ 8692 h 22744"/>
              <a:gd name="connsiteX2" fmla="*/ 16069 w 16069"/>
              <a:gd name="connsiteY2" fmla="*/ 22744 h 22744"/>
              <a:gd name="connsiteX3" fmla="*/ 0 w 16069"/>
              <a:gd name="connsiteY3" fmla="*/ 0 h 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9" h="22744">
                <a:moveTo>
                  <a:pt x="0" y="0"/>
                </a:moveTo>
                <a:lnTo>
                  <a:pt x="7042" y="8692"/>
                </a:lnTo>
                <a:lnTo>
                  <a:pt x="16069" y="22744"/>
                </a:lnTo>
                <a:lnTo>
                  <a:pt x="0" y="0"/>
                </a:lnTo>
                <a:close/>
              </a:path>
            </a:pathLst>
          </a:custGeom>
          <a:solidFill>
            <a:srgbClr val="CC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2116254" y="3662399"/>
            <a:ext cx="91812" cy="129955"/>
          </a:xfrm>
          <a:custGeom>
            <a:avLst/>
            <a:gdLst>
              <a:gd name="connsiteX0" fmla="*/ 91812 w 91812"/>
              <a:gd name="connsiteY0" fmla="*/ 0 h 129955"/>
              <a:gd name="connsiteX1" fmla="*/ 85466 w 91812"/>
              <a:gd name="connsiteY1" fmla="*/ 13001 h 129955"/>
              <a:gd name="connsiteX2" fmla="*/ 2381 w 91812"/>
              <a:gd name="connsiteY2" fmla="*/ 127791 h 129955"/>
              <a:gd name="connsiteX3" fmla="*/ 0 w 91812"/>
              <a:gd name="connsiteY3" fmla="*/ 129955 h 129955"/>
              <a:gd name="connsiteX4" fmla="*/ 91812 w 91812"/>
              <a:gd name="connsiteY4" fmla="*/ 0 h 12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12" h="129955">
                <a:moveTo>
                  <a:pt x="91812" y="0"/>
                </a:moveTo>
                <a:lnTo>
                  <a:pt x="85466" y="13001"/>
                </a:lnTo>
                <a:cubicBezTo>
                  <a:pt x="62666" y="53425"/>
                  <a:pt x="34769" y="91840"/>
                  <a:pt x="2381" y="127791"/>
                </a:cubicBezTo>
                <a:lnTo>
                  <a:pt x="0" y="129955"/>
                </a:lnTo>
                <a:lnTo>
                  <a:pt x="91812" y="0"/>
                </a:lnTo>
                <a:close/>
              </a:path>
            </a:pathLst>
          </a:custGeom>
          <a:solidFill>
            <a:srgbClr val="CC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 rot="5400000" flipH="1">
            <a:off x="-2153444" y="1981159"/>
            <a:ext cx="7044915" cy="2828050"/>
            <a:chOff x="-54179" y="-43527"/>
            <a:chExt cx="7044915" cy="6890470"/>
          </a:xfrm>
        </p:grpSpPr>
        <p:sp>
          <p:nvSpPr>
            <p:cNvPr id="18" name="等腰三角形 17"/>
            <p:cNvSpPr/>
            <p:nvPr/>
          </p:nvSpPr>
          <p:spPr>
            <a:xfrm rot="5400000">
              <a:off x="66368" y="-100808"/>
              <a:ext cx="6858000" cy="6990736"/>
            </a:xfrm>
            <a:prstGeom prst="triangle">
              <a:avLst>
                <a:gd name="adj" fmla="val 502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16200000">
              <a:off x="-3263298" y="3203523"/>
              <a:ext cx="6858001" cy="363901"/>
            </a:xfrm>
            <a:prstGeom prst="rect">
              <a:avLst/>
            </a:prstGeom>
            <a:gradFill flip="none" rotWithShape="1">
              <a:gsLst>
                <a:gs pos="0">
                  <a:srgbClr val="026F66">
                    <a:alpha val="21000"/>
                  </a:srgbClr>
                </a:gs>
                <a:gs pos="97000">
                  <a:srgbClr val="CCD6D6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12190" y="-77424"/>
              <a:ext cx="6857998" cy="6990736"/>
            </a:xfrm>
            <a:prstGeom prst="triangle">
              <a:avLst>
                <a:gd name="adj" fmla="val 50215"/>
              </a:avLst>
            </a:prstGeom>
            <a:blipFill dpi="0" rotWithShape="1">
              <a:blip r:embed="rId5" cstate="email">
                <a:alphaModFix amt="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1" name="任意多边形: 形状 20"/>
          <p:cNvSpPr/>
          <p:nvPr userDrawn="1"/>
        </p:nvSpPr>
        <p:spPr>
          <a:xfrm rot="10800000">
            <a:off x="-92499" y="-18506"/>
            <a:ext cx="2881005" cy="2793771"/>
          </a:xfrm>
          <a:custGeom>
            <a:avLst/>
            <a:gdLst>
              <a:gd name="connsiteX0" fmla="*/ 2836762 w 2836762"/>
              <a:gd name="connsiteY0" fmla="*/ 2750868 h 2750868"/>
              <a:gd name="connsiteX1" fmla="*/ 0 w 2836762"/>
              <a:gd name="connsiteY1" fmla="*/ 2750868 h 2750868"/>
              <a:gd name="connsiteX2" fmla="*/ 570578 w 2836762"/>
              <a:gd name="connsiteY2" fmla="*/ 0 h 2750868"/>
              <a:gd name="connsiteX3" fmla="*/ 2806410 w 2836762"/>
              <a:gd name="connsiteY3" fmla="*/ 2741179 h 2750868"/>
              <a:gd name="connsiteX4" fmla="*/ 2806410 w 2836762"/>
              <a:gd name="connsiteY4" fmla="*/ 2603271 h 2750868"/>
              <a:gd name="connsiteX5" fmla="*/ 2836762 w 2836762"/>
              <a:gd name="connsiteY5" fmla="*/ 2750868 h 275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6762" h="2750868">
                <a:moveTo>
                  <a:pt x="2836762" y="2750868"/>
                </a:moveTo>
                <a:lnTo>
                  <a:pt x="0" y="2750868"/>
                </a:lnTo>
                <a:lnTo>
                  <a:pt x="570578" y="0"/>
                </a:lnTo>
                <a:lnTo>
                  <a:pt x="2806410" y="2741179"/>
                </a:lnTo>
                <a:lnTo>
                  <a:pt x="2806410" y="2603271"/>
                </a:lnTo>
                <a:lnTo>
                  <a:pt x="2836762" y="27508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20618" y="-1155"/>
            <a:ext cx="2784078" cy="356507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-20345" y="1"/>
            <a:ext cx="2647155" cy="6816609"/>
          </a:xfrm>
          <a:custGeom>
            <a:avLst/>
            <a:gdLst>
              <a:gd name="connsiteX0" fmla="*/ 0 w 2292880"/>
              <a:gd name="connsiteY0" fmla="*/ 0 h 6816609"/>
              <a:gd name="connsiteX1" fmla="*/ 2177074 w 2292880"/>
              <a:gd name="connsiteY1" fmla="*/ 3081552 h 6816609"/>
              <a:gd name="connsiteX2" fmla="*/ 2193143 w 2292880"/>
              <a:gd name="connsiteY2" fmla="*/ 3104296 h 6816609"/>
              <a:gd name="connsiteX3" fmla="*/ 2222063 w 2292880"/>
              <a:gd name="connsiteY3" fmla="*/ 3149316 h 6816609"/>
              <a:gd name="connsiteX4" fmla="*/ 2292880 w 2292880"/>
              <a:gd name="connsiteY4" fmla="*/ 3412357 h 6816609"/>
              <a:gd name="connsiteX5" fmla="*/ 2252366 w 2292880"/>
              <a:gd name="connsiteY5" fmla="*/ 3613311 h 6816609"/>
              <a:gd name="connsiteX6" fmla="*/ 2228409 w 2292880"/>
              <a:gd name="connsiteY6" fmla="*/ 3662397 h 6816609"/>
              <a:gd name="connsiteX7" fmla="*/ 2136597 w 2292880"/>
              <a:gd name="connsiteY7" fmla="*/ 3792352 h 6816609"/>
              <a:gd name="connsiteX8" fmla="*/ 0 w 2292880"/>
              <a:gd name="connsiteY8" fmla="*/ 6816609 h 681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880" h="6816609">
                <a:moveTo>
                  <a:pt x="0" y="0"/>
                </a:moveTo>
                <a:lnTo>
                  <a:pt x="2177074" y="3081552"/>
                </a:lnTo>
                <a:lnTo>
                  <a:pt x="2193143" y="3104296"/>
                </a:lnTo>
                <a:lnTo>
                  <a:pt x="2222063" y="3149316"/>
                </a:lnTo>
                <a:cubicBezTo>
                  <a:pt x="2267664" y="3230164"/>
                  <a:pt x="2292880" y="3319052"/>
                  <a:pt x="2292880" y="3412357"/>
                </a:cubicBezTo>
                <a:cubicBezTo>
                  <a:pt x="2292880" y="3482336"/>
                  <a:pt x="2278696" y="3549830"/>
                  <a:pt x="2252366" y="3613311"/>
                </a:cubicBezTo>
                <a:lnTo>
                  <a:pt x="2228409" y="3662397"/>
                </a:lnTo>
                <a:lnTo>
                  <a:pt x="2136597" y="3792352"/>
                </a:lnTo>
                <a:lnTo>
                  <a:pt x="0" y="68166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tx1">
                <a:lumMod val="85000"/>
                <a:lumOff val="15000"/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 userDrawn="1"/>
        </p:nvSpPr>
        <p:spPr>
          <a:xfrm rot="16200000">
            <a:off x="-3232399" y="3214540"/>
            <a:ext cx="6879712" cy="450635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73891" y="2650033"/>
            <a:ext cx="1571096" cy="1571096"/>
          </a:xfrm>
          <a:prstGeom prst="rect">
            <a:avLst/>
          </a:prstGeom>
        </p:spPr>
      </p:pic>
      <p:sp>
        <p:nvSpPr>
          <p:cNvPr id="26" name="任意多边形: 形状 25"/>
          <p:cNvSpPr/>
          <p:nvPr userDrawn="1"/>
        </p:nvSpPr>
        <p:spPr>
          <a:xfrm rot="10800000">
            <a:off x="-57453" y="-19607"/>
            <a:ext cx="2836762" cy="2750868"/>
          </a:xfrm>
          <a:custGeom>
            <a:avLst/>
            <a:gdLst>
              <a:gd name="connsiteX0" fmla="*/ 2836762 w 2836762"/>
              <a:gd name="connsiteY0" fmla="*/ 2750868 h 2750868"/>
              <a:gd name="connsiteX1" fmla="*/ 0 w 2836762"/>
              <a:gd name="connsiteY1" fmla="*/ 2750868 h 2750868"/>
              <a:gd name="connsiteX2" fmla="*/ 570578 w 2836762"/>
              <a:gd name="connsiteY2" fmla="*/ 0 h 2750868"/>
              <a:gd name="connsiteX3" fmla="*/ 2806410 w 2836762"/>
              <a:gd name="connsiteY3" fmla="*/ 2741179 h 2750868"/>
              <a:gd name="connsiteX4" fmla="*/ 2806410 w 2836762"/>
              <a:gd name="connsiteY4" fmla="*/ 2603271 h 2750868"/>
              <a:gd name="connsiteX5" fmla="*/ 2836762 w 2836762"/>
              <a:gd name="connsiteY5" fmla="*/ 2750868 h 275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6762" h="2750868">
                <a:moveTo>
                  <a:pt x="2836762" y="2750868"/>
                </a:moveTo>
                <a:lnTo>
                  <a:pt x="0" y="2750868"/>
                </a:lnTo>
                <a:lnTo>
                  <a:pt x="570578" y="0"/>
                </a:lnTo>
                <a:lnTo>
                  <a:pt x="2806410" y="2741179"/>
                </a:lnTo>
                <a:lnTo>
                  <a:pt x="2806410" y="2603271"/>
                </a:lnTo>
                <a:lnTo>
                  <a:pt x="2836762" y="2750868"/>
                </a:lnTo>
                <a:close/>
              </a:path>
            </a:pathLst>
          </a:custGeom>
          <a:blipFill>
            <a:blip r:embed="rId7" cstate="email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: 形状 26"/>
          <p:cNvSpPr/>
          <p:nvPr userDrawn="1"/>
        </p:nvSpPr>
        <p:spPr>
          <a:xfrm flipH="1">
            <a:off x="10931674" y="787255"/>
            <a:ext cx="358774" cy="350896"/>
          </a:xfrm>
          <a:custGeom>
            <a:avLst/>
            <a:gdLst>
              <a:gd name="connsiteX0" fmla="*/ 0 w 467723"/>
              <a:gd name="connsiteY0" fmla="*/ 0 h 438694"/>
              <a:gd name="connsiteX1" fmla="*/ 467723 w 467723"/>
              <a:gd name="connsiteY1" fmla="*/ 0 h 438694"/>
              <a:gd name="connsiteX2" fmla="*/ 467723 w 467723"/>
              <a:gd name="connsiteY2" fmla="*/ 438694 h 438694"/>
              <a:gd name="connsiteX3" fmla="*/ 0 w 467723"/>
              <a:gd name="connsiteY3" fmla="*/ 438694 h 438694"/>
              <a:gd name="connsiteX0-1" fmla="*/ 467723 w 558740"/>
              <a:gd name="connsiteY0-2" fmla="*/ 438694 h 525978"/>
              <a:gd name="connsiteX1-3" fmla="*/ 0 w 558740"/>
              <a:gd name="connsiteY1-4" fmla="*/ 438694 h 525978"/>
              <a:gd name="connsiteX2-5" fmla="*/ 0 w 558740"/>
              <a:gd name="connsiteY2-6" fmla="*/ 0 h 525978"/>
              <a:gd name="connsiteX3-7" fmla="*/ 467723 w 558740"/>
              <a:gd name="connsiteY3-8" fmla="*/ 0 h 525978"/>
              <a:gd name="connsiteX4" fmla="*/ 558740 w 558740"/>
              <a:gd name="connsiteY4" fmla="*/ 525978 h 525978"/>
              <a:gd name="connsiteX0-9" fmla="*/ 0 w 558740"/>
              <a:gd name="connsiteY0-10" fmla="*/ 438694 h 525978"/>
              <a:gd name="connsiteX1-11" fmla="*/ 0 w 558740"/>
              <a:gd name="connsiteY1-12" fmla="*/ 0 h 525978"/>
              <a:gd name="connsiteX2-13" fmla="*/ 467723 w 558740"/>
              <a:gd name="connsiteY2-14" fmla="*/ 0 h 525978"/>
              <a:gd name="connsiteX3-15" fmla="*/ 558740 w 558740"/>
              <a:gd name="connsiteY3-16" fmla="*/ 525978 h 525978"/>
              <a:gd name="connsiteX0-17" fmla="*/ 0 w 467723"/>
              <a:gd name="connsiteY0-18" fmla="*/ 438694 h 438694"/>
              <a:gd name="connsiteX1-19" fmla="*/ 0 w 467723"/>
              <a:gd name="connsiteY1-20" fmla="*/ 0 h 438694"/>
              <a:gd name="connsiteX2-21" fmla="*/ 467723 w 467723"/>
              <a:gd name="connsiteY2-22" fmla="*/ 0 h 4386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67723" h="438694">
                <a:moveTo>
                  <a:pt x="0" y="438694"/>
                </a:moveTo>
                <a:lnTo>
                  <a:pt x="0" y="0"/>
                </a:lnTo>
                <a:lnTo>
                  <a:pt x="467723" y="0"/>
                </a:lnTo>
              </a:path>
            </a:pathLst>
          </a:custGeom>
          <a:noFill/>
          <a:ln w="19050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任意多边形: 形状 27"/>
          <p:cNvSpPr/>
          <p:nvPr userDrawn="1"/>
        </p:nvSpPr>
        <p:spPr>
          <a:xfrm flipH="1" flipV="1">
            <a:off x="10931674" y="5719849"/>
            <a:ext cx="358774" cy="350896"/>
          </a:xfrm>
          <a:custGeom>
            <a:avLst/>
            <a:gdLst>
              <a:gd name="connsiteX0" fmla="*/ 0 w 467723"/>
              <a:gd name="connsiteY0" fmla="*/ 0 h 438694"/>
              <a:gd name="connsiteX1" fmla="*/ 467723 w 467723"/>
              <a:gd name="connsiteY1" fmla="*/ 0 h 438694"/>
              <a:gd name="connsiteX2" fmla="*/ 467723 w 467723"/>
              <a:gd name="connsiteY2" fmla="*/ 438694 h 438694"/>
              <a:gd name="connsiteX3" fmla="*/ 0 w 467723"/>
              <a:gd name="connsiteY3" fmla="*/ 438694 h 438694"/>
              <a:gd name="connsiteX0-1" fmla="*/ 467723 w 558740"/>
              <a:gd name="connsiteY0-2" fmla="*/ 438694 h 525978"/>
              <a:gd name="connsiteX1-3" fmla="*/ 0 w 558740"/>
              <a:gd name="connsiteY1-4" fmla="*/ 438694 h 525978"/>
              <a:gd name="connsiteX2-5" fmla="*/ 0 w 558740"/>
              <a:gd name="connsiteY2-6" fmla="*/ 0 h 525978"/>
              <a:gd name="connsiteX3-7" fmla="*/ 467723 w 558740"/>
              <a:gd name="connsiteY3-8" fmla="*/ 0 h 525978"/>
              <a:gd name="connsiteX4" fmla="*/ 558740 w 558740"/>
              <a:gd name="connsiteY4" fmla="*/ 525978 h 525978"/>
              <a:gd name="connsiteX0-9" fmla="*/ 0 w 558740"/>
              <a:gd name="connsiteY0-10" fmla="*/ 438694 h 525978"/>
              <a:gd name="connsiteX1-11" fmla="*/ 0 w 558740"/>
              <a:gd name="connsiteY1-12" fmla="*/ 0 h 525978"/>
              <a:gd name="connsiteX2-13" fmla="*/ 467723 w 558740"/>
              <a:gd name="connsiteY2-14" fmla="*/ 0 h 525978"/>
              <a:gd name="connsiteX3-15" fmla="*/ 558740 w 558740"/>
              <a:gd name="connsiteY3-16" fmla="*/ 525978 h 525978"/>
              <a:gd name="connsiteX0-17" fmla="*/ 0 w 467723"/>
              <a:gd name="connsiteY0-18" fmla="*/ 438694 h 438694"/>
              <a:gd name="connsiteX1-19" fmla="*/ 0 w 467723"/>
              <a:gd name="connsiteY1-20" fmla="*/ 0 h 438694"/>
              <a:gd name="connsiteX2-21" fmla="*/ 467723 w 467723"/>
              <a:gd name="connsiteY2-22" fmla="*/ 0 h 4386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67723" h="438694">
                <a:moveTo>
                  <a:pt x="0" y="438694"/>
                </a:moveTo>
                <a:lnTo>
                  <a:pt x="0" y="0"/>
                </a:lnTo>
                <a:lnTo>
                  <a:pt x="467723" y="0"/>
                </a:lnTo>
              </a:path>
            </a:pathLst>
          </a:custGeom>
          <a:noFill/>
          <a:ln w="19050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占位符 30"/>
          <p:cNvSpPr>
            <a:spLocks noGrp="1"/>
          </p:cNvSpPr>
          <p:nvPr>
            <p:ph type="body" idx="10" hasCustomPrompt="1"/>
          </p:nvPr>
        </p:nvSpPr>
        <p:spPr>
          <a:xfrm>
            <a:off x="5917144" y="2748362"/>
            <a:ext cx="3619036" cy="923330"/>
          </a:xfr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 spc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研究背景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 hasCustomPrompt="1"/>
          </p:nvPr>
        </p:nvSpPr>
        <p:spPr>
          <a:xfrm>
            <a:off x="5955947" y="3671692"/>
            <a:ext cx="3460849" cy="52322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0">
                <a:solidFill>
                  <a:schemeClr val="accent4"/>
                </a:solidFill>
                <a:latin typeface="Bahnschrift Light SemiCondensed" panose="020B0502040204020203" pitchFamily="34" charset="0"/>
                <a:ea typeface="微软雅黑" panose="020B0503020204020204" charset="-122"/>
                <a:sym typeface="Bahnschrift Light SemiCondensed" panose="020B0502040204020203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altLang="zh-CN" dirty="0"/>
              <a:t>Background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-3 升级版">
    <p:bg>
      <p:bgPr>
        <a:blipFill dpi="0" rotWithShape="1">
          <a:blip r:embed="rId2" cstate="email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-9222" y="21007"/>
            <a:ext cx="12210444" cy="6874133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矩形 7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 cstate="email">
              <a:alphaModFix amt="1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FilmGrain grainSize="50"/>
                      </a14:imgEffect>
                    </a14:imgLayer>
                  </a14:imgProps>
                </a:ext>
              </a:extLst>
            </a:blip>
            <a:srcRect/>
            <a:stretch>
              <a:fillRect t="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5" name="任意多边形: 形状 74"/>
          <p:cNvSpPr/>
          <p:nvPr userDrawn="1"/>
        </p:nvSpPr>
        <p:spPr>
          <a:xfrm rot="21413345">
            <a:off x="-5701" y="5731888"/>
            <a:ext cx="12280435" cy="1507273"/>
          </a:xfrm>
          <a:custGeom>
            <a:avLst/>
            <a:gdLst>
              <a:gd name="connsiteX0" fmla="*/ 12401882 w 12401882"/>
              <a:gd name="connsiteY0" fmla="*/ 73849 h 1288985"/>
              <a:gd name="connsiteX1" fmla="*/ 12335841 w 12401882"/>
              <a:gd name="connsiteY1" fmla="*/ 1288985 h 1288985"/>
              <a:gd name="connsiteX2" fmla="*/ 0 w 12401882"/>
              <a:gd name="connsiteY2" fmla="*/ 618542 h 1288985"/>
              <a:gd name="connsiteX3" fmla="*/ 33618 w 12401882"/>
              <a:gd name="connsiteY3" fmla="*/ 0 h 1288985"/>
              <a:gd name="connsiteX4" fmla="*/ 103646 w 12401882"/>
              <a:gd name="connsiteY4" fmla="*/ 32857 h 1288985"/>
              <a:gd name="connsiteX5" fmla="*/ 6308538 w 12401882"/>
              <a:gd name="connsiteY5" fmla="*/ 553243 h 1288985"/>
              <a:gd name="connsiteX6" fmla="*/ 12326375 w 12401882"/>
              <a:gd name="connsiteY6" fmla="*/ 98014 h 1288985"/>
              <a:gd name="connsiteX7" fmla="*/ 12401882 w 12401882"/>
              <a:gd name="connsiteY7" fmla="*/ 73849 h 1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01882" h="1288985">
                <a:moveTo>
                  <a:pt x="12401882" y="73849"/>
                </a:moveTo>
                <a:lnTo>
                  <a:pt x="12335841" y="1288985"/>
                </a:lnTo>
                <a:lnTo>
                  <a:pt x="0" y="618542"/>
                </a:lnTo>
                <a:lnTo>
                  <a:pt x="33618" y="0"/>
                </a:lnTo>
                <a:lnTo>
                  <a:pt x="103646" y="32857"/>
                </a:lnTo>
                <a:cubicBezTo>
                  <a:pt x="814657" y="332114"/>
                  <a:pt x="3323130" y="553243"/>
                  <a:pt x="6308538" y="553243"/>
                </a:cubicBezTo>
                <a:cubicBezTo>
                  <a:pt x="9072803" y="553244"/>
                  <a:pt x="11428175" y="363661"/>
                  <a:pt x="12326375" y="98014"/>
                </a:cubicBezTo>
                <a:lnTo>
                  <a:pt x="12401882" y="73849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任意多边形: 形状 75"/>
          <p:cNvSpPr/>
          <p:nvPr userDrawn="1"/>
        </p:nvSpPr>
        <p:spPr>
          <a:xfrm rot="21413345">
            <a:off x="35776" y="5795362"/>
            <a:ext cx="12239915" cy="1470933"/>
          </a:xfrm>
          <a:custGeom>
            <a:avLst/>
            <a:gdLst>
              <a:gd name="connsiteX0" fmla="*/ 12401882 w 12401882"/>
              <a:gd name="connsiteY0" fmla="*/ 73849 h 1288985"/>
              <a:gd name="connsiteX1" fmla="*/ 12335841 w 12401882"/>
              <a:gd name="connsiteY1" fmla="*/ 1288985 h 1288985"/>
              <a:gd name="connsiteX2" fmla="*/ 0 w 12401882"/>
              <a:gd name="connsiteY2" fmla="*/ 618542 h 1288985"/>
              <a:gd name="connsiteX3" fmla="*/ 33618 w 12401882"/>
              <a:gd name="connsiteY3" fmla="*/ 0 h 1288985"/>
              <a:gd name="connsiteX4" fmla="*/ 103646 w 12401882"/>
              <a:gd name="connsiteY4" fmla="*/ 32857 h 1288985"/>
              <a:gd name="connsiteX5" fmla="*/ 6308538 w 12401882"/>
              <a:gd name="connsiteY5" fmla="*/ 553243 h 1288985"/>
              <a:gd name="connsiteX6" fmla="*/ 12326375 w 12401882"/>
              <a:gd name="connsiteY6" fmla="*/ 98014 h 1288985"/>
              <a:gd name="connsiteX7" fmla="*/ 12401882 w 12401882"/>
              <a:gd name="connsiteY7" fmla="*/ 73849 h 1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01882" h="1288985">
                <a:moveTo>
                  <a:pt x="12401882" y="73849"/>
                </a:moveTo>
                <a:lnTo>
                  <a:pt x="12335841" y="1288985"/>
                </a:lnTo>
                <a:lnTo>
                  <a:pt x="0" y="618542"/>
                </a:lnTo>
                <a:lnTo>
                  <a:pt x="33618" y="0"/>
                </a:lnTo>
                <a:lnTo>
                  <a:pt x="103646" y="32857"/>
                </a:lnTo>
                <a:cubicBezTo>
                  <a:pt x="814657" y="332114"/>
                  <a:pt x="3323130" y="553243"/>
                  <a:pt x="6308538" y="553243"/>
                </a:cubicBezTo>
                <a:cubicBezTo>
                  <a:pt x="9072803" y="553244"/>
                  <a:pt x="11428175" y="363661"/>
                  <a:pt x="12326375" y="98014"/>
                </a:cubicBezTo>
                <a:lnTo>
                  <a:pt x="12401882" y="73849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任意多边形: 形状 76"/>
          <p:cNvSpPr/>
          <p:nvPr userDrawn="1"/>
        </p:nvSpPr>
        <p:spPr>
          <a:xfrm rot="21413345">
            <a:off x="7402" y="5898052"/>
            <a:ext cx="12273250" cy="1288985"/>
          </a:xfrm>
          <a:custGeom>
            <a:avLst/>
            <a:gdLst>
              <a:gd name="connsiteX0" fmla="*/ 12401882 w 12401882"/>
              <a:gd name="connsiteY0" fmla="*/ 73849 h 1288985"/>
              <a:gd name="connsiteX1" fmla="*/ 12335841 w 12401882"/>
              <a:gd name="connsiteY1" fmla="*/ 1288985 h 1288985"/>
              <a:gd name="connsiteX2" fmla="*/ 0 w 12401882"/>
              <a:gd name="connsiteY2" fmla="*/ 618542 h 1288985"/>
              <a:gd name="connsiteX3" fmla="*/ 33618 w 12401882"/>
              <a:gd name="connsiteY3" fmla="*/ 0 h 1288985"/>
              <a:gd name="connsiteX4" fmla="*/ 103646 w 12401882"/>
              <a:gd name="connsiteY4" fmla="*/ 32857 h 1288985"/>
              <a:gd name="connsiteX5" fmla="*/ 6308538 w 12401882"/>
              <a:gd name="connsiteY5" fmla="*/ 553243 h 1288985"/>
              <a:gd name="connsiteX6" fmla="*/ 12326375 w 12401882"/>
              <a:gd name="connsiteY6" fmla="*/ 98014 h 1288985"/>
              <a:gd name="connsiteX7" fmla="*/ 12401882 w 12401882"/>
              <a:gd name="connsiteY7" fmla="*/ 73849 h 1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01882" h="1288985">
                <a:moveTo>
                  <a:pt x="12401882" y="73849"/>
                </a:moveTo>
                <a:lnTo>
                  <a:pt x="12335841" y="1288985"/>
                </a:lnTo>
                <a:lnTo>
                  <a:pt x="0" y="618542"/>
                </a:lnTo>
                <a:lnTo>
                  <a:pt x="33618" y="0"/>
                </a:lnTo>
                <a:lnTo>
                  <a:pt x="103646" y="32857"/>
                </a:lnTo>
                <a:cubicBezTo>
                  <a:pt x="814657" y="332114"/>
                  <a:pt x="3323130" y="553243"/>
                  <a:pt x="6308538" y="553243"/>
                </a:cubicBezTo>
                <a:cubicBezTo>
                  <a:pt x="9072803" y="553244"/>
                  <a:pt x="11428175" y="363661"/>
                  <a:pt x="12326375" y="98014"/>
                </a:cubicBezTo>
                <a:lnTo>
                  <a:pt x="12401882" y="7384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 userDrawn="1"/>
        </p:nvSpPr>
        <p:spPr>
          <a:xfrm>
            <a:off x="-9222" y="-8066"/>
            <a:ext cx="12210444" cy="6874133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2" name="矩形 91"/>
          <p:cNvSpPr/>
          <p:nvPr userDrawn="1"/>
        </p:nvSpPr>
        <p:spPr>
          <a:xfrm rot="5400000">
            <a:off x="-2030240" y="2026714"/>
            <a:ext cx="6873145" cy="2800342"/>
          </a:xfrm>
          <a:prstGeom prst="rect">
            <a:avLst/>
          </a:prstGeom>
          <a:solidFill>
            <a:srgbClr val="026F66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3" name="等腰三角形 92"/>
          <p:cNvSpPr/>
          <p:nvPr userDrawn="1"/>
        </p:nvSpPr>
        <p:spPr>
          <a:xfrm rot="5400000">
            <a:off x="1342296" y="1462438"/>
            <a:ext cx="6874132" cy="396040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4" name="矩形 93"/>
          <p:cNvSpPr/>
          <p:nvPr userDrawn="1"/>
        </p:nvSpPr>
        <p:spPr>
          <a:xfrm>
            <a:off x="1260326" y="428040"/>
            <a:ext cx="10454640" cy="60395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5" name="矩形 94"/>
          <p:cNvSpPr/>
          <p:nvPr userDrawn="1"/>
        </p:nvSpPr>
        <p:spPr>
          <a:xfrm>
            <a:off x="13241" y="409213"/>
            <a:ext cx="11685781" cy="6039575"/>
          </a:xfrm>
          <a:prstGeom prst="rect">
            <a:avLst/>
          </a:prstGeom>
          <a:blipFill dpi="0" rotWithShape="1">
            <a:blip r:embed="rId6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FilmGrain grainSize="2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9" name="矩形 98"/>
          <p:cNvSpPr/>
          <p:nvPr userDrawn="1"/>
        </p:nvSpPr>
        <p:spPr>
          <a:xfrm rot="5400000" flipH="1">
            <a:off x="5407997" y="141819"/>
            <a:ext cx="6039574" cy="6574363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5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0" name="矩形 99"/>
          <p:cNvSpPr/>
          <p:nvPr userDrawn="1"/>
        </p:nvSpPr>
        <p:spPr>
          <a:xfrm>
            <a:off x="1219211" y="630534"/>
            <a:ext cx="10256008" cy="5596932"/>
          </a:xfrm>
          <a:prstGeom prst="rect">
            <a:avLst/>
          </a:prstGeom>
          <a:noFill/>
          <a:ln w="28575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 userDrawn="1"/>
        </p:nvSpPr>
        <p:spPr>
          <a:xfrm rot="16200000">
            <a:off x="-3203678" y="3197888"/>
            <a:ext cx="6843493" cy="450635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2" name="任意多边形: 形状 101"/>
          <p:cNvSpPr/>
          <p:nvPr userDrawn="1"/>
        </p:nvSpPr>
        <p:spPr>
          <a:xfrm>
            <a:off x="433289" y="4198385"/>
            <a:ext cx="16069" cy="22744"/>
          </a:xfrm>
          <a:custGeom>
            <a:avLst/>
            <a:gdLst>
              <a:gd name="connsiteX0" fmla="*/ 0 w 16069"/>
              <a:gd name="connsiteY0" fmla="*/ 0 h 22744"/>
              <a:gd name="connsiteX1" fmla="*/ 7042 w 16069"/>
              <a:gd name="connsiteY1" fmla="*/ 8692 h 22744"/>
              <a:gd name="connsiteX2" fmla="*/ 16069 w 16069"/>
              <a:gd name="connsiteY2" fmla="*/ 22744 h 22744"/>
              <a:gd name="connsiteX3" fmla="*/ 0 w 16069"/>
              <a:gd name="connsiteY3" fmla="*/ 0 h 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9" h="22744">
                <a:moveTo>
                  <a:pt x="0" y="0"/>
                </a:moveTo>
                <a:lnTo>
                  <a:pt x="7042" y="8692"/>
                </a:lnTo>
                <a:lnTo>
                  <a:pt x="16069" y="22744"/>
                </a:lnTo>
                <a:lnTo>
                  <a:pt x="0" y="0"/>
                </a:lnTo>
                <a:close/>
              </a:path>
            </a:pathLst>
          </a:custGeom>
          <a:solidFill>
            <a:srgbClr val="CC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/>
          <p:cNvSpPr/>
          <p:nvPr userDrawn="1"/>
        </p:nvSpPr>
        <p:spPr>
          <a:xfrm>
            <a:off x="433289" y="4091174"/>
            <a:ext cx="91812" cy="129955"/>
          </a:xfrm>
          <a:custGeom>
            <a:avLst/>
            <a:gdLst>
              <a:gd name="connsiteX0" fmla="*/ 91812 w 91812"/>
              <a:gd name="connsiteY0" fmla="*/ 0 h 129955"/>
              <a:gd name="connsiteX1" fmla="*/ 85466 w 91812"/>
              <a:gd name="connsiteY1" fmla="*/ 13001 h 129955"/>
              <a:gd name="connsiteX2" fmla="*/ 2381 w 91812"/>
              <a:gd name="connsiteY2" fmla="*/ 127791 h 129955"/>
              <a:gd name="connsiteX3" fmla="*/ 0 w 91812"/>
              <a:gd name="connsiteY3" fmla="*/ 129955 h 129955"/>
              <a:gd name="connsiteX4" fmla="*/ 91812 w 91812"/>
              <a:gd name="connsiteY4" fmla="*/ 0 h 12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12" h="129955">
                <a:moveTo>
                  <a:pt x="91812" y="0"/>
                </a:moveTo>
                <a:lnTo>
                  <a:pt x="85466" y="13001"/>
                </a:lnTo>
                <a:cubicBezTo>
                  <a:pt x="62666" y="53425"/>
                  <a:pt x="34769" y="91840"/>
                  <a:pt x="2381" y="127791"/>
                </a:cubicBezTo>
                <a:lnTo>
                  <a:pt x="0" y="129955"/>
                </a:lnTo>
                <a:lnTo>
                  <a:pt x="91812" y="0"/>
                </a:lnTo>
                <a:close/>
              </a:path>
            </a:pathLst>
          </a:custGeom>
          <a:solidFill>
            <a:srgbClr val="CC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4" name="组合 103"/>
          <p:cNvGrpSpPr/>
          <p:nvPr userDrawn="1"/>
        </p:nvGrpSpPr>
        <p:grpSpPr>
          <a:xfrm rot="5400000" flipH="1">
            <a:off x="-2126220" y="1963532"/>
            <a:ext cx="7006984" cy="2825375"/>
            <a:chOff x="-16248" y="-60391"/>
            <a:chExt cx="7006984" cy="6883951"/>
          </a:xfrm>
        </p:grpSpPr>
        <p:sp>
          <p:nvSpPr>
            <p:cNvPr id="105" name="等腰三角形 104"/>
            <p:cNvSpPr/>
            <p:nvPr/>
          </p:nvSpPr>
          <p:spPr>
            <a:xfrm rot="5400000">
              <a:off x="66368" y="-100808"/>
              <a:ext cx="6858000" cy="6990736"/>
            </a:xfrm>
            <a:prstGeom prst="triangle">
              <a:avLst>
                <a:gd name="adj" fmla="val 502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 rot="16200000">
              <a:off x="-3263298" y="3203523"/>
              <a:ext cx="6858001" cy="363901"/>
            </a:xfrm>
            <a:prstGeom prst="rect">
              <a:avLst/>
            </a:prstGeom>
            <a:gradFill flip="none" rotWithShape="1">
              <a:gsLst>
                <a:gs pos="0">
                  <a:srgbClr val="026F66">
                    <a:alpha val="21000"/>
                  </a:srgbClr>
                </a:gs>
                <a:gs pos="97000">
                  <a:srgbClr val="CCD6D6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7" name="等腰三角形 106"/>
            <p:cNvSpPr/>
            <p:nvPr/>
          </p:nvSpPr>
          <p:spPr>
            <a:xfrm rot="5400000">
              <a:off x="56680" y="-126760"/>
              <a:ext cx="6857998" cy="6990736"/>
            </a:xfrm>
            <a:prstGeom prst="triangle">
              <a:avLst>
                <a:gd name="adj" fmla="val 50215"/>
              </a:avLst>
            </a:prstGeom>
            <a:blipFill dpi="0" rotWithShape="1">
              <a:blip r:embed="rId8" cstate="email">
                <a:alphaModFix amt="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3D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108" name="任意多边形: 形状 107"/>
          <p:cNvSpPr/>
          <p:nvPr userDrawn="1"/>
        </p:nvSpPr>
        <p:spPr>
          <a:xfrm rot="10800000">
            <a:off x="-92499" y="-18506"/>
            <a:ext cx="2881005" cy="2793771"/>
          </a:xfrm>
          <a:custGeom>
            <a:avLst/>
            <a:gdLst>
              <a:gd name="connsiteX0" fmla="*/ 2836762 w 2836762"/>
              <a:gd name="connsiteY0" fmla="*/ 2750868 h 2750868"/>
              <a:gd name="connsiteX1" fmla="*/ 0 w 2836762"/>
              <a:gd name="connsiteY1" fmla="*/ 2750868 h 2750868"/>
              <a:gd name="connsiteX2" fmla="*/ 570578 w 2836762"/>
              <a:gd name="connsiteY2" fmla="*/ 0 h 2750868"/>
              <a:gd name="connsiteX3" fmla="*/ 2806410 w 2836762"/>
              <a:gd name="connsiteY3" fmla="*/ 2741179 h 2750868"/>
              <a:gd name="connsiteX4" fmla="*/ 2806410 w 2836762"/>
              <a:gd name="connsiteY4" fmla="*/ 2603271 h 2750868"/>
              <a:gd name="connsiteX5" fmla="*/ 2836762 w 2836762"/>
              <a:gd name="connsiteY5" fmla="*/ 2750868 h 275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6762" h="2750868">
                <a:moveTo>
                  <a:pt x="2836762" y="2750868"/>
                </a:moveTo>
                <a:lnTo>
                  <a:pt x="0" y="2750868"/>
                </a:lnTo>
                <a:lnTo>
                  <a:pt x="570578" y="0"/>
                </a:lnTo>
                <a:lnTo>
                  <a:pt x="2806410" y="2741179"/>
                </a:lnTo>
                <a:lnTo>
                  <a:pt x="2806410" y="2603271"/>
                </a:lnTo>
                <a:lnTo>
                  <a:pt x="2836762" y="27508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9" name="矩形 108"/>
          <p:cNvSpPr/>
          <p:nvPr userDrawn="1"/>
        </p:nvSpPr>
        <p:spPr>
          <a:xfrm>
            <a:off x="20618" y="-1155"/>
            <a:ext cx="2784078" cy="356507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0" name="任意多边形: 形状 109"/>
          <p:cNvSpPr/>
          <p:nvPr userDrawn="1"/>
        </p:nvSpPr>
        <p:spPr>
          <a:xfrm>
            <a:off x="-20345" y="1"/>
            <a:ext cx="2647155" cy="6816609"/>
          </a:xfrm>
          <a:custGeom>
            <a:avLst/>
            <a:gdLst>
              <a:gd name="connsiteX0" fmla="*/ 0 w 2292880"/>
              <a:gd name="connsiteY0" fmla="*/ 0 h 6816609"/>
              <a:gd name="connsiteX1" fmla="*/ 2177074 w 2292880"/>
              <a:gd name="connsiteY1" fmla="*/ 3081552 h 6816609"/>
              <a:gd name="connsiteX2" fmla="*/ 2193143 w 2292880"/>
              <a:gd name="connsiteY2" fmla="*/ 3104296 h 6816609"/>
              <a:gd name="connsiteX3" fmla="*/ 2222063 w 2292880"/>
              <a:gd name="connsiteY3" fmla="*/ 3149316 h 6816609"/>
              <a:gd name="connsiteX4" fmla="*/ 2292880 w 2292880"/>
              <a:gd name="connsiteY4" fmla="*/ 3412357 h 6816609"/>
              <a:gd name="connsiteX5" fmla="*/ 2252366 w 2292880"/>
              <a:gd name="connsiteY5" fmla="*/ 3613311 h 6816609"/>
              <a:gd name="connsiteX6" fmla="*/ 2228409 w 2292880"/>
              <a:gd name="connsiteY6" fmla="*/ 3662397 h 6816609"/>
              <a:gd name="connsiteX7" fmla="*/ 2136597 w 2292880"/>
              <a:gd name="connsiteY7" fmla="*/ 3792352 h 6816609"/>
              <a:gd name="connsiteX8" fmla="*/ 0 w 2292880"/>
              <a:gd name="connsiteY8" fmla="*/ 6816609 h 681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880" h="6816609">
                <a:moveTo>
                  <a:pt x="0" y="0"/>
                </a:moveTo>
                <a:lnTo>
                  <a:pt x="2177074" y="3081552"/>
                </a:lnTo>
                <a:lnTo>
                  <a:pt x="2193143" y="3104296"/>
                </a:lnTo>
                <a:lnTo>
                  <a:pt x="2222063" y="3149316"/>
                </a:lnTo>
                <a:cubicBezTo>
                  <a:pt x="2267664" y="3230164"/>
                  <a:pt x="2292880" y="3319052"/>
                  <a:pt x="2292880" y="3412357"/>
                </a:cubicBezTo>
                <a:cubicBezTo>
                  <a:pt x="2292880" y="3482336"/>
                  <a:pt x="2278696" y="3549830"/>
                  <a:pt x="2252366" y="3613311"/>
                </a:cubicBezTo>
                <a:lnTo>
                  <a:pt x="2228409" y="3662397"/>
                </a:lnTo>
                <a:lnTo>
                  <a:pt x="2136597" y="3792352"/>
                </a:lnTo>
                <a:lnTo>
                  <a:pt x="0" y="68166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algn="ctr" rotWithShape="0">
              <a:schemeClr val="tx1">
                <a:lumMod val="85000"/>
                <a:lumOff val="15000"/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 userDrawn="1"/>
        </p:nvSpPr>
        <p:spPr>
          <a:xfrm rot="16200000">
            <a:off x="-3232399" y="3214540"/>
            <a:ext cx="6879712" cy="450635"/>
          </a:xfrm>
          <a:prstGeom prst="rect">
            <a:avLst/>
          </a:prstGeom>
          <a:gradFill flip="none" rotWithShape="1">
            <a:gsLst>
              <a:gs pos="0">
                <a:srgbClr val="026F66">
                  <a:alpha val="21000"/>
                </a:srgb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3" name="任意多边形: 形状 112"/>
          <p:cNvSpPr/>
          <p:nvPr userDrawn="1"/>
        </p:nvSpPr>
        <p:spPr>
          <a:xfrm rot="10800000">
            <a:off x="-61112" y="6350"/>
            <a:ext cx="2836762" cy="2750868"/>
          </a:xfrm>
          <a:custGeom>
            <a:avLst/>
            <a:gdLst>
              <a:gd name="connsiteX0" fmla="*/ 2836762 w 2836762"/>
              <a:gd name="connsiteY0" fmla="*/ 2750868 h 2750868"/>
              <a:gd name="connsiteX1" fmla="*/ 0 w 2836762"/>
              <a:gd name="connsiteY1" fmla="*/ 2750868 h 2750868"/>
              <a:gd name="connsiteX2" fmla="*/ 570578 w 2836762"/>
              <a:gd name="connsiteY2" fmla="*/ 0 h 2750868"/>
              <a:gd name="connsiteX3" fmla="*/ 2806410 w 2836762"/>
              <a:gd name="connsiteY3" fmla="*/ 2741179 h 2750868"/>
              <a:gd name="connsiteX4" fmla="*/ 2806410 w 2836762"/>
              <a:gd name="connsiteY4" fmla="*/ 2603271 h 2750868"/>
              <a:gd name="connsiteX5" fmla="*/ 2836762 w 2836762"/>
              <a:gd name="connsiteY5" fmla="*/ 2750868 h 275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6762" h="2750868">
                <a:moveTo>
                  <a:pt x="2836762" y="2750868"/>
                </a:moveTo>
                <a:lnTo>
                  <a:pt x="0" y="2750868"/>
                </a:lnTo>
                <a:lnTo>
                  <a:pt x="570578" y="0"/>
                </a:lnTo>
                <a:lnTo>
                  <a:pt x="2806410" y="2741179"/>
                </a:lnTo>
                <a:lnTo>
                  <a:pt x="2806410" y="2603271"/>
                </a:lnTo>
                <a:lnTo>
                  <a:pt x="2836762" y="2750868"/>
                </a:lnTo>
                <a:close/>
              </a:path>
            </a:pathLst>
          </a:custGeom>
          <a:blipFill>
            <a:blip r:embed="rId9" cstate="email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4" name="任意多边形: 形状 113"/>
          <p:cNvSpPr/>
          <p:nvPr userDrawn="1"/>
        </p:nvSpPr>
        <p:spPr>
          <a:xfrm flipH="1">
            <a:off x="10931674" y="787255"/>
            <a:ext cx="358774" cy="350896"/>
          </a:xfrm>
          <a:custGeom>
            <a:avLst/>
            <a:gdLst>
              <a:gd name="connsiteX0" fmla="*/ 0 w 467723"/>
              <a:gd name="connsiteY0" fmla="*/ 0 h 438694"/>
              <a:gd name="connsiteX1" fmla="*/ 467723 w 467723"/>
              <a:gd name="connsiteY1" fmla="*/ 0 h 438694"/>
              <a:gd name="connsiteX2" fmla="*/ 467723 w 467723"/>
              <a:gd name="connsiteY2" fmla="*/ 438694 h 438694"/>
              <a:gd name="connsiteX3" fmla="*/ 0 w 467723"/>
              <a:gd name="connsiteY3" fmla="*/ 438694 h 438694"/>
              <a:gd name="connsiteX0-1" fmla="*/ 467723 w 558740"/>
              <a:gd name="connsiteY0-2" fmla="*/ 438694 h 525978"/>
              <a:gd name="connsiteX1-3" fmla="*/ 0 w 558740"/>
              <a:gd name="connsiteY1-4" fmla="*/ 438694 h 525978"/>
              <a:gd name="connsiteX2-5" fmla="*/ 0 w 558740"/>
              <a:gd name="connsiteY2-6" fmla="*/ 0 h 525978"/>
              <a:gd name="connsiteX3-7" fmla="*/ 467723 w 558740"/>
              <a:gd name="connsiteY3-8" fmla="*/ 0 h 525978"/>
              <a:gd name="connsiteX4" fmla="*/ 558740 w 558740"/>
              <a:gd name="connsiteY4" fmla="*/ 525978 h 525978"/>
              <a:gd name="connsiteX0-9" fmla="*/ 0 w 558740"/>
              <a:gd name="connsiteY0-10" fmla="*/ 438694 h 525978"/>
              <a:gd name="connsiteX1-11" fmla="*/ 0 w 558740"/>
              <a:gd name="connsiteY1-12" fmla="*/ 0 h 525978"/>
              <a:gd name="connsiteX2-13" fmla="*/ 467723 w 558740"/>
              <a:gd name="connsiteY2-14" fmla="*/ 0 h 525978"/>
              <a:gd name="connsiteX3-15" fmla="*/ 558740 w 558740"/>
              <a:gd name="connsiteY3-16" fmla="*/ 525978 h 525978"/>
              <a:gd name="connsiteX0-17" fmla="*/ 0 w 467723"/>
              <a:gd name="connsiteY0-18" fmla="*/ 438694 h 438694"/>
              <a:gd name="connsiteX1-19" fmla="*/ 0 w 467723"/>
              <a:gd name="connsiteY1-20" fmla="*/ 0 h 438694"/>
              <a:gd name="connsiteX2-21" fmla="*/ 467723 w 467723"/>
              <a:gd name="connsiteY2-22" fmla="*/ 0 h 4386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67723" h="438694">
                <a:moveTo>
                  <a:pt x="0" y="438694"/>
                </a:moveTo>
                <a:lnTo>
                  <a:pt x="0" y="0"/>
                </a:lnTo>
                <a:lnTo>
                  <a:pt x="467723" y="0"/>
                </a:lnTo>
              </a:path>
            </a:pathLst>
          </a:custGeom>
          <a:noFill/>
          <a:ln w="19050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5" name="任意多边形: 形状 114"/>
          <p:cNvSpPr/>
          <p:nvPr userDrawn="1"/>
        </p:nvSpPr>
        <p:spPr>
          <a:xfrm flipH="1" flipV="1">
            <a:off x="10931674" y="5719849"/>
            <a:ext cx="358774" cy="350896"/>
          </a:xfrm>
          <a:custGeom>
            <a:avLst/>
            <a:gdLst>
              <a:gd name="connsiteX0" fmla="*/ 0 w 467723"/>
              <a:gd name="connsiteY0" fmla="*/ 0 h 438694"/>
              <a:gd name="connsiteX1" fmla="*/ 467723 w 467723"/>
              <a:gd name="connsiteY1" fmla="*/ 0 h 438694"/>
              <a:gd name="connsiteX2" fmla="*/ 467723 w 467723"/>
              <a:gd name="connsiteY2" fmla="*/ 438694 h 438694"/>
              <a:gd name="connsiteX3" fmla="*/ 0 w 467723"/>
              <a:gd name="connsiteY3" fmla="*/ 438694 h 438694"/>
              <a:gd name="connsiteX0-1" fmla="*/ 467723 w 558740"/>
              <a:gd name="connsiteY0-2" fmla="*/ 438694 h 525978"/>
              <a:gd name="connsiteX1-3" fmla="*/ 0 w 558740"/>
              <a:gd name="connsiteY1-4" fmla="*/ 438694 h 525978"/>
              <a:gd name="connsiteX2-5" fmla="*/ 0 w 558740"/>
              <a:gd name="connsiteY2-6" fmla="*/ 0 h 525978"/>
              <a:gd name="connsiteX3-7" fmla="*/ 467723 w 558740"/>
              <a:gd name="connsiteY3-8" fmla="*/ 0 h 525978"/>
              <a:gd name="connsiteX4" fmla="*/ 558740 w 558740"/>
              <a:gd name="connsiteY4" fmla="*/ 525978 h 525978"/>
              <a:gd name="connsiteX0-9" fmla="*/ 0 w 558740"/>
              <a:gd name="connsiteY0-10" fmla="*/ 438694 h 525978"/>
              <a:gd name="connsiteX1-11" fmla="*/ 0 w 558740"/>
              <a:gd name="connsiteY1-12" fmla="*/ 0 h 525978"/>
              <a:gd name="connsiteX2-13" fmla="*/ 467723 w 558740"/>
              <a:gd name="connsiteY2-14" fmla="*/ 0 h 525978"/>
              <a:gd name="connsiteX3-15" fmla="*/ 558740 w 558740"/>
              <a:gd name="connsiteY3-16" fmla="*/ 525978 h 525978"/>
              <a:gd name="connsiteX0-17" fmla="*/ 0 w 467723"/>
              <a:gd name="connsiteY0-18" fmla="*/ 438694 h 438694"/>
              <a:gd name="connsiteX1-19" fmla="*/ 0 w 467723"/>
              <a:gd name="connsiteY1-20" fmla="*/ 0 h 438694"/>
              <a:gd name="connsiteX2-21" fmla="*/ 467723 w 467723"/>
              <a:gd name="connsiteY2-22" fmla="*/ 0 h 4386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67723" h="438694">
                <a:moveTo>
                  <a:pt x="0" y="438694"/>
                </a:moveTo>
                <a:lnTo>
                  <a:pt x="0" y="0"/>
                </a:lnTo>
                <a:lnTo>
                  <a:pt x="467723" y="0"/>
                </a:lnTo>
              </a:path>
            </a:pathLst>
          </a:custGeom>
          <a:noFill/>
          <a:ln w="19050">
            <a:solidFill>
              <a:srgbClr val="026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33289" y="2649285"/>
            <a:ext cx="1571844" cy="1571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 rot="16200000" flipH="1">
            <a:off x="5267632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 rot="5400000" flipH="1">
            <a:off x="8653350" y="3298871"/>
            <a:ext cx="6730636" cy="36390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62108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 rot="16200000">
            <a:off x="-3189239" y="3328522"/>
            <a:ext cx="6730636" cy="36390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等腰三角形 10"/>
          <p:cNvSpPr/>
          <p:nvPr userDrawn="1"/>
        </p:nvSpPr>
        <p:spPr>
          <a:xfrm rot="16200000" flipH="1">
            <a:off x="5267632" y="-66368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62108" y="-66368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6" name="等腰三角形 15"/>
          <p:cNvSpPr/>
          <p:nvPr userDrawn="1"/>
        </p:nvSpPr>
        <p:spPr>
          <a:xfrm>
            <a:off x="8619" y="501445"/>
            <a:ext cx="12192000" cy="63565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317500" dir="16200000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3" name="等腰三角形 12"/>
          <p:cNvSpPr/>
          <p:nvPr userDrawn="1"/>
        </p:nvSpPr>
        <p:spPr>
          <a:xfrm>
            <a:off x="0" y="501445"/>
            <a:ext cx="12192000" cy="63565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 rot="10800000">
            <a:off x="-5873" y="5677755"/>
            <a:ext cx="12218918" cy="118961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flipH="1">
            <a:off x="-86114" y="-11861"/>
            <a:ext cx="12364228" cy="5479388"/>
          </a:xfrm>
          <a:custGeom>
            <a:avLst/>
            <a:gdLst>
              <a:gd name="connsiteX0" fmla="*/ 12364228 w 12364228"/>
              <a:gd name="connsiteY0" fmla="*/ 0 h 5479388"/>
              <a:gd name="connsiteX1" fmla="*/ 6187440 w 12364228"/>
              <a:gd name="connsiteY1" fmla="*/ 0 h 5479388"/>
              <a:gd name="connsiteX2" fmla="*/ 6187439 w 12364228"/>
              <a:gd name="connsiteY2" fmla="*/ 0 h 5479388"/>
              <a:gd name="connsiteX3" fmla="*/ 6187438 w 12364228"/>
              <a:gd name="connsiteY3" fmla="*/ 0 h 5479388"/>
              <a:gd name="connsiteX4" fmla="*/ 6176790 w 12364228"/>
              <a:gd name="connsiteY4" fmla="*/ 0 h 5479388"/>
              <a:gd name="connsiteX5" fmla="*/ 6176789 w 12364228"/>
              <a:gd name="connsiteY5" fmla="*/ 0 h 5479388"/>
              <a:gd name="connsiteX6" fmla="*/ 6176788 w 12364228"/>
              <a:gd name="connsiteY6" fmla="*/ 0 h 5479388"/>
              <a:gd name="connsiteX7" fmla="*/ 0 w 12364228"/>
              <a:gd name="connsiteY7" fmla="*/ 0 h 5479388"/>
              <a:gd name="connsiteX8" fmla="*/ 0 w 12364228"/>
              <a:gd name="connsiteY8" fmla="*/ 1844942 h 5479388"/>
              <a:gd name="connsiteX9" fmla="*/ 113703 w 12364228"/>
              <a:gd name="connsiteY9" fmla="*/ 1970447 h 5479388"/>
              <a:gd name="connsiteX10" fmla="*/ 2597236 w 12364228"/>
              <a:gd name="connsiteY10" fmla="*/ 3704504 h 5479388"/>
              <a:gd name="connsiteX11" fmla="*/ 5432430 w 12364228"/>
              <a:gd name="connsiteY11" fmla="*/ 5168345 h 5479388"/>
              <a:gd name="connsiteX12" fmla="*/ 6102039 w 12364228"/>
              <a:gd name="connsiteY12" fmla="*/ 5469337 h 5479388"/>
              <a:gd name="connsiteX13" fmla="*/ 6147834 w 12364228"/>
              <a:gd name="connsiteY13" fmla="*/ 5472220 h 5479388"/>
              <a:gd name="connsiteX14" fmla="*/ 6176788 w 12364228"/>
              <a:gd name="connsiteY14" fmla="*/ 5473396 h 5479388"/>
              <a:gd name="connsiteX15" fmla="*/ 6176788 w 12364228"/>
              <a:gd name="connsiteY15" fmla="*/ 5479388 h 5479388"/>
              <a:gd name="connsiteX16" fmla="*/ 6176789 w 12364228"/>
              <a:gd name="connsiteY16" fmla="*/ 5479388 h 5479388"/>
              <a:gd name="connsiteX17" fmla="*/ 6176789 w 12364228"/>
              <a:gd name="connsiteY17" fmla="*/ 5473396 h 5479388"/>
              <a:gd name="connsiteX18" fmla="*/ 6180600 w 12364228"/>
              <a:gd name="connsiteY18" fmla="*/ 5473550 h 5479388"/>
              <a:gd name="connsiteX19" fmla="*/ 6180600 w 12364228"/>
              <a:gd name="connsiteY19" fmla="*/ 5473673 h 5479388"/>
              <a:gd name="connsiteX20" fmla="*/ 6182114 w 12364228"/>
              <a:gd name="connsiteY20" fmla="*/ 5473612 h 5479388"/>
              <a:gd name="connsiteX21" fmla="*/ 6183628 w 12364228"/>
              <a:gd name="connsiteY21" fmla="*/ 5473673 h 5479388"/>
              <a:gd name="connsiteX22" fmla="*/ 6183628 w 12364228"/>
              <a:gd name="connsiteY22" fmla="*/ 5473550 h 5479388"/>
              <a:gd name="connsiteX23" fmla="*/ 6187439 w 12364228"/>
              <a:gd name="connsiteY23" fmla="*/ 5473396 h 5479388"/>
              <a:gd name="connsiteX24" fmla="*/ 6187439 w 12364228"/>
              <a:gd name="connsiteY24" fmla="*/ 5479388 h 5479388"/>
              <a:gd name="connsiteX25" fmla="*/ 6187440 w 12364228"/>
              <a:gd name="connsiteY25" fmla="*/ 5479388 h 5479388"/>
              <a:gd name="connsiteX26" fmla="*/ 6187440 w 12364228"/>
              <a:gd name="connsiteY26" fmla="*/ 5473395 h 5479388"/>
              <a:gd name="connsiteX27" fmla="*/ 6216394 w 12364228"/>
              <a:gd name="connsiteY27" fmla="*/ 5472220 h 5479388"/>
              <a:gd name="connsiteX28" fmla="*/ 6262189 w 12364228"/>
              <a:gd name="connsiteY28" fmla="*/ 5469337 h 5479388"/>
              <a:gd name="connsiteX29" fmla="*/ 6931798 w 12364228"/>
              <a:gd name="connsiteY29" fmla="*/ 5168345 h 5479388"/>
              <a:gd name="connsiteX30" fmla="*/ 9766992 w 12364228"/>
              <a:gd name="connsiteY30" fmla="*/ 3704504 h 5479388"/>
              <a:gd name="connsiteX31" fmla="*/ 12250525 w 12364228"/>
              <a:gd name="connsiteY31" fmla="*/ 1970447 h 5479388"/>
              <a:gd name="connsiteX32" fmla="*/ 12364228 w 12364228"/>
              <a:gd name="connsiteY32" fmla="*/ 1844942 h 547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4228" h="5479388">
                <a:moveTo>
                  <a:pt x="12364228" y="0"/>
                </a:moveTo>
                <a:lnTo>
                  <a:pt x="6187440" y="0"/>
                </a:lnTo>
                <a:lnTo>
                  <a:pt x="6187439" y="0"/>
                </a:lnTo>
                <a:lnTo>
                  <a:pt x="6187438" y="0"/>
                </a:lnTo>
                <a:lnTo>
                  <a:pt x="6176790" y="0"/>
                </a:lnTo>
                <a:lnTo>
                  <a:pt x="6176789" y="0"/>
                </a:lnTo>
                <a:lnTo>
                  <a:pt x="6176788" y="0"/>
                </a:lnTo>
                <a:lnTo>
                  <a:pt x="0" y="0"/>
                </a:lnTo>
                <a:lnTo>
                  <a:pt x="0" y="1844942"/>
                </a:lnTo>
                <a:lnTo>
                  <a:pt x="113703" y="1970447"/>
                </a:lnTo>
                <a:cubicBezTo>
                  <a:pt x="866161" y="2851526"/>
                  <a:pt x="897850" y="3623205"/>
                  <a:pt x="2597236" y="3704504"/>
                </a:cubicBezTo>
                <a:cubicBezTo>
                  <a:pt x="4866122" y="3966885"/>
                  <a:pt x="5140510" y="4900640"/>
                  <a:pt x="5432430" y="5168345"/>
                </a:cubicBezTo>
                <a:cubicBezTo>
                  <a:pt x="5672154" y="5399677"/>
                  <a:pt x="5867535" y="5431625"/>
                  <a:pt x="6102039" y="5469337"/>
                </a:cubicBezTo>
                <a:cubicBezTo>
                  <a:pt x="6122305" y="5471012"/>
                  <a:pt x="6135903" y="5471735"/>
                  <a:pt x="6147834" y="5472220"/>
                </a:cubicBezTo>
                <a:lnTo>
                  <a:pt x="6176788" y="5473396"/>
                </a:lnTo>
                <a:lnTo>
                  <a:pt x="6176788" y="5479388"/>
                </a:lnTo>
                <a:lnTo>
                  <a:pt x="6176789" y="5479388"/>
                </a:lnTo>
                <a:lnTo>
                  <a:pt x="6176789" y="5473396"/>
                </a:lnTo>
                <a:lnTo>
                  <a:pt x="6180600" y="5473550"/>
                </a:lnTo>
                <a:lnTo>
                  <a:pt x="6180600" y="5473673"/>
                </a:lnTo>
                <a:lnTo>
                  <a:pt x="6182114" y="5473612"/>
                </a:lnTo>
                <a:lnTo>
                  <a:pt x="6183628" y="5473673"/>
                </a:lnTo>
                <a:lnTo>
                  <a:pt x="6183628" y="5473550"/>
                </a:lnTo>
                <a:lnTo>
                  <a:pt x="6187439" y="5473396"/>
                </a:lnTo>
                <a:lnTo>
                  <a:pt x="6187439" y="5479388"/>
                </a:lnTo>
                <a:lnTo>
                  <a:pt x="6187440" y="5479388"/>
                </a:lnTo>
                <a:lnTo>
                  <a:pt x="6187440" y="5473395"/>
                </a:lnTo>
                <a:lnTo>
                  <a:pt x="6216394" y="5472220"/>
                </a:lnTo>
                <a:cubicBezTo>
                  <a:pt x="6228325" y="5471735"/>
                  <a:pt x="6241924" y="5471012"/>
                  <a:pt x="6262189" y="5469337"/>
                </a:cubicBezTo>
                <a:cubicBezTo>
                  <a:pt x="6496693" y="5431625"/>
                  <a:pt x="6692074" y="5399677"/>
                  <a:pt x="6931798" y="5168345"/>
                </a:cubicBezTo>
                <a:cubicBezTo>
                  <a:pt x="7223718" y="4900640"/>
                  <a:pt x="7498106" y="3966885"/>
                  <a:pt x="9766992" y="3704504"/>
                </a:cubicBezTo>
                <a:cubicBezTo>
                  <a:pt x="11466378" y="3623205"/>
                  <a:pt x="11498067" y="2851526"/>
                  <a:pt x="12250525" y="1970447"/>
                </a:cubicBezTo>
                <a:lnTo>
                  <a:pt x="12364228" y="18449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dist="190500" dir="5400000" algn="ctr" rotWithShape="0">
              <a:schemeClr val="tx1">
                <a:lumMod val="75000"/>
                <a:lumOff val="2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112357" y="1667564"/>
            <a:ext cx="3900668" cy="1107996"/>
          </a:xfr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spc="0">
                <a:solidFill>
                  <a:srgbClr val="FFFFFF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优设标题黑" panose="00000500000000000000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感谢聆听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3077125" y="2712064"/>
            <a:ext cx="6040499" cy="93871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500" spc="0">
                <a:solidFill>
                  <a:srgbClr val="FFFFFF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优设标题黑" panose="00000500000000000000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敬请老师批评指正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-92327" y="5929"/>
            <a:ext cx="12376653" cy="477726"/>
          </a:xfrm>
          <a:prstGeom prst="rect">
            <a:avLst/>
          </a:prstGeom>
          <a:gradFill>
            <a:gsLst>
              <a:gs pos="14000">
                <a:schemeClr val="accent1">
                  <a:lumMod val="75000"/>
                  <a:alpha val="5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2226" y="4086746"/>
            <a:ext cx="1207547" cy="12075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email"/>
          <a:srcRect l="12250" t="18749" r="13478" b="39788"/>
          <a:stretch>
            <a:fillRect/>
          </a:stretch>
        </p:blipFill>
        <p:spPr>
          <a:xfrm>
            <a:off x="1886857" y="4426857"/>
            <a:ext cx="8272689" cy="2206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5"/>
          <p:cNvSpPr txBox="1"/>
          <p:nvPr userDrawn="1"/>
        </p:nvSpPr>
        <p:spPr>
          <a:xfrm>
            <a:off x="8904647" y="6446754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2F55E1-7E52-4FF7-BFA6-223D5EBC47A9}" type="slidenum">
              <a:rPr lang="zh-CN" altLang="en-US" sz="1200" smtClean="0">
                <a:solidFill>
                  <a:schemeClr val="accent2"/>
                </a:solidFill>
              </a:rPr>
              <a:t>‹#›</a:t>
            </a:fld>
            <a:endParaRPr lang="zh-CN" altLang="en-US" sz="1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9480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51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Ellipse 36-2082&amp;9912"/>
          <p:cNvSpPr/>
          <p:nvPr userDrawn="1">
            <p:custDataLst>
              <p:tags r:id="rId4"/>
            </p:custDataLst>
          </p:nvPr>
        </p:nvSpPr>
        <p:spPr>
          <a:xfrm>
            <a:off x="6976872" y="1005840"/>
            <a:ext cx="4343400" cy="4343400"/>
          </a:xfrm>
          <a:prstGeom prst="ellipse">
            <a:avLst/>
          </a:prstGeom>
          <a:solidFill>
            <a:schemeClr val="tx2">
              <a:alpha val="5000"/>
            </a:schemeClr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Ellipse 37 (Stroke)_#color-2083&amp;10105"/>
          <p:cNvSpPr/>
          <p:nvPr userDrawn="1">
            <p:custDataLst>
              <p:tags r:id="rId5"/>
            </p:custDataLst>
          </p:nvPr>
        </p:nvSpPr>
        <p:spPr>
          <a:xfrm>
            <a:off x="7159752" y="0"/>
            <a:ext cx="3977640" cy="2258568"/>
          </a:xfrm>
          <a:custGeom>
            <a:avLst/>
            <a:gdLst/>
            <a:ahLst/>
            <a:cxnLst/>
            <a:rect l="l" t="t" r="r" b="b"/>
            <a:pathLst>
              <a:path w="3977640" h="2258568">
                <a:moveTo>
                  <a:pt x="594360" y="0"/>
                </a:moveTo>
                <a:cubicBezTo>
                  <a:pt x="576072" y="82296"/>
                  <a:pt x="576072" y="173736"/>
                  <a:pt x="576072" y="265176"/>
                </a:cubicBezTo>
                <a:cubicBezTo>
                  <a:pt x="576072" y="1051560"/>
                  <a:pt x="1207008" y="1682496"/>
                  <a:pt x="1984248" y="1682496"/>
                </a:cubicBezTo>
                <a:cubicBezTo>
                  <a:pt x="2770632" y="1682496"/>
                  <a:pt x="3401568" y="1051560"/>
                  <a:pt x="3401568" y="265176"/>
                </a:cubicBezTo>
                <a:cubicBezTo>
                  <a:pt x="3401568" y="173736"/>
                  <a:pt x="3392424" y="82296"/>
                  <a:pt x="3374136" y="0"/>
                </a:cubicBezTo>
                <a:lnTo>
                  <a:pt x="3959352" y="0"/>
                </a:lnTo>
                <a:cubicBezTo>
                  <a:pt x="3968496" y="91440"/>
                  <a:pt x="3977640" y="173736"/>
                  <a:pt x="3977640" y="265176"/>
                </a:cubicBezTo>
                <a:cubicBezTo>
                  <a:pt x="3977640" y="1362456"/>
                  <a:pt x="3081528" y="2258568"/>
                  <a:pt x="1984248" y="2258568"/>
                </a:cubicBezTo>
                <a:cubicBezTo>
                  <a:pt x="886968" y="2258568"/>
                  <a:pt x="0" y="1362456"/>
                  <a:pt x="0" y="265176"/>
                </a:cubicBezTo>
                <a:cubicBezTo>
                  <a:pt x="0" y="173736"/>
                  <a:pt x="9144" y="91440"/>
                  <a:pt x="18288" y="0"/>
                </a:cubicBezTo>
                <a:lnTo>
                  <a:pt x="59436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图形 6"/>
          <p:cNvSpPr/>
          <p:nvPr userDrawn="1">
            <p:custDataLst>
              <p:tags r:id="rId6"/>
            </p:custDataLst>
          </p:nvPr>
        </p:nvSpPr>
        <p:spPr>
          <a:xfrm>
            <a:off x="8343265" y="3605530"/>
            <a:ext cx="1610360" cy="242570"/>
          </a:xfrm>
          <a:custGeom>
            <a:avLst/>
            <a:gdLst>
              <a:gd name="connsiteX0" fmla="*/ 75233 w 1100583"/>
              <a:gd name="connsiteY0" fmla="*/ 165422 h 165421"/>
              <a:gd name="connsiteX1" fmla="*/ 119435 w 1100583"/>
              <a:gd name="connsiteY1" fmla="*/ 156047 h 165421"/>
              <a:gd name="connsiteX2" fmla="*/ 119435 w 1100583"/>
              <a:gd name="connsiteY2" fmla="*/ 137852 h 165421"/>
              <a:gd name="connsiteX3" fmla="*/ 77688 w 1100583"/>
              <a:gd name="connsiteY3" fmla="*/ 148568 h 165421"/>
              <a:gd name="connsiteX4" fmla="*/ 35607 w 1100583"/>
              <a:gd name="connsiteY4" fmla="*/ 131266 h 165421"/>
              <a:gd name="connsiteX5" fmla="*/ 19645 w 1100583"/>
              <a:gd name="connsiteY5" fmla="*/ 84609 h 165421"/>
              <a:gd name="connsiteX6" fmla="*/ 36723 w 1100583"/>
              <a:gd name="connsiteY6" fmla="*/ 35384 h 165421"/>
              <a:gd name="connsiteX7" fmla="*/ 81483 w 1100583"/>
              <a:gd name="connsiteY7" fmla="*/ 16966 h 165421"/>
              <a:gd name="connsiteX8" fmla="*/ 119435 w 1100583"/>
              <a:gd name="connsiteY8" fmla="*/ 26566 h 165421"/>
              <a:gd name="connsiteX9" fmla="*/ 119435 w 1100583"/>
              <a:gd name="connsiteY9" fmla="*/ 6586 h 165421"/>
              <a:gd name="connsiteX10" fmla="*/ 81707 w 1100583"/>
              <a:gd name="connsiteY10" fmla="*/ 0 h 165421"/>
              <a:gd name="connsiteX11" fmla="*/ 23106 w 1100583"/>
              <a:gd name="connsiteY11" fmla="*/ 23664 h 165421"/>
              <a:gd name="connsiteX12" fmla="*/ 0 w 1100583"/>
              <a:gd name="connsiteY12" fmla="*/ 85725 h 165421"/>
              <a:gd name="connsiteX13" fmla="*/ 20538 w 1100583"/>
              <a:gd name="connsiteY13" fmla="*/ 143434 h 165421"/>
              <a:gd name="connsiteX14" fmla="*/ 75233 w 1100583"/>
              <a:gd name="connsiteY14" fmla="*/ 165422 h 165421"/>
              <a:gd name="connsiteX15" fmla="*/ 210294 w 1100583"/>
              <a:gd name="connsiteY15" fmla="*/ 165422 h 165421"/>
              <a:gd name="connsiteX16" fmla="*/ 155712 w 1100583"/>
              <a:gd name="connsiteY16" fmla="*/ 142987 h 165421"/>
              <a:gd name="connsiteX17" fmla="*/ 135284 w 1100583"/>
              <a:gd name="connsiteY17" fmla="*/ 84609 h 165421"/>
              <a:gd name="connsiteX18" fmla="*/ 156158 w 1100583"/>
              <a:gd name="connsiteY18" fmla="*/ 22994 h 165421"/>
              <a:gd name="connsiteX19" fmla="*/ 212973 w 1100583"/>
              <a:gd name="connsiteY19" fmla="*/ 0 h 165421"/>
              <a:gd name="connsiteX20" fmla="*/ 266328 w 1100583"/>
              <a:gd name="connsiteY20" fmla="*/ 22324 h 165421"/>
              <a:gd name="connsiteX21" fmla="*/ 286643 w 1100583"/>
              <a:gd name="connsiteY21" fmla="*/ 80702 h 165421"/>
              <a:gd name="connsiteX22" fmla="*/ 265882 w 1100583"/>
              <a:gd name="connsiteY22" fmla="*/ 142652 h 165421"/>
              <a:gd name="connsiteX23" fmla="*/ 210294 w 1100583"/>
              <a:gd name="connsiteY23" fmla="*/ 165422 h 165421"/>
              <a:gd name="connsiteX24" fmla="*/ 211634 w 1100583"/>
              <a:gd name="connsiteY24" fmla="*/ 16966 h 165421"/>
              <a:gd name="connsiteX25" fmla="*/ 170669 w 1100583"/>
              <a:gd name="connsiteY25" fmla="*/ 35161 h 165421"/>
              <a:gd name="connsiteX26" fmla="*/ 154931 w 1100583"/>
              <a:gd name="connsiteY26" fmla="*/ 82934 h 165421"/>
              <a:gd name="connsiteX27" fmla="*/ 170222 w 1100583"/>
              <a:gd name="connsiteY27" fmla="*/ 130597 h 165421"/>
              <a:gd name="connsiteX28" fmla="*/ 210294 w 1100583"/>
              <a:gd name="connsiteY28" fmla="*/ 148568 h 165421"/>
              <a:gd name="connsiteX29" fmla="*/ 251817 w 1100583"/>
              <a:gd name="connsiteY29" fmla="*/ 131378 h 165421"/>
              <a:gd name="connsiteX30" fmla="*/ 266998 w 1100583"/>
              <a:gd name="connsiteY30" fmla="*/ 83269 h 165421"/>
              <a:gd name="connsiteX31" fmla="*/ 252264 w 1100583"/>
              <a:gd name="connsiteY31" fmla="*/ 34268 h 165421"/>
              <a:gd name="connsiteX32" fmla="*/ 211634 w 1100583"/>
              <a:gd name="connsiteY32" fmla="*/ 16966 h 165421"/>
              <a:gd name="connsiteX33" fmla="*/ 1003581 w 1100583"/>
              <a:gd name="connsiteY33" fmla="*/ 134169 h 165421"/>
              <a:gd name="connsiteX34" fmla="*/ 1003581 w 1100583"/>
              <a:gd name="connsiteY34" fmla="*/ 156269 h 165421"/>
              <a:gd name="connsiteX35" fmla="*/ 1011849 w 1100583"/>
              <a:gd name="connsiteY35" fmla="*/ 160177 h 165421"/>
              <a:gd name="connsiteX36" fmla="*/ 1022898 w 1100583"/>
              <a:gd name="connsiteY36" fmla="*/ 162966 h 165421"/>
              <a:gd name="connsiteX37" fmla="*/ 1034281 w 1100583"/>
              <a:gd name="connsiteY37" fmla="*/ 164752 h 165421"/>
              <a:gd name="connsiteX38" fmla="*/ 1043653 w 1100583"/>
              <a:gd name="connsiteY38" fmla="*/ 165422 h 165421"/>
              <a:gd name="connsiteX39" fmla="*/ 1065313 w 1100583"/>
              <a:gd name="connsiteY39" fmla="*/ 163079 h 165421"/>
              <a:gd name="connsiteX40" fmla="*/ 1083391 w 1100583"/>
              <a:gd name="connsiteY40" fmla="*/ 155711 h 165421"/>
              <a:gd name="connsiteX41" fmla="*/ 1095898 w 1100583"/>
              <a:gd name="connsiteY41" fmla="*/ 142429 h 165421"/>
              <a:gd name="connsiteX42" fmla="*/ 1100584 w 1100583"/>
              <a:gd name="connsiteY42" fmla="*/ 122337 h 165421"/>
              <a:gd name="connsiteX43" fmla="*/ 1097126 w 1100583"/>
              <a:gd name="connsiteY43" fmla="*/ 106487 h 165421"/>
              <a:gd name="connsiteX44" fmla="*/ 1087973 w 1100583"/>
              <a:gd name="connsiteY44" fmla="*/ 93873 h 165421"/>
              <a:gd name="connsiteX45" fmla="*/ 1074467 w 1100583"/>
              <a:gd name="connsiteY45" fmla="*/ 83493 h 165421"/>
              <a:gd name="connsiteX46" fmla="*/ 1058169 w 1100583"/>
              <a:gd name="connsiteY46" fmla="*/ 74563 h 165421"/>
              <a:gd name="connsiteX47" fmla="*/ 1043320 w 1100583"/>
              <a:gd name="connsiteY47" fmla="*/ 66973 h 165421"/>
              <a:gd name="connsiteX48" fmla="*/ 1032499 w 1100583"/>
              <a:gd name="connsiteY48" fmla="*/ 59829 h 165421"/>
              <a:gd name="connsiteX49" fmla="*/ 1025689 w 1100583"/>
              <a:gd name="connsiteY49" fmla="*/ 51681 h 165421"/>
              <a:gd name="connsiteX50" fmla="*/ 1023451 w 1100583"/>
              <a:gd name="connsiteY50" fmla="*/ 41077 h 165421"/>
              <a:gd name="connsiteX51" fmla="*/ 1026470 w 1100583"/>
              <a:gd name="connsiteY51" fmla="*/ 29914 h 165421"/>
              <a:gd name="connsiteX52" fmla="*/ 1034281 w 1100583"/>
              <a:gd name="connsiteY52" fmla="*/ 22436 h 165421"/>
              <a:gd name="connsiteX53" fmla="*/ 1045225 w 1100583"/>
              <a:gd name="connsiteY53" fmla="*/ 18306 h 165421"/>
              <a:gd name="connsiteX54" fmla="*/ 1057502 w 1100583"/>
              <a:gd name="connsiteY54" fmla="*/ 16966 h 165421"/>
              <a:gd name="connsiteX55" fmla="*/ 1093888 w 1100583"/>
              <a:gd name="connsiteY55" fmla="*/ 26789 h 165421"/>
              <a:gd name="connsiteX56" fmla="*/ 1093888 w 1100583"/>
              <a:gd name="connsiteY56" fmla="*/ 5693 h 165421"/>
              <a:gd name="connsiteX57" fmla="*/ 1059398 w 1100583"/>
              <a:gd name="connsiteY57" fmla="*/ 0 h 165421"/>
              <a:gd name="connsiteX58" fmla="*/ 1038967 w 1100583"/>
              <a:gd name="connsiteY58" fmla="*/ 2567 h 165421"/>
              <a:gd name="connsiteX59" fmla="*/ 1021222 w 1100583"/>
              <a:gd name="connsiteY59" fmla="*/ 10381 h 165421"/>
              <a:gd name="connsiteX60" fmla="*/ 1008611 w 1100583"/>
              <a:gd name="connsiteY60" fmla="*/ 23775 h 165421"/>
              <a:gd name="connsiteX61" fmla="*/ 1003810 w 1100583"/>
              <a:gd name="connsiteY61" fmla="*/ 42751 h 165421"/>
              <a:gd name="connsiteX62" fmla="*/ 1006820 w 1100583"/>
              <a:gd name="connsiteY62" fmla="*/ 58378 h 165421"/>
              <a:gd name="connsiteX63" fmla="*/ 1015307 w 1100583"/>
              <a:gd name="connsiteY63" fmla="*/ 70210 h 165421"/>
              <a:gd name="connsiteX64" fmla="*/ 1027918 w 1100583"/>
              <a:gd name="connsiteY64" fmla="*/ 79809 h 165421"/>
              <a:gd name="connsiteX65" fmla="*/ 1043548 w 1100583"/>
              <a:gd name="connsiteY65" fmla="*/ 88404 h 165421"/>
              <a:gd name="connsiteX66" fmla="*/ 1058284 w 1100583"/>
              <a:gd name="connsiteY66" fmla="*/ 96106 h 165421"/>
              <a:gd name="connsiteX67" fmla="*/ 1070218 w 1100583"/>
              <a:gd name="connsiteY67" fmla="*/ 103696 h 165421"/>
              <a:gd name="connsiteX68" fmla="*/ 1078038 w 1100583"/>
              <a:gd name="connsiteY68" fmla="*/ 112402 h 165421"/>
              <a:gd name="connsiteX69" fmla="*/ 1080944 w 1100583"/>
              <a:gd name="connsiteY69" fmla="*/ 123676 h 165421"/>
              <a:gd name="connsiteX70" fmla="*/ 1072342 w 1100583"/>
              <a:gd name="connsiteY70" fmla="*/ 142206 h 165421"/>
              <a:gd name="connsiteX71" fmla="*/ 1046558 w 1100583"/>
              <a:gd name="connsiteY71" fmla="*/ 148568 h 165421"/>
              <a:gd name="connsiteX72" fmla="*/ 1035624 w 1100583"/>
              <a:gd name="connsiteY72" fmla="*/ 147563 h 165421"/>
              <a:gd name="connsiteX73" fmla="*/ 1023793 w 1100583"/>
              <a:gd name="connsiteY73" fmla="*/ 144773 h 165421"/>
              <a:gd name="connsiteX74" fmla="*/ 1012630 w 1100583"/>
              <a:gd name="connsiteY74" fmla="*/ 140196 h 165421"/>
              <a:gd name="connsiteX75" fmla="*/ 1003581 w 1100583"/>
              <a:gd name="connsiteY75" fmla="*/ 134169 h 165421"/>
              <a:gd name="connsiteX76" fmla="*/ 944091 w 1100583"/>
              <a:gd name="connsiteY76" fmla="*/ 19645 h 165421"/>
              <a:gd name="connsiteX77" fmla="*/ 990304 w 1100583"/>
              <a:gd name="connsiteY77" fmla="*/ 19645 h 165421"/>
              <a:gd name="connsiteX78" fmla="*/ 990304 w 1100583"/>
              <a:gd name="connsiteY78" fmla="*/ 2679 h 165421"/>
              <a:gd name="connsiteX79" fmla="*/ 879239 w 1100583"/>
              <a:gd name="connsiteY79" fmla="*/ 2679 h 165421"/>
              <a:gd name="connsiteX80" fmla="*/ 879239 w 1100583"/>
              <a:gd name="connsiteY80" fmla="*/ 19645 h 165421"/>
              <a:gd name="connsiteX81" fmla="*/ 925339 w 1100583"/>
              <a:gd name="connsiteY81" fmla="*/ 19645 h 165421"/>
              <a:gd name="connsiteX82" fmla="*/ 925339 w 1100583"/>
              <a:gd name="connsiteY82" fmla="*/ 162744 h 165421"/>
              <a:gd name="connsiteX83" fmla="*/ 944091 w 1100583"/>
              <a:gd name="connsiteY83" fmla="*/ 162744 h 165421"/>
              <a:gd name="connsiteX84" fmla="*/ 944091 w 1100583"/>
              <a:gd name="connsiteY84" fmla="*/ 19645 h 165421"/>
              <a:gd name="connsiteX85" fmla="*/ 853678 w 1100583"/>
              <a:gd name="connsiteY85" fmla="*/ 162744 h 165421"/>
              <a:gd name="connsiteX86" fmla="*/ 830685 w 1100583"/>
              <a:gd name="connsiteY86" fmla="*/ 162744 h 165421"/>
              <a:gd name="connsiteX87" fmla="*/ 748308 w 1100583"/>
              <a:gd name="connsiteY87" fmla="*/ 35161 h 165421"/>
              <a:gd name="connsiteX88" fmla="*/ 743174 w 1100583"/>
              <a:gd name="connsiteY88" fmla="*/ 25115 h 165421"/>
              <a:gd name="connsiteX89" fmla="*/ 742503 w 1100583"/>
              <a:gd name="connsiteY89" fmla="*/ 25115 h 165421"/>
              <a:gd name="connsiteX90" fmla="*/ 743397 w 1100583"/>
              <a:gd name="connsiteY90" fmla="*/ 47104 h 165421"/>
              <a:gd name="connsiteX91" fmla="*/ 743397 w 1100583"/>
              <a:gd name="connsiteY91" fmla="*/ 162744 h 165421"/>
              <a:gd name="connsiteX92" fmla="*/ 724644 w 1100583"/>
              <a:gd name="connsiteY92" fmla="*/ 162744 h 165421"/>
              <a:gd name="connsiteX93" fmla="*/ 724644 w 1100583"/>
              <a:gd name="connsiteY93" fmla="*/ 2679 h 165421"/>
              <a:gd name="connsiteX94" fmla="*/ 748977 w 1100583"/>
              <a:gd name="connsiteY94" fmla="*/ 2679 h 165421"/>
              <a:gd name="connsiteX95" fmla="*/ 829122 w 1100583"/>
              <a:gd name="connsiteY95" fmla="*/ 128253 h 165421"/>
              <a:gd name="connsiteX96" fmla="*/ 835596 w 1100583"/>
              <a:gd name="connsiteY96" fmla="*/ 138968 h 165421"/>
              <a:gd name="connsiteX97" fmla="*/ 836042 w 1100583"/>
              <a:gd name="connsiteY97" fmla="*/ 138968 h 165421"/>
              <a:gd name="connsiteX98" fmla="*/ 834926 w 1100583"/>
              <a:gd name="connsiteY98" fmla="*/ 115416 h 165421"/>
              <a:gd name="connsiteX99" fmla="*/ 834926 w 1100583"/>
              <a:gd name="connsiteY99" fmla="*/ 2679 h 165421"/>
              <a:gd name="connsiteX100" fmla="*/ 853678 w 1100583"/>
              <a:gd name="connsiteY100" fmla="*/ 2679 h 165421"/>
              <a:gd name="connsiteX101" fmla="*/ 853678 w 1100583"/>
              <a:gd name="connsiteY101" fmla="*/ 162744 h 165421"/>
              <a:gd name="connsiteX102" fmla="*/ 609005 w 1100583"/>
              <a:gd name="connsiteY102" fmla="*/ 162744 h 165421"/>
              <a:gd name="connsiteX103" fmla="*/ 693837 w 1100583"/>
              <a:gd name="connsiteY103" fmla="*/ 162744 h 165421"/>
              <a:gd name="connsiteX104" fmla="*/ 693837 w 1100583"/>
              <a:gd name="connsiteY104" fmla="*/ 145778 h 165421"/>
              <a:gd name="connsiteX105" fmla="*/ 627757 w 1100583"/>
              <a:gd name="connsiteY105" fmla="*/ 145778 h 165421"/>
              <a:gd name="connsiteX106" fmla="*/ 627757 w 1100583"/>
              <a:gd name="connsiteY106" fmla="*/ 89743 h 165421"/>
              <a:gd name="connsiteX107" fmla="*/ 685577 w 1100583"/>
              <a:gd name="connsiteY107" fmla="*/ 89743 h 165421"/>
              <a:gd name="connsiteX108" fmla="*/ 685577 w 1100583"/>
              <a:gd name="connsiteY108" fmla="*/ 72889 h 165421"/>
              <a:gd name="connsiteX109" fmla="*/ 627757 w 1100583"/>
              <a:gd name="connsiteY109" fmla="*/ 72889 h 165421"/>
              <a:gd name="connsiteX110" fmla="*/ 627757 w 1100583"/>
              <a:gd name="connsiteY110" fmla="*/ 19645 h 165421"/>
              <a:gd name="connsiteX111" fmla="*/ 690265 w 1100583"/>
              <a:gd name="connsiteY111" fmla="*/ 19645 h 165421"/>
              <a:gd name="connsiteX112" fmla="*/ 690265 w 1100583"/>
              <a:gd name="connsiteY112" fmla="*/ 2679 h 165421"/>
              <a:gd name="connsiteX113" fmla="*/ 609005 w 1100583"/>
              <a:gd name="connsiteY113" fmla="*/ 2679 h 165421"/>
              <a:gd name="connsiteX114" fmla="*/ 609005 w 1100583"/>
              <a:gd name="connsiteY114" fmla="*/ 162744 h 165421"/>
              <a:gd name="connsiteX115" fmla="*/ 583778 w 1100583"/>
              <a:gd name="connsiteY115" fmla="*/ 19645 h 165421"/>
              <a:gd name="connsiteX116" fmla="*/ 537567 w 1100583"/>
              <a:gd name="connsiteY116" fmla="*/ 19645 h 165421"/>
              <a:gd name="connsiteX117" fmla="*/ 537567 w 1100583"/>
              <a:gd name="connsiteY117" fmla="*/ 162744 h 165421"/>
              <a:gd name="connsiteX118" fmla="*/ 518815 w 1100583"/>
              <a:gd name="connsiteY118" fmla="*/ 162744 h 165421"/>
              <a:gd name="connsiteX119" fmla="*/ 518815 w 1100583"/>
              <a:gd name="connsiteY119" fmla="*/ 19645 h 165421"/>
              <a:gd name="connsiteX120" fmla="*/ 472715 w 1100583"/>
              <a:gd name="connsiteY120" fmla="*/ 19645 h 165421"/>
              <a:gd name="connsiteX121" fmla="*/ 472715 w 1100583"/>
              <a:gd name="connsiteY121" fmla="*/ 2679 h 165421"/>
              <a:gd name="connsiteX122" fmla="*/ 583778 w 1100583"/>
              <a:gd name="connsiteY122" fmla="*/ 2679 h 165421"/>
              <a:gd name="connsiteX123" fmla="*/ 583778 w 1100583"/>
              <a:gd name="connsiteY123" fmla="*/ 19645 h 165421"/>
              <a:gd name="connsiteX124" fmla="*/ 424160 w 1100583"/>
              <a:gd name="connsiteY124" fmla="*/ 162744 h 165421"/>
              <a:gd name="connsiteX125" fmla="*/ 447154 w 1100583"/>
              <a:gd name="connsiteY125" fmla="*/ 162744 h 165421"/>
              <a:gd name="connsiteX126" fmla="*/ 447154 w 1100583"/>
              <a:gd name="connsiteY126" fmla="*/ 2679 h 165421"/>
              <a:gd name="connsiteX127" fmla="*/ 428402 w 1100583"/>
              <a:gd name="connsiteY127" fmla="*/ 2679 h 165421"/>
              <a:gd name="connsiteX128" fmla="*/ 428402 w 1100583"/>
              <a:gd name="connsiteY128" fmla="*/ 115416 h 165421"/>
              <a:gd name="connsiteX129" fmla="*/ 429518 w 1100583"/>
              <a:gd name="connsiteY129" fmla="*/ 138968 h 165421"/>
              <a:gd name="connsiteX130" fmla="*/ 429072 w 1100583"/>
              <a:gd name="connsiteY130" fmla="*/ 138968 h 165421"/>
              <a:gd name="connsiteX131" fmla="*/ 422597 w 1100583"/>
              <a:gd name="connsiteY131" fmla="*/ 128253 h 165421"/>
              <a:gd name="connsiteX132" fmla="*/ 342453 w 1100583"/>
              <a:gd name="connsiteY132" fmla="*/ 2679 h 165421"/>
              <a:gd name="connsiteX133" fmla="*/ 318120 w 1100583"/>
              <a:gd name="connsiteY133" fmla="*/ 2679 h 165421"/>
              <a:gd name="connsiteX134" fmla="*/ 318120 w 1100583"/>
              <a:gd name="connsiteY134" fmla="*/ 162744 h 165421"/>
              <a:gd name="connsiteX135" fmla="*/ 336872 w 1100583"/>
              <a:gd name="connsiteY135" fmla="*/ 162744 h 165421"/>
              <a:gd name="connsiteX136" fmla="*/ 336872 w 1100583"/>
              <a:gd name="connsiteY136" fmla="*/ 47104 h 165421"/>
              <a:gd name="connsiteX137" fmla="*/ 335980 w 1100583"/>
              <a:gd name="connsiteY137" fmla="*/ 25115 h 165421"/>
              <a:gd name="connsiteX138" fmla="*/ 336649 w 1100583"/>
              <a:gd name="connsiteY138" fmla="*/ 25115 h 165421"/>
              <a:gd name="connsiteX139" fmla="*/ 341783 w 1100583"/>
              <a:gd name="connsiteY139" fmla="*/ 35161 h 165421"/>
              <a:gd name="connsiteX140" fmla="*/ 424160 w 1100583"/>
              <a:gd name="connsiteY140" fmla="*/ 162744 h 16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100583" h="165421">
                <a:moveTo>
                  <a:pt x="75233" y="165422"/>
                </a:moveTo>
                <a:cubicBezTo>
                  <a:pt x="92869" y="165422"/>
                  <a:pt x="107603" y="162297"/>
                  <a:pt x="119435" y="156047"/>
                </a:cubicBezTo>
                <a:lnTo>
                  <a:pt x="119435" y="137852"/>
                </a:lnTo>
                <a:cubicBezTo>
                  <a:pt x="107677" y="144996"/>
                  <a:pt x="93762" y="148568"/>
                  <a:pt x="77688" y="148568"/>
                </a:cubicBezTo>
                <a:cubicBezTo>
                  <a:pt x="60350" y="148568"/>
                  <a:pt x="46323" y="142800"/>
                  <a:pt x="35607" y="131266"/>
                </a:cubicBezTo>
                <a:cubicBezTo>
                  <a:pt x="24966" y="119658"/>
                  <a:pt x="19645" y="104106"/>
                  <a:pt x="19645" y="84609"/>
                </a:cubicBezTo>
                <a:cubicBezTo>
                  <a:pt x="19645" y="64070"/>
                  <a:pt x="25338" y="47662"/>
                  <a:pt x="36723" y="35384"/>
                </a:cubicBezTo>
                <a:cubicBezTo>
                  <a:pt x="48183" y="23106"/>
                  <a:pt x="63103" y="16966"/>
                  <a:pt x="81483" y="16966"/>
                </a:cubicBezTo>
                <a:cubicBezTo>
                  <a:pt x="95324" y="16966"/>
                  <a:pt x="107975" y="20166"/>
                  <a:pt x="119435" y="26566"/>
                </a:cubicBezTo>
                <a:lnTo>
                  <a:pt x="119435" y="6586"/>
                </a:lnTo>
                <a:cubicBezTo>
                  <a:pt x="109463" y="2195"/>
                  <a:pt x="96887" y="0"/>
                  <a:pt x="81707" y="0"/>
                </a:cubicBezTo>
                <a:cubicBezTo>
                  <a:pt x="58043" y="0"/>
                  <a:pt x="38509" y="7888"/>
                  <a:pt x="23106" y="23664"/>
                </a:cubicBezTo>
                <a:cubicBezTo>
                  <a:pt x="7702" y="39439"/>
                  <a:pt x="0" y="60127"/>
                  <a:pt x="0" y="85725"/>
                </a:cubicBezTo>
                <a:cubicBezTo>
                  <a:pt x="0" y="109538"/>
                  <a:pt x="6846" y="128774"/>
                  <a:pt x="20538" y="143434"/>
                </a:cubicBezTo>
                <a:cubicBezTo>
                  <a:pt x="34231" y="158093"/>
                  <a:pt x="52462" y="165422"/>
                  <a:pt x="75233" y="165422"/>
                </a:cubicBezTo>
                <a:close/>
                <a:moveTo>
                  <a:pt x="210294" y="165422"/>
                </a:moveTo>
                <a:cubicBezTo>
                  <a:pt x="187597" y="165422"/>
                  <a:pt x="169404" y="157944"/>
                  <a:pt x="155712" y="142987"/>
                </a:cubicBezTo>
                <a:cubicBezTo>
                  <a:pt x="142094" y="128030"/>
                  <a:pt x="135284" y="108570"/>
                  <a:pt x="135284" y="84609"/>
                </a:cubicBezTo>
                <a:cubicBezTo>
                  <a:pt x="135284" y="58862"/>
                  <a:pt x="142242" y="38323"/>
                  <a:pt x="156158" y="22994"/>
                </a:cubicBezTo>
                <a:cubicBezTo>
                  <a:pt x="170073" y="7665"/>
                  <a:pt x="189012" y="0"/>
                  <a:pt x="212973" y="0"/>
                </a:cubicBezTo>
                <a:cubicBezTo>
                  <a:pt x="235074" y="0"/>
                  <a:pt x="252859" y="7441"/>
                  <a:pt x="266328" y="22324"/>
                </a:cubicBezTo>
                <a:cubicBezTo>
                  <a:pt x="279871" y="37207"/>
                  <a:pt x="286643" y="56666"/>
                  <a:pt x="286643" y="80702"/>
                </a:cubicBezTo>
                <a:cubicBezTo>
                  <a:pt x="286643" y="106821"/>
                  <a:pt x="279722" y="127472"/>
                  <a:pt x="265882" y="142652"/>
                </a:cubicBezTo>
                <a:cubicBezTo>
                  <a:pt x="252041" y="157832"/>
                  <a:pt x="233512" y="165422"/>
                  <a:pt x="210294" y="165422"/>
                </a:cubicBezTo>
                <a:close/>
                <a:moveTo>
                  <a:pt x="211634" y="16966"/>
                </a:moveTo>
                <a:cubicBezTo>
                  <a:pt x="194816" y="16966"/>
                  <a:pt x="181161" y="23031"/>
                  <a:pt x="170669" y="35161"/>
                </a:cubicBezTo>
                <a:cubicBezTo>
                  <a:pt x="160176" y="47290"/>
                  <a:pt x="154931" y="63215"/>
                  <a:pt x="154931" y="82934"/>
                </a:cubicBezTo>
                <a:cubicBezTo>
                  <a:pt x="154931" y="102654"/>
                  <a:pt x="160027" y="118542"/>
                  <a:pt x="170222" y="130597"/>
                </a:cubicBezTo>
                <a:cubicBezTo>
                  <a:pt x="180491" y="142577"/>
                  <a:pt x="193849" y="148568"/>
                  <a:pt x="210294" y="148568"/>
                </a:cubicBezTo>
                <a:cubicBezTo>
                  <a:pt x="227856" y="148568"/>
                  <a:pt x="241697" y="142838"/>
                  <a:pt x="251817" y="131378"/>
                </a:cubicBezTo>
                <a:cubicBezTo>
                  <a:pt x="261937" y="119918"/>
                  <a:pt x="266998" y="103882"/>
                  <a:pt x="266998" y="83269"/>
                </a:cubicBezTo>
                <a:cubicBezTo>
                  <a:pt x="266998" y="62136"/>
                  <a:pt x="262087" y="45802"/>
                  <a:pt x="252264" y="34268"/>
                </a:cubicBezTo>
                <a:cubicBezTo>
                  <a:pt x="242441" y="22733"/>
                  <a:pt x="228898" y="16966"/>
                  <a:pt x="211634" y="16966"/>
                </a:cubicBezTo>
                <a:close/>
                <a:moveTo>
                  <a:pt x="1003581" y="134169"/>
                </a:moveTo>
                <a:lnTo>
                  <a:pt x="1003581" y="156269"/>
                </a:lnTo>
                <a:cubicBezTo>
                  <a:pt x="1005667" y="157684"/>
                  <a:pt x="1008420" y="158986"/>
                  <a:pt x="1011849" y="160177"/>
                </a:cubicBezTo>
                <a:cubicBezTo>
                  <a:pt x="1015345" y="161293"/>
                  <a:pt x="1019031" y="162223"/>
                  <a:pt x="1022898" y="162966"/>
                </a:cubicBezTo>
                <a:cubicBezTo>
                  <a:pt x="1026765" y="163786"/>
                  <a:pt x="1030556" y="164381"/>
                  <a:pt x="1034281" y="164752"/>
                </a:cubicBezTo>
                <a:cubicBezTo>
                  <a:pt x="1038005" y="165199"/>
                  <a:pt x="1041129" y="165422"/>
                  <a:pt x="1043653" y="165422"/>
                </a:cubicBezTo>
                <a:cubicBezTo>
                  <a:pt x="1051245" y="165422"/>
                  <a:pt x="1058465" y="164641"/>
                  <a:pt x="1065313" y="163079"/>
                </a:cubicBezTo>
                <a:cubicBezTo>
                  <a:pt x="1072161" y="161590"/>
                  <a:pt x="1078181" y="159135"/>
                  <a:pt x="1083391" y="155711"/>
                </a:cubicBezTo>
                <a:cubicBezTo>
                  <a:pt x="1088678" y="152288"/>
                  <a:pt x="1092850" y="147861"/>
                  <a:pt x="1095898" y="142429"/>
                </a:cubicBezTo>
                <a:cubicBezTo>
                  <a:pt x="1099022" y="136922"/>
                  <a:pt x="1100584" y="130224"/>
                  <a:pt x="1100584" y="122337"/>
                </a:cubicBezTo>
                <a:cubicBezTo>
                  <a:pt x="1100584" y="116383"/>
                  <a:pt x="1099432" y="111100"/>
                  <a:pt x="1097126" y="106487"/>
                </a:cubicBezTo>
                <a:cubicBezTo>
                  <a:pt x="1094888" y="101873"/>
                  <a:pt x="1091840" y="97669"/>
                  <a:pt x="1087973" y="93873"/>
                </a:cubicBezTo>
                <a:cubicBezTo>
                  <a:pt x="1084106" y="90078"/>
                  <a:pt x="1079600" y="86618"/>
                  <a:pt x="1074467" y="83493"/>
                </a:cubicBezTo>
                <a:cubicBezTo>
                  <a:pt x="1069333" y="80367"/>
                  <a:pt x="1063894" y="77391"/>
                  <a:pt x="1058169" y="74563"/>
                </a:cubicBezTo>
                <a:cubicBezTo>
                  <a:pt x="1052588" y="71810"/>
                  <a:pt x="1047635" y="69280"/>
                  <a:pt x="1043320" y="66973"/>
                </a:cubicBezTo>
                <a:cubicBezTo>
                  <a:pt x="1039081" y="64666"/>
                  <a:pt x="1035471" y="62285"/>
                  <a:pt x="1032499" y="59829"/>
                </a:cubicBezTo>
                <a:cubicBezTo>
                  <a:pt x="1029518" y="57373"/>
                  <a:pt x="1027251" y="54657"/>
                  <a:pt x="1025689" y="51681"/>
                </a:cubicBezTo>
                <a:cubicBezTo>
                  <a:pt x="1024194" y="48704"/>
                  <a:pt x="1023451" y="45169"/>
                  <a:pt x="1023451" y="41077"/>
                </a:cubicBezTo>
                <a:cubicBezTo>
                  <a:pt x="1023451" y="36686"/>
                  <a:pt x="1024460" y="32965"/>
                  <a:pt x="1026470" y="29914"/>
                </a:cubicBezTo>
                <a:cubicBezTo>
                  <a:pt x="1028480" y="26864"/>
                  <a:pt x="1031080" y="24371"/>
                  <a:pt x="1034281" y="22436"/>
                </a:cubicBezTo>
                <a:cubicBezTo>
                  <a:pt x="1037481" y="20501"/>
                  <a:pt x="1041129" y="19124"/>
                  <a:pt x="1045225" y="18306"/>
                </a:cubicBezTo>
                <a:cubicBezTo>
                  <a:pt x="1049311" y="17413"/>
                  <a:pt x="1053407" y="16966"/>
                  <a:pt x="1057502" y="16966"/>
                </a:cubicBezTo>
                <a:cubicBezTo>
                  <a:pt x="1072304" y="16966"/>
                  <a:pt x="1084439" y="20241"/>
                  <a:pt x="1093888" y="26789"/>
                </a:cubicBezTo>
                <a:lnTo>
                  <a:pt x="1093888" y="5693"/>
                </a:lnTo>
                <a:cubicBezTo>
                  <a:pt x="1086668" y="1898"/>
                  <a:pt x="1075171" y="0"/>
                  <a:pt x="1059398" y="0"/>
                </a:cubicBezTo>
                <a:cubicBezTo>
                  <a:pt x="1052473" y="0"/>
                  <a:pt x="1045663" y="856"/>
                  <a:pt x="1038967" y="2567"/>
                </a:cubicBezTo>
                <a:cubicBezTo>
                  <a:pt x="1032347" y="4279"/>
                  <a:pt x="1026432" y="6883"/>
                  <a:pt x="1021222" y="10381"/>
                </a:cubicBezTo>
                <a:cubicBezTo>
                  <a:pt x="1016012" y="13878"/>
                  <a:pt x="1011811" y="18343"/>
                  <a:pt x="1008611" y="23775"/>
                </a:cubicBezTo>
                <a:cubicBezTo>
                  <a:pt x="1005410" y="29133"/>
                  <a:pt x="1003810" y="35458"/>
                  <a:pt x="1003810" y="42751"/>
                </a:cubicBezTo>
                <a:cubicBezTo>
                  <a:pt x="1003810" y="48704"/>
                  <a:pt x="1004810" y="53913"/>
                  <a:pt x="1006820" y="58378"/>
                </a:cubicBezTo>
                <a:cubicBezTo>
                  <a:pt x="1008906" y="62768"/>
                  <a:pt x="1011735" y="66712"/>
                  <a:pt x="1015307" y="70210"/>
                </a:cubicBezTo>
                <a:cubicBezTo>
                  <a:pt x="1018879" y="73707"/>
                  <a:pt x="1023079" y="76907"/>
                  <a:pt x="1027918" y="79809"/>
                </a:cubicBezTo>
                <a:cubicBezTo>
                  <a:pt x="1032756" y="82711"/>
                  <a:pt x="1037967" y="85576"/>
                  <a:pt x="1043548" y="88404"/>
                </a:cubicBezTo>
                <a:cubicBezTo>
                  <a:pt x="1048825" y="91083"/>
                  <a:pt x="1053740" y="93650"/>
                  <a:pt x="1058284" y="96106"/>
                </a:cubicBezTo>
                <a:cubicBezTo>
                  <a:pt x="1062894" y="98487"/>
                  <a:pt x="1066875" y="101017"/>
                  <a:pt x="1070218" y="103696"/>
                </a:cubicBezTo>
                <a:cubicBezTo>
                  <a:pt x="1073571" y="106300"/>
                  <a:pt x="1076181" y="109203"/>
                  <a:pt x="1078038" y="112402"/>
                </a:cubicBezTo>
                <a:cubicBezTo>
                  <a:pt x="1079972" y="115602"/>
                  <a:pt x="1080944" y="119360"/>
                  <a:pt x="1080944" y="123676"/>
                </a:cubicBezTo>
                <a:cubicBezTo>
                  <a:pt x="1080944" y="131713"/>
                  <a:pt x="1078076" y="137889"/>
                  <a:pt x="1072342" y="142206"/>
                </a:cubicBezTo>
                <a:cubicBezTo>
                  <a:pt x="1066685" y="146447"/>
                  <a:pt x="1058093" y="148568"/>
                  <a:pt x="1046558" y="148568"/>
                </a:cubicBezTo>
                <a:cubicBezTo>
                  <a:pt x="1043215" y="148568"/>
                  <a:pt x="1039567" y="148233"/>
                  <a:pt x="1035624" y="147563"/>
                </a:cubicBezTo>
                <a:cubicBezTo>
                  <a:pt x="1031680" y="146893"/>
                  <a:pt x="1027737" y="145963"/>
                  <a:pt x="1023793" y="144773"/>
                </a:cubicBezTo>
                <a:cubicBezTo>
                  <a:pt x="1019917" y="143508"/>
                  <a:pt x="1016202" y="141982"/>
                  <a:pt x="1012630" y="140196"/>
                </a:cubicBezTo>
                <a:cubicBezTo>
                  <a:pt x="1009125" y="138410"/>
                  <a:pt x="1006115" y="136401"/>
                  <a:pt x="1003581" y="134169"/>
                </a:cubicBezTo>
                <a:close/>
                <a:moveTo>
                  <a:pt x="944091" y="19645"/>
                </a:moveTo>
                <a:lnTo>
                  <a:pt x="990304" y="19645"/>
                </a:lnTo>
                <a:lnTo>
                  <a:pt x="990304" y="2679"/>
                </a:lnTo>
                <a:lnTo>
                  <a:pt x="879239" y="2679"/>
                </a:lnTo>
                <a:lnTo>
                  <a:pt x="879239" y="19645"/>
                </a:lnTo>
                <a:lnTo>
                  <a:pt x="925339" y="19645"/>
                </a:lnTo>
                <a:lnTo>
                  <a:pt x="925339" y="162744"/>
                </a:lnTo>
                <a:lnTo>
                  <a:pt x="944091" y="162744"/>
                </a:lnTo>
                <a:lnTo>
                  <a:pt x="944091" y="19645"/>
                </a:lnTo>
                <a:close/>
                <a:moveTo>
                  <a:pt x="853678" y="162744"/>
                </a:moveTo>
                <a:lnTo>
                  <a:pt x="830685" y="162744"/>
                </a:lnTo>
                <a:lnTo>
                  <a:pt x="748308" y="35161"/>
                </a:lnTo>
                <a:cubicBezTo>
                  <a:pt x="746224" y="31961"/>
                  <a:pt x="744513" y="28612"/>
                  <a:pt x="743174" y="25115"/>
                </a:cubicBezTo>
                <a:lnTo>
                  <a:pt x="742503" y="25115"/>
                </a:lnTo>
                <a:cubicBezTo>
                  <a:pt x="743099" y="28538"/>
                  <a:pt x="743397" y="35868"/>
                  <a:pt x="743397" y="47104"/>
                </a:cubicBezTo>
                <a:lnTo>
                  <a:pt x="743397" y="162744"/>
                </a:lnTo>
                <a:lnTo>
                  <a:pt x="724644" y="162744"/>
                </a:lnTo>
                <a:lnTo>
                  <a:pt x="724644" y="2679"/>
                </a:lnTo>
                <a:lnTo>
                  <a:pt x="748977" y="2679"/>
                </a:lnTo>
                <a:lnTo>
                  <a:pt x="829122" y="128253"/>
                </a:lnTo>
                <a:cubicBezTo>
                  <a:pt x="832471" y="133462"/>
                  <a:pt x="834628" y="137034"/>
                  <a:pt x="835596" y="138968"/>
                </a:cubicBezTo>
                <a:lnTo>
                  <a:pt x="836042" y="138968"/>
                </a:lnTo>
                <a:cubicBezTo>
                  <a:pt x="835298" y="134354"/>
                  <a:pt x="834926" y="126504"/>
                  <a:pt x="834926" y="115416"/>
                </a:cubicBezTo>
                <a:lnTo>
                  <a:pt x="834926" y="2679"/>
                </a:lnTo>
                <a:lnTo>
                  <a:pt x="853678" y="2679"/>
                </a:lnTo>
                <a:lnTo>
                  <a:pt x="853678" y="162744"/>
                </a:lnTo>
                <a:close/>
                <a:moveTo>
                  <a:pt x="609005" y="162744"/>
                </a:moveTo>
                <a:lnTo>
                  <a:pt x="693837" y="162744"/>
                </a:lnTo>
                <a:lnTo>
                  <a:pt x="693837" y="145778"/>
                </a:lnTo>
                <a:lnTo>
                  <a:pt x="627757" y="145778"/>
                </a:lnTo>
                <a:lnTo>
                  <a:pt x="627757" y="89743"/>
                </a:lnTo>
                <a:lnTo>
                  <a:pt x="685577" y="89743"/>
                </a:lnTo>
                <a:lnTo>
                  <a:pt x="685577" y="72889"/>
                </a:lnTo>
                <a:lnTo>
                  <a:pt x="627757" y="72889"/>
                </a:lnTo>
                <a:lnTo>
                  <a:pt x="627757" y="19645"/>
                </a:lnTo>
                <a:lnTo>
                  <a:pt x="690265" y="19645"/>
                </a:lnTo>
                <a:lnTo>
                  <a:pt x="690265" y="2679"/>
                </a:lnTo>
                <a:lnTo>
                  <a:pt x="609005" y="2679"/>
                </a:lnTo>
                <a:lnTo>
                  <a:pt x="609005" y="162744"/>
                </a:lnTo>
                <a:close/>
                <a:moveTo>
                  <a:pt x="583778" y="19645"/>
                </a:moveTo>
                <a:lnTo>
                  <a:pt x="537567" y="19645"/>
                </a:lnTo>
                <a:lnTo>
                  <a:pt x="537567" y="162744"/>
                </a:lnTo>
                <a:lnTo>
                  <a:pt x="518815" y="162744"/>
                </a:lnTo>
                <a:lnTo>
                  <a:pt x="518815" y="19645"/>
                </a:lnTo>
                <a:lnTo>
                  <a:pt x="472715" y="19645"/>
                </a:lnTo>
                <a:lnTo>
                  <a:pt x="472715" y="2679"/>
                </a:lnTo>
                <a:lnTo>
                  <a:pt x="583778" y="2679"/>
                </a:lnTo>
                <a:lnTo>
                  <a:pt x="583778" y="19645"/>
                </a:lnTo>
                <a:close/>
                <a:moveTo>
                  <a:pt x="424160" y="162744"/>
                </a:moveTo>
                <a:lnTo>
                  <a:pt x="447154" y="162744"/>
                </a:lnTo>
                <a:lnTo>
                  <a:pt x="447154" y="2679"/>
                </a:lnTo>
                <a:lnTo>
                  <a:pt x="428402" y="2679"/>
                </a:lnTo>
                <a:lnTo>
                  <a:pt x="428402" y="115416"/>
                </a:lnTo>
                <a:cubicBezTo>
                  <a:pt x="428402" y="126504"/>
                  <a:pt x="428774" y="134354"/>
                  <a:pt x="429518" y="138968"/>
                </a:cubicBezTo>
                <a:lnTo>
                  <a:pt x="429072" y="138968"/>
                </a:lnTo>
                <a:cubicBezTo>
                  <a:pt x="428104" y="137034"/>
                  <a:pt x="425946" y="133462"/>
                  <a:pt x="422597" y="128253"/>
                </a:cubicBezTo>
                <a:lnTo>
                  <a:pt x="342453" y="2679"/>
                </a:lnTo>
                <a:lnTo>
                  <a:pt x="318120" y="2679"/>
                </a:lnTo>
                <a:lnTo>
                  <a:pt x="318120" y="162744"/>
                </a:lnTo>
                <a:lnTo>
                  <a:pt x="336872" y="162744"/>
                </a:lnTo>
                <a:lnTo>
                  <a:pt x="336872" y="47104"/>
                </a:lnTo>
                <a:cubicBezTo>
                  <a:pt x="336872" y="35868"/>
                  <a:pt x="336575" y="28538"/>
                  <a:pt x="335980" y="25115"/>
                </a:cubicBezTo>
                <a:lnTo>
                  <a:pt x="336649" y="25115"/>
                </a:lnTo>
                <a:cubicBezTo>
                  <a:pt x="337989" y="28612"/>
                  <a:pt x="339700" y="31961"/>
                  <a:pt x="341783" y="35161"/>
                </a:cubicBezTo>
                <a:lnTo>
                  <a:pt x="424160" y="162744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7708572" y="2343200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43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5564413" y="2333625"/>
            <a:ext cx="4546600" cy="109287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36A9AC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5564413" y="3430587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5761997"/>
            <a:ext cx="3189768" cy="9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54" y="255323"/>
            <a:ext cx="2647507" cy="8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灯片编号占位符 29"/>
          <p:cNvSpPr>
            <a:spLocks noGrp="1"/>
          </p:cNvSpPr>
          <p:nvPr>
            <p:ph type="sldNum" sz="quarter" idx="11"/>
          </p:nvPr>
        </p:nvSpPr>
        <p:spPr>
          <a:xfrm>
            <a:off x="9007173" y="6272219"/>
            <a:ext cx="2909888" cy="362214"/>
          </a:xfrm>
        </p:spPr>
        <p:txBody>
          <a:bodyPr/>
          <a:lstStyle>
            <a:lvl1pPr>
              <a:defRPr sz="1200"/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5761997"/>
            <a:ext cx="3189768" cy="9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0000"/>
              <a:duotone>
                <a:srgbClr val="006A6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FilmGrain grainSize="50"/>
                      </a14:imgEffect>
                    </a14:imgLayer>
                  </a14:imgProps>
                </a:ext>
              </a:extLst>
            </a:blip>
            <a:srcRect/>
            <a:stretch>
              <a:fillRect t="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54" y="255323"/>
            <a:ext cx="2647507" cy="8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灯片编号占位符 29"/>
          <p:cNvSpPr>
            <a:spLocks noGrp="1"/>
          </p:cNvSpPr>
          <p:nvPr>
            <p:ph type="sldNum" sz="quarter" idx="11"/>
          </p:nvPr>
        </p:nvSpPr>
        <p:spPr>
          <a:xfrm>
            <a:off x="9007173" y="6272219"/>
            <a:ext cx="2909888" cy="362214"/>
          </a:xfrm>
        </p:spPr>
        <p:txBody>
          <a:bodyPr/>
          <a:lstStyle>
            <a:lvl1pPr>
              <a:defRPr sz="1200"/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54" y="255323"/>
            <a:ext cx="2647507" cy="8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灯片编号占位符 29"/>
          <p:cNvSpPr>
            <a:spLocks noGrp="1"/>
          </p:cNvSpPr>
          <p:nvPr>
            <p:ph type="sldNum" sz="quarter" idx="11"/>
          </p:nvPr>
        </p:nvSpPr>
        <p:spPr>
          <a:xfrm>
            <a:off x="9007173" y="6272219"/>
            <a:ext cx="2909888" cy="362214"/>
          </a:xfrm>
        </p:spPr>
        <p:txBody>
          <a:bodyPr/>
          <a:lstStyle>
            <a:lvl1pPr>
              <a:defRPr sz="1200"/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50" y="342900"/>
            <a:ext cx="10973276" cy="571500"/>
          </a:xfrm>
          <a:effectLst>
            <a:outerShdw blurRad="50800" dist="381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C00000"/>
                </a:solidFill>
                <a:latin typeface="Arial Unicode MS" panose="020B0604020202020204" pitchFamily="3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342900"/>
            <a:ext cx="171450" cy="571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 rot="16200000" flipH="1">
            <a:off x="5267632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 rot="5400000" flipH="1">
            <a:off x="8653350" y="3298871"/>
            <a:ext cx="6730636" cy="36390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62108" y="-66368"/>
            <a:ext cx="6858000" cy="6990736"/>
          </a:xfrm>
          <a:prstGeom prst="triangle">
            <a:avLst>
              <a:gd name="adj" fmla="val 50215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 rot="16200000">
            <a:off x="-3189239" y="3328522"/>
            <a:ext cx="6730636" cy="36390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等腰三角形 10"/>
          <p:cNvSpPr/>
          <p:nvPr userDrawn="1"/>
        </p:nvSpPr>
        <p:spPr>
          <a:xfrm rot="16200000" flipH="1">
            <a:off x="5267632" y="-66368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62108" y="-66368"/>
            <a:ext cx="6858000" cy="6990736"/>
          </a:xfrm>
          <a:prstGeom prst="triangle">
            <a:avLst>
              <a:gd name="adj" fmla="val 50215"/>
            </a:avLst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DC3D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6" name="等腰三角形 15"/>
          <p:cNvSpPr/>
          <p:nvPr userDrawn="1"/>
        </p:nvSpPr>
        <p:spPr>
          <a:xfrm>
            <a:off x="8619" y="501445"/>
            <a:ext cx="12192000" cy="6356555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  <a:effectLst>
            <a:outerShdw blurRad="317500" dist="38100" dir="27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3" name="等腰三角形 12"/>
          <p:cNvSpPr/>
          <p:nvPr userDrawn="1"/>
        </p:nvSpPr>
        <p:spPr>
          <a:xfrm>
            <a:off x="-4260" y="501444"/>
            <a:ext cx="12192000" cy="63565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 rot="10800000">
            <a:off x="-5873" y="5677755"/>
            <a:ext cx="12218918" cy="118961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97000">
                <a:srgbClr val="CCD6D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2064796" y="4135567"/>
            <a:ext cx="8094750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5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ea typeface="李旭科毛笔行书" panose="02010600030101010101" pitchFamily="2" charset="-122"/>
                <a:cs typeface="Open Sans" panose="020B0606030504020204" pitchFamily="34" charset="0"/>
              </a:rPr>
              <a:t>SHNU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5000"/>
                </a:schemeClr>
              </a:solidFill>
              <a:effectLst/>
              <a:uLnTx/>
              <a:uFillTx/>
              <a:latin typeface="Bell MT" panose="02020503060305020303" pitchFamily="18" charset="0"/>
              <a:ea typeface="李旭科毛笔行书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flipH="1">
            <a:off x="-86114" y="0"/>
            <a:ext cx="12364228" cy="5479388"/>
          </a:xfrm>
          <a:custGeom>
            <a:avLst/>
            <a:gdLst>
              <a:gd name="connsiteX0" fmla="*/ 12364228 w 12364228"/>
              <a:gd name="connsiteY0" fmla="*/ 0 h 5479388"/>
              <a:gd name="connsiteX1" fmla="*/ 6187440 w 12364228"/>
              <a:gd name="connsiteY1" fmla="*/ 0 h 5479388"/>
              <a:gd name="connsiteX2" fmla="*/ 6187439 w 12364228"/>
              <a:gd name="connsiteY2" fmla="*/ 0 h 5479388"/>
              <a:gd name="connsiteX3" fmla="*/ 6187438 w 12364228"/>
              <a:gd name="connsiteY3" fmla="*/ 0 h 5479388"/>
              <a:gd name="connsiteX4" fmla="*/ 6176790 w 12364228"/>
              <a:gd name="connsiteY4" fmla="*/ 0 h 5479388"/>
              <a:gd name="connsiteX5" fmla="*/ 6176789 w 12364228"/>
              <a:gd name="connsiteY5" fmla="*/ 0 h 5479388"/>
              <a:gd name="connsiteX6" fmla="*/ 6176788 w 12364228"/>
              <a:gd name="connsiteY6" fmla="*/ 0 h 5479388"/>
              <a:gd name="connsiteX7" fmla="*/ 0 w 12364228"/>
              <a:gd name="connsiteY7" fmla="*/ 0 h 5479388"/>
              <a:gd name="connsiteX8" fmla="*/ 0 w 12364228"/>
              <a:gd name="connsiteY8" fmla="*/ 1844942 h 5479388"/>
              <a:gd name="connsiteX9" fmla="*/ 113703 w 12364228"/>
              <a:gd name="connsiteY9" fmla="*/ 1970447 h 5479388"/>
              <a:gd name="connsiteX10" fmla="*/ 2597236 w 12364228"/>
              <a:gd name="connsiteY10" fmla="*/ 3704504 h 5479388"/>
              <a:gd name="connsiteX11" fmla="*/ 5432430 w 12364228"/>
              <a:gd name="connsiteY11" fmla="*/ 5168345 h 5479388"/>
              <a:gd name="connsiteX12" fmla="*/ 6102039 w 12364228"/>
              <a:gd name="connsiteY12" fmla="*/ 5469337 h 5479388"/>
              <a:gd name="connsiteX13" fmla="*/ 6147834 w 12364228"/>
              <a:gd name="connsiteY13" fmla="*/ 5472220 h 5479388"/>
              <a:gd name="connsiteX14" fmla="*/ 6176788 w 12364228"/>
              <a:gd name="connsiteY14" fmla="*/ 5473396 h 5479388"/>
              <a:gd name="connsiteX15" fmla="*/ 6176788 w 12364228"/>
              <a:gd name="connsiteY15" fmla="*/ 5479388 h 5479388"/>
              <a:gd name="connsiteX16" fmla="*/ 6176789 w 12364228"/>
              <a:gd name="connsiteY16" fmla="*/ 5479388 h 5479388"/>
              <a:gd name="connsiteX17" fmla="*/ 6176789 w 12364228"/>
              <a:gd name="connsiteY17" fmla="*/ 5473396 h 5479388"/>
              <a:gd name="connsiteX18" fmla="*/ 6180600 w 12364228"/>
              <a:gd name="connsiteY18" fmla="*/ 5473550 h 5479388"/>
              <a:gd name="connsiteX19" fmla="*/ 6180600 w 12364228"/>
              <a:gd name="connsiteY19" fmla="*/ 5473673 h 5479388"/>
              <a:gd name="connsiteX20" fmla="*/ 6182114 w 12364228"/>
              <a:gd name="connsiteY20" fmla="*/ 5473612 h 5479388"/>
              <a:gd name="connsiteX21" fmla="*/ 6183628 w 12364228"/>
              <a:gd name="connsiteY21" fmla="*/ 5473673 h 5479388"/>
              <a:gd name="connsiteX22" fmla="*/ 6183628 w 12364228"/>
              <a:gd name="connsiteY22" fmla="*/ 5473550 h 5479388"/>
              <a:gd name="connsiteX23" fmla="*/ 6187439 w 12364228"/>
              <a:gd name="connsiteY23" fmla="*/ 5473396 h 5479388"/>
              <a:gd name="connsiteX24" fmla="*/ 6187439 w 12364228"/>
              <a:gd name="connsiteY24" fmla="*/ 5479388 h 5479388"/>
              <a:gd name="connsiteX25" fmla="*/ 6187440 w 12364228"/>
              <a:gd name="connsiteY25" fmla="*/ 5479388 h 5479388"/>
              <a:gd name="connsiteX26" fmla="*/ 6187440 w 12364228"/>
              <a:gd name="connsiteY26" fmla="*/ 5473395 h 5479388"/>
              <a:gd name="connsiteX27" fmla="*/ 6216394 w 12364228"/>
              <a:gd name="connsiteY27" fmla="*/ 5472220 h 5479388"/>
              <a:gd name="connsiteX28" fmla="*/ 6262189 w 12364228"/>
              <a:gd name="connsiteY28" fmla="*/ 5469337 h 5479388"/>
              <a:gd name="connsiteX29" fmla="*/ 6931798 w 12364228"/>
              <a:gd name="connsiteY29" fmla="*/ 5168345 h 5479388"/>
              <a:gd name="connsiteX30" fmla="*/ 9766992 w 12364228"/>
              <a:gd name="connsiteY30" fmla="*/ 3704504 h 5479388"/>
              <a:gd name="connsiteX31" fmla="*/ 12250525 w 12364228"/>
              <a:gd name="connsiteY31" fmla="*/ 1970447 h 5479388"/>
              <a:gd name="connsiteX32" fmla="*/ 12364228 w 12364228"/>
              <a:gd name="connsiteY32" fmla="*/ 1844942 h 547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4228" h="5479388">
                <a:moveTo>
                  <a:pt x="12364228" y="0"/>
                </a:moveTo>
                <a:lnTo>
                  <a:pt x="6187440" y="0"/>
                </a:lnTo>
                <a:lnTo>
                  <a:pt x="6187439" y="0"/>
                </a:lnTo>
                <a:lnTo>
                  <a:pt x="6187438" y="0"/>
                </a:lnTo>
                <a:lnTo>
                  <a:pt x="6176790" y="0"/>
                </a:lnTo>
                <a:lnTo>
                  <a:pt x="6176789" y="0"/>
                </a:lnTo>
                <a:lnTo>
                  <a:pt x="6176788" y="0"/>
                </a:lnTo>
                <a:lnTo>
                  <a:pt x="0" y="0"/>
                </a:lnTo>
                <a:lnTo>
                  <a:pt x="0" y="1844942"/>
                </a:lnTo>
                <a:lnTo>
                  <a:pt x="113703" y="1970447"/>
                </a:lnTo>
                <a:cubicBezTo>
                  <a:pt x="866161" y="2851526"/>
                  <a:pt x="897850" y="3623205"/>
                  <a:pt x="2597236" y="3704504"/>
                </a:cubicBezTo>
                <a:cubicBezTo>
                  <a:pt x="4866122" y="3966885"/>
                  <a:pt x="5140510" y="4900640"/>
                  <a:pt x="5432430" y="5168345"/>
                </a:cubicBezTo>
                <a:cubicBezTo>
                  <a:pt x="5672154" y="5399677"/>
                  <a:pt x="5867535" y="5431625"/>
                  <a:pt x="6102039" y="5469337"/>
                </a:cubicBezTo>
                <a:cubicBezTo>
                  <a:pt x="6122305" y="5471012"/>
                  <a:pt x="6135903" y="5471735"/>
                  <a:pt x="6147834" y="5472220"/>
                </a:cubicBezTo>
                <a:lnTo>
                  <a:pt x="6176788" y="5473396"/>
                </a:lnTo>
                <a:lnTo>
                  <a:pt x="6176788" y="5479388"/>
                </a:lnTo>
                <a:lnTo>
                  <a:pt x="6176789" y="5479388"/>
                </a:lnTo>
                <a:lnTo>
                  <a:pt x="6176789" y="5473396"/>
                </a:lnTo>
                <a:lnTo>
                  <a:pt x="6180600" y="5473550"/>
                </a:lnTo>
                <a:lnTo>
                  <a:pt x="6180600" y="5473673"/>
                </a:lnTo>
                <a:lnTo>
                  <a:pt x="6182114" y="5473612"/>
                </a:lnTo>
                <a:lnTo>
                  <a:pt x="6183628" y="5473673"/>
                </a:lnTo>
                <a:lnTo>
                  <a:pt x="6183628" y="5473550"/>
                </a:lnTo>
                <a:lnTo>
                  <a:pt x="6187439" y="5473396"/>
                </a:lnTo>
                <a:lnTo>
                  <a:pt x="6187439" y="5479388"/>
                </a:lnTo>
                <a:lnTo>
                  <a:pt x="6187440" y="5479388"/>
                </a:lnTo>
                <a:lnTo>
                  <a:pt x="6187440" y="5473395"/>
                </a:lnTo>
                <a:lnTo>
                  <a:pt x="6216394" y="5472220"/>
                </a:lnTo>
                <a:cubicBezTo>
                  <a:pt x="6228325" y="5471735"/>
                  <a:pt x="6241924" y="5471012"/>
                  <a:pt x="6262189" y="5469337"/>
                </a:cubicBezTo>
                <a:cubicBezTo>
                  <a:pt x="6496693" y="5431625"/>
                  <a:pt x="6692074" y="5399677"/>
                  <a:pt x="6931798" y="5168345"/>
                </a:cubicBezTo>
                <a:cubicBezTo>
                  <a:pt x="7223718" y="4900640"/>
                  <a:pt x="7498106" y="3966885"/>
                  <a:pt x="9766992" y="3704504"/>
                </a:cubicBezTo>
                <a:cubicBezTo>
                  <a:pt x="11466378" y="3623205"/>
                  <a:pt x="11498067" y="2851526"/>
                  <a:pt x="12250525" y="1970447"/>
                </a:cubicBezTo>
                <a:lnTo>
                  <a:pt x="12364228" y="18449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dist="190500" dir="5400000" algn="ctr" rotWithShape="0">
              <a:schemeClr val="tx1">
                <a:lumMod val="75000"/>
                <a:lumOff val="2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-92326" y="0"/>
            <a:ext cx="12376653" cy="477726"/>
          </a:xfrm>
          <a:prstGeom prst="rect">
            <a:avLst/>
          </a:prstGeom>
          <a:gradFill>
            <a:gsLst>
              <a:gs pos="14000">
                <a:schemeClr val="accent1">
                  <a:lumMod val="75000"/>
                  <a:alpha val="5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2226" y="4086746"/>
            <a:ext cx="1207547" cy="12075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>
            <a:off x="-179166" y="2327910"/>
            <a:ext cx="12370913" cy="4532197"/>
          </a:xfrm>
          <a:custGeom>
            <a:avLst/>
            <a:gdLst>
              <a:gd name="connsiteX0" fmla="*/ 0 w 12192000"/>
              <a:gd name="connsiteY0" fmla="*/ 3013307 h 4473619"/>
              <a:gd name="connsiteX1" fmla="*/ 48605 w 12192000"/>
              <a:gd name="connsiteY1" fmla="*/ 3046853 h 4473619"/>
              <a:gd name="connsiteX2" fmla="*/ 6188598 w 12192000"/>
              <a:gd name="connsiteY2" fmla="*/ 4250805 h 4473619"/>
              <a:gd name="connsiteX3" fmla="*/ 12178164 w 12192000"/>
              <a:gd name="connsiteY3" fmla="*/ 3138496 h 4473619"/>
              <a:gd name="connsiteX4" fmla="*/ 12192000 w 12192000"/>
              <a:gd name="connsiteY4" fmla="*/ 3130067 h 4473619"/>
              <a:gd name="connsiteX5" fmla="*/ 12192000 w 12192000"/>
              <a:gd name="connsiteY5" fmla="*/ 4473619 h 4473619"/>
              <a:gd name="connsiteX6" fmla="*/ 0 w 12192000"/>
              <a:gd name="connsiteY6" fmla="*/ 4473619 h 4473619"/>
              <a:gd name="connsiteX7" fmla="*/ 6188598 w 12192000"/>
              <a:gd name="connsiteY7" fmla="*/ 0 h 4473619"/>
              <a:gd name="connsiteX8" fmla="*/ 12178164 w 12192000"/>
              <a:gd name="connsiteY8" fmla="*/ 1112309 h 4473619"/>
              <a:gd name="connsiteX9" fmla="*/ 12192000 w 12192000"/>
              <a:gd name="connsiteY9" fmla="*/ 1120738 h 4473619"/>
              <a:gd name="connsiteX10" fmla="*/ 12192000 w 12192000"/>
              <a:gd name="connsiteY10" fmla="*/ 3130066 h 4473619"/>
              <a:gd name="connsiteX11" fmla="*/ 12178164 w 12192000"/>
              <a:gd name="connsiteY11" fmla="*/ 3138495 h 4473619"/>
              <a:gd name="connsiteX12" fmla="*/ 6188598 w 12192000"/>
              <a:gd name="connsiteY12" fmla="*/ 4250804 h 4473619"/>
              <a:gd name="connsiteX13" fmla="*/ 48605 w 12192000"/>
              <a:gd name="connsiteY13" fmla="*/ 3046852 h 4473619"/>
              <a:gd name="connsiteX14" fmla="*/ 0 w 12192000"/>
              <a:gd name="connsiteY14" fmla="*/ 3013306 h 4473619"/>
              <a:gd name="connsiteX15" fmla="*/ 0 w 12192000"/>
              <a:gd name="connsiteY15" fmla="*/ 1237498 h 4473619"/>
              <a:gd name="connsiteX16" fmla="*/ 48605 w 12192000"/>
              <a:gd name="connsiteY16" fmla="*/ 1203952 h 4473619"/>
              <a:gd name="connsiteX17" fmla="*/ 6188598 w 12192000"/>
              <a:gd name="connsiteY17" fmla="*/ 0 h 447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4473619">
                <a:moveTo>
                  <a:pt x="0" y="3013307"/>
                </a:moveTo>
                <a:lnTo>
                  <a:pt x="48605" y="3046853"/>
                </a:lnTo>
                <a:cubicBezTo>
                  <a:pt x="1148698" y="3759220"/>
                  <a:pt x="3484661" y="4250805"/>
                  <a:pt x="6188598" y="4250805"/>
                </a:cubicBezTo>
                <a:cubicBezTo>
                  <a:pt x="8774972" y="4250805"/>
                  <a:pt x="11024675" y="3801037"/>
                  <a:pt x="12178164" y="3138496"/>
                </a:cubicBezTo>
                <a:lnTo>
                  <a:pt x="12192000" y="3130067"/>
                </a:lnTo>
                <a:lnTo>
                  <a:pt x="12192000" y="4473619"/>
                </a:lnTo>
                <a:lnTo>
                  <a:pt x="0" y="4473619"/>
                </a:lnTo>
                <a:close/>
                <a:moveTo>
                  <a:pt x="6188598" y="0"/>
                </a:moveTo>
                <a:cubicBezTo>
                  <a:pt x="8774972" y="0"/>
                  <a:pt x="11024675" y="449768"/>
                  <a:pt x="12178164" y="1112309"/>
                </a:cubicBezTo>
                <a:lnTo>
                  <a:pt x="12192000" y="1120738"/>
                </a:lnTo>
                <a:lnTo>
                  <a:pt x="12192000" y="3130066"/>
                </a:lnTo>
                <a:lnTo>
                  <a:pt x="12178164" y="3138495"/>
                </a:lnTo>
                <a:cubicBezTo>
                  <a:pt x="11024675" y="3801036"/>
                  <a:pt x="8774972" y="4250804"/>
                  <a:pt x="6188598" y="4250804"/>
                </a:cubicBezTo>
                <a:cubicBezTo>
                  <a:pt x="3484661" y="4250804"/>
                  <a:pt x="1148698" y="3759219"/>
                  <a:pt x="48605" y="3046852"/>
                </a:cubicBezTo>
                <a:lnTo>
                  <a:pt x="0" y="3013306"/>
                </a:lnTo>
                <a:lnTo>
                  <a:pt x="0" y="1237498"/>
                </a:lnTo>
                <a:lnTo>
                  <a:pt x="48605" y="1203952"/>
                </a:lnTo>
                <a:cubicBezTo>
                  <a:pt x="1148698" y="491585"/>
                  <a:pt x="3484661" y="0"/>
                  <a:pt x="6188598" y="0"/>
                </a:cubicBezTo>
                <a:close/>
              </a:path>
            </a:pathLst>
          </a:custGeom>
          <a:blipFill dpi="0" rotWithShape="1">
            <a:blip r:embed="rId2" cstate="email">
              <a:alphaModFix amt="60000"/>
            </a:blip>
            <a:srcRect/>
            <a:stretch>
              <a:fillRect l="1471" t="1237" r="1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-179166" y="2325803"/>
            <a:ext cx="12550332" cy="4532197"/>
          </a:xfrm>
          <a:custGeom>
            <a:avLst/>
            <a:gdLst>
              <a:gd name="connsiteX0" fmla="*/ 0 w 12192000"/>
              <a:gd name="connsiteY0" fmla="*/ 3013307 h 4473619"/>
              <a:gd name="connsiteX1" fmla="*/ 48605 w 12192000"/>
              <a:gd name="connsiteY1" fmla="*/ 3046853 h 4473619"/>
              <a:gd name="connsiteX2" fmla="*/ 6188598 w 12192000"/>
              <a:gd name="connsiteY2" fmla="*/ 4250805 h 4473619"/>
              <a:gd name="connsiteX3" fmla="*/ 12178164 w 12192000"/>
              <a:gd name="connsiteY3" fmla="*/ 3138496 h 4473619"/>
              <a:gd name="connsiteX4" fmla="*/ 12192000 w 12192000"/>
              <a:gd name="connsiteY4" fmla="*/ 3130067 h 4473619"/>
              <a:gd name="connsiteX5" fmla="*/ 12192000 w 12192000"/>
              <a:gd name="connsiteY5" fmla="*/ 4473619 h 4473619"/>
              <a:gd name="connsiteX6" fmla="*/ 0 w 12192000"/>
              <a:gd name="connsiteY6" fmla="*/ 4473619 h 4473619"/>
              <a:gd name="connsiteX7" fmla="*/ 6188598 w 12192000"/>
              <a:gd name="connsiteY7" fmla="*/ 0 h 4473619"/>
              <a:gd name="connsiteX8" fmla="*/ 12178164 w 12192000"/>
              <a:gd name="connsiteY8" fmla="*/ 1112309 h 4473619"/>
              <a:gd name="connsiteX9" fmla="*/ 12192000 w 12192000"/>
              <a:gd name="connsiteY9" fmla="*/ 1120738 h 4473619"/>
              <a:gd name="connsiteX10" fmla="*/ 12192000 w 12192000"/>
              <a:gd name="connsiteY10" fmla="*/ 3130066 h 4473619"/>
              <a:gd name="connsiteX11" fmla="*/ 12178164 w 12192000"/>
              <a:gd name="connsiteY11" fmla="*/ 3138495 h 4473619"/>
              <a:gd name="connsiteX12" fmla="*/ 6188598 w 12192000"/>
              <a:gd name="connsiteY12" fmla="*/ 4250804 h 4473619"/>
              <a:gd name="connsiteX13" fmla="*/ 48605 w 12192000"/>
              <a:gd name="connsiteY13" fmla="*/ 3046852 h 4473619"/>
              <a:gd name="connsiteX14" fmla="*/ 0 w 12192000"/>
              <a:gd name="connsiteY14" fmla="*/ 3013306 h 4473619"/>
              <a:gd name="connsiteX15" fmla="*/ 0 w 12192000"/>
              <a:gd name="connsiteY15" fmla="*/ 1237498 h 4473619"/>
              <a:gd name="connsiteX16" fmla="*/ 48605 w 12192000"/>
              <a:gd name="connsiteY16" fmla="*/ 1203952 h 4473619"/>
              <a:gd name="connsiteX17" fmla="*/ 6188598 w 12192000"/>
              <a:gd name="connsiteY17" fmla="*/ 0 h 447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4473619">
                <a:moveTo>
                  <a:pt x="0" y="3013307"/>
                </a:moveTo>
                <a:lnTo>
                  <a:pt x="48605" y="3046853"/>
                </a:lnTo>
                <a:cubicBezTo>
                  <a:pt x="1148698" y="3759220"/>
                  <a:pt x="3484661" y="4250805"/>
                  <a:pt x="6188598" y="4250805"/>
                </a:cubicBezTo>
                <a:cubicBezTo>
                  <a:pt x="8774972" y="4250805"/>
                  <a:pt x="11024675" y="3801037"/>
                  <a:pt x="12178164" y="3138496"/>
                </a:cubicBezTo>
                <a:lnTo>
                  <a:pt x="12192000" y="3130067"/>
                </a:lnTo>
                <a:lnTo>
                  <a:pt x="12192000" y="4473619"/>
                </a:lnTo>
                <a:lnTo>
                  <a:pt x="0" y="4473619"/>
                </a:lnTo>
                <a:close/>
                <a:moveTo>
                  <a:pt x="6188598" y="0"/>
                </a:moveTo>
                <a:cubicBezTo>
                  <a:pt x="8774972" y="0"/>
                  <a:pt x="11024675" y="449768"/>
                  <a:pt x="12178164" y="1112309"/>
                </a:cubicBezTo>
                <a:lnTo>
                  <a:pt x="12192000" y="1120738"/>
                </a:lnTo>
                <a:lnTo>
                  <a:pt x="12192000" y="3130066"/>
                </a:lnTo>
                <a:lnTo>
                  <a:pt x="12178164" y="3138495"/>
                </a:lnTo>
                <a:cubicBezTo>
                  <a:pt x="11024675" y="3801036"/>
                  <a:pt x="8774972" y="4250804"/>
                  <a:pt x="6188598" y="4250804"/>
                </a:cubicBezTo>
                <a:cubicBezTo>
                  <a:pt x="3484661" y="4250804"/>
                  <a:pt x="1148698" y="3759219"/>
                  <a:pt x="48605" y="3046852"/>
                </a:cubicBezTo>
                <a:lnTo>
                  <a:pt x="0" y="3013306"/>
                </a:lnTo>
                <a:lnTo>
                  <a:pt x="0" y="1237498"/>
                </a:lnTo>
                <a:lnTo>
                  <a:pt x="48605" y="1203952"/>
                </a:lnTo>
                <a:cubicBezTo>
                  <a:pt x="1148698" y="491585"/>
                  <a:pt x="3484661" y="0"/>
                  <a:pt x="6188598" y="0"/>
                </a:cubicBezTo>
                <a:close/>
              </a:path>
            </a:pathLst>
          </a:custGeom>
          <a:blipFill dpi="0" rotWithShape="1">
            <a:blip r:embed="rId3" cstate="email">
              <a:alphaModFix amt="16000"/>
            </a:blip>
            <a:srcRect/>
            <a:stretch>
              <a:fillRect l="1471" t="1237" r="1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 userDrawn="1"/>
        </p:nvGrpSpPr>
        <p:grpSpPr>
          <a:xfrm rot="16200000">
            <a:off x="2728627" y="5907819"/>
            <a:ext cx="265333" cy="153152"/>
            <a:chOff x="2625818" y="-498462"/>
            <a:chExt cx="181699" cy="153152"/>
          </a:xfrm>
        </p:grpSpPr>
        <p:cxnSp>
          <p:nvCxnSpPr>
            <p:cNvPr id="30" name="直接连接符 29"/>
            <p:cNvCxnSpPr/>
            <p:nvPr/>
          </p:nvCxnSpPr>
          <p:spPr>
            <a:xfrm rot="5400000" flipV="1">
              <a:off x="2716668" y="-589312"/>
              <a:ext cx="0" cy="181699"/>
            </a:xfrm>
            <a:prstGeom prst="line">
              <a:avLst/>
            </a:prstGeom>
            <a:ln w="28575" cap="rnd">
              <a:solidFill>
                <a:schemeClr val="accent4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 flipV="1">
              <a:off x="2716668" y="-480245"/>
              <a:ext cx="0" cy="116723"/>
            </a:xfrm>
            <a:prstGeom prst="line">
              <a:avLst/>
            </a:prstGeom>
            <a:ln w="28575" cap="rnd">
              <a:solidFill>
                <a:schemeClr val="accent3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677752" y="-345310"/>
              <a:ext cx="77833" cy="0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 userDrawn="1"/>
        </p:nvGrpSpPr>
        <p:grpSpPr>
          <a:xfrm rot="5400000" flipH="1">
            <a:off x="9195165" y="5907819"/>
            <a:ext cx="265333" cy="153152"/>
            <a:chOff x="2625818" y="-498462"/>
            <a:chExt cx="181699" cy="153152"/>
          </a:xfrm>
        </p:grpSpPr>
        <p:cxnSp>
          <p:nvCxnSpPr>
            <p:cNvPr id="34" name="直接连接符 33"/>
            <p:cNvCxnSpPr/>
            <p:nvPr/>
          </p:nvCxnSpPr>
          <p:spPr>
            <a:xfrm rot="5400000" flipV="1">
              <a:off x="2716668" y="-589312"/>
              <a:ext cx="0" cy="181699"/>
            </a:xfrm>
            <a:prstGeom prst="line">
              <a:avLst/>
            </a:prstGeom>
            <a:ln w="28575" cap="rnd">
              <a:solidFill>
                <a:schemeClr val="accent4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 flipV="1">
              <a:off x="2716668" y="-480245"/>
              <a:ext cx="0" cy="116723"/>
            </a:xfrm>
            <a:prstGeom prst="line">
              <a:avLst/>
            </a:prstGeom>
            <a:ln w="28575" cap="rnd">
              <a:solidFill>
                <a:schemeClr val="accent3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677752" y="-345310"/>
              <a:ext cx="77833" cy="0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126" y="-5114"/>
            <a:ext cx="12191748" cy="3616817"/>
          </a:xfrm>
        </p:spPr>
      </p:sp>
      <p:sp>
        <p:nvSpPr>
          <p:cNvPr id="40" name="任意多边形: 形状 39"/>
          <p:cNvSpPr/>
          <p:nvPr userDrawn="1"/>
        </p:nvSpPr>
        <p:spPr>
          <a:xfrm>
            <a:off x="0" y="-10810"/>
            <a:ext cx="12192000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/>
            <a:srcRect/>
            <a:tile tx="0" ty="0" sx="100000" sy="100000" flip="none" algn="tl"/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 userDrawn="1"/>
        </p:nvSpPr>
        <p:spPr>
          <a:xfrm>
            <a:off x="0" y="-10810"/>
            <a:ext cx="12192000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任意多边形: 形状 41"/>
          <p:cNvSpPr/>
          <p:nvPr userDrawn="1"/>
        </p:nvSpPr>
        <p:spPr>
          <a:xfrm>
            <a:off x="-37376" y="-10810"/>
            <a:ext cx="12266752" cy="3621880"/>
          </a:xfrm>
          <a:custGeom>
            <a:avLst/>
            <a:gdLst>
              <a:gd name="connsiteX0" fmla="*/ 0 w 12192000"/>
              <a:gd name="connsiteY0" fmla="*/ 0 h 3621880"/>
              <a:gd name="connsiteX1" fmla="*/ 12192000 w 12192000"/>
              <a:gd name="connsiteY1" fmla="*/ 0 h 3621880"/>
              <a:gd name="connsiteX2" fmla="*/ 12192000 w 12192000"/>
              <a:gd name="connsiteY2" fmla="*/ 3505120 h 3621880"/>
              <a:gd name="connsiteX3" fmla="*/ 12178164 w 12192000"/>
              <a:gd name="connsiteY3" fmla="*/ 3496691 h 3621880"/>
              <a:gd name="connsiteX4" fmla="*/ 6188598 w 12192000"/>
              <a:gd name="connsiteY4" fmla="*/ 2384382 h 3621880"/>
              <a:gd name="connsiteX5" fmla="*/ 48605 w 12192000"/>
              <a:gd name="connsiteY5" fmla="*/ 3588334 h 3621880"/>
              <a:gd name="connsiteX6" fmla="*/ 0 w 12192000"/>
              <a:gd name="connsiteY6" fmla="*/ 3621880 h 3621880"/>
              <a:gd name="connsiteX7" fmla="*/ 0 w 12192000"/>
              <a:gd name="connsiteY7" fmla="*/ 0 h 36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21880">
                <a:moveTo>
                  <a:pt x="0" y="0"/>
                </a:moveTo>
                <a:lnTo>
                  <a:pt x="12192000" y="0"/>
                </a:lnTo>
                <a:lnTo>
                  <a:pt x="12192000" y="3505120"/>
                </a:lnTo>
                <a:lnTo>
                  <a:pt x="12178164" y="3496691"/>
                </a:lnTo>
                <a:cubicBezTo>
                  <a:pt x="11024675" y="2834150"/>
                  <a:pt x="8774972" y="2384382"/>
                  <a:pt x="6188598" y="2384382"/>
                </a:cubicBezTo>
                <a:cubicBezTo>
                  <a:pt x="3484661" y="2384382"/>
                  <a:pt x="1148698" y="2875967"/>
                  <a:pt x="48605" y="3588334"/>
                </a:cubicBezTo>
                <a:lnTo>
                  <a:pt x="0" y="36218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FilmGrain grainSize="50"/>
                      </a14:imgEffect>
                    </a14:imgLayer>
                  </a14:imgProps>
                </a:ext>
              </a:extLst>
            </a:blip>
            <a:srcRect/>
            <a:stretch>
              <a:fillRect r="586"/>
            </a:stretch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3135812" y="28372"/>
            <a:ext cx="5920377" cy="5920377"/>
          </a:xfrm>
          <a:prstGeom prst="rect">
            <a:avLst/>
          </a:prstGeom>
          <a:blipFill dpi="0" rotWithShape="1">
            <a:blip r:embed="rId7" cstate="email">
              <a:alphaModFix amt="2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7236" y1="26694" x2="27236" y2="26694"/>
                          <a14:foregroundMark x1="26728" y1="18402" x2="26728" y2="18402"/>
                          <a14:foregroundMark x1="40142" y1="10819" x2="40142" y2="10819"/>
                          <a14:foregroundMark x1="58232" y1="12032" x2="58232" y2="12032"/>
                          <a14:foregroundMark x1="75203" y1="19616" x2="75203" y2="19616"/>
                          <a14:foregroundMark x1="85467" y1="31244" x2="85467" y2="31244"/>
                          <a14:foregroundMark x1="89228" y1="44287" x2="89228" y2="44287"/>
                          <a14:foregroundMark x1="89228" y1="51365" x2="89228" y2="51365"/>
                          <a14:foregroundMark x1="90142" y1="54095" x2="80793" y2="76036"/>
                          <a14:foregroundMark x1="79573" y1="79373" x2="51524" y2="92417"/>
                          <a14:foregroundMark x1="46545" y1="92113" x2="17073" y2="71385"/>
                          <a14:foregroundMark x1="14126" y1="67139" x2="10264" y2="44590"/>
                          <a14:foregroundMark x1="13516" y1="34277" x2="13516" y2="34277"/>
                          <a14:foregroundMark x1="13821" y1="28817" x2="13821" y2="28817"/>
                          <a14:foregroundMark x1="14431" y1="15976" x2="14431" y2="15976"/>
                          <a14:foregroundMark x1="18191" y1="14459" x2="20224" y2="11729"/>
                          <a14:foregroundMark x1="21138" y1="10212" x2="48069" y2="101"/>
                          <a14:foregroundMark x1="56199" y1="1011" x2="77541" y2="9302"/>
                          <a14:foregroundMark x1="85163" y1="17189" x2="85163" y2="17189"/>
                          <a14:foregroundMark x1="91260" y1="25379" x2="91260" y2="25379"/>
                          <a14:foregroundMark x1="95122" y1="32154" x2="95122" y2="32154"/>
                          <a14:foregroundMark x1="97154" y1="37310" x2="97154" y2="37310"/>
                          <a14:foregroundMark x1="97967" y1="57735" x2="97967" y2="57735"/>
                          <a14:foregroundMark x1="97154" y1="61678" x2="97154" y2="61678"/>
                          <a14:foregroundMark x1="4472" y1="28817" x2="4472" y2="28817"/>
                          <a14:foregroundMark x1="10061" y1="22952" x2="10061" y2="22952"/>
                          <a14:foregroundMark x1="407" y1="59858" x2="407" y2="59858"/>
                          <a14:foregroundMark x1="4167" y1="68352" x2="4472" y2="69262"/>
                          <a14:foregroundMark x1="9146" y1="78766" x2="9146" y2="78766"/>
                          <a14:foregroundMark x1="19919" y1="89080" x2="19919" y2="89080"/>
                          <a14:foregroundMark x1="30793" y1="95450" x2="30793" y2="95450"/>
                          <a14:foregroundMark x1="57927" y1="97978" x2="57927" y2="97978"/>
                          <a14:foregroundMark x1="69614" y1="95147" x2="69614" y2="95147"/>
                          <a14:foregroundMark x1="80488" y1="86957" x2="80488" y2="86957"/>
                          <a14:foregroundMark x1="90752" y1="77250" x2="90752" y2="77250"/>
                          <a14:foregroundMark x1="95427" y1="69565" x2="95427" y2="69565"/>
                          <a14:foregroundMark x1="96850" y1="66835" x2="96850" y2="66835"/>
                          <a14:backgroundMark x1="56199" y1="47624" x2="56199" y2="47624"/>
                          <a14:backgroundMark x1="64634" y1="42770" x2="64634" y2="42770"/>
                          <a14:backgroundMark x1="64431" y1="52578" x2="64431" y2="52578"/>
                          <a14:backgroundMark x1="64939" y1="58645" x2="64634" y2="60768"/>
                          <a14:backgroundMark x1="64431" y1="62892" x2="64431" y2="62892"/>
                          <a14:backgroundMark x1="63821" y1="65015" x2="63821" y2="65015"/>
                          <a14:backgroundMark x1="64431" y1="43984" x2="64431" y2="43984"/>
                          <a14:backgroundMark x1="62297" y1="33064" x2="62297" y2="3306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t="3136" r="1219" b="20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5131528" y="1640563"/>
            <a:ext cx="1928945" cy="1928945"/>
            <a:chOff x="6328883" y="1763343"/>
            <a:chExt cx="1928945" cy="1928945"/>
          </a:xfrm>
        </p:grpSpPr>
        <p:sp>
          <p:nvSpPr>
            <p:cNvPr id="12" name="椭圆 11"/>
            <p:cNvSpPr/>
            <p:nvPr/>
          </p:nvSpPr>
          <p:spPr>
            <a:xfrm>
              <a:off x="6328883" y="1763343"/>
              <a:ext cx="1928945" cy="1928945"/>
            </a:xfrm>
            <a:prstGeom prst="ellipse">
              <a:avLst/>
            </a:prstGeom>
            <a:gradFill flip="none" rotWithShape="1">
              <a:gsLst>
                <a:gs pos="0">
                  <a:srgbClr val="CCD6D6">
                    <a:alpha val="50000"/>
                  </a:srgbClr>
                </a:gs>
                <a:gs pos="100000">
                  <a:schemeClr val="accent2">
                    <a:lumMod val="20000"/>
                    <a:lumOff val="80000"/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6406184" y="1840645"/>
              <a:ext cx="1774342" cy="177434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483337" y="1917797"/>
              <a:ext cx="1620037" cy="1620037"/>
            </a:xfrm>
            <a:prstGeom prst="ellipse">
              <a:avLst/>
            </a:prstGeom>
            <a:gradFill flip="none" rotWithShape="1">
              <a:gsLst>
                <a:gs pos="2000">
                  <a:schemeClr val="accent3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弧形 22"/>
          <p:cNvSpPr/>
          <p:nvPr userDrawn="1"/>
        </p:nvSpPr>
        <p:spPr>
          <a:xfrm>
            <a:off x="9330979" y="3842248"/>
            <a:ext cx="209261" cy="209261"/>
          </a:xfrm>
          <a:prstGeom prst="arc">
            <a:avLst>
              <a:gd name="adj1" fmla="val 11338521"/>
              <a:gd name="adj2" fmla="val 63535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19867" y="3935404"/>
            <a:ext cx="6752267" cy="652810"/>
          </a:xfrm>
        </p:spPr>
        <p:txBody>
          <a:bodyPr lIns="0" tIns="0" rIns="0" bIns="0"/>
          <a:lstStyle>
            <a:lvl1pPr>
              <a:defRPr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b="1" dirty="0"/>
              <a:t>上海师范大学汇报答辩模板</a:t>
            </a:r>
            <a:endParaRPr kumimoji="0" lang="zh-CN" altLang="en-US" sz="8800" b="1" i="0" u="none" strike="noStrike" kern="1200" cap="none" spc="100" normalizeH="0" baseline="0" noProof="0" dirty="0">
              <a:ln>
                <a:noFill/>
              </a:ln>
              <a:effectLst/>
              <a:uLnTx/>
              <a:uFillTx/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37" name="弧形 36"/>
          <p:cNvSpPr/>
          <p:nvPr userDrawn="1"/>
        </p:nvSpPr>
        <p:spPr>
          <a:xfrm>
            <a:off x="-925975" y="2648627"/>
            <a:ext cx="14352607" cy="5450476"/>
          </a:xfrm>
          <a:prstGeom prst="arc">
            <a:avLst>
              <a:gd name="adj1" fmla="val 11562219"/>
              <a:gd name="adj2" fmla="val 20729169"/>
            </a:avLst>
          </a:prstGeom>
          <a:ln w="539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7" y="4656492"/>
            <a:ext cx="11160126" cy="338554"/>
          </a:xfrm>
          <a:prstGeom prst="rect">
            <a:avLst/>
          </a:prstGeom>
        </p:spPr>
        <p:txBody>
          <a:bodyPr vert="horz" wrap="square" lIns="0" tIns="45720" rIns="91440" bIns="45720" anchor="ctr" anchorCtr="0">
            <a:sp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200">
                <a:solidFill>
                  <a:srgbClr val="595959"/>
                </a:solidFill>
                <a:latin typeface="Open Sans" panose="020B0606030504020204" pitchFamily="34" charset="0"/>
                <a:ea typeface="微软雅黑 Light" panose="020B0502040204020203" pitchFamily="34" charset="-122"/>
                <a:sym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altLang="zh-CN" dirty="0"/>
              <a:t>Shanghai Normal University PowerPoint Template</a:t>
            </a:r>
            <a:endParaRPr lang="zh-CN" altLang="en-US" dirty="0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2704260" y="5219564"/>
            <a:ext cx="6783480" cy="99986"/>
            <a:chOff x="628656" y="974915"/>
            <a:chExt cx="11038056" cy="24702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628656" y="975360"/>
              <a:ext cx="8627657" cy="0"/>
            </a:xfrm>
            <a:prstGeom prst="line">
              <a:avLst/>
            </a:prstGeom>
            <a:ln w="190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9233073" y="974915"/>
              <a:ext cx="23240" cy="24702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9233070" y="975360"/>
              <a:ext cx="189380" cy="24257"/>
            </a:xfrm>
            <a:prstGeom prst="line">
              <a:avLst/>
            </a:prstGeom>
            <a:ln w="19050" cap="rnd"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9422450" y="975360"/>
              <a:ext cx="224426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5232" y1="51394" x2="55232" y2="51394"/>
                        <a14:foregroundMark x1="55838" y1="47960" x2="55838" y2="47960"/>
                        <a14:foregroundMark x1="44970" y1="44202" x2="44970" y2="44202"/>
                        <a14:foregroundMark x1="35879" y1="46101" x2="35879" y2="46101"/>
                        <a14:foregroundMark x1="49778" y1="33293" x2="49778" y2="33293"/>
                        <a14:foregroundMark x1="45253" y1="35475" x2="45253" y2="35475"/>
                        <a14:foregroundMark x1="42222" y1="44202" x2="42222" y2="44202"/>
                        <a14:foregroundMark x1="48889" y1="66061" x2="48889" y2="66061"/>
                        <a14:foregroundMark x1="51313" y1="64808" x2="51313" y2="64808"/>
                        <a14:foregroundMark x1="32566" y1="29253" x2="32566" y2="29253"/>
                        <a14:foregroundMark x1="33737" y1="30263" x2="33737" y2="30263"/>
                        <a14:foregroundMark x1="34707" y1="30788" x2="34707" y2="30788"/>
                        <a14:foregroundMark x1="35313" y1="31273" x2="35313" y2="31273"/>
                        <a14:foregroundMark x1="36000" y1="31960" x2="36242" y2="31960"/>
                        <a14:foregroundMark x1="36687" y1="32606" x2="36687" y2="32606"/>
                        <a14:foregroundMark x1="37131" y1="33010" x2="37131" y2="33010"/>
                        <a14:foregroundMark x1="37657" y1="33374" x2="37657" y2="33374"/>
                        <a14:foregroundMark x1="38141" y1="33778" x2="38141" y2="33778"/>
                        <a14:foregroundMark x1="38141" y1="33778" x2="38141" y2="33778"/>
                        <a14:foregroundMark x1="38141" y1="33697" x2="38141" y2="33697"/>
                        <a14:foregroundMark x1="33333" y1="64000" x2="35556" y2="67758"/>
                        <a14:foregroundMark x1="36323" y1="69010" x2="36323" y2="69010"/>
                        <a14:foregroundMark x1="37131" y1="70586" x2="37980" y2="71515"/>
                        <a14:foregroundMark x1="38949" y1="71515" x2="38949" y2="71515"/>
                        <a14:foregroundMark x1="39556" y1="71677" x2="39960" y2="71919"/>
                        <a14:foregroundMark x1="39960" y1="71919" x2="39717" y2="71758"/>
                        <a14:foregroundMark x1="39273" y1="70909" x2="40727" y2="71758"/>
                        <a14:foregroundMark x1="40929" y1="71758" x2="40929" y2="71758"/>
                        <a14:foregroundMark x1="40929" y1="71758" x2="37455" y2="68485"/>
                        <a14:foregroundMark x1="39717" y1="71192" x2="39960" y2="71273"/>
                        <a14:foregroundMark x1="42586" y1="57172" x2="42586" y2="57172"/>
                        <a14:foregroundMark x1="67879" y1="43232" x2="67596" y2="457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1334" y="1349909"/>
            <a:ext cx="2509332" cy="2432931"/>
          </a:xfrm>
          <a:prstGeom prst="rect">
            <a:avLst/>
          </a:prstGeom>
        </p:spPr>
      </p:pic>
      <p:sp>
        <p:nvSpPr>
          <p:cNvPr id="43" name="文本占位符 52"/>
          <p:cNvSpPr>
            <a:spLocks noGrp="1"/>
          </p:cNvSpPr>
          <p:nvPr>
            <p:ph type="body" sz="quarter" idx="13" hasCustomPrompt="1"/>
          </p:nvPr>
        </p:nvSpPr>
        <p:spPr>
          <a:xfrm>
            <a:off x="3979414" y="5835302"/>
            <a:ext cx="2273430" cy="290849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chemeClr val="accent4"/>
                </a:solidFill>
                <a:latin typeface="+mj-ea"/>
                <a:ea typeface="+mj-ea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汇报学生：石同学 </a:t>
            </a:r>
          </a:p>
        </p:txBody>
      </p:sp>
      <p:sp>
        <p:nvSpPr>
          <p:cNvPr id="44" name="文本占位符 1"/>
          <p:cNvSpPr>
            <a:spLocks noGrp="1"/>
          </p:cNvSpPr>
          <p:nvPr>
            <p:ph type="body" sz="quarter" idx="15" hasCustomPrompt="1"/>
          </p:nvPr>
        </p:nvSpPr>
        <p:spPr>
          <a:xfrm>
            <a:off x="6756211" y="5835301"/>
            <a:ext cx="2116508" cy="290850"/>
          </a:xfrm>
          <a:prstGeom prst="rect">
            <a:avLst/>
          </a:prstGeom>
        </p:spPr>
        <p:txBody>
          <a:bodyPr vert="horz" wrap="square" lIns="0" tIns="0" rIns="0" bIns="0" anchor="b" anchorCtr="0">
            <a:normAutofit/>
          </a:bodyPr>
          <a:lstStyle>
            <a:lvl1pPr mar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chemeClr val="accent4"/>
                </a:solidFill>
                <a:latin typeface="+mj-ea"/>
                <a:ea typeface="+mj-ea"/>
                <a:sym typeface="方正大标宋简体" panose="02010601030101010101" pitchFamily="2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指导老师：木老师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Ligh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>
          <a:xfrm rot="5400000">
            <a:off x="7870491" y="-71818"/>
            <a:ext cx="26355" cy="169988"/>
          </a:xfrm>
          <a:custGeom>
            <a:avLst/>
            <a:gdLst>
              <a:gd name="connsiteX0" fmla="*/ 0 w 26355"/>
              <a:gd name="connsiteY0" fmla="*/ 169988 h 169988"/>
              <a:gd name="connsiteX1" fmla="*/ 0 w 26355"/>
              <a:gd name="connsiteY1" fmla="*/ 25601 h 169988"/>
              <a:gd name="connsiteX2" fmla="*/ 26355 w 26355"/>
              <a:gd name="connsiteY2" fmla="*/ 0 h 169988"/>
              <a:gd name="connsiteX3" fmla="*/ 2 w 26355"/>
              <a:gd name="connsiteY3" fmla="*/ 25601 h 169988"/>
              <a:gd name="connsiteX4" fmla="*/ 2 w 26355"/>
              <a:gd name="connsiteY4" fmla="*/ 169988 h 169988"/>
              <a:gd name="connsiteX5" fmla="*/ 0 w 26355"/>
              <a:gd name="connsiteY5" fmla="*/ 169988 h 16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55" h="169988">
                <a:moveTo>
                  <a:pt x="0" y="169988"/>
                </a:moveTo>
                <a:lnTo>
                  <a:pt x="0" y="25601"/>
                </a:lnTo>
                <a:lnTo>
                  <a:pt x="26355" y="0"/>
                </a:lnTo>
                <a:lnTo>
                  <a:pt x="2" y="25601"/>
                </a:lnTo>
                <a:lnTo>
                  <a:pt x="2" y="169988"/>
                </a:lnTo>
                <a:lnTo>
                  <a:pt x="0" y="1699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 rot="5400000">
            <a:off x="7956583" y="408082"/>
            <a:ext cx="758895" cy="405566"/>
          </a:xfrm>
          <a:custGeom>
            <a:avLst/>
            <a:gdLst>
              <a:gd name="connsiteX0" fmla="*/ 0 w 758895"/>
              <a:gd name="connsiteY0" fmla="*/ 405566 h 405566"/>
              <a:gd name="connsiteX1" fmla="*/ 758895 w 758895"/>
              <a:gd name="connsiteY1" fmla="*/ 0 h 405566"/>
              <a:gd name="connsiteX2" fmla="*/ 0 w 758895"/>
              <a:gd name="connsiteY2" fmla="*/ 405566 h 4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895" h="405566">
                <a:moveTo>
                  <a:pt x="0" y="405566"/>
                </a:moveTo>
                <a:cubicBezTo>
                  <a:pt x="217908" y="247906"/>
                  <a:pt x="473479" y="111447"/>
                  <a:pt x="758895" y="0"/>
                </a:cubicBezTo>
                <a:cubicBezTo>
                  <a:pt x="473479" y="111447"/>
                  <a:pt x="217909" y="247906"/>
                  <a:pt x="0" y="4055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50" name="弧形 49"/>
          <p:cNvSpPr/>
          <p:nvPr/>
        </p:nvSpPr>
        <p:spPr>
          <a:xfrm>
            <a:off x="7920298" y="1739200"/>
            <a:ext cx="209261" cy="209261"/>
          </a:xfrm>
          <a:prstGeom prst="arc">
            <a:avLst>
              <a:gd name="adj1" fmla="val 11338521"/>
              <a:gd name="adj2" fmla="val 6353595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69" name="文本占位符 68"/>
          <p:cNvSpPr>
            <a:spLocks noGrp="1"/>
          </p:cNvSpPr>
          <p:nvPr>
            <p:ph type="body" sz="quarter" idx="11"/>
          </p:nvPr>
        </p:nvSpPr>
        <p:spPr>
          <a:xfrm>
            <a:off x="171450" y="1587500"/>
            <a:ext cx="8593555" cy="1158875"/>
          </a:xfr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tabLst>
                <a:tab pos="4306570" algn="l"/>
              </a:tabLst>
            </a:pPr>
            <a:r>
              <a:rPr lang="en-US" altLang="zh-CN" sz="5400" kern="0" dirty="0">
                <a:solidFill>
                  <a:schemeClr val="accent1">
                    <a:alpha val="85000"/>
                  </a:schemeClr>
                </a:solidFill>
                <a:latin typeface="Arial" panose="020B0604020202020204" pitchFamily="34" charset="0"/>
                <a:ea typeface="方正大黑_GBK" panose="03000509000000000000" pitchFamily="65" charset="-122"/>
                <a:cs typeface="Arial" panose="020B0604020202020204" pitchFamily="34" charset="0"/>
              </a:rPr>
              <a:t>Expel</a:t>
            </a:r>
            <a:r>
              <a:rPr lang="zh-CN" altLang="en-US" sz="5400" kern="0" dirty="0">
                <a:solidFill>
                  <a:schemeClr val="accent1">
                    <a:alpha val="85000"/>
                  </a:schemeClr>
                </a:solidFill>
                <a:latin typeface="Arial" panose="020B0604020202020204" pitchFamily="34" charset="0"/>
                <a:ea typeface="方正大黑_GBK" panose="03000509000000000000" pitchFamily="65" charset="-122"/>
                <a:cs typeface="Arial" panose="020B0604020202020204" pitchFamily="34" charset="0"/>
              </a:rPr>
              <a:t>阅读</a:t>
            </a:r>
            <a:endParaRPr lang="en-US" altLang="zh-CN" sz="5400" kern="0" dirty="0">
              <a:solidFill>
                <a:schemeClr val="accent1">
                  <a:alpha val="85000"/>
                </a:schemeClr>
              </a:solidFill>
              <a:latin typeface="Arial" panose="020B0604020202020204" pitchFamily="34" charset="0"/>
              <a:ea typeface="方正大黑_GBK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tabLst>
                <a:tab pos="4306570" algn="l"/>
              </a:tabLst>
            </a:pPr>
            <a:r>
              <a:rPr lang="en-US" altLang="zh-CN" sz="5400" kern="0" dirty="0">
                <a:solidFill>
                  <a:schemeClr val="accent1">
                    <a:alpha val="85000"/>
                  </a:schemeClr>
                </a:solidFill>
                <a:latin typeface="Arial" panose="020B0604020202020204" pitchFamily="34" charset="0"/>
                <a:ea typeface="方正大黑_GBK" panose="03000509000000000000" pitchFamily="65" charset="-122"/>
                <a:cs typeface="Arial" panose="020B0604020202020204" pitchFamily="34" charset="0"/>
              </a:rPr>
              <a:t>AAAI</a:t>
            </a:r>
            <a:endParaRPr sz="5400" kern="0" dirty="0">
              <a:solidFill>
                <a:schemeClr val="accent1">
                  <a:alpha val="85000"/>
                </a:schemeClr>
              </a:solidFill>
              <a:latin typeface="Arial" panose="020B0604020202020204" pitchFamily="34" charset="0"/>
              <a:ea typeface="方正大黑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7989" y="3910579"/>
            <a:ext cx="6901989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王辉</a:t>
            </a:r>
            <a:endParaRPr lang="en-US" altLang="zh-CN" sz="3200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6F66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上海师范大学 信息与机电工程学院</a:t>
            </a:r>
            <a:endParaRPr lang="en-US" altLang="zh-CN" sz="2400" dirty="0">
              <a:solidFill>
                <a:srgbClr val="006F66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6F66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2024</a:t>
            </a:r>
            <a:r>
              <a:rPr lang="zh-CN" altLang="en-US" sz="2400" dirty="0">
                <a:solidFill>
                  <a:srgbClr val="006F66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年</a:t>
            </a:r>
            <a:r>
              <a:rPr lang="en-US" altLang="zh-CN" sz="2400" dirty="0">
                <a:solidFill>
                  <a:srgbClr val="006F66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12</a:t>
            </a:r>
            <a:r>
              <a:rPr lang="zh-CN" altLang="en-US" sz="2400" dirty="0">
                <a:solidFill>
                  <a:srgbClr val="006F66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月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DC36-F37F-05C2-6A59-7AABEB618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E93A62-65B0-8C62-5F7C-604AFFAB1BB9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518D097-149F-75E7-1B7E-6F13AADB3498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431473C-D8C0-C431-C8BE-FA05C7037586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6F7DBFF6-E2F5-9696-0ADF-2609A066EA1F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3AB339B7-1AC6-9D70-FCE6-0414321397ED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441BBFD-3C9F-DD78-5C9B-320595968111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从经验中学习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240F822-E738-86B2-994D-0796F1F0D193}"/>
              </a:ext>
            </a:extLst>
          </p:cNvPr>
          <p:cNvSpPr txBox="1"/>
          <p:nvPr/>
        </p:nvSpPr>
        <p:spPr>
          <a:xfrm flipH="1">
            <a:off x="6653954" y="2161023"/>
            <a:ext cx="5538046" cy="253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人类学习的过程主要通过</a:t>
            </a:r>
            <a:r>
              <a:rPr lang="zh-CN" altLang="en-US" dirty="0">
                <a:solidFill>
                  <a:srgbClr val="FF0000"/>
                </a:solidFill>
              </a:rPr>
              <a:t>将成功的轨迹存储在记忆中</a:t>
            </a:r>
            <a:r>
              <a:rPr lang="zh-CN" altLang="en-US" dirty="0"/>
              <a:t>或通过</a:t>
            </a:r>
            <a:r>
              <a:rPr lang="zh-CN" altLang="en-US" dirty="0">
                <a:solidFill>
                  <a:srgbClr val="FF0000"/>
                </a:solidFill>
              </a:rPr>
              <a:t>从经验中提取高层次的见解</a:t>
            </a:r>
            <a:r>
              <a:rPr lang="zh-CN" altLang="en-US" dirty="0"/>
              <a:t>，从而推广到新的见解。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作者通过将指令分解为</a:t>
            </a:r>
            <a:r>
              <a:rPr lang="zh-CN" altLang="en-US" dirty="0">
                <a:solidFill>
                  <a:srgbClr val="FF0000"/>
                </a:solidFill>
              </a:rPr>
              <a:t>任务规范和少数示例</a:t>
            </a:r>
            <a:r>
              <a:rPr lang="zh-CN" altLang="en-US" dirty="0"/>
              <a:t>。利用智能体从过去的经验中提取见解来增强规范，允许智能体从经验池中检索</a:t>
            </a:r>
            <a:r>
              <a:rPr lang="en-US" altLang="zh-CN" dirty="0"/>
              <a:t>top-k</a:t>
            </a:r>
            <a:r>
              <a:rPr lang="zh-CN" altLang="en-US" dirty="0"/>
              <a:t>相关示例帮助其决策。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87A980-619A-6B1B-C200-7DAF56859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0" y="1438172"/>
            <a:ext cx="6109014" cy="3981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4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84EC6-E5E9-C2DB-F399-5EE205E50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263BB0-8EA2-3058-F1CA-72C3D083517E}"/>
              </a:ext>
            </a:extLst>
          </p:cNvPr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4D95D9D-220C-07C2-89BF-39BA3B164E53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9BB74184-2DD7-FFAF-AF63-E4F24C75B760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AB10D452-FB80-195E-A530-64251C345609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00C336F6-48BC-0268-0D2F-64DF10A4A01A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5557A8E-DBCF-5DA8-9B93-71F3381D4117}"/>
                </a:ext>
              </a:extLst>
            </p:cNvPr>
            <p:cNvSpPr txBox="1"/>
            <p:nvPr/>
          </p:nvSpPr>
          <p:spPr>
            <a:xfrm>
              <a:off x="1068839" y="398328"/>
              <a:ext cx="5425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从经验中学习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834466F1-365E-74ED-6A63-63D4C1E23837}"/>
              </a:ext>
            </a:extLst>
          </p:cNvPr>
          <p:cNvSpPr txBox="1"/>
          <p:nvPr/>
        </p:nvSpPr>
        <p:spPr>
          <a:xfrm flipH="1">
            <a:off x="6653954" y="2147637"/>
            <a:ext cx="5538046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在一个新的场景中时，人类通常会回想他们的相似记忆作为参考来完成任务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作者提出在训练过程中利用任务相似度（具体来说就是用</a:t>
            </a:r>
            <a:r>
              <a:rPr lang="en-US" altLang="zh-CN" dirty="0"/>
              <a:t>Faiss</a:t>
            </a:r>
            <a:r>
              <a:rPr lang="zh-CN" altLang="en-US" dirty="0"/>
              <a:t>向量）进行成功策略检索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80F315-0BF0-7E63-D120-8C7A26AE5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03539"/>
            <a:ext cx="6178868" cy="1073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B64C09-3BE1-8E4F-27AB-DB96E4A8A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835717"/>
            <a:ext cx="6216970" cy="1841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161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EDB8-FD8F-242E-8E2D-B5F65616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65AB8F3-E35C-DE13-EEEC-212325FE428E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96C25A0-C1A6-3E8F-A569-6ADC38E973F9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BFEE5ABE-DDD7-BFBD-9DB6-A0FC6B2CED7B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0A824156-C955-AFAF-1F16-4B562CD3AE97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CAF9BFA9-7CDA-C0FC-58B3-F5E754E29F1C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205926A-40BF-4731-8C9C-62F6B480221D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从经验中学习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9BC3CAA0-0E58-DDFA-185C-B0FBB3669792}"/>
              </a:ext>
            </a:extLst>
          </p:cNvPr>
          <p:cNvSpPr txBox="1"/>
          <p:nvPr/>
        </p:nvSpPr>
        <p:spPr>
          <a:xfrm flipH="1">
            <a:off x="7495674" y="3063723"/>
            <a:ext cx="405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在经验收集阶段，作者认为应该将成功与失败经验分开比较。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09ED99-6FA8-06EE-FFF1-BCB1AF221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2" y="1808833"/>
            <a:ext cx="6293173" cy="3156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07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F42CD-879C-B59E-7D87-F78FC1BBF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1647648-1ABE-9434-7B89-ADB2BBBD0BA4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6824A0A-186B-6E86-FF00-29D180C55654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08302CE-FA68-FEAD-BD00-2C3101B536D9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04D081A2-B1B8-CF3B-D7B4-CF03FF654EE3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A0E9E2FD-90F1-5CEB-E246-160F350C9D67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0878CF1-E54F-0E68-FC52-53794600D34D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获取见解过程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69BE7E9-7081-C7C2-28FE-98A1B6CEF802}"/>
              </a:ext>
            </a:extLst>
          </p:cNvPr>
          <p:cNvSpPr txBox="1"/>
          <p:nvPr/>
        </p:nvSpPr>
        <p:spPr>
          <a:xfrm flipH="1">
            <a:off x="6833935" y="1060465"/>
            <a:ext cx="4975059" cy="41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首先初始化一个空的见解集合，然后从经验池中获取一系列的成功</a:t>
            </a:r>
            <a:r>
              <a:rPr lang="en-US" altLang="zh-CN" dirty="0"/>
              <a:t>/</a:t>
            </a:r>
            <a:r>
              <a:rPr lang="zh-CN" altLang="en-US" dirty="0"/>
              <a:t>失败对（每一个经验可以有多条见解）。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en-US" altLang="zh-CN" dirty="0"/>
              <a:t>LLM</a:t>
            </a:r>
            <a:r>
              <a:rPr lang="zh-CN" altLang="en-US" dirty="0"/>
              <a:t>的可以执行的操作有：</a:t>
            </a:r>
            <a:r>
              <a:rPr lang="zh-CN" altLang="en-US" dirty="0">
                <a:solidFill>
                  <a:srgbClr val="FF0000"/>
                </a:solidFill>
              </a:rPr>
              <a:t>添加</a:t>
            </a:r>
            <a:r>
              <a:rPr lang="zh-CN" altLang="en-US" dirty="0"/>
              <a:t>新见解、</a:t>
            </a:r>
            <a:r>
              <a:rPr lang="zh-CN" altLang="en-US" dirty="0">
                <a:solidFill>
                  <a:srgbClr val="FF0000"/>
                </a:solidFill>
              </a:rPr>
              <a:t>编辑</a:t>
            </a:r>
            <a:r>
              <a:rPr lang="zh-CN" altLang="en-US" dirty="0"/>
              <a:t>现有见解的内容、投</a:t>
            </a:r>
            <a:r>
              <a:rPr lang="zh-CN" altLang="en-US" dirty="0">
                <a:solidFill>
                  <a:srgbClr val="FF0000"/>
                </a:solidFill>
              </a:rPr>
              <a:t>反对</a:t>
            </a:r>
            <a:r>
              <a:rPr lang="zh-CN" altLang="en-US" dirty="0"/>
              <a:t>票以反对现有见解，或投</a:t>
            </a:r>
            <a:r>
              <a:rPr lang="zh-CN" altLang="en-US" dirty="0">
                <a:solidFill>
                  <a:srgbClr val="FF0000"/>
                </a:solidFill>
              </a:rPr>
              <a:t>赞成</a:t>
            </a:r>
            <a:r>
              <a:rPr lang="zh-CN" altLang="en-US" dirty="0"/>
              <a:t>票以同意现有见解。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新添加的见解拥有一个</a:t>
            </a:r>
            <a:r>
              <a:rPr lang="zh-CN" altLang="en-US" dirty="0">
                <a:solidFill>
                  <a:srgbClr val="FF0000"/>
                </a:solidFill>
              </a:rPr>
              <a:t>初始性分数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/>
              <a:t>，如果对其进行</a:t>
            </a:r>
            <a:r>
              <a:rPr lang="en-US" altLang="zh-CN" dirty="0"/>
              <a:t>UPVOTE</a:t>
            </a:r>
            <a:r>
              <a:rPr lang="zh-CN" altLang="en-US" dirty="0"/>
              <a:t>或者</a:t>
            </a:r>
            <a:r>
              <a:rPr lang="en-US" altLang="zh-CN" dirty="0"/>
              <a:t>EDIT</a:t>
            </a:r>
            <a:r>
              <a:rPr lang="zh-CN" altLang="en-US" dirty="0"/>
              <a:t>，计数将会增加。进行</a:t>
            </a:r>
            <a:r>
              <a:rPr lang="en-US" altLang="zh-CN" dirty="0"/>
              <a:t>DOWNVOTE</a:t>
            </a:r>
            <a:r>
              <a:rPr lang="zh-CN" altLang="en-US" dirty="0"/>
              <a:t>时，计数将会减少。当分数为</a:t>
            </a:r>
            <a:r>
              <a:rPr lang="en-US" altLang="zh-CN" dirty="0"/>
              <a:t>0</a:t>
            </a:r>
            <a:r>
              <a:rPr lang="zh-CN" altLang="en-US" dirty="0"/>
              <a:t>时，这条见解将会被删除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45006F-688F-3B4E-F15C-A6BD61C4A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40" y="980751"/>
            <a:ext cx="5322797" cy="585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1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EE90-4884-7171-6E6B-55DCC487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7DCEA1A-6F22-464B-CFEA-21326777FEA4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4F47002-9C46-3D90-3E32-F564D018B319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B28737E2-93D1-97B6-AAE1-E7D78B1EA6DE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55A539C8-6FA3-27BD-B94B-34859BFD24BD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5BA18666-B46F-64D5-A529-0618CE0D748E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510AF10-17E8-FE96-3897-EA1B29027699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获取见解流程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F062617-49EA-2FDB-8289-9CDD9063D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2" y="926190"/>
            <a:ext cx="3629139" cy="5516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D35241-D3F9-DDC7-1815-C04A39511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4" y="1454048"/>
            <a:ext cx="4845299" cy="3949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036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AF75D-150D-9E2B-2689-E8F3D86B4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FC908BE-FAA9-4FEA-4126-FE5333495BE0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82CADAE-60ED-A297-95B8-B3A4DCEA73DA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F34627A1-0A0F-08FB-7F14-BA5E2ECE3369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14F9E73B-09E8-4C77-2BAD-B9FF1929D94A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99069B6C-7EF4-EAC7-B9C9-68F524323304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D51D80C-C5C0-0ADD-0B21-1E1F42DA4B4B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任务推断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CC02939-6A1A-BEED-F046-34E0988CC0C9}"/>
              </a:ext>
            </a:extLst>
          </p:cNvPr>
          <p:cNvSpPr txBox="1"/>
          <p:nvPr/>
        </p:nvSpPr>
        <p:spPr>
          <a:xfrm flipH="1">
            <a:off x="6668553" y="1954237"/>
            <a:ext cx="4975059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在智能体成功的完成了收集经验，并建立成功策略的矢量存储后，就可以进行评估。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对于每个任务，任务规范通过提取的见解列表来进行增强，并且前</a:t>
            </a:r>
            <a:r>
              <a:rPr lang="en-US" altLang="zh-CN" dirty="0"/>
              <a:t>k</a:t>
            </a:r>
            <a:r>
              <a:rPr lang="zh-CN" altLang="en-US" dirty="0"/>
              <a:t>个轨迹将会被作为上下文示例。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随着见解列表的增长，检索可能是解决上下文窗口的可行解决方案。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10A809-963F-8C74-E9C8-D0364DF8E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" y="1586126"/>
            <a:ext cx="4972306" cy="14478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15D8176-4D75-BFB7-13B1-6A6C0956E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" y="3034000"/>
            <a:ext cx="5302523" cy="8382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E2177A-B55F-3EDB-1B56-E366114A3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" y="3872242"/>
            <a:ext cx="5099312" cy="121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7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/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/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68840" y="398328"/>
              <a:ext cx="5425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任务推断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98B6D8A-E0B6-C54D-94D2-7B7AA78B0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9" y="1091388"/>
            <a:ext cx="5023108" cy="56136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0CFB6B-9717-3824-E83D-3FBC9DFAE57C}"/>
              </a:ext>
            </a:extLst>
          </p:cNvPr>
          <p:cNvSpPr txBox="1"/>
          <p:nvPr/>
        </p:nvSpPr>
        <p:spPr>
          <a:xfrm>
            <a:off x="7044489" y="2370221"/>
            <a:ext cx="4421606" cy="212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白色背景的区域与基本 </a:t>
            </a:r>
            <a:r>
              <a:rPr lang="en-US" altLang="zh-CN" dirty="0"/>
              <a:t>ReAct </a:t>
            </a:r>
            <a:r>
              <a:rPr lang="zh-CN" altLang="en-US" dirty="0"/>
              <a:t>智能体的输入相同。 </a:t>
            </a:r>
            <a:r>
              <a:rPr lang="en-US" altLang="zh-CN" dirty="0"/>
              <a:t>Expel</a:t>
            </a:r>
            <a:r>
              <a:rPr lang="zh-CN" altLang="en-US" dirty="0"/>
              <a:t>的不同之处在于（紫色区域）从过去的经验中提取了额外的见解，并根据任务相似性从过去的经验中动态检索成功的上下文示例。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93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A51A-1678-EB99-BE10-2CBA53AB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53A8346-C543-2DE8-1543-19AADACF95E8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26F8806-E64D-E32E-9374-A27074B45DCC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40374A9-7F4D-14F7-A977-AA2E5881C77C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26CF8096-889F-2AE3-671D-5A25BB47933E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BA4EB19A-DD1E-0B46-AF46-818EAF607DB8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ECB9189-971F-180A-0FBA-AA81EE18C17A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迁移学习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85F65497-933D-88D1-D0B2-895A763A8832}"/>
              </a:ext>
            </a:extLst>
          </p:cNvPr>
          <p:cNvSpPr txBox="1"/>
          <p:nvPr/>
        </p:nvSpPr>
        <p:spPr>
          <a:xfrm flipH="1">
            <a:off x="6833936" y="1054449"/>
            <a:ext cx="4975059" cy="461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使用训练集中的经验进行学习可以使 </a:t>
            </a:r>
            <a:r>
              <a:rPr lang="en-US" altLang="zh-CN" dirty="0"/>
              <a:t>LLM </a:t>
            </a:r>
            <a:r>
              <a:rPr lang="zh-CN" altLang="en-US" dirty="0"/>
              <a:t>智能体在解决相同任务分布中未见过的任务时受益。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与大多数迁移学习设置一样，</a:t>
            </a:r>
            <a:r>
              <a:rPr lang="en-US" altLang="zh-CN" dirty="0"/>
              <a:t>Expel</a:t>
            </a:r>
            <a:r>
              <a:rPr lang="zh-CN" altLang="en-US" dirty="0"/>
              <a:t>假设源任务和目标任务表现出共同的知识。 因此，从源任务中积累的经验可以有利于代理解决一组新的目标任务。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b="0" i="0" dirty="0">
                <a:effectLst/>
                <a:latin typeface="-apple-system"/>
              </a:rPr>
              <a:t>类似于迁移学习文献中对源任务的预训练和对目标任务的微调。</a:t>
            </a:r>
            <a:r>
              <a:rPr lang="en-US" altLang="zh-CN" b="0" i="0" dirty="0">
                <a:effectLst/>
                <a:latin typeface="-apple-system"/>
              </a:rPr>
              <a:t>Expel</a:t>
            </a:r>
            <a:r>
              <a:rPr lang="zh-CN" altLang="en-US" b="0" i="0" dirty="0">
                <a:effectLst/>
                <a:latin typeface="-apple-system"/>
              </a:rPr>
              <a:t>建议使用从源任务中提取的见解和从目标任务中提取的少量示例来“微调”见解，以便它们更适用于目标任务。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5786AA-62AE-190C-807A-8FB67C1D7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8" y="1054449"/>
            <a:ext cx="6248721" cy="487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56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E99AD-48A1-4D53-EDDD-D0C8FAE6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9F8A7B7-4E6B-CF7D-4721-ADA7354AF1D2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8497ED-0C94-4FA6-4B69-7B0A3C9503EE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BD4E8CC3-7AAD-DAD9-C732-C2496BD1E634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ABCB4F4-39A8-EFBC-658C-07E8C8A1A5F1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D99016F8-BFAF-00C3-D85B-519EE5D0365D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3990491-D9E0-9F97-C437-0492684593C4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迁移学习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52FC96-2230-F552-4B97-E41041B7B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990"/>
            <a:ext cx="6223320" cy="57343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CA7279-F4CF-089F-DECE-C83E5957A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7871"/>
            <a:ext cx="6127589" cy="493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92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>
          <a:xfrm rot="5400000">
            <a:off x="7870491" y="-71818"/>
            <a:ext cx="26355" cy="169988"/>
          </a:xfrm>
          <a:custGeom>
            <a:avLst/>
            <a:gdLst>
              <a:gd name="connsiteX0" fmla="*/ 0 w 26355"/>
              <a:gd name="connsiteY0" fmla="*/ 169988 h 169988"/>
              <a:gd name="connsiteX1" fmla="*/ 0 w 26355"/>
              <a:gd name="connsiteY1" fmla="*/ 25601 h 169988"/>
              <a:gd name="connsiteX2" fmla="*/ 26355 w 26355"/>
              <a:gd name="connsiteY2" fmla="*/ 0 h 169988"/>
              <a:gd name="connsiteX3" fmla="*/ 2 w 26355"/>
              <a:gd name="connsiteY3" fmla="*/ 25601 h 169988"/>
              <a:gd name="connsiteX4" fmla="*/ 2 w 26355"/>
              <a:gd name="connsiteY4" fmla="*/ 169988 h 169988"/>
              <a:gd name="connsiteX5" fmla="*/ 0 w 26355"/>
              <a:gd name="connsiteY5" fmla="*/ 169988 h 16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55" h="169988">
                <a:moveTo>
                  <a:pt x="0" y="169988"/>
                </a:moveTo>
                <a:lnTo>
                  <a:pt x="0" y="25601"/>
                </a:lnTo>
                <a:lnTo>
                  <a:pt x="26355" y="0"/>
                </a:lnTo>
                <a:lnTo>
                  <a:pt x="2" y="25601"/>
                </a:lnTo>
                <a:lnTo>
                  <a:pt x="2" y="169988"/>
                </a:lnTo>
                <a:lnTo>
                  <a:pt x="0" y="1699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 rot="5400000">
            <a:off x="7956583" y="408082"/>
            <a:ext cx="758895" cy="405566"/>
          </a:xfrm>
          <a:custGeom>
            <a:avLst/>
            <a:gdLst>
              <a:gd name="connsiteX0" fmla="*/ 0 w 758895"/>
              <a:gd name="connsiteY0" fmla="*/ 405566 h 405566"/>
              <a:gd name="connsiteX1" fmla="*/ 758895 w 758895"/>
              <a:gd name="connsiteY1" fmla="*/ 0 h 405566"/>
              <a:gd name="connsiteX2" fmla="*/ 0 w 758895"/>
              <a:gd name="connsiteY2" fmla="*/ 405566 h 4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895" h="405566">
                <a:moveTo>
                  <a:pt x="0" y="405566"/>
                </a:moveTo>
                <a:cubicBezTo>
                  <a:pt x="217908" y="247906"/>
                  <a:pt x="473479" y="111447"/>
                  <a:pt x="758895" y="0"/>
                </a:cubicBezTo>
                <a:cubicBezTo>
                  <a:pt x="473479" y="111447"/>
                  <a:pt x="217909" y="247906"/>
                  <a:pt x="0" y="4055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弧形 5"/>
          <p:cNvSpPr/>
          <p:nvPr/>
        </p:nvSpPr>
        <p:spPr>
          <a:xfrm>
            <a:off x="7920298" y="1739200"/>
            <a:ext cx="209261" cy="209261"/>
          </a:xfrm>
          <a:prstGeom prst="arc">
            <a:avLst>
              <a:gd name="adj1" fmla="val 11338521"/>
              <a:gd name="adj2" fmla="val 6353595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占位符 68"/>
          <p:cNvSpPr>
            <a:spLocks noGrp="1"/>
          </p:cNvSpPr>
          <p:nvPr>
            <p:ph type="body" sz="quarter" idx="11"/>
          </p:nvPr>
        </p:nvSpPr>
        <p:spPr>
          <a:xfrm>
            <a:off x="927989" y="1297776"/>
            <a:ext cx="6901989" cy="2131224"/>
          </a:xfrm>
        </p:spPr>
        <p:txBody>
          <a:bodyPr/>
          <a:lstStyle/>
          <a:p>
            <a:pPr algn="ctr">
              <a:lnSpc>
                <a:spcPct val="120000"/>
              </a:lnSpc>
              <a:tabLst>
                <a:tab pos="4306570" algn="l"/>
              </a:tabLst>
            </a:pPr>
            <a:r>
              <a:rPr lang="zh-CN" altLang="en-US" kern="0" dirty="0">
                <a:solidFill>
                  <a:schemeClr val="accent1">
                    <a:alpha val="85000"/>
                  </a:schemeClr>
                </a:solidFill>
                <a:latin typeface="Arial" panose="020B0604020202020204" pitchFamily="34" charset="0"/>
                <a:ea typeface="方正大黑_GBK" panose="03000509000000000000" pitchFamily="65" charset="-122"/>
                <a:cs typeface="Arial" panose="020B0604020202020204" pitchFamily="34" charset="0"/>
              </a:rPr>
              <a:t>谢谢大家！</a:t>
            </a:r>
            <a:endParaRPr lang="en-US" altLang="zh-CN" kern="0" dirty="0">
              <a:solidFill>
                <a:schemeClr val="accent1">
                  <a:alpha val="85000"/>
                </a:schemeClr>
              </a:solidFill>
              <a:latin typeface="Arial" panose="020B0604020202020204" pitchFamily="34" charset="0"/>
              <a:ea typeface="方正大黑_GBK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tabLst>
                <a:tab pos="4306570" algn="l"/>
              </a:tabLst>
            </a:pPr>
            <a:r>
              <a:rPr lang="zh-CN" altLang="en-US" kern="0" dirty="0">
                <a:solidFill>
                  <a:schemeClr val="accent1">
                    <a:alpha val="85000"/>
                  </a:schemeClr>
                </a:solidFill>
                <a:latin typeface="Arial" panose="020B0604020202020204" pitchFamily="34" charset="0"/>
                <a:ea typeface="方正大黑_GBK" panose="03000509000000000000" pitchFamily="65" charset="-122"/>
                <a:cs typeface="Arial" panose="020B0604020202020204" pitchFamily="34" charset="0"/>
              </a:rPr>
              <a:t>请批评指正！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/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/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68840" y="398328"/>
              <a:ext cx="542526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kern="0" dirty="0">
                  <a:solidFill>
                    <a:srgbClr val="00655C"/>
                  </a:solidFill>
                </a:rPr>
                <a:t>摘要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C68B242-04D1-8A4C-DED1-1CDFEA36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9" y="980751"/>
            <a:ext cx="5181221" cy="57524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64C521E-4811-C762-49CC-DF95CAD41270}"/>
              </a:ext>
            </a:extLst>
          </p:cNvPr>
          <p:cNvSpPr txBox="1"/>
          <p:nvPr/>
        </p:nvSpPr>
        <p:spPr>
          <a:xfrm>
            <a:off x="7441532" y="2448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416541-523B-F8A0-1CE9-7C7968FBE823}"/>
              </a:ext>
            </a:extLst>
          </p:cNvPr>
          <p:cNvSpPr txBox="1"/>
          <p:nvPr/>
        </p:nvSpPr>
        <p:spPr>
          <a:xfrm>
            <a:off x="6156158" y="1571263"/>
            <a:ext cx="5659167" cy="295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解决的问题：针对特定领域的决策任务需求不断增加，然而对特定的问题进行微调需要耗费大量的资源，并且当前</a:t>
            </a:r>
            <a:r>
              <a:rPr lang="en-US" altLang="zh-CN" dirty="0"/>
              <a:t>GPT</a:t>
            </a:r>
            <a:r>
              <a:rPr lang="zh-CN" altLang="en-US" dirty="0"/>
              <a:t>等最先进大模型都只是提供</a:t>
            </a:r>
            <a:r>
              <a:rPr lang="en-US" altLang="zh-CN" dirty="0"/>
              <a:t>API</a:t>
            </a:r>
            <a:r>
              <a:rPr lang="zh-CN" altLang="en-US" dirty="0"/>
              <a:t>调用，不公开权重。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解决的方法：使用自然语言从一系列的任务中自主收集经验并提取知识。在推理时，智能体回忆提取的知识与经验，并作出明智的决策。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C83C-70DA-DE0C-2F9D-FDE205FBD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DD4A939-0D8D-9F2F-2573-DAD5614CFE80}"/>
              </a:ext>
            </a:extLst>
          </p:cNvPr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E08315A-23B9-DAA3-F319-B08566596BAC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8A195F96-2C15-9ECE-589B-E531B32B5C67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736D2B76-9F1A-A2C9-F32F-2F02DB5152C8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57FE34A6-D5A5-D853-F060-CE2AB39DA64E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B44B486-0267-2717-B42C-B0B33D0C1B15}"/>
                </a:ext>
              </a:extLst>
            </p:cNvPr>
            <p:cNvSpPr txBox="1"/>
            <p:nvPr/>
          </p:nvSpPr>
          <p:spPr>
            <a:xfrm>
              <a:off x="1068840" y="398328"/>
              <a:ext cx="542526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kern="0" dirty="0">
                  <a:solidFill>
                    <a:srgbClr val="00655C"/>
                  </a:solidFill>
                </a:rPr>
                <a:t>前言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AA4A54E-BC42-B795-D702-5AC36A1C2409}"/>
              </a:ext>
            </a:extLst>
          </p:cNvPr>
          <p:cNvSpPr txBox="1"/>
          <p:nvPr/>
        </p:nvSpPr>
        <p:spPr>
          <a:xfrm>
            <a:off x="7441532" y="2448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73EE9E-DCE3-96EE-37E1-9A2652C1F9D7}"/>
              </a:ext>
            </a:extLst>
          </p:cNvPr>
          <p:cNvSpPr txBox="1"/>
          <p:nvPr/>
        </p:nvSpPr>
        <p:spPr>
          <a:xfrm>
            <a:off x="6156158" y="1571263"/>
            <a:ext cx="5659167" cy="295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在前言部分首先介绍了过去在特定的任务场景中经常使用的方法：用大量的数据集对大语言模型的参数进行微调。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然后作者提出了当前主流的大模型使用方法（提示词工程）以及这一种方法在特定任务场景的局限：受限的上下文窗口，导致智能体对所见到的内容没有记忆，所以智能体并不能够进行特定任务的学习。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AA01D7-5126-229E-32AD-FEF784224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1" y="1195492"/>
            <a:ext cx="6197919" cy="4673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84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/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/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68840" y="398328"/>
              <a:ext cx="542526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kern="0" dirty="0">
                  <a:solidFill>
                    <a:srgbClr val="00655C"/>
                  </a:solidFill>
                </a:rPr>
                <a:t>前言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C3BB2BC-0A3D-7F58-79DD-65B1C743D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0" y="1500666"/>
            <a:ext cx="6001058" cy="412136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C7EEA37-A160-1465-227F-B4E57FCF1AD0}"/>
              </a:ext>
            </a:extLst>
          </p:cNvPr>
          <p:cNvSpPr txBox="1"/>
          <p:nvPr/>
        </p:nvSpPr>
        <p:spPr>
          <a:xfrm>
            <a:off x="6984332" y="1774658"/>
            <a:ext cx="4812631" cy="295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作者为了解决上述的问题，提出了</a:t>
            </a:r>
            <a:r>
              <a:rPr lang="en-US" altLang="zh-CN" dirty="0"/>
              <a:t>Expel</a:t>
            </a:r>
            <a:r>
              <a:rPr lang="zh-CN" altLang="en-US" dirty="0"/>
              <a:t>智能体。智能体可以在一系列的特定任务中通过反复实验自动提取经验。从这些经验出发，它会提取出见解，并且在测试时使用成功经验作为示例。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作者把这个过程类比为学生考试的过程：学生进行学习，然后进行测试。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02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13F41-4983-0883-BEB9-49AC8295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A16C719-968B-58D5-FB8C-A73665830585}"/>
              </a:ext>
            </a:extLst>
          </p:cNvPr>
          <p:cNvGrpSpPr/>
          <p:nvPr/>
        </p:nvGrpSpPr>
        <p:grpSpPr>
          <a:xfrm>
            <a:off x="482600" y="326129"/>
            <a:ext cx="6011506" cy="597639"/>
            <a:chOff x="482600" y="326129"/>
            <a:chExt cx="601150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D42D7F1-D2F5-C4AA-098A-EA2611055F05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C7D1C97-BE1B-C66B-BDD4-4C755F7E30D5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902A92B7-0D5B-8ECF-E299-BC6B34412AD2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0DE817EF-402F-2DA8-F303-FD3F21C158FC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C742EF3-1D39-FB8A-7C58-B6D8B5F66B6E}"/>
                </a:ext>
              </a:extLst>
            </p:cNvPr>
            <p:cNvSpPr txBox="1"/>
            <p:nvPr/>
          </p:nvSpPr>
          <p:spPr>
            <a:xfrm>
              <a:off x="1068840" y="398328"/>
              <a:ext cx="542526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kern="0" dirty="0">
                  <a:solidFill>
                    <a:srgbClr val="00655C"/>
                  </a:solidFill>
                </a:rPr>
                <a:t>相关工作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AF91748-5C89-93A8-EDF6-1A379DD86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62505"/>
            <a:ext cx="4265796" cy="25621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268C0-AD76-E646-C5C7-345D0C091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3624625"/>
            <a:ext cx="4265796" cy="11598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10B99F-EF33-3166-0191-09DE678E8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4784469"/>
            <a:ext cx="4265796" cy="6400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BC3E96-1571-8AFF-DD66-C448DE5DE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96" y="1101941"/>
            <a:ext cx="4097654" cy="2251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662CE1-0283-AD8D-7472-6202190D6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96" y="3353922"/>
            <a:ext cx="4097654" cy="148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07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616F4-4511-0964-1217-6195B8DC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319F14-1B97-19E8-28A9-9A571D8D230C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BBE0B41-1349-8650-0D3A-62D64492D20B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FC963C11-77BF-D5ED-0BFE-B9B8944EE585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AEAF656A-B947-D3D5-7E66-773F382C33BA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B2C7FCE8-88E6-9EDD-4923-23720531FAC2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05E1872-D951-1E43-99BE-B389783A5772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An Experiential Learning Agent</a:t>
              </a:r>
              <a:endParaRPr lang="zh-CN" altLang="en-US" sz="2400" b="1" kern="0" dirty="0">
                <a:solidFill>
                  <a:srgbClr val="00655C"/>
                </a:solidFill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4C98D6F-469F-80B1-47C2-42243B77D24B}"/>
              </a:ext>
            </a:extLst>
          </p:cNvPr>
          <p:cNvSpPr txBox="1"/>
          <p:nvPr/>
        </p:nvSpPr>
        <p:spPr>
          <a:xfrm flipH="1">
            <a:off x="7144345" y="2368774"/>
            <a:ext cx="4607167" cy="212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0" i="0" dirty="0">
                <a:effectLst/>
                <a:latin typeface="-apple-system"/>
              </a:rPr>
              <a:t>一个较少探索的领域是促进智能体从自己获取的经验中学习，这个过程类似于学生通过</a:t>
            </a:r>
            <a:r>
              <a:rPr lang="zh-CN" altLang="en-US" dirty="0">
                <a:latin typeface="-apple-system"/>
              </a:rPr>
              <a:t>从经验中学习</a:t>
            </a:r>
            <a:r>
              <a:rPr lang="zh-CN" altLang="en-US" b="0" i="0" dirty="0">
                <a:effectLst/>
                <a:latin typeface="-apple-system"/>
              </a:rPr>
              <a:t>获得见解。 在考试时，学生仅依靠这些见解并结合类似问题的记忆来尝试回答问题。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6F660B-B82E-3402-27E1-DC7B303A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8" y="1264551"/>
            <a:ext cx="6534486" cy="3797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84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9AB49-3BFD-B0DE-69CF-0CC04939F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552B97B-B595-A2EA-16D0-F13DBA3D3B9F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5FC0BAD-FCFE-CC46-8E83-E0E1D30B5098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0D0433D-D897-A296-A822-7D75CBD55DB9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B6CFE93-6B7D-51AA-0583-64AE77EBCDCC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AB03DD74-50AC-2881-6B0F-1C4A9237B030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1E8474F-960B-B428-2E5D-76464D89DCE9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An Experiential Learning Agent</a:t>
              </a:r>
              <a:endParaRPr lang="zh-CN" altLang="en-US" sz="2400" b="1" kern="0" dirty="0">
                <a:solidFill>
                  <a:srgbClr val="00655C"/>
                </a:solidFill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2C69FA3E-8B9B-4023-AF95-DC05CFD864CE}"/>
              </a:ext>
            </a:extLst>
          </p:cNvPr>
          <p:cNvSpPr txBox="1"/>
          <p:nvPr/>
        </p:nvSpPr>
        <p:spPr>
          <a:xfrm flipH="1">
            <a:off x="7100408" y="2368773"/>
            <a:ext cx="4601028" cy="212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0" i="0" dirty="0">
                <a:effectLst/>
                <a:latin typeface="-apple-system"/>
              </a:rPr>
              <a:t>在训练阶段，智能体和环境交互反复实验获取经验，这些经验被存储在经验池，之后智能体可以从经验池中提取出见解</a:t>
            </a:r>
            <a:endParaRPr lang="en-US" altLang="zh-CN" b="0" i="0" dirty="0">
              <a:effectLst/>
              <a:latin typeface="-apple-system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-apple-system"/>
              </a:rPr>
              <a:t>在评估阶段，智能体通过使用从经验池中提取的见解和成功轨迹，来尝试新的任务。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E88415-ECB4-B3AF-D4ED-083299B04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7" y="1663609"/>
            <a:ext cx="6483683" cy="3530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75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F30E-9A8C-CAB9-BD49-B6894C69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0C2E99C-0D53-C360-FAC3-0F71B35276A3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FCB076E-8E94-F8C6-761E-258B69A2A9C2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8E966CD-0F61-7CBB-2D13-4362B611D00E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0EFBA56E-16CB-77B3-12FB-8DB190C89851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5AFD9D38-06A4-1F2A-B097-5B9F8AE1E0DD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B5A2861-7129-3700-F5E4-2137429B8D31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An Experiential Learning Agent</a:t>
              </a:r>
              <a:endParaRPr lang="zh-CN" altLang="en-US" sz="2400" b="1" kern="0" dirty="0">
                <a:solidFill>
                  <a:srgbClr val="00655C"/>
                </a:solidFill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BBFABA7-A7A2-2236-3633-975477C2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6" y="980751"/>
            <a:ext cx="10665995" cy="5643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7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0A9C-0944-399C-B16B-78BC05910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090E5B9-C60F-4AC9-A8DC-58D186D85FE3}"/>
              </a:ext>
            </a:extLst>
          </p:cNvPr>
          <p:cNvGrpSpPr/>
          <p:nvPr/>
        </p:nvGrpSpPr>
        <p:grpSpPr>
          <a:xfrm>
            <a:off x="482600" y="326129"/>
            <a:ext cx="6351336" cy="597639"/>
            <a:chOff x="482600" y="326129"/>
            <a:chExt cx="6351336" cy="59763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31937CE-1C30-10F2-7050-5ED5191C325C}"/>
                </a:ext>
              </a:extLst>
            </p:cNvPr>
            <p:cNvGrpSpPr/>
            <p:nvPr/>
          </p:nvGrpSpPr>
          <p:grpSpPr>
            <a:xfrm>
              <a:off x="482600" y="326129"/>
              <a:ext cx="6011506" cy="597639"/>
              <a:chOff x="555618" y="2329496"/>
              <a:chExt cx="29431206" cy="2113408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9094DB9-451A-BCF0-47F6-C70453FD4E05}"/>
                  </a:ext>
                </a:extLst>
              </p:cNvPr>
              <p:cNvSpPr/>
              <p:nvPr/>
            </p:nvSpPr>
            <p:spPr>
              <a:xfrm>
                <a:off x="1142983" y="2531003"/>
                <a:ext cx="28843841" cy="1795990"/>
              </a:xfrm>
              <a:prstGeom prst="roundRect">
                <a:avLst>
                  <a:gd name="adj" fmla="val 5667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547845A-BB22-E971-10EF-041A074B8536}"/>
                  </a:ext>
                </a:extLst>
              </p:cNvPr>
              <p:cNvSpPr/>
              <p:nvPr/>
            </p:nvSpPr>
            <p:spPr>
              <a:xfrm>
                <a:off x="555618" y="2329496"/>
                <a:ext cx="2870122" cy="2113408"/>
              </a:xfrm>
              <a:custGeom>
                <a:avLst/>
                <a:gdLst>
                  <a:gd name="connsiteX0" fmla="*/ 107956 w 3162822"/>
                  <a:gd name="connsiteY0" fmla="*/ 0 h 1905000"/>
                  <a:gd name="connsiteX1" fmla="*/ 3162822 w 3162822"/>
                  <a:gd name="connsiteY1" fmla="*/ 0 h 1905000"/>
                  <a:gd name="connsiteX2" fmla="*/ 2580731 w 3162822"/>
                  <a:gd name="connsiteY2" fmla="*/ 1905000 h 1905000"/>
                  <a:gd name="connsiteX3" fmla="*/ 107956 w 3162822"/>
                  <a:gd name="connsiteY3" fmla="*/ 1905000 h 1905000"/>
                  <a:gd name="connsiteX4" fmla="*/ 0 w 3162822"/>
                  <a:gd name="connsiteY4" fmla="*/ 1797044 h 1905000"/>
                  <a:gd name="connsiteX5" fmla="*/ 0 w 3162822"/>
                  <a:gd name="connsiteY5" fmla="*/ 107956 h 1905000"/>
                  <a:gd name="connsiteX6" fmla="*/ 107956 w 3162822"/>
                  <a:gd name="connsiteY6" fmla="*/ 0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2822" h="1905000">
                    <a:moveTo>
                      <a:pt x="107956" y="0"/>
                    </a:moveTo>
                    <a:lnTo>
                      <a:pt x="3162822" y="0"/>
                    </a:lnTo>
                    <a:lnTo>
                      <a:pt x="2580731" y="1905000"/>
                    </a:lnTo>
                    <a:lnTo>
                      <a:pt x="107956" y="1905000"/>
                    </a:lnTo>
                    <a:cubicBezTo>
                      <a:pt x="48334" y="1905000"/>
                      <a:pt x="0" y="1856666"/>
                      <a:pt x="0" y="1797044"/>
                    </a:cubicBezTo>
                    <a:lnTo>
                      <a:pt x="0" y="107956"/>
                    </a:lnTo>
                    <a:cubicBezTo>
                      <a:pt x="0" y="48334"/>
                      <a:pt x="48334" y="0"/>
                      <a:pt x="1079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60"/>
                  </a:gs>
                  <a:gs pos="100000">
                    <a:srgbClr val="006A60">
                      <a:lumMod val="75000"/>
                    </a:srgbClr>
                  </a:gs>
                </a:gsLst>
                <a:lin ang="2700000" scaled="0"/>
              </a:gra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5" name="文本占位符 2">
                <a:extLst>
                  <a:ext uri="{FF2B5EF4-FFF2-40B4-BE49-F238E27FC236}">
                    <a16:creationId xmlns:a16="http://schemas.microsoft.com/office/drawing/2014/main" id="{DF5F4A3F-78FE-A5E4-5BE0-09BBD4D86033}"/>
                  </a:ext>
                </a:extLst>
              </p:cNvPr>
              <p:cNvSpPr txBox="1"/>
              <p:nvPr/>
            </p:nvSpPr>
            <p:spPr>
              <a:xfrm>
                <a:off x="1293636" y="2580744"/>
                <a:ext cx="2132104" cy="158749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800" b="0" kern="1200" spc="600">
                    <a:solidFill>
                      <a:schemeClr val="bg1"/>
                    </a:solidFill>
                    <a:latin typeface="Impact" panose="020B0806030902050204" pitchFamily="34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3600" b="0" i="0" u="none" strike="noStrike" kern="1200" cap="none" spc="-3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ahnschrift Light SemiCondensed" panose="020B0502040204020203" pitchFamily="34" charset="0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EDA3B67-6264-A4B2-ED5D-02C310EA2ECD}"/>
                </a:ext>
              </a:extLst>
            </p:cNvPr>
            <p:cNvSpPr txBox="1"/>
            <p:nvPr/>
          </p:nvSpPr>
          <p:spPr>
            <a:xfrm>
              <a:off x="1068839" y="398328"/>
              <a:ext cx="576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kern="0" dirty="0">
                  <a:solidFill>
                    <a:srgbClr val="00655C"/>
                  </a:solidFill>
                </a:rPr>
                <a:t>Expel: </a:t>
              </a:r>
              <a:r>
                <a:rPr lang="zh-CN" altLang="en-US" sz="2400" b="1" kern="0" dirty="0">
                  <a:solidFill>
                    <a:srgbClr val="00655C"/>
                  </a:solidFill>
                </a:rPr>
                <a:t>获得经验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D05DF12-9EED-847E-A66D-C2B3F4E19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7" y="1013437"/>
            <a:ext cx="6115364" cy="551843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F6EE0E9-1434-74D4-C3CF-22A260CB6C3C}"/>
              </a:ext>
            </a:extLst>
          </p:cNvPr>
          <p:cNvSpPr txBox="1"/>
          <p:nvPr/>
        </p:nvSpPr>
        <p:spPr>
          <a:xfrm>
            <a:off x="6767763" y="1594184"/>
            <a:ext cx="5113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作者使用了</a:t>
            </a:r>
            <a:r>
              <a:rPr lang="en-US" altLang="zh-CN" dirty="0"/>
              <a:t>Reflexion</a:t>
            </a:r>
            <a:r>
              <a:rPr lang="zh-CN" altLang="en-US" dirty="0"/>
              <a:t>框架进行经验的提取：</a:t>
            </a:r>
            <a:endParaRPr lang="en-US" altLang="zh-CN" dirty="0"/>
          </a:p>
          <a:p>
            <a:r>
              <a:rPr lang="zh-CN" altLang="en-US" dirty="0"/>
              <a:t>重复训练一个任务，最多为</a:t>
            </a:r>
            <a:r>
              <a:rPr lang="en-US" altLang="zh-CN" dirty="0"/>
              <a:t>z</a:t>
            </a:r>
            <a:r>
              <a:rPr lang="zh-CN" altLang="en-US" dirty="0"/>
              <a:t>次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在第</a:t>
            </a:r>
            <a:r>
              <a:rPr lang="en-US" altLang="zh-CN" dirty="0"/>
              <a:t>z</a:t>
            </a:r>
            <a:r>
              <a:rPr lang="zh-CN" altLang="en-US" dirty="0"/>
              <a:t>次实验时，给智能体</a:t>
            </a:r>
            <a:r>
              <a:rPr lang="zh-CN" altLang="en-US" dirty="0">
                <a:solidFill>
                  <a:srgbClr val="FF0000"/>
                </a:solidFill>
              </a:rPr>
              <a:t>训练任务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少样本提示</a:t>
            </a:r>
            <a:r>
              <a:rPr lang="zh-CN" altLang="en-US" dirty="0"/>
              <a:t>以及</a:t>
            </a:r>
            <a:r>
              <a:rPr lang="zh-CN" altLang="en-US" dirty="0">
                <a:solidFill>
                  <a:srgbClr val="FF0000"/>
                </a:solidFill>
              </a:rPr>
              <a:t>过去的反思</a:t>
            </a:r>
            <a:r>
              <a:rPr lang="zh-CN" altLang="en-US" dirty="0"/>
              <a:t>，在</a:t>
            </a:r>
            <a:r>
              <a:rPr lang="en-US" altLang="zh-CN" dirty="0"/>
              <a:t>ReAct</a:t>
            </a:r>
            <a:r>
              <a:rPr lang="zh-CN" altLang="en-US" dirty="0"/>
              <a:t>的框架下进行任务尝试。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如果智能体</a:t>
            </a:r>
            <a:r>
              <a:rPr lang="zh-CN" altLang="en-US" dirty="0">
                <a:solidFill>
                  <a:srgbClr val="FF0000"/>
                </a:solidFill>
              </a:rPr>
              <a:t>没能完成任务</a:t>
            </a:r>
            <a:r>
              <a:rPr lang="zh-CN" altLang="en-US" dirty="0"/>
              <a:t>，智能体将会使用它的失败策略进行反思，并且将之前失败的反思与策略进行融合。在得到新的反思之后，它会继续尝试之前失败的任务。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当智能体成功的完成了任务，它将会进入到下一个任务。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如果成功完成了任务，或者达到了智能体执行的最大步数，它会将当前的策略与反思作为经验保存到经验池中。</a:t>
            </a:r>
            <a:endParaRPr lang="en-US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937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6547e9b5-b9b7-4ce0-9406-ceef8d257622"/>
  <p:tag name="COMMONDATA" val="eyJoZGlkIjoiNDg1MWQ4MmRjYzFhM2IzMWIzMjU1MmIwYjQ0M2ZjODMifQ=="/>
  <p:tag name="ISLIDE.TEMPLATE" val="#4279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b*1"/>
  <p:tag name="KSO_WM_UNIT_LAYERLEVEL" val="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VALUE" val="6"/>
  <p:tag name="KSO_WM_UNIT_TYPE" val="b"/>
  <p:tag name="KSO_WM_UNIT_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heme/theme1.xml><?xml version="1.0" encoding="utf-8"?>
<a:theme xmlns:a="http://schemas.openxmlformats.org/drawingml/2006/main" name="主题5">
  <a:themeElements>
    <a:clrScheme name="自定义 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8B9E5"/>
      </a:accent1>
      <a:accent2>
        <a:srgbClr val="146D90"/>
      </a:accent2>
      <a:accent3>
        <a:srgbClr val="0B9981"/>
      </a:accent3>
      <a:accent4>
        <a:srgbClr val="008A9F"/>
      </a:accent4>
      <a:accent5>
        <a:srgbClr val="14438A"/>
      </a:accent5>
      <a:accent6>
        <a:srgbClr val="116584"/>
      </a:accent6>
      <a:hlink>
        <a:srgbClr val="86BC25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上师大模板">
  <a:themeElements>
    <a:clrScheme name="上师大通用模板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A60"/>
      </a:accent1>
      <a:accent2>
        <a:srgbClr val="C2CECE"/>
      </a:accent2>
      <a:accent3>
        <a:srgbClr val="04BDAD"/>
      </a:accent3>
      <a:accent4>
        <a:srgbClr val="2C8880"/>
      </a:accent4>
      <a:accent5>
        <a:srgbClr val="3CBDB2"/>
      </a:accent5>
      <a:accent6>
        <a:srgbClr val="013D38"/>
      </a:accent6>
      <a:hlink>
        <a:srgbClr val="4472C4"/>
      </a:hlink>
      <a:folHlink>
        <a:srgbClr val="BFBFBF"/>
      </a:folHlink>
    </a:clrScheme>
    <a:fontScheme name="母校">
      <a:majorFont>
        <a:latin typeface="Bahnschrift"/>
        <a:ea typeface="Ma Shan Zheng"/>
        <a:cs typeface=""/>
      </a:majorFont>
      <a:minorFont>
        <a:latin typeface="OPPOSans R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M1</Template>
  <TotalTime>849</TotalTime>
  <Words>1085</Words>
  <Application>Microsoft Office PowerPoint</Application>
  <PresentationFormat>宽屏</PresentationFormat>
  <Paragraphs>74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-apple-system</vt:lpstr>
      <vt:lpstr>Arial Unicode MS</vt:lpstr>
      <vt:lpstr>Ma Shan Zheng</vt:lpstr>
      <vt:lpstr>OPPOSans M</vt:lpstr>
      <vt:lpstr>OPPOSans R</vt:lpstr>
      <vt:lpstr>方正大标宋简体</vt:lpstr>
      <vt:lpstr>微软雅黑</vt:lpstr>
      <vt:lpstr>微软雅黑 Light</vt:lpstr>
      <vt:lpstr>优设标题黑</vt:lpstr>
      <vt:lpstr>Arial</vt:lpstr>
      <vt:lpstr>Bahnschrift Light SemiCondensed</vt:lpstr>
      <vt:lpstr>Bell MT</vt:lpstr>
      <vt:lpstr>Calibri</vt:lpstr>
      <vt:lpstr>Open Sans</vt:lpstr>
      <vt:lpstr>主题5</vt:lpstr>
      <vt:lpstr>上师大模板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 Jie</dc:creator>
  <cp:lastModifiedBy>辉 王</cp:lastModifiedBy>
  <cp:revision>823</cp:revision>
  <cp:lastPrinted>2024-03-20T19:02:00Z</cp:lastPrinted>
  <dcterms:created xsi:type="dcterms:W3CDTF">2019-08-07T04:47:00Z</dcterms:created>
  <dcterms:modified xsi:type="dcterms:W3CDTF">2024-12-17T03:14:14Z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2018-10-23T07:59:52.0635846Z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BA66627430F94F26B2F529E479CA53FA_13</vt:lpwstr>
  </property>
  <property fmtid="{D5CDD505-2E9C-101B-9397-08002B2CF9AE}" pid="12" name="KSOProductBuildVer">
    <vt:lpwstr>2052-12.1.0.16929</vt:lpwstr>
  </property>
</Properties>
</file>