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5.xml" ContentType="application/vnd.openxmlformats-officedocument.presentationml.notesSlide+xml"/>
  <Override PartName="/ppt/tags/tag156.xml" ContentType="application/vnd.openxmlformats-officedocument.presentationml.tags+xml"/>
  <Override PartName="/ppt/notesSlides/notesSlide6.xml" ContentType="application/vnd.openxmlformats-officedocument.presentationml.notesSlide+xml"/>
  <Override PartName="/ppt/tags/tag157.xml" ContentType="application/vnd.openxmlformats-officedocument.presentationml.tags+xml"/>
  <Override PartName="/ppt/notesSlides/notesSlide7.xml" ContentType="application/vnd.openxmlformats-officedocument.presentationml.notesSlide+xml"/>
  <Override PartName="/ppt/tags/tag158.xml" ContentType="application/vnd.openxmlformats-officedocument.presentationml.tags+xml"/>
  <Override PartName="/ppt/notesSlides/notesSlide8.xml" ContentType="application/vnd.openxmlformats-officedocument.presentationml.notesSlide+xml"/>
  <Override PartName="/ppt/tags/tag159.xml" ContentType="application/vnd.openxmlformats-officedocument.presentationml.tags+xml"/>
  <Override PartName="/ppt/notesSlides/notesSlide9.xml" ContentType="application/vnd.openxmlformats-officedocument.presentationml.notesSlide+xml"/>
  <Override PartName="/ppt/tags/tag160.xml" ContentType="application/vnd.openxmlformats-officedocument.presentationml.tags+xml"/>
  <Override PartName="/ppt/notesSlides/notesSlide10.xml" ContentType="application/vnd.openxmlformats-officedocument.presentationml.notesSlide+xml"/>
  <Override PartName="/ppt/tags/tag161.xml" ContentType="application/vnd.openxmlformats-officedocument.presentationml.tags+xml"/>
  <Override PartName="/ppt/notesSlides/notesSlide11.xml" ContentType="application/vnd.openxmlformats-officedocument.presentationml.notesSlide+xml"/>
  <Override PartName="/ppt/tags/tag162.xml" ContentType="application/vnd.openxmlformats-officedocument.presentationml.tags+xml"/>
  <Override PartName="/ppt/notesSlides/notesSlide12.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notesSlides/notesSlide13.xml" ContentType="application/vnd.openxmlformats-officedocument.presentationml.notesSlide+xml"/>
  <Override PartName="/ppt/tags/tag332.xml" ContentType="application/vnd.openxmlformats-officedocument.presentationml.tags+xml"/>
  <Override PartName="/ppt/notesSlides/notesSlide14.xml" ContentType="application/vnd.openxmlformats-officedocument.presentationml.notesSlide+xml"/>
  <Override PartName="/ppt/tags/tag333.xml" ContentType="application/vnd.openxmlformats-officedocument.presentationml.tags+xml"/>
  <Override PartName="/ppt/notesSlides/notesSlide15.xml" ContentType="application/vnd.openxmlformats-officedocument.presentationml.notesSlide+xml"/>
  <Override PartName="/ppt/tags/tag334.xml" ContentType="application/vnd.openxmlformats-officedocument.presentationml.tags+xml"/>
  <Override PartName="/ppt/notesSlides/notesSlide16.xml" ContentType="application/vnd.openxmlformats-officedocument.presentationml.notesSlide+xml"/>
  <Override PartName="/ppt/tags/tag335.xml" ContentType="application/vnd.openxmlformats-officedocument.presentationml.tags+xml"/>
  <Override PartName="/ppt/notesSlides/notesSlide17.xml" ContentType="application/vnd.openxmlformats-officedocument.presentationml.notesSlide+xml"/>
  <Override PartName="/ppt/tags/tag336.xml" ContentType="application/vnd.openxmlformats-officedocument.presentationml.tags+xml"/>
  <Override PartName="/ppt/notesSlides/notesSlide18.xml" ContentType="application/vnd.openxmlformats-officedocument.presentationml.notesSlide+xml"/>
  <Override PartName="/ppt/tags/tag337.xml" ContentType="application/vnd.openxmlformats-officedocument.presentationml.tags+xml"/>
  <Override PartName="/ppt/notesSlides/notesSlide19.xml" ContentType="application/vnd.openxmlformats-officedocument.presentationml.notesSlide+xml"/>
  <Override PartName="/ppt/tags/tag338.xml" ContentType="application/vnd.openxmlformats-officedocument.presentationml.tags+xml"/>
  <Override PartName="/ppt/notesSlides/notesSlide20.xml" ContentType="application/vnd.openxmlformats-officedocument.presentationml.notesSlide+xml"/>
  <Override PartName="/ppt/tags/tag339.xml" ContentType="application/vnd.openxmlformats-officedocument.presentationml.tags+xml"/>
  <Override PartName="/ppt/notesSlides/notesSlide21.xml" ContentType="application/vnd.openxmlformats-officedocument.presentationml.notesSlide+xml"/>
  <Override PartName="/ppt/tags/tag340.xml" ContentType="application/vnd.openxmlformats-officedocument.presentationml.tags+xml"/>
  <Override PartName="/ppt/notesSlides/notesSlide22.xml" ContentType="application/vnd.openxmlformats-officedocument.presentationml.notesSlide+xml"/>
  <Override PartName="/ppt/tags/tag34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5" r:id="rId2"/>
  </p:sldMasterIdLst>
  <p:notesMasterIdLst>
    <p:notesMasterId r:id="rId27"/>
  </p:notesMasterIdLst>
  <p:sldIdLst>
    <p:sldId id="2007577106" r:id="rId3"/>
    <p:sldId id="1881" r:id="rId4"/>
    <p:sldId id="1885" r:id="rId5"/>
    <p:sldId id="1891" r:id="rId6"/>
    <p:sldId id="1895" r:id="rId7"/>
    <p:sldId id="1896" r:id="rId8"/>
    <p:sldId id="2007577112" r:id="rId9"/>
    <p:sldId id="2007577124" r:id="rId10"/>
    <p:sldId id="2007577116" r:id="rId11"/>
    <p:sldId id="2007577125" r:id="rId12"/>
    <p:sldId id="2007577126" r:id="rId13"/>
    <p:sldId id="2007577127" r:id="rId14"/>
    <p:sldId id="2007577118" r:id="rId15"/>
    <p:sldId id="2007577119" r:id="rId16"/>
    <p:sldId id="2007577128" r:id="rId17"/>
    <p:sldId id="2007577129" r:id="rId18"/>
    <p:sldId id="2007577123" r:id="rId19"/>
    <p:sldId id="2007577130" r:id="rId20"/>
    <p:sldId id="2007577131" r:id="rId21"/>
    <p:sldId id="2007577108" r:id="rId22"/>
    <p:sldId id="2007577132" r:id="rId23"/>
    <p:sldId id="2007577133" r:id="rId24"/>
    <p:sldId id="2007577134" r:id="rId25"/>
    <p:sldId id="2007577109" r:id="rId26"/>
  </p:sldIdLst>
  <p:sldSz cx="12192000" cy="6858000"/>
  <p:notesSz cx="7099300" cy="10234613"/>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n Jie" initials="L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F66"/>
    <a:srgbClr val="FDED9D"/>
    <a:srgbClr val="FFB804"/>
    <a:srgbClr val="FF8585"/>
    <a:srgbClr val="66FF99"/>
    <a:srgbClr val="E7FFF1"/>
    <a:srgbClr val="00655C"/>
    <a:srgbClr val="495ADB"/>
    <a:srgbClr val="2261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2" autoAdjust="0"/>
    <p:restoredTop sz="95244" autoAdjust="0"/>
  </p:normalViewPr>
  <p:slideViewPr>
    <p:cSldViewPr snapToGrid="0">
      <p:cViewPr varScale="1">
        <p:scale>
          <a:sx n="82" d="100"/>
          <a:sy n="82" d="100"/>
        </p:scale>
        <p:origin x="130" y="6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4674"/>
    </p:cViewPr>
  </p:sorterViewPr>
  <p:notesViewPr>
    <p:cSldViewPr snapToGrid="0" showGuides="1">
      <p:cViewPr varScale="1">
        <p:scale>
          <a:sx n="65" d="100"/>
          <a:sy n="65" d="100"/>
        </p:scale>
        <p:origin x="243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E86D8963-CFCD-4740-AF60-049850373CDF}" type="datetimeFigureOut">
              <a:rPr lang="zh-CN" altLang="en-US" smtClean="0"/>
              <a:t>2024/12/24</a:t>
            </a:fld>
            <a:endParaRPr lang="zh-CN" altLang="en-US"/>
          </a:p>
        </p:txBody>
      </p:sp>
      <p:sp>
        <p:nvSpPr>
          <p:cNvPr id="4" name="幻灯片图像占位符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备注占位符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E9E6FDB6-6D2B-46C1-9FA1-D82906A37C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224" userDrawn="1">
          <p15:clr>
            <a:srgbClr val="F26B43"/>
          </p15:clr>
        </p15:guide>
        <p15:guide id="2" pos="223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90478">
              <a:defRPr/>
            </a:pPr>
            <a:fld id="{5C6B3782-2C2A-4249-98A3-D66C57BFD1C7}" type="slidenum">
              <a:rPr lang="zh-CN" altLang="en-US">
                <a:solidFill>
                  <a:prstClr val="black"/>
                </a:solidFill>
                <a:latin typeface="微软雅黑 Light" panose="020B0502040204020203" pitchFamily="34" charset="-122"/>
                <a:ea typeface="微软雅黑 Light" panose="020B0502040204020203" pitchFamily="34" charset="-122"/>
              </a:rPr>
              <a:pPr defTabSz="990478">
                <a:defRPr/>
              </a:pPr>
              <a:t>1</a:t>
            </a:fld>
            <a:endParaRPr lang="zh-CN" altLang="en-US">
              <a:solidFill>
                <a:prstClr val="black"/>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57848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66969-FB99-6861-1D20-A24B3CBA5AF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C90C434-77FD-A4CA-40E6-938BEDBA457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AAB60BB-BBEB-DA8A-53A3-B926F758E2C5}"/>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D842852C-C9E8-FF2E-6094-A4254A1786A5}"/>
              </a:ext>
            </a:extLst>
          </p:cNvPr>
          <p:cNvSpPr>
            <a:spLocks noGrp="1"/>
          </p:cNvSpPr>
          <p:nvPr>
            <p:ph type="sldNum" sz="quarter" idx="5"/>
          </p:nvPr>
        </p:nvSpPr>
        <p:spPr/>
        <p:txBody>
          <a:bodyPr/>
          <a:lstStyle/>
          <a:p>
            <a:fld id="{E9E6FDB6-6D2B-46C1-9FA1-D82906A37C3A}" type="slidenum">
              <a:rPr lang="zh-CN" altLang="en-US" smtClean="0"/>
              <a:t>10</a:t>
            </a:fld>
            <a:endParaRPr lang="zh-CN" altLang="en-US"/>
          </a:p>
        </p:txBody>
      </p:sp>
    </p:spTree>
    <p:extLst>
      <p:ext uri="{BB962C8B-B14F-4D97-AF65-F5344CB8AC3E}">
        <p14:creationId xmlns:p14="http://schemas.microsoft.com/office/powerpoint/2010/main" val="4246024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8F914-C1B1-1ADB-129B-8FD910DADC3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335C2D7-BCFF-4559-8FD0-E0E7D4B002E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64D2293-F4AA-C651-266E-8CB7160DA91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FAEF97D4-FCF3-5445-7CBD-7BBBF17A6E08}"/>
              </a:ext>
            </a:extLst>
          </p:cNvPr>
          <p:cNvSpPr>
            <a:spLocks noGrp="1"/>
          </p:cNvSpPr>
          <p:nvPr>
            <p:ph type="sldNum" sz="quarter" idx="5"/>
          </p:nvPr>
        </p:nvSpPr>
        <p:spPr/>
        <p:txBody>
          <a:bodyPr/>
          <a:lstStyle/>
          <a:p>
            <a:fld id="{E9E6FDB6-6D2B-46C1-9FA1-D82906A37C3A}" type="slidenum">
              <a:rPr lang="zh-CN" altLang="en-US" smtClean="0"/>
              <a:t>11</a:t>
            </a:fld>
            <a:endParaRPr lang="zh-CN" altLang="en-US"/>
          </a:p>
        </p:txBody>
      </p:sp>
    </p:spTree>
    <p:extLst>
      <p:ext uri="{BB962C8B-B14F-4D97-AF65-F5344CB8AC3E}">
        <p14:creationId xmlns:p14="http://schemas.microsoft.com/office/powerpoint/2010/main" val="2650366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E3053-A3F5-7D8C-14C8-7E6CB10B937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2751283-A223-8E5B-2FC3-E2156DEFBA4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F0B2FF5-B070-28D5-BEBD-8121F77A5903}"/>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502FE82A-9BF4-CEAC-2642-8D160607678D}"/>
              </a:ext>
            </a:extLst>
          </p:cNvPr>
          <p:cNvSpPr>
            <a:spLocks noGrp="1"/>
          </p:cNvSpPr>
          <p:nvPr>
            <p:ph type="sldNum" sz="quarter" idx="5"/>
          </p:nvPr>
        </p:nvSpPr>
        <p:spPr/>
        <p:txBody>
          <a:bodyPr/>
          <a:lstStyle/>
          <a:p>
            <a:fld id="{E9E6FDB6-6D2B-46C1-9FA1-D82906A37C3A}" type="slidenum">
              <a:rPr lang="zh-CN" altLang="en-US" smtClean="0"/>
              <a:t>12</a:t>
            </a:fld>
            <a:endParaRPr lang="zh-CN" altLang="en-US"/>
          </a:p>
        </p:txBody>
      </p:sp>
    </p:spTree>
    <p:extLst>
      <p:ext uri="{BB962C8B-B14F-4D97-AF65-F5344CB8AC3E}">
        <p14:creationId xmlns:p14="http://schemas.microsoft.com/office/powerpoint/2010/main" val="4009106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0492A-7DF7-8698-2F76-303AC94153C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43C9F63-3D85-8EC0-AC31-1C93BA6AC4C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7944E0C-6E21-32B8-9EF6-66F83663EEB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2CB2277E-1498-3C82-70A2-A13C74FB25BE}"/>
              </a:ext>
            </a:extLst>
          </p:cNvPr>
          <p:cNvSpPr>
            <a:spLocks noGrp="1"/>
          </p:cNvSpPr>
          <p:nvPr>
            <p:ph type="sldNum" sz="quarter" idx="5"/>
          </p:nvPr>
        </p:nvSpPr>
        <p:spPr/>
        <p:txBody>
          <a:bodyPr/>
          <a:lstStyle/>
          <a:p>
            <a:fld id="{E9E6FDB6-6D2B-46C1-9FA1-D82906A37C3A}" type="slidenum">
              <a:rPr lang="zh-CN" altLang="en-US" smtClean="0"/>
              <a:t>13</a:t>
            </a:fld>
            <a:endParaRPr lang="zh-CN" altLang="en-US"/>
          </a:p>
        </p:txBody>
      </p:sp>
    </p:spTree>
    <p:extLst>
      <p:ext uri="{BB962C8B-B14F-4D97-AF65-F5344CB8AC3E}">
        <p14:creationId xmlns:p14="http://schemas.microsoft.com/office/powerpoint/2010/main" val="829526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6E02F-5BEE-DB22-5C73-CE9CCCCABF8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7B5EC82-E6DE-B39B-16FB-F4C4E78FCD3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5F1FD6E-1686-2F39-834B-2B5FE23BC38C}"/>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AED4EC2E-0D17-CC79-709E-8630AF15CC77}"/>
              </a:ext>
            </a:extLst>
          </p:cNvPr>
          <p:cNvSpPr>
            <a:spLocks noGrp="1"/>
          </p:cNvSpPr>
          <p:nvPr>
            <p:ph type="sldNum" sz="quarter" idx="5"/>
          </p:nvPr>
        </p:nvSpPr>
        <p:spPr/>
        <p:txBody>
          <a:bodyPr/>
          <a:lstStyle/>
          <a:p>
            <a:fld id="{E9E6FDB6-6D2B-46C1-9FA1-D82906A37C3A}" type="slidenum">
              <a:rPr lang="zh-CN" altLang="en-US" smtClean="0"/>
              <a:t>14</a:t>
            </a:fld>
            <a:endParaRPr lang="zh-CN" altLang="en-US"/>
          </a:p>
        </p:txBody>
      </p:sp>
    </p:spTree>
    <p:extLst>
      <p:ext uri="{BB962C8B-B14F-4D97-AF65-F5344CB8AC3E}">
        <p14:creationId xmlns:p14="http://schemas.microsoft.com/office/powerpoint/2010/main" val="4243101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B39F9-383C-044D-6873-9F3D629CB8A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930D114-E53E-9FED-44D8-A83F69FAAC2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0CF38CA-F198-AC7D-FDF6-2A5B6B33553A}"/>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D964EFB0-3C21-87E6-B7B3-E8902419F841}"/>
              </a:ext>
            </a:extLst>
          </p:cNvPr>
          <p:cNvSpPr>
            <a:spLocks noGrp="1"/>
          </p:cNvSpPr>
          <p:nvPr>
            <p:ph type="sldNum" sz="quarter" idx="5"/>
          </p:nvPr>
        </p:nvSpPr>
        <p:spPr/>
        <p:txBody>
          <a:bodyPr/>
          <a:lstStyle/>
          <a:p>
            <a:fld id="{E9E6FDB6-6D2B-46C1-9FA1-D82906A37C3A}" type="slidenum">
              <a:rPr lang="zh-CN" altLang="en-US" smtClean="0"/>
              <a:t>15</a:t>
            </a:fld>
            <a:endParaRPr lang="zh-CN" altLang="en-US"/>
          </a:p>
        </p:txBody>
      </p:sp>
    </p:spTree>
    <p:extLst>
      <p:ext uri="{BB962C8B-B14F-4D97-AF65-F5344CB8AC3E}">
        <p14:creationId xmlns:p14="http://schemas.microsoft.com/office/powerpoint/2010/main" val="2633961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F7B1C-3B9D-4B8F-88CD-14C88BE1DB1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05A518F-76A7-7CCC-66DF-0A7FD647C59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CF9FFB4-ADB7-A739-8569-D351D414D9F5}"/>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44EBA755-560B-9029-8D9B-3238D211AD0F}"/>
              </a:ext>
            </a:extLst>
          </p:cNvPr>
          <p:cNvSpPr>
            <a:spLocks noGrp="1"/>
          </p:cNvSpPr>
          <p:nvPr>
            <p:ph type="sldNum" sz="quarter" idx="5"/>
          </p:nvPr>
        </p:nvSpPr>
        <p:spPr/>
        <p:txBody>
          <a:bodyPr/>
          <a:lstStyle/>
          <a:p>
            <a:fld id="{E9E6FDB6-6D2B-46C1-9FA1-D82906A37C3A}" type="slidenum">
              <a:rPr lang="zh-CN" altLang="en-US" smtClean="0"/>
              <a:t>16</a:t>
            </a:fld>
            <a:endParaRPr lang="zh-CN" altLang="en-US"/>
          </a:p>
        </p:txBody>
      </p:sp>
    </p:spTree>
    <p:extLst>
      <p:ext uri="{BB962C8B-B14F-4D97-AF65-F5344CB8AC3E}">
        <p14:creationId xmlns:p14="http://schemas.microsoft.com/office/powerpoint/2010/main" val="2775778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72CF9-88B9-4C11-2CC1-8E994C4E822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77D20CC-B4D0-84BD-E2DE-184575DB28A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9D51083-D488-A457-B9BA-2D015AEFD854}"/>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771E77C7-E73E-74D1-7EF7-E32A36B55823}"/>
              </a:ext>
            </a:extLst>
          </p:cNvPr>
          <p:cNvSpPr>
            <a:spLocks noGrp="1"/>
          </p:cNvSpPr>
          <p:nvPr>
            <p:ph type="sldNum" sz="quarter" idx="5"/>
          </p:nvPr>
        </p:nvSpPr>
        <p:spPr/>
        <p:txBody>
          <a:bodyPr/>
          <a:lstStyle/>
          <a:p>
            <a:fld id="{E9E6FDB6-6D2B-46C1-9FA1-D82906A37C3A}" type="slidenum">
              <a:rPr lang="zh-CN" altLang="en-US" smtClean="0"/>
              <a:t>17</a:t>
            </a:fld>
            <a:endParaRPr lang="zh-CN" altLang="en-US"/>
          </a:p>
        </p:txBody>
      </p:sp>
    </p:spTree>
    <p:extLst>
      <p:ext uri="{BB962C8B-B14F-4D97-AF65-F5344CB8AC3E}">
        <p14:creationId xmlns:p14="http://schemas.microsoft.com/office/powerpoint/2010/main" val="3732344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B072E-0835-06A3-C427-1503287F70A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65DA9FB-1364-D316-1608-032697BB1CE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C7E4B2C-73D9-0040-490C-DA3326399452}"/>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88AF97BD-E2F1-A872-4E01-263B1861F3AE}"/>
              </a:ext>
            </a:extLst>
          </p:cNvPr>
          <p:cNvSpPr>
            <a:spLocks noGrp="1"/>
          </p:cNvSpPr>
          <p:nvPr>
            <p:ph type="sldNum" sz="quarter" idx="5"/>
          </p:nvPr>
        </p:nvSpPr>
        <p:spPr/>
        <p:txBody>
          <a:bodyPr/>
          <a:lstStyle/>
          <a:p>
            <a:fld id="{E9E6FDB6-6D2B-46C1-9FA1-D82906A37C3A}" type="slidenum">
              <a:rPr lang="zh-CN" altLang="en-US" smtClean="0"/>
              <a:t>18</a:t>
            </a:fld>
            <a:endParaRPr lang="zh-CN" altLang="en-US"/>
          </a:p>
        </p:txBody>
      </p:sp>
    </p:spTree>
    <p:extLst>
      <p:ext uri="{BB962C8B-B14F-4D97-AF65-F5344CB8AC3E}">
        <p14:creationId xmlns:p14="http://schemas.microsoft.com/office/powerpoint/2010/main" val="2931815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16E1B-B660-B8B3-1A17-2CE56E80CE5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A9A4C2D-80EB-F615-530E-30B67DB00FE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C1352CF-74B3-28C8-733D-D91D3E3FB29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A2A61B3F-F60C-6B63-58AD-BB824DF1BE06}"/>
              </a:ext>
            </a:extLst>
          </p:cNvPr>
          <p:cNvSpPr>
            <a:spLocks noGrp="1"/>
          </p:cNvSpPr>
          <p:nvPr>
            <p:ph type="sldNum" sz="quarter" idx="5"/>
          </p:nvPr>
        </p:nvSpPr>
        <p:spPr/>
        <p:txBody>
          <a:bodyPr/>
          <a:lstStyle/>
          <a:p>
            <a:fld id="{E9E6FDB6-6D2B-46C1-9FA1-D82906A37C3A}" type="slidenum">
              <a:rPr lang="zh-CN" altLang="en-US" smtClean="0"/>
              <a:t>19</a:t>
            </a:fld>
            <a:endParaRPr lang="zh-CN" altLang="en-US"/>
          </a:p>
        </p:txBody>
      </p:sp>
    </p:spTree>
    <p:extLst>
      <p:ext uri="{BB962C8B-B14F-4D97-AF65-F5344CB8AC3E}">
        <p14:creationId xmlns:p14="http://schemas.microsoft.com/office/powerpoint/2010/main" val="192488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2</a:t>
            </a:fld>
            <a:endParaRPr lang="zh-CN" altLang="en-US"/>
          </a:p>
        </p:txBody>
      </p:sp>
    </p:spTree>
    <p:extLst>
      <p:ext uri="{BB962C8B-B14F-4D97-AF65-F5344CB8AC3E}">
        <p14:creationId xmlns:p14="http://schemas.microsoft.com/office/powerpoint/2010/main" val="4003745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20</a:t>
            </a:fld>
            <a:endParaRPr lang="zh-CN" altLang="en-US"/>
          </a:p>
        </p:txBody>
      </p:sp>
    </p:spTree>
    <p:extLst>
      <p:ext uri="{BB962C8B-B14F-4D97-AF65-F5344CB8AC3E}">
        <p14:creationId xmlns:p14="http://schemas.microsoft.com/office/powerpoint/2010/main" val="395602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55ECF-98FA-5A7C-1CD1-9218B0CF84F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670A0D3-00EA-F426-E960-BD6A771179D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EC61D63-9969-55D1-58BD-5D55FB28B030}"/>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7DD9617-70E9-8439-3A4F-11AFEB723A0B}"/>
              </a:ext>
            </a:extLst>
          </p:cNvPr>
          <p:cNvSpPr>
            <a:spLocks noGrp="1"/>
          </p:cNvSpPr>
          <p:nvPr>
            <p:ph type="sldNum" sz="quarter" idx="5"/>
          </p:nvPr>
        </p:nvSpPr>
        <p:spPr/>
        <p:txBody>
          <a:bodyPr/>
          <a:lstStyle/>
          <a:p>
            <a:fld id="{E9E6FDB6-6D2B-46C1-9FA1-D82906A37C3A}" type="slidenum">
              <a:rPr lang="zh-CN" altLang="en-US" smtClean="0"/>
              <a:t>21</a:t>
            </a:fld>
            <a:endParaRPr lang="zh-CN" altLang="en-US"/>
          </a:p>
        </p:txBody>
      </p:sp>
    </p:spTree>
    <p:extLst>
      <p:ext uri="{BB962C8B-B14F-4D97-AF65-F5344CB8AC3E}">
        <p14:creationId xmlns:p14="http://schemas.microsoft.com/office/powerpoint/2010/main" val="1392374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3EDD8-1D24-D46D-4381-03EFDFF756E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BDDE02E-5200-C54F-B4B7-58E79ABAF69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9B0DEF3-A6F1-B98C-8CAD-BF24FCEDCEEA}"/>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3568683F-CBB7-4875-7F3C-38E2F228AF5D}"/>
              </a:ext>
            </a:extLst>
          </p:cNvPr>
          <p:cNvSpPr>
            <a:spLocks noGrp="1"/>
          </p:cNvSpPr>
          <p:nvPr>
            <p:ph type="sldNum" sz="quarter" idx="5"/>
          </p:nvPr>
        </p:nvSpPr>
        <p:spPr/>
        <p:txBody>
          <a:bodyPr/>
          <a:lstStyle/>
          <a:p>
            <a:fld id="{E9E6FDB6-6D2B-46C1-9FA1-D82906A37C3A}" type="slidenum">
              <a:rPr lang="zh-CN" altLang="en-US" smtClean="0"/>
              <a:t>22</a:t>
            </a:fld>
            <a:endParaRPr lang="zh-CN" altLang="en-US"/>
          </a:p>
        </p:txBody>
      </p:sp>
    </p:spTree>
    <p:extLst>
      <p:ext uri="{BB962C8B-B14F-4D97-AF65-F5344CB8AC3E}">
        <p14:creationId xmlns:p14="http://schemas.microsoft.com/office/powerpoint/2010/main" val="3472450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C16D3-B937-E433-309E-947C12A67BA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AD7626A-F14C-C525-A71F-0326AC54705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DFCE753-AA82-1843-F5C8-AD6F7552F88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80190634-ABA6-528F-7862-7B1B310A8CE9}"/>
              </a:ext>
            </a:extLst>
          </p:cNvPr>
          <p:cNvSpPr>
            <a:spLocks noGrp="1"/>
          </p:cNvSpPr>
          <p:nvPr>
            <p:ph type="sldNum" sz="quarter" idx="5"/>
          </p:nvPr>
        </p:nvSpPr>
        <p:spPr/>
        <p:txBody>
          <a:bodyPr/>
          <a:lstStyle/>
          <a:p>
            <a:fld id="{E9E6FDB6-6D2B-46C1-9FA1-D82906A37C3A}" type="slidenum">
              <a:rPr lang="zh-CN" altLang="en-US" smtClean="0"/>
              <a:t>23</a:t>
            </a:fld>
            <a:endParaRPr lang="zh-CN" altLang="en-US"/>
          </a:p>
        </p:txBody>
      </p:sp>
    </p:spTree>
    <p:extLst>
      <p:ext uri="{BB962C8B-B14F-4D97-AF65-F5344CB8AC3E}">
        <p14:creationId xmlns:p14="http://schemas.microsoft.com/office/powerpoint/2010/main" val="662760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990478">
              <a:defRPr/>
            </a:pPr>
            <a:fld id="{5C6B3782-2C2A-4249-98A3-D66C57BFD1C7}" type="slidenum">
              <a:rPr lang="zh-CN" altLang="en-US">
                <a:solidFill>
                  <a:prstClr val="black"/>
                </a:solidFill>
                <a:latin typeface="微软雅黑 Light" panose="020B0502040204020203" pitchFamily="34" charset="-122"/>
                <a:ea typeface="微软雅黑 Light" panose="020B0502040204020203" pitchFamily="34" charset="-122"/>
              </a:rPr>
              <a:pPr defTabSz="990478">
                <a:defRPr/>
              </a:pPr>
              <a:t>24</a:t>
            </a:fld>
            <a:endParaRPr lang="zh-CN" altLang="en-US">
              <a:solidFill>
                <a:prstClr val="black"/>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850377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3</a:t>
            </a:fld>
            <a:endParaRPr lang="zh-CN" altLang="en-US"/>
          </a:p>
        </p:txBody>
      </p:sp>
    </p:spTree>
    <p:extLst>
      <p:ext uri="{BB962C8B-B14F-4D97-AF65-F5344CB8AC3E}">
        <p14:creationId xmlns:p14="http://schemas.microsoft.com/office/powerpoint/2010/main" val="1849453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4</a:t>
            </a:fld>
            <a:endParaRPr lang="zh-CN" altLang="en-US"/>
          </a:p>
        </p:txBody>
      </p:sp>
    </p:spTree>
    <p:extLst>
      <p:ext uri="{BB962C8B-B14F-4D97-AF65-F5344CB8AC3E}">
        <p14:creationId xmlns:p14="http://schemas.microsoft.com/office/powerpoint/2010/main" val="1114994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5</a:t>
            </a:fld>
            <a:endParaRPr lang="zh-CN" altLang="en-US"/>
          </a:p>
        </p:txBody>
      </p:sp>
    </p:spTree>
    <p:extLst>
      <p:ext uri="{BB962C8B-B14F-4D97-AF65-F5344CB8AC3E}">
        <p14:creationId xmlns:p14="http://schemas.microsoft.com/office/powerpoint/2010/main" val="3633884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E6FDB6-6D2B-46C1-9FA1-D82906A37C3A}" type="slidenum">
              <a:rPr lang="zh-CN" altLang="en-US" smtClean="0"/>
              <a:t>6</a:t>
            </a:fld>
            <a:endParaRPr lang="zh-CN" altLang="en-US"/>
          </a:p>
        </p:txBody>
      </p:sp>
    </p:spTree>
    <p:extLst>
      <p:ext uri="{BB962C8B-B14F-4D97-AF65-F5344CB8AC3E}">
        <p14:creationId xmlns:p14="http://schemas.microsoft.com/office/powerpoint/2010/main" val="555342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F6217-051C-E859-4E97-41C39E158BE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5D49248-067C-86F9-E6EB-83E9996E255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BA9DA85-9890-27C2-A4AE-51AD4C57DBC2}"/>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A335AE71-1EBE-570D-C8C7-C195D6F449F6}"/>
              </a:ext>
            </a:extLst>
          </p:cNvPr>
          <p:cNvSpPr>
            <a:spLocks noGrp="1"/>
          </p:cNvSpPr>
          <p:nvPr>
            <p:ph type="sldNum" sz="quarter" idx="5"/>
          </p:nvPr>
        </p:nvSpPr>
        <p:spPr/>
        <p:txBody>
          <a:bodyPr/>
          <a:lstStyle/>
          <a:p>
            <a:fld id="{E9E6FDB6-6D2B-46C1-9FA1-D82906A37C3A}" type="slidenum">
              <a:rPr lang="zh-CN" altLang="en-US" smtClean="0"/>
              <a:t>7</a:t>
            </a:fld>
            <a:endParaRPr lang="zh-CN" altLang="en-US"/>
          </a:p>
        </p:txBody>
      </p:sp>
    </p:spTree>
    <p:extLst>
      <p:ext uri="{BB962C8B-B14F-4D97-AF65-F5344CB8AC3E}">
        <p14:creationId xmlns:p14="http://schemas.microsoft.com/office/powerpoint/2010/main" val="694474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50B7A-5FD8-EB29-C38F-0E9AEBF2CFA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0099B4F-3E9B-FDD2-46B6-72D1DAF42BA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EF23206-1EEB-71A3-C0EC-0AAF0ECF6ACD}"/>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6684F941-8734-5ED0-CAC9-646E2AB8DD64}"/>
              </a:ext>
            </a:extLst>
          </p:cNvPr>
          <p:cNvSpPr>
            <a:spLocks noGrp="1"/>
          </p:cNvSpPr>
          <p:nvPr>
            <p:ph type="sldNum" sz="quarter" idx="5"/>
          </p:nvPr>
        </p:nvSpPr>
        <p:spPr/>
        <p:txBody>
          <a:bodyPr/>
          <a:lstStyle/>
          <a:p>
            <a:fld id="{E9E6FDB6-6D2B-46C1-9FA1-D82906A37C3A}" type="slidenum">
              <a:rPr lang="zh-CN" altLang="en-US" smtClean="0"/>
              <a:t>8</a:t>
            </a:fld>
            <a:endParaRPr lang="zh-CN" altLang="en-US"/>
          </a:p>
        </p:txBody>
      </p:sp>
    </p:spTree>
    <p:extLst>
      <p:ext uri="{BB962C8B-B14F-4D97-AF65-F5344CB8AC3E}">
        <p14:creationId xmlns:p14="http://schemas.microsoft.com/office/powerpoint/2010/main" val="180569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CD0BF-5860-FB22-2732-ED0347F020B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DC95EAA-23BB-7C11-350F-3B3870AFC68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97C0793-FD72-0E4C-6F6E-06641937FAE1}"/>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7C148E5E-BB2F-4104-306D-8E4BF0465CC9}"/>
              </a:ext>
            </a:extLst>
          </p:cNvPr>
          <p:cNvSpPr>
            <a:spLocks noGrp="1"/>
          </p:cNvSpPr>
          <p:nvPr>
            <p:ph type="sldNum" sz="quarter" idx="5"/>
          </p:nvPr>
        </p:nvSpPr>
        <p:spPr/>
        <p:txBody>
          <a:bodyPr/>
          <a:lstStyle/>
          <a:p>
            <a:fld id="{E9E6FDB6-6D2B-46C1-9FA1-D82906A37C3A}" type="slidenum">
              <a:rPr lang="zh-CN" altLang="en-US" smtClean="0"/>
              <a:t>9</a:t>
            </a:fld>
            <a:endParaRPr lang="zh-CN" altLang="en-US"/>
          </a:p>
        </p:txBody>
      </p:sp>
    </p:spTree>
    <p:extLst>
      <p:ext uri="{BB962C8B-B14F-4D97-AF65-F5344CB8AC3E}">
        <p14:creationId xmlns:p14="http://schemas.microsoft.com/office/powerpoint/2010/main" val="25770255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jpeg"/><Relationship Id="rId1" Type="http://schemas.openxmlformats.org/officeDocument/2006/relationships/slideMaster" Target="../slideMasters/slideMaster2.xml"/><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2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2.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1.jpe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17.jpeg"/><Relationship Id="rId4" Type="http://schemas.microsoft.com/office/2007/relationships/hdphoto" Target="../media/hdphoto6.wdp"/></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5.jpg"/><Relationship Id="rId7" Type="http://schemas.microsoft.com/office/2007/relationships/hdphoto" Target="../media/hdphoto6.wdp"/><Relationship Id="rId2" Type="http://schemas.openxmlformats.org/officeDocument/2006/relationships/image" Target="../media/image32.jpeg"/><Relationship Id="rId1" Type="http://schemas.openxmlformats.org/officeDocument/2006/relationships/slideMaster" Target="../slideMasters/slideMaster2.xml"/><Relationship Id="rId6" Type="http://schemas.openxmlformats.org/officeDocument/2006/relationships/image" Target="../media/image29.jpeg"/><Relationship Id="rId5" Type="http://schemas.microsoft.com/office/2007/relationships/hdphoto" Target="../media/hdphoto1.wdp"/><Relationship Id="rId10" Type="http://schemas.openxmlformats.org/officeDocument/2006/relationships/image" Target="../media/image30.png"/><Relationship Id="rId4" Type="http://schemas.openxmlformats.org/officeDocument/2006/relationships/image" Target="../media/image3.jpeg"/><Relationship Id="rId9" Type="http://schemas.openxmlformats.org/officeDocument/2006/relationships/image" Target="../media/image31.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3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10.jpeg"/><Relationship Id="rId10" Type="http://schemas.microsoft.com/office/2007/relationships/hdphoto" Target="../media/hdphoto4.wdp"/><Relationship Id="rId4" Type="http://schemas.openxmlformats.org/officeDocument/2006/relationships/image" Target="../media/image9.jpeg"/><Relationship Id="rId9"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25" name="图片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9630" cy="6858000"/>
          </a:xfrm>
          <a:prstGeom prst="rect">
            <a:avLst/>
          </a:prstGeom>
        </p:spPr>
      </p:pic>
      <p:sp>
        <p:nvSpPr>
          <p:cNvPr id="9801" name="副标题 2"/>
          <p:cNvSpPr>
            <a:spLocks noGrp="1"/>
          </p:cNvSpPr>
          <p:nvPr userDrawn="1">
            <p:ph type="subTitle" idx="1"/>
          </p:nvPr>
        </p:nvSpPr>
        <p:spPr>
          <a:xfrm>
            <a:off x="5259687" y="3012211"/>
            <a:ext cx="5787426" cy="608032"/>
          </a:xfrm>
        </p:spPr>
        <p:txBody>
          <a:bodyPr anchor="t">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a:t>Click to edit Master subtitle style</a:t>
            </a:r>
          </a:p>
          <a:p>
            <a:endParaRPr lang="zh-CN" altLang="en-US" dirty="0"/>
          </a:p>
        </p:txBody>
      </p:sp>
      <p:sp>
        <p:nvSpPr>
          <p:cNvPr id="9802" name="标题 1"/>
          <p:cNvSpPr>
            <a:spLocks noGrp="1"/>
          </p:cNvSpPr>
          <p:nvPr userDrawn="1">
            <p:ph type="ctrTitle"/>
          </p:nvPr>
        </p:nvSpPr>
        <p:spPr>
          <a:xfrm>
            <a:off x="5259687" y="1567543"/>
            <a:ext cx="5787426" cy="1421844"/>
          </a:xfrm>
        </p:spPr>
        <p:txBody>
          <a:bodyPr anchor="ctr">
            <a:normAutofit/>
          </a:bodyPr>
          <a:lstStyle>
            <a:lvl1pPr algn="r">
              <a:defRPr sz="4000">
                <a:solidFill>
                  <a:schemeClr val="tx1"/>
                </a:solidFill>
              </a:defRPr>
            </a:lvl1pPr>
          </a:lstStyle>
          <a:p>
            <a:r>
              <a:rPr lang="en-US" altLang="zh-CN" dirty="0"/>
              <a:t>Click to edit Master title style</a:t>
            </a:r>
            <a:endParaRPr lang="zh-CN" altLang="en-US" dirty="0"/>
          </a:p>
        </p:txBody>
      </p:sp>
      <p:sp>
        <p:nvSpPr>
          <p:cNvPr id="12" name="文本占位符 13"/>
          <p:cNvSpPr>
            <a:spLocks noGrp="1"/>
          </p:cNvSpPr>
          <p:nvPr userDrawn="1">
            <p:ph type="body" sz="quarter" idx="10" hasCustomPrompt="1"/>
          </p:nvPr>
        </p:nvSpPr>
        <p:spPr>
          <a:xfrm>
            <a:off x="8133330" y="4179076"/>
            <a:ext cx="2913783" cy="248371"/>
          </a:xfrm>
        </p:spPr>
        <p:txBody>
          <a:bodyPr anchor="ctr">
            <a:noAutofit/>
          </a:bodyPr>
          <a:lstStyle>
            <a:lvl1pPr marL="0" indent="0" algn="r">
              <a:buNone/>
              <a:defRPr sz="20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p>
        </p:txBody>
      </p:sp>
      <p:sp>
        <p:nvSpPr>
          <p:cNvPr id="13" name="文本占位符 13"/>
          <p:cNvSpPr>
            <a:spLocks noGrp="1"/>
          </p:cNvSpPr>
          <p:nvPr userDrawn="1">
            <p:ph type="body" sz="quarter" idx="11" hasCustomPrompt="1"/>
          </p:nvPr>
        </p:nvSpPr>
        <p:spPr>
          <a:xfrm>
            <a:off x="8133330" y="4487628"/>
            <a:ext cx="2913783" cy="248371"/>
          </a:xfrm>
        </p:spPr>
        <p:txBody>
          <a:bodyPr anchor="ctr">
            <a:noAutofit/>
          </a:bodyPr>
          <a:lstStyle>
            <a:lvl1pPr marL="0" indent="0" algn="r">
              <a:buNone/>
              <a:defRPr sz="20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pic>
        <p:nvPicPr>
          <p:cNvPr id="3" name="Picture 2">
            <a:extLst>
              <a:ext uri="{FF2B5EF4-FFF2-40B4-BE49-F238E27FC236}">
                <a16:creationId xmlns:a16="http://schemas.microsoft.com/office/drawing/2014/main" id="{0914BBD3-AD25-F6DF-2C72-8AFE379DDDA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0753" y="5761997"/>
            <a:ext cx="3189768" cy="985173"/>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目录页-1">
    <p:bg>
      <p:bgPr>
        <a:solidFill>
          <a:schemeClr val="accent1">
            <a:alpha val="95000"/>
          </a:schemeClr>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30B4C20-356E-4340-8679-2DFAF30C5463}"/>
              </a:ext>
            </a:extLst>
          </p:cNvPr>
          <p:cNvSpPr/>
          <p:nvPr userDrawn="1"/>
        </p:nvSpPr>
        <p:spPr>
          <a:xfrm>
            <a:off x="-86027" y="0"/>
            <a:ext cx="12278027" cy="4693920"/>
          </a:xfrm>
          <a:prstGeom prst="rect">
            <a:avLst/>
          </a:prstGeom>
          <a:blipFill dpi="0" rotWithShape="1">
            <a:blip r:embed="rId2" cstate="email">
              <a:alphaModFix amt="5000"/>
              <a:extLs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4">
            <a:extLst>
              <a:ext uri="{FF2B5EF4-FFF2-40B4-BE49-F238E27FC236}">
                <a16:creationId xmlns:a16="http://schemas.microsoft.com/office/drawing/2014/main" id="{49F9E6BC-F340-43D8-B731-7D5AF87C2A1E}"/>
              </a:ext>
            </a:extLst>
          </p:cNvPr>
          <p:cNvSpPr/>
          <p:nvPr userDrawn="1"/>
        </p:nvSpPr>
        <p:spPr>
          <a:xfrm>
            <a:off x="-22194" y="164371"/>
            <a:ext cx="12236389" cy="3879941"/>
          </a:xfrm>
          <a:custGeom>
            <a:avLst/>
            <a:gdLst>
              <a:gd name="connsiteX0" fmla="*/ 6423382 w 12278028"/>
              <a:gd name="connsiteY0" fmla="*/ 102983 h 3879941"/>
              <a:gd name="connsiteX1" fmla="*/ 12278028 w 12278028"/>
              <a:gd name="connsiteY1" fmla="*/ 3879941 h 3879941"/>
              <a:gd name="connsiteX2" fmla="*/ 6139087 w 12278028"/>
              <a:gd name="connsiteY2" fmla="*/ 3879941 h 3879941"/>
              <a:gd name="connsiteX3" fmla="*/ 6230038 w 12278028"/>
              <a:gd name="connsiteY3" fmla="*/ 3869926 h 3879941"/>
              <a:gd name="connsiteX4" fmla="*/ 7028714 w 12278028"/>
              <a:gd name="connsiteY4" fmla="*/ 1939971 h 3879941"/>
              <a:gd name="connsiteX5" fmla="*/ 6485364 w 12278028"/>
              <a:gd name="connsiteY5" fmla="*/ 152453 h 3879941"/>
              <a:gd name="connsiteX6" fmla="*/ 6139077 w 12278028"/>
              <a:gd name="connsiteY6" fmla="*/ 0 h 3879941"/>
              <a:gd name="connsiteX7" fmla="*/ 6318370 w 12278028"/>
              <a:gd name="connsiteY7" fmla="*/ 39413 h 3879941"/>
              <a:gd name="connsiteX8" fmla="*/ 6367822 w 12278028"/>
              <a:gd name="connsiteY8" fmla="*/ 67141 h 3879941"/>
              <a:gd name="connsiteX9" fmla="*/ 6423381 w 12278028"/>
              <a:gd name="connsiteY9" fmla="*/ 102983 h 3879941"/>
              <a:gd name="connsiteX10" fmla="*/ 6485363 w 12278028"/>
              <a:gd name="connsiteY10" fmla="*/ 152453 h 3879941"/>
              <a:gd name="connsiteX11" fmla="*/ 7028713 w 12278028"/>
              <a:gd name="connsiteY11" fmla="*/ 1939971 h 3879941"/>
              <a:gd name="connsiteX12" fmla="*/ 6230037 w 12278028"/>
              <a:gd name="connsiteY12" fmla="*/ 3869926 h 3879941"/>
              <a:gd name="connsiteX13" fmla="*/ 6139086 w 12278028"/>
              <a:gd name="connsiteY13" fmla="*/ 3879941 h 3879941"/>
              <a:gd name="connsiteX14" fmla="*/ 6139068 w 12278028"/>
              <a:gd name="connsiteY14" fmla="*/ 3879941 h 3879941"/>
              <a:gd name="connsiteX15" fmla="*/ 0 w 12278028"/>
              <a:gd name="connsiteY15" fmla="*/ 3879941 h 3879941"/>
              <a:gd name="connsiteX16" fmla="*/ 5855305 w 12278028"/>
              <a:gd name="connsiteY16" fmla="*/ 102559 h 3879941"/>
              <a:gd name="connsiteX17" fmla="*/ 5909369 w 12278028"/>
              <a:gd name="connsiteY17" fmla="*/ 67681 h 3879941"/>
              <a:gd name="connsiteX18" fmla="*/ 5959784 w 12278028"/>
              <a:gd name="connsiteY18" fmla="*/ 39413 h 3879941"/>
              <a:gd name="connsiteX19" fmla="*/ 6139077 w 12278028"/>
              <a:gd name="connsiteY19" fmla="*/ 0 h 387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78028" h="3879941">
                <a:moveTo>
                  <a:pt x="6423382" y="102983"/>
                </a:moveTo>
                <a:lnTo>
                  <a:pt x="12278028" y="3879941"/>
                </a:lnTo>
                <a:lnTo>
                  <a:pt x="6139087" y="3879941"/>
                </a:lnTo>
                <a:lnTo>
                  <a:pt x="6230038" y="3869926"/>
                </a:lnTo>
                <a:cubicBezTo>
                  <a:pt x="6678642" y="3770580"/>
                  <a:pt x="7028714" y="2944424"/>
                  <a:pt x="7028714" y="1939971"/>
                </a:cubicBezTo>
                <a:cubicBezTo>
                  <a:pt x="7028714" y="1136409"/>
                  <a:pt x="6804668" y="446956"/>
                  <a:pt x="6485364" y="152453"/>
                </a:cubicBezTo>
                <a:close/>
                <a:moveTo>
                  <a:pt x="6139077" y="0"/>
                </a:moveTo>
                <a:cubicBezTo>
                  <a:pt x="6200494" y="0"/>
                  <a:pt x="6260457" y="13571"/>
                  <a:pt x="6318370" y="39413"/>
                </a:cubicBezTo>
                <a:lnTo>
                  <a:pt x="6367822" y="67141"/>
                </a:lnTo>
                <a:lnTo>
                  <a:pt x="6423381" y="102983"/>
                </a:lnTo>
                <a:lnTo>
                  <a:pt x="6485363" y="152453"/>
                </a:lnTo>
                <a:cubicBezTo>
                  <a:pt x="6804667" y="446956"/>
                  <a:pt x="7028713" y="1136409"/>
                  <a:pt x="7028713" y="1939971"/>
                </a:cubicBezTo>
                <a:cubicBezTo>
                  <a:pt x="7028713" y="2944424"/>
                  <a:pt x="6678641" y="3770580"/>
                  <a:pt x="6230037" y="3869926"/>
                </a:cubicBezTo>
                <a:lnTo>
                  <a:pt x="6139086" y="3879941"/>
                </a:lnTo>
                <a:lnTo>
                  <a:pt x="6139068" y="3879941"/>
                </a:lnTo>
                <a:lnTo>
                  <a:pt x="0" y="3879941"/>
                </a:lnTo>
                <a:lnTo>
                  <a:pt x="5855305" y="102559"/>
                </a:lnTo>
                <a:lnTo>
                  <a:pt x="5909369" y="67681"/>
                </a:lnTo>
                <a:lnTo>
                  <a:pt x="5959784" y="39413"/>
                </a:lnTo>
                <a:cubicBezTo>
                  <a:pt x="6017699" y="13571"/>
                  <a:pt x="6077661" y="0"/>
                  <a:pt x="6139077" y="0"/>
                </a:cubicBezTo>
                <a:close/>
              </a:path>
            </a:pathLst>
          </a:custGeom>
          <a:solidFill>
            <a:schemeClr val="accent1">
              <a:alpha val="95000"/>
            </a:schemeClr>
          </a:solidFill>
          <a:ln>
            <a:noFill/>
          </a:ln>
          <a:effectLst>
            <a:outerShdw blurRad="190500" dist="38100" dir="16200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6" name="任意多边形: 形状 5">
            <a:extLst>
              <a:ext uri="{FF2B5EF4-FFF2-40B4-BE49-F238E27FC236}">
                <a16:creationId xmlns:a16="http://schemas.microsoft.com/office/drawing/2014/main" id="{91A617AC-50DE-4448-84C5-8F5E3CA834D3}"/>
              </a:ext>
            </a:extLst>
          </p:cNvPr>
          <p:cNvSpPr/>
          <p:nvPr userDrawn="1"/>
        </p:nvSpPr>
        <p:spPr>
          <a:xfrm>
            <a:off x="-22194" y="174745"/>
            <a:ext cx="12236389" cy="3879941"/>
          </a:xfrm>
          <a:custGeom>
            <a:avLst/>
            <a:gdLst>
              <a:gd name="connsiteX0" fmla="*/ 6423382 w 12278028"/>
              <a:gd name="connsiteY0" fmla="*/ 102983 h 3879941"/>
              <a:gd name="connsiteX1" fmla="*/ 12278028 w 12278028"/>
              <a:gd name="connsiteY1" fmla="*/ 3879941 h 3879941"/>
              <a:gd name="connsiteX2" fmla="*/ 6139087 w 12278028"/>
              <a:gd name="connsiteY2" fmla="*/ 3879941 h 3879941"/>
              <a:gd name="connsiteX3" fmla="*/ 6230038 w 12278028"/>
              <a:gd name="connsiteY3" fmla="*/ 3869926 h 3879941"/>
              <a:gd name="connsiteX4" fmla="*/ 7028714 w 12278028"/>
              <a:gd name="connsiteY4" fmla="*/ 1939971 h 3879941"/>
              <a:gd name="connsiteX5" fmla="*/ 6485364 w 12278028"/>
              <a:gd name="connsiteY5" fmla="*/ 152453 h 3879941"/>
              <a:gd name="connsiteX6" fmla="*/ 6139077 w 12278028"/>
              <a:gd name="connsiteY6" fmla="*/ 0 h 3879941"/>
              <a:gd name="connsiteX7" fmla="*/ 6318370 w 12278028"/>
              <a:gd name="connsiteY7" fmla="*/ 39413 h 3879941"/>
              <a:gd name="connsiteX8" fmla="*/ 6367822 w 12278028"/>
              <a:gd name="connsiteY8" fmla="*/ 67141 h 3879941"/>
              <a:gd name="connsiteX9" fmla="*/ 6423381 w 12278028"/>
              <a:gd name="connsiteY9" fmla="*/ 102983 h 3879941"/>
              <a:gd name="connsiteX10" fmla="*/ 6485363 w 12278028"/>
              <a:gd name="connsiteY10" fmla="*/ 152453 h 3879941"/>
              <a:gd name="connsiteX11" fmla="*/ 7028713 w 12278028"/>
              <a:gd name="connsiteY11" fmla="*/ 1939971 h 3879941"/>
              <a:gd name="connsiteX12" fmla="*/ 6230037 w 12278028"/>
              <a:gd name="connsiteY12" fmla="*/ 3869926 h 3879941"/>
              <a:gd name="connsiteX13" fmla="*/ 6139086 w 12278028"/>
              <a:gd name="connsiteY13" fmla="*/ 3879941 h 3879941"/>
              <a:gd name="connsiteX14" fmla="*/ 6139068 w 12278028"/>
              <a:gd name="connsiteY14" fmla="*/ 3879941 h 3879941"/>
              <a:gd name="connsiteX15" fmla="*/ 0 w 12278028"/>
              <a:gd name="connsiteY15" fmla="*/ 3879941 h 3879941"/>
              <a:gd name="connsiteX16" fmla="*/ 5855305 w 12278028"/>
              <a:gd name="connsiteY16" fmla="*/ 102559 h 3879941"/>
              <a:gd name="connsiteX17" fmla="*/ 5909369 w 12278028"/>
              <a:gd name="connsiteY17" fmla="*/ 67681 h 3879941"/>
              <a:gd name="connsiteX18" fmla="*/ 5959784 w 12278028"/>
              <a:gd name="connsiteY18" fmla="*/ 39413 h 3879941"/>
              <a:gd name="connsiteX19" fmla="*/ 6139077 w 12278028"/>
              <a:gd name="connsiteY19" fmla="*/ 0 h 387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78028" h="3879941">
                <a:moveTo>
                  <a:pt x="6423382" y="102983"/>
                </a:moveTo>
                <a:lnTo>
                  <a:pt x="12278028" y="3879941"/>
                </a:lnTo>
                <a:lnTo>
                  <a:pt x="6139087" y="3879941"/>
                </a:lnTo>
                <a:lnTo>
                  <a:pt x="6230038" y="3869926"/>
                </a:lnTo>
                <a:cubicBezTo>
                  <a:pt x="6678642" y="3770580"/>
                  <a:pt x="7028714" y="2944424"/>
                  <a:pt x="7028714" y="1939971"/>
                </a:cubicBezTo>
                <a:cubicBezTo>
                  <a:pt x="7028714" y="1136409"/>
                  <a:pt x="6804668" y="446956"/>
                  <a:pt x="6485364" y="152453"/>
                </a:cubicBezTo>
                <a:close/>
                <a:moveTo>
                  <a:pt x="6139077" y="0"/>
                </a:moveTo>
                <a:cubicBezTo>
                  <a:pt x="6200494" y="0"/>
                  <a:pt x="6260457" y="13571"/>
                  <a:pt x="6318370" y="39413"/>
                </a:cubicBezTo>
                <a:lnTo>
                  <a:pt x="6367822" y="67141"/>
                </a:lnTo>
                <a:lnTo>
                  <a:pt x="6423381" y="102983"/>
                </a:lnTo>
                <a:lnTo>
                  <a:pt x="6485363" y="152453"/>
                </a:lnTo>
                <a:cubicBezTo>
                  <a:pt x="6804667" y="446956"/>
                  <a:pt x="7028713" y="1136409"/>
                  <a:pt x="7028713" y="1939971"/>
                </a:cubicBezTo>
                <a:cubicBezTo>
                  <a:pt x="7028713" y="2944424"/>
                  <a:pt x="6678641" y="3770580"/>
                  <a:pt x="6230037" y="3869926"/>
                </a:cubicBezTo>
                <a:lnTo>
                  <a:pt x="6139086" y="3879941"/>
                </a:lnTo>
                <a:lnTo>
                  <a:pt x="6139068" y="3879941"/>
                </a:lnTo>
                <a:lnTo>
                  <a:pt x="0" y="3879941"/>
                </a:lnTo>
                <a:lnTo>
                  <a:pt x="5855305" y="102559"/>
                </a:lnTo>
                <a:lnTo>
                  <a:pt x="5909369" y="67681"/>
                </a:lnTo>
                <a:lnTo>
                  <a:pt x="5959784" y="39413"/>
                </a:lnTo>
                <a:cubicBezTo>
                  <a:pt x="6017699" y="13571"/>
                  <a:pt x="6077661" y="0"/>
                  <a:pt x="6139077" y="0"/>
                </a:cubicBezTo>
                <a:close/>
              </a:path>
            </a:pathLst>
          </a:custGeom>
          <a:solidFill>
            <a:schemeClr val="accent3">
              <a:alpha val="20000"/>
            </a:schemeClr>
          </a:solidFill>
          <a:ln>
            <a:noFill/>
          </a:ln>
          <a:effectLst>
            <a:outerShdw blurRad="190500" dist="38100" dir="16200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7" name="任意多边形: 形状 6">
            <a:extLst>
              <a:ext uri="{FF2B5EF4-FFF2-40B4-BE49-F238E27FC236}">
                <a16:creationId xmlns:a16="http://schemas.microsoft.com/office/drawing/2014/main" id="{DACBA184-4A99-41E3-AB44-18A567CB0E7A}"/>
              </a:ext>
            </a:extLst>
          </p:cNvPr>
          <p:cNvSpPr/>
          <p:nvPr userDrawn="1"/>
        </p:nvSpPr>
        <p:spPr>
          <a:xfrm>
            <a:off x="5436250" y="174745"/>
            <a:ext cx="1319501" cy="343228"/>
          </a:xfrm>
          <a:custGeom>
            <a:avLst/>
            <a:gdLst>
              <a:gd name="connsiteX0" fmla="*/ 943153 w 1319501"/>
              <a:gd name="connsiteY0" fmla="*/ 99612 h 343228"/>
              <a:gd name="connsiteX1" fmla="*/ 1319501 w 1319501"/>
              <a:gd name="connsiteY1" fmla="*/ 343228 h 343228"/>
              <a:gd name="connsiteX2" fmla="*/ 1165208 w 1319501"/>
              <a:gd name="connsiteY2" fmla="*/ 343228 h 343228"/>
              <a:gd name="connsiteX3" fmla="*/ 1119557 w 1319501"/>
              <a:gd name="connsiteY3" fmla="*/ 277485 h 343228"/>
              <a:gd name="connsiteX4" fmla="*/ 1004925 w 1319501"/>
              <a:gd name="connsiteY4" fmla="*/ 149082 h 343228"/>
              <a:gd name="connsiteX5" fmla="*/ 629302 w 1319501"/>
              <a:gd name="connsiteY5" fmla="*/ 0 h 343228"/>
              <a:gd name="connsiteX6" fmla="*/ 690323 w 1319501"/>
              <a:gd name="connsiteY6" fmla="*/ 0 h 343228"/>
              <a:gd name="connsiteX7" fmla="*/ 750464 w 1319501"/>
              <a:gd name="connsiteY7" fmla="*/ 6645 h 343228"/>
              <a:gd name="connsiteX8" fmla="*/ 838497 w 1319501"/>
              <a:gd name="connsiteY8" fmla="*/ 36042 h 343228"/>
              <a:gd name="connsiteX9" fmla="*/ 887782 w 1319501"/>
              <a:gd name="connsiteY9" fmla="*/ 63770 h 343228"/>
              <a:gd name="connsiteX10" fmla="*/ 943152 w 1319501"/>
              <a:gd name="connsiteY10" fmla="*/ 99612 h 343228"/>
              <a:gd name="connsiteX11" fmla="*/ 1004924 w 1319501"/>
              <a:gd name="connsiteY11" fmla="*/ 149082 h 343228"/>
              <a:gd name="connsiteX12" fmla="*/ 1119556 w 1319501"/>
              <a:gd name="connsiteY12" fmla="*/ 277485 h 343228"/>
              <a:gd name="connsiteX13" fmla="*/ 1165207 w 1319501"/>
              <a:gd name="connsiteY13" fmla="*/ 343228 h 343228"/>
              <a:gd name="connsiteX14" fmla="*/ 0 w 1319501"/>
              <a:gd name="connsiteY14" fmla="*/ 343228 h 343228"/>
              <a:gd name="connsiteX15" fmla="*/ 377003 w 1319501"/>
              <a:gd name="connsiteY15" fmla="*/ 99188 h 343228"/>
              <a:gd name="connsiteX16" fmla="*/ 430884 w 1319501"/>
              <a:gd name="connsiteY16" fmla="*/ 64310 h 343228"/>
              <a:gd name="connsiteX17" fmla="*/ 481128 w 1319501"/>
              <a:gd name="connsiteY17" fmla="*/ 36042 h 343228"/>
              <a:gd name="connsiteX18" fmla="*/ 569162 w 1319501"/>
              <a:gd name="connsiteY18" fmla="*/ 6645 h 34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19501" h="343228">
                <a:moveTo>
                  <a:pt x="943153" y="99612"/>
                </a:moveTo>
                <a:lnTo>
                  <a:pt x="1319501" y="343228"/>
                </a:lnTo>
                <a:lnTo>
                  <a:pt x="1165208" y="343228"/>
                </a:lnTo>
                <a:lnTo>
                  <a:pt x="1119557" y="277485"/>
                </a:lnTo>
                <a:cubicBezTo>
                  <a:pt x="1082997" y="228879"/>
                  <a:pt x="1044703" y="185895"/>
                  <a:pt x="1004925" y="149082"/>
                </a:cubicBezTo>
                <a:close/>
                <a:moveTo>
                  <a:pt x="629302" y="0"/>
                </a:moveTo>
                <a:lnTo>
                  <a:pt x="690323" y="0"/>
                </a:lnTo>
                <a:lnTo>
                  <a:pt x="750464" y="6645"/>
                </a:lnTo>
                <a:cubicBezTo>
                  <a:pt x="780270" y="13268"/>
                  <a:pt x="809639" y="23121"/>
                  <a:pt x="838497" y="36042"/>
                </a:cubicBezTo>
                <a:lnTo>
                  <a:pt x="887782" y="63770"/>
                </a:lnTo>
                <a:lnTo>
                  <a:pt x="943152" y="99612"/>
                </a:lnTo>
                <a:lnTo>
                  <a:pt x="1004924" y="149082"/>
                </a:lnTo>
                <a:cubicBezTo>
                  <a:pt x="1044702" y="185895"/>
                  <a:pt x="1082996" y="228879"/>
                  <a:pt x="1119556" y="277485"/>
                </a:cubicBezTo>
                <a:lnTo>
                  <a:pt x="1165207" y="343228"/>
                </a:lnTo>
                <a:lnTo>
                  <a:pt x="0" y="343228"/>
                </a:lnTo>
                <a:lnTo>
                  <a:pt x="377003" y="99188"/>
                </a:lnTo>
                <a:lnTo>
                  <a:pt x="430884" y="64310"/>
                </a:lnTo>
                <a:lnTo>
                  <a:pt x="481128" y="36042"/>
                </a:lnTo>
                <a:cubicBezTo>
                  <a:pt x="509987" y="23121"/>
                  <a:pt x="539356" y="13268"/>
                  <a:pt x="569162" y="6645"/>
                </a:cubicBezTo>
                <a:close/>
              </a:path>
            </a:pathLst>
          </a:custGeom>
          <a:gradFill flip="none" rotWithShape="1">
            <a:gsLst>
              <a:gs pos="66000">
                <a:schemeClr val="accent3">
                  <a:alpha val="14000"/>
                </a:schemeClr>
              </a:gs>
              <a:gs pos="0">
                <a:schemeClr val="accent1">
                  <a:alpha val="95000"/>
                </a:schemeClr>
              </a:gs>
              <a:gs pos="100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文本框 7">
            <a:extLst>
              <a:ext uri="{FF2B5EF4-FFF2-40B4-BE49-F238E27FC236}">
                <a16:creationId xmlns:a16="http://schemas.microsoft.com/office/drawing/2014/main" id="{1F2A41C1-1B69-4D4F-B890-F3AD5ACFCD32}"/>
              </a:ext>
            </a:extLst>
          </p:cNvPr>
          <p:cNvSpPr txBox="1"/>
          <p:nvPr userDrawn="1"/>
        </p:nvSpPr>
        <p:spPr>
          <a:xfrm>
            <a:off x="-844321" y="-922857"/>
            <a:ext cx="13539242" cy="4416594"/>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zh-CN" altLang="en-US" sz="28700" dirty="0">
                <a:solidFill>
                  <a:schemeClr val="accent2">
                    <a:alpha val="7000"/>
                  </a:schemeClr>
                </a:solidFill>
                <a:latin typeface="+mj-ea"/>
                <a:ea typeface="+mj-ea"/>
                <a:cs typeface="Open Sans" panose="020B0606030504020204" pitchFamily="34" charset="0"/>
              </a:rPr>
              <a:t>厚德</a:t>
            </a:r>
            <a:endParaRPr kumimoji="0" lang="zh-CN" altLang="en-US" sz="28700" i="0" u="none" strike="noStrike" kern="1200" cap="none" spc="0" normalizeH="0" baseline="0" noProof="0" dirty="0">
              <a:ln>
                <a:noFill/>
              </a:ln>
              <a:solidFill>
                <a:schemeClr val="accent2">
                  <a:alpha val="7000"/>
                </a:schemeClr>
              </a:solidFill>
              <a:effectLst/>
              <a:uLnTx/>
              <a:uFillTx/>
              <a:latin typeface="+mj-ea"/>
              <a:ea typeface="+mj-ea"/>
              <a:cs typeface="Open Sans" panose="020B0606030504020204" pitchFamily="34" charset="0"/>
            </a:endParaRPr>
          </a:p>
        </p:txBody>
      </p:sp>
      <p:sp>
        <p:nvSpPr>
          <p:cNvPr id="9" name="矩形 8">
            <a:extLst>
              <a:ext uri="{FF2B5EF4-FFF2-40B4-BE49-F238E27FC236}">
                <a16:creationId xmlns:a16="http://schemas.microsoft.com/office/drawing/2014/main" id="{C184F3FF-7B0F-42CC-AFED-63FC03BE56AD}"/>
              </a:ext>
            </a:extLst>
          </p:cNvPr>
          <p:cNvSpPr/>
          <p:nvPr userDrawn="1"/>
        </p:nvSpPr>
        <p:spPr>
          <a:xfrm>
            <a:off x="-16210" y="4047541"/>
            <a:ext cx="12209051" cy="2800342"/>
          </a:xfrm>
          <a:prstGeom prst="rect">
            <a:avLst/>
          </a:prstGeom>
          <a:solidFill>
            <a:schemeClr val="accent4">
              <a:lumMod val="7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E73ADECA-093F-46A3-B650-4825E663D155}"/>
              </a:ext>
            </a:extLst>
          </p:cNvPr>
          <p:cNvSpPr/>
          <p:nvPr userDrawn="1"/>
        </p:nvSpPr>
        <p:spPr>
          <a:xfrm>
            <a:off x="868680" y="517973"/>
            <a:ext cx="10454640" cy="6039575"/>
          </a:xfrm>
          <a:prstGeom prst="rect">
            <a:avLst/>
          </a:prstGeom>
          <a:blipFill dpi="0" rotWithShape="1">
            <a:blip r:embed="rId3" cstate="email">
              <a:extLst>
                <a:ext uri="{28A0092B-C50C-407E-A947-70E740481C1C}">
                  <a14:useLocalDpi xmlns:a14="http://schemas.microsoft.com/office/drawing/2010/main"/>
                </a:ext>
              </a:extLst>
            </a:blip>
            <a:srcRect/>
            <a:stretch>
              <a:fillRect l="1471" t="1237" r="1209"/>
            </a:stretch>
          </a:blipFill>
          <a:ln>
            <a:noFill/>
          </a:ln>
          <a:effectLst>
            <a:innerShdw blurRad="127000" dist="76200" dir="162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直角三角形 10">
            <a:extLst>
              <a:ext uri="{FF2B5EF4-FFF2-40B4-BE49-F238E27FC236}">
                <a16:creationId xmlns:a16="http://schemas.microsoft.com/office/drawing/2014/main" id="{D99885AB-5237-4B7A-BE6D-7A825609986B}"/>
              </a:ext>
            </a:extLst>
          </p:cNvPr>
          <p:cNvSpPr/>
          <p:nvPr userDrawn="1"/>
        </p:nvSpPr>
        <p:spPr>
          <a:xfrm>
            <a:off x="11616076" y="3674990"/>
            <a:ext cx="571057" cy="379781"/>
          </a:xfrm>
          <a:prstGeom prst="rtTriangle">
            <a:avLst/>
          </a:prstGeom>
          <a:gradFill flip="none" rotWithShape="1">
            <a:gsLst>
              <a:gs pos="0">
                <a:srgbClr val="02524C">
                  <a:alpha val="69000"/>
                  <a:lumMod val="100000"/>
                </a:srgbClr>
              </a:gs>
              <a:gs pos="100000">
                <a:srgbClr val="026F66">
                  <a:lumMod val="100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16F61949-376C-48EB-8A65-98D936CB485A}"/>
              </a:ext>
            </a:extLst>
          </p:cNvPr>
          <p:cNvSpPr/>
          <p:nvPr userDrawn="1"/>
        </p:nvSpPr>
        <p:spPr>
          <a:xfrm flipV="1">
            <a:off x="2495550" y="2066738"/>
            <a:ext cx="8097062" cy="45719"/>
          </a:xfrm>
          <a:prstGeom prst="rect">
            <a:avLst/>
          </a:prstGeom>
          <a:gradFill flip="none" rotWithShape="1">
            <a:gsLst>
              <a:gs pos="0">
                <a:srgbClr val="02625B"/>
              </a:gs>
              <a:gs pos="28000">
                <a:srgbClr val="B2C0C0"/>
              </a:gs>
              <a:gs pos="100000">
                <a:srgbClr val="F8F8F8"/>
              </a:gs>
            </a:gsLst>
            <a:path path="circle">
              <a:fillToRect r="100000" b="100000"/>
            </a:path>
            <a:tileRect l="-100000" t="-100000"/>
          </a:gra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590B6C23-0EE1-4C69-9E4C-7E6A4ED43D7B}"/>
              </a:ext>
            </a:extLst>
          </p:cNvPr>
          <p:cNvSpPr/>
          <p:nvPr userDrawn="1"/>
        </p:nvSpPr>
        <p:spPr>
          <a:xfrm flipH="1" flipV="1">
            <a:off x="1764736" y="4060325"/>
            <a:ext cx="7931714" cy="45719"/>
          </a:xfrm>
          <a:prstGeom prst="rect">
            <a:avLst/>
          </a:prstGeom>
          <a:gradFill flip="none" rotWithShape="1">
            <a:gsLst>
              <a:gs pos="0">
                <a:srgbClr val="02625B"/>
              </a:gs>
              <a:gs pos="28000">
                <a:srgbClr val="B2C0C0"/>
              </a:gs>
              <a:gs pos="100000">
                <a:srgbClr val="F8F8F8"/>
              </a:gs>
            </a:gsLst>
            <a:path path="circle">
              <a:fillToRect r="100000" b="100000"/>
            </a:path>
            <a:tileRect l="-100000" t="-100000"/>
          </a:gra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83DA70FB-A9D4-4228-8639-C78500377927}"/>
              </a:ext>
            </a:extLst>
          </p:cNvPr>
          <p:cNvSpPr/>
          <p:nvPr userDrawn="1"/>
        </p:nvSpPr>
        <p:spPr>
          <a:xfrm flipH="1" flipV="1">
            <a:off x="1679420" y="3055700"/>
            <a:ext cx="8817787" cy="45719"/>
          </a:xfrm>
          <a:prstGeom prst="rect">
            <a:avLst/>
          </a:prstGeom>
          <a:gradFill flip="none" rotWithShape="1">
            <a:gsLst>
              <a:gs pos="56000">
                <a:srgbClr val="02625B">
                  <a:alpha val="63000"/>
                </a:srgbClr>
              </a:gs>
              <a:gs pos="0">
                <a:srgbClr val="F8F8F8"/>
              </a:gs>
              <a:gs pos="100000">
                <a:srgbClr val="F8F8F8"/>
              </a:gs>
            </a:gsLst>
            <a:path path="circle">
              <a:fillToRect l="100000" t="100000"/>
            </a:path>
            <a:tileRect r="-100000" b="-100000"/>
          </a:gra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3D5A620D-75AC-43BC-84BD-50DD84AF0634}"/>
              </a:ext>
            </a:extLst>
          </p:cNvPr>
          <p:cNvSpPr/>
          <p:nvPr userDrawn="1"/>
        </p:nvSpPr>
        <p:spPr>
          <a:xfrm>
            <a:off x="1356360" y="886261"/>
            <a:ext cx="9525000" cy="425727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21">
            <a:extLst>
              <a:ext uri="{FF2B5EF4-FFF2-40B4-BE49-F238E27FC236}">
                <a16:creationId xmlns:a16="http://schemas.microsoft.com/office/drawing/2014/main" id="{3C52CA04-341C-4C8F-90E4-F2A45701ACF1}"/>
              </a:ext>
            </a:extLst>
          </p:cNvPr>
          <p:cNvSpPr/>
          <p:nvPr userDrawn="1"/>
        </p:nvSpPr>
        <p:spPr>
          <a:xfrm>
            <a:off x="2098789" y="1936591"/>
            <a:ext cx="697202" cy="45719"/>
          </a:xfrm>
          <a:prstGeom prst="rect">
            <a:avLst/>
          </a:prstGeom>
          <a:gradFill flip="none" rotWithShape="1">
            <a:gsLst>
              <a:gs pos="0">
                <a:srgbClr val="02625B">
                  <a:alpha val="55000"/>
                </a:srgbClr>
              </a:gs>
              <a:gs pos="100000">
                <a:srgbClr val="F8F8F8"/>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16387BEF-D281-4A61-ADED-607F664349C3}"/>
              </a:ext>
            </a:extLst>
          </p:cNvPr>
          <p:cNvSpPr/>
          <p:nvPr userDrawn="1"/>
        </p:nvSpPr>
        <p:spPr>
          <a:xfrm>
            <a:off x="2207643" y="2202509"/>
            <a:ext cx="697202" cy="45719"/>
          </a:xfrm>
          <a:prstGeom prst="rect">
            <a:avLst/>
          </a:prstGeom>
          <a:gradFill flip="none" rotWithShape="1">
            <a:gsLst>
              <a:gs pos="0">
                <a:srgbClr val="02625B">
                  <a:alpha val="55000"/>
                </a:srgbClr>
              </a:gs>
              <a:gs pos="100000">
                <a:srgbClr val="F8F8F8"/>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BC4D2134-CE72-46D2-AA95-6AF640C88D6A}"/>
              </a:ext>
            </a:extLst>
          </p:cNvPr>
          <p:cNvSpPr/>
          <p:nvPr userDrawn="1"/>
        </p:nvSpPr>
        <p:spPr>
          <a:xfrm flipH="1">
            <a:off x="9401875" y="4170979"/>
            <a:ext cx="697202" cy="45719"/>
          </a:xfrm>
          <a:prstGeom prst="rect">
            <a:avLst/>
          </a:prstGeom>
          <a:gradFill flip="none" rotWithShape="1">
            <a:gsLst>
              <a:gs pos="0">
                <a:srgbClr val="02625B">
                  <a:alpha val="55000"/>
                </a:srgbClr>
              </a:gs>
              <a:gs pos="100000">
                <a:srgbClr val="F8F8F8"/>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2E42AD31-F5C5-4551-A773-B06AB3BA712A}"/>
              </a:ext>
            </a:extLst>
          </p:cNvPr>
          <p:cNvSpPr/>
          <p:nvPr userDrawn="1"/>
        </p:nvSpPr>
        <p:spPr>
          <a:xfrm flipH="1">
            <a:off x="9279283" y="3878512"/>
            <a:ext cx="697202" cy="45719"/>
          </a:xfrm>
          <a:prstGeom prst="rect">
            <a:avLst/>
          </a:prstGeom>
          <a:gradFill flip="none" rotWithShape="1">
            <a:gsLst>
              <a:gs pos="0">
                <a:srgbClr val="02625B">
                  <a:alpha val="55000"/>
                </a:srgbClr>
              </a:gs>
              <a:gs pos="100000">
                <a:srgbClr val="F8F8F8"/>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a:extLst>
              <a:ext uri="{FF2B5EF4-FFF2-40B4-BE49-F238E27FC236}">
                <a16:creationId xmlns:a16="http://schemas.microsoft.com/office/drawing/2014/main" id="{3B63CE8C-9B87-4CAA-9060-6802780E4209}"/>
              </a:ext>
            </a:extLst>
          </p:cNvPr>
          <p:cNvGrpSpPr/>
          <p:nvPr userDrawn="1"/>
        </p:nvGrpSpPr>
        <p:grpSpPr>
          <a:xfrm flipH="1">
            <a:off x="4269356" y="4035338"/>
            <a:ext cx="7941725" cy="2824959"/>
            <a:chOff x="0" y="-53785"/>
            <a:chExt cx="7941725" cy="6882939"/>
          </a:xfrm>
          <a:effectLst>
            <a:outerShdw blurRad="190500" dist="63500" dir="16200000" rotWithShape="0">
              <a:prstClr val="black">
                <a:alpha val="10000"/>
              </a:prstClr>
            </a:outerShdw>
          </a:effectLst>
        </p:grpSpPr>
        <p:sp>
          <p:nvSpPr>
            <p:cNvPr id="27" name="等腰三角形 26">
              <a:extLst>
                <a:ext uri="{FF2B5EF4-FFF2-40B4-BE49-F238E27FC236}">
                  <a16:creationId xmlns:a16="http://schemas.microsoft.com/office/drawing/2014/main" id="{D55105A6-5337-48C5-A178-C6F4645914A4}"/>
                </a:ext>
              </a:extLst>
            </p:cNvPr>
            <p:cNvSpPr/>
            <p:nvPr/>
          </p:nvSpPr>
          <p:spPr>
            <a:xfrm rot="5400000">
              <a:off x="66368" y="-100808"/>
              <a:ext cx="6858000" cy="6990736"/>
            </a:xfrm>
            <a:prstGeom prst="triangle">
              <a:avLst>
                <a:gd name="adj" fmla="val 502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28" name="矩形 27">
              <a:extLst>
                <a:ext uri="{FF2B5EF4-FFF2-40B4-BE49-F238E27FC236}">
                  <a16:creationId xmlns:a16="http://schemas.microsoft.com/office/drawing/2014/main" id="{8DBCFDBB-6EE0-4CA3-8FB3-E21A399008C0}"/>
                </a:ext>
              </a:extLst>
            </p:cNvPr>
            <p:cNvSpPr/>
            <p:nvPr/>
          </p:nvSpPr>
          <p:spPr>
            <a:xfrm rot="16200000">
              <a:off x="-3226215" y="3218200"/>
              <a:ext cx="6858007" cy="363901"/>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29" name="等腰三角形 28">
              <a:extLst>
                <a:ext uri="{FF2B5EF4-FFF2-40B4-BE49-F238E27FC236}">
                  <a16:creationId xmlns:a16="http://schemas.microsoft.com/office/drawing/2014/main" id="{8B2FB3B9-B7A6-4995-997A-CF87A47ACBF1}"/>
                </a:ext>
              </a:extLst>
            </p:cNvPr>
            <p:cNvSpPr/>
            <p:nvPr/>
          </p:nvSpPr>
          <p:spPr>
            <a:xfrm rot="5400000">
              <a:off x="1017354" y="-120150"/>
              <a:ext cx="6858005" cy="6990736"/>
            </a:xfrm>
            <a:prstGeom prst="triangle">
              <a:avLst>
                <a:gd name="adj" fmla="val 50215"/>
              </a:avLst>
            </a:prstGeom>
            <a:blipFill dpi="0" rotWithShape="1">
              <a:blip r:embed="rId4" cstate="email">
                <a:alphaModFix amt="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grpSp>
      <p:grpSp>
        <p:nvGrpSpPr>
          <p:cNvPr id="30" name="组合 29">
            <a:extLst>
              <a:ext uri="{FF2B5EF4-FFF2-40B4-BE49-F238E27FC236}">
                <a16:creationId xmlns:a16="http://schemas.microsoft.com/office/drawing/2014/main" id="{9C8112D6-A8AD-46BC-B83A-289A5099965C}"/>
              </a:ext>
            </a:extLst>
          </p:cNvPr>
          <p:cNvGrpSpPr/>
          <p:nvPr userDrawn="1"/>
        </p:nvGrpSpPr>
        <p:grpSpPr>
          <a:xfrm>
            <a:off x="-29053" y="4017678"/>
            <a:ext cx="7035482" cy="2873202"/>
            <a:chOff x="-19398" y="-122533"/>
            <a:chExt cx="7035482" cy="6946094"/>
          </a:xfrm>
          <a:effectLst>
            <a:outerShdw blurRad="190500" dist="63500" dir="16200000" rotWithShape="0">
              <a:prstClr val="black">
                <a:alpha val="10000"/>
              </a:prstClr>
            </a:outerShdw>
          </a:effectLst>
        </p:grpSpPr>
        <p:sp>
          <p:nvSpPr>
            <p:cNvPr id="31" name="等腰三角形 30">
              <a:extLst>
                <a:ext uri="{FF2B5EF4-FFF2-40B4-BE49-F238E27FC236}">
                  <a16:creationId xmlns:a16="http://schemas.microsoft.com/office/drawing/2014/main" id="{832CCA7F-4335-46DE-AA71-9F7E1130BFE7}"/>
                </a:ext>
              </a:extLst>
            </p:cNvPr>
            <p:cNvSpPr/>
            <p:nvPr/>
          </p:nvSpPr>
          <p:spPr>
            <a:xfrm rot="5400000">
              <a:off x="56669" y="-110506"/>
              <a:ext cx="6858000" cy="7010133"/>
            </a:xfrm>
            <a:prstGeom prst="triangle">
              <a:avLst>
                <a:gd name="adj" fmla="val 502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32" name="矩形 31">
              <a:extLst>
                <a:ext uri="{FF2B5EF4-FFF2-40B4-BE49-F238E27FC236}">
                  <a16:creationId xmlns:a16="http://schemas.microsoft.com/office/drawing/2014/main" id="{FD144A62-7B73-47E7-BB7C-749D1E8BEC93}"/>
                </a:ext>
              </a:extLst>
            </p:cNvPr>
            <p:cNvSpPr/>
            <p:nvPr/>
          </p:nvSpPr>
          <p:spPr>
            <a:xfrm rot="16200000">
              <a:off x="-3194053" y="3165260"/>
              <a:ext cx="6730634" cy="363901"/>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33" name="等腰三角形 32">
              <a:extLst>
                <a:ext uri="{FF2B5EF4-FFF2-40B4-BE49-F238E27FC236}">
                  <a16:creationId xmlns:a16="http://schemas.microsoft.com/office/drawing/2014/main" id="{A5700152-3C94-493A-BA17-F2B21D66B39A}"/>
                </a:ext>
              </a:extLst>
            </p:cNvPr>
            <p:cNvSpPr/>
            <p:nvPr/>
          </p:nvSpPr>
          <p:spPr>
            <a:xfrm rot="5400000">
              <a:off x="78729" y="-201887"/>
              <a:ext cx="6858002" cy="7016709"/>
            </a:xfrm>
            <a:prstGeom prst="triangle">
              <a:avLst>
                <a:gd name="adj" fmla="val 50215"/>
              </a:avLst>
            </a:prstGeom>
            <a:blipFill dpi="0" rotWithShape="1">
              <a:blip r:embed="rId5" cstate="email">
                <a:alphaModFix amt="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34" name="任意多边形: 形状 33">
            <a:extLst>
              <a:ext uri="{FF2B5EF4-FFF2-40B4-BE49-F238E27FC236}">
                <a16:creationId xmlns:a16="http://schemas.microsoft.com/office/drawing/2014/main" id="{2897D64E-44DC-4A99-B0AB-611B7745EB30}"/>
              </a:ext>
            </a:extLst>
          </p:cNvPr>
          <p:cNvSpPr/>
          <p:nvPr userDrawn="1"/>
        </p:nvSpPr>
        <p:spPr>
          <a:xfrm rot="16200000">
            <a:off x="4747073" y="-588364"/>
            <a:ext cx="2647155" cy="12278028"/>
          </a:xfrm>
          <a:custGeom>
            <a:avLst/>
            <a:gdLst>
              <a:gd name="connsiteX0" fmla="*/ 0 w 2292880"/>
              <a:gd name="connsiteY0" fmla="*/ 0 h 6816609"/>
              <a:gd name="connsiteX1" fmla="*/ 2177074 w 2292880"/>
              <a:gd name="connsiteY1" fmla="*/ 3081552 h 6816609"/>
              <a:gd name="connsiteX2" fmla="*/ 2193143 w 2292880"/>
              <a:gd name="connsiteY2" fmla="*/ 3104296 h 6816609"/>
              <a:gd name="connsiteX3" fmla="*/ 2222063 w 2292880"/>
              <a:gd name="connsiteY3" fmla="*/ 3149316 h 6816609"/>
              <a:gd name="connsiteX4" fmla="*/ 2292880 w 2292880"/>
              <a:gd name="connsiteY4" fmla="*/ 3412357 h 6816609"/>
              <a:gd name="connsiteX5" fmla="*/ 2252366 w 2292880"/>
              <a:gd name="connsiteY5" fmla="*/ 3613311 h 6816609"/>
              <a:gd name="connsiteX6" fmla="*/ 2228409 w 2292880"/>
              <a:gd name="connsiteY6" fmla="*/ 3662397 h 6816609"/>
              <a:gd name="connsiteX7" fmla="*/ 2136597 w 2292880"/>
              <a:gd name="connsiteY7" fmla="*/ 3792352 h 6816609"/>
              <a:gd name="connsiteX8" fmla="*/ 0 w 2292880"/>
              <a:gd name="connsiteY8" fmla="*/ 6816609 h 681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880" h="6816609">
                <a:moveTo>
                  <a:pt x="0" y="0"/>
                </a:moveTo>
                <a:lnTo>
                  <a:pt x="2177074" y="3081552"/>
                </a:lnTo>
                <a:lnTo>
                  <a:pt x="2193143" y="3104296"/>
                </a:lnTo>
                <a:lnTo>
                  <a:pt x="2222063" y="3149316"/>
                </a:lnTo>
                <a:cubicBezTo>
                  <a:pt x="2267664" y="3230164"/>
                  <a:pt x="2292880" y="3319052"/>
                  <a:pt x="2292880" y="3412357"/>
                </a:cubicBezTo>
                <a:cubicBezTo>
                  <a:pt x="2292880" y="3482336"/>
                  <a:pt x="2278696" y="3549830"/>
                  <a:pt x="2252366" y="3613311"/>
                </a:cubicBezTo>
                <a:lnTo>
                  <a:pt x="2228409" y="3662397"/>
                </a:lnTo>
                <a:lnTo>
                  <a:pt x="2136597" y="3792352"/>
                </a:lnTo>
                <a:lnTo>
                  <a:pt x="0" y="6816609"/>
                </a:lnTo>
                <a:close/>
              </a:path>
            </a:pathLst>
          </a:custGeom>
          <a:solidFill>
            <a:schemeClr val="accent2"/>
          </a:solidFill>
          <a:ln>
            <a:noFill/>
          </a:ln>
          <a:effectLst>
            <a:outerShdw blurRad="317500" algn="ctr" rotWithShape="0">
              <a:schemeClr val="tx1">
                <a:lumMod val="85000"/>
                <a:lumOff val="15000"/>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35" name="图片 34">
            <a:extLst>
              <a:ext uri="{FF2B5EF4-FFF2-40B4-BE49-F238E27FC236}">
                <a16:creationId xmlns:a16="http://schemas.microsoft.com/office/drawing/2014/main" id="{5A8EC0D3-2D01-4360-8DC4-7159570FAB49}"/>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l="-2978" t="-2978"/>
          <a:stretch/>
        </p:blipFill>
        <p:spPr>
          <a:xfrm>
            <a:off x="5681292" y="4373929"/>
            <a:ext cx="829417" cy="829417"/>
          </a:xfrm>
          <a:prstGeom prst="rect">
            <a:avLst/>
          </a:prstGeom>
        </p:spPr>
      </p:pic>
      <p:sp>
        <p:nvSpPr>
          <p:cNvPr id="74" name="矩形 73">
            <a:extLst>
              <a:ext uri="{FF2B5EF4-FFF2-40B4-BE49-F238E27FC236}">
                <a16:creationId xmlns:a16="http://schemas.microsoft.com/office/drawing/2014/main" id="{B6DB546B-B1AE-4681-A6B4-F44E943977A9}"/>
              </a:ext>
            </a:extLst>
          </p:cNvPr>
          <p:cNvSpPr/>
          <p:nvPr userDrawn="1"/>
        </p:nvSpPr>
        <p:spPr>
          <a:xfrm rot="10800000">
            <a:off x="-12761" y="6408831"/>
            <a:ext cx="12240089" cy="450635"/>
          </a:xfrm>
          <a:prstGeom prst="rect">
            <a:avLst/>
          </a:prstGeom>
          <a:gradFill flip="none" rotWithShape="1">
            <a:gsLst>
              <a:gs pos="0">
                <a:srgbClr val="026F66">
                  <a:alpha val="21000"/>
                </a:srgbClr>
              </a:gs>
              <a:gs pos="97000">
                <a:srgbClr val="CCD6D6">
                  <a:alpha val="0"/>
                </a:srgbClr>
              </a:gs>
            </a:gsLst>
            <a:lin ang="5400000" scaled="1"/>
            <a:tileRect/>
          </a:gradFill>
          <a:ln>
            <a:noFill/>
          </a:ln>
          <a:effectLst>
            <a:outerShdw blurRad="165100" dist="50800" dir="16200000"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2" name="文本占位符 1">
            <a:extLst>
              <a:ext uri="{FF2B5EF4-FFF2-40B4-BE49-F238E27FC236}">
                <a16:creationId xmlns:a16="http://schemas.microsoft.com/office/drawing/2014/main" id="{1FE59560-41C4-4493-BF0D-4B16DBADA382}"/>
              </a:ext>
            </a:extLst>
          </p:cNvPr>
          <p:cNvSpPr>
            <a:spLocks noGrp="1"/>
          </p:cNvSpPr>
          <p:nvPr>
            <p:ph type="body" idx="10" hasCustomPrompt="1"/>
          </p:nvPr>
        </p:nvSpPr>
        <p:spPr>
          <a:xfrm>
            <a:off x="3658271" y="1417332"/>
            <a:ext cx="1777980" cy="523220"/>
          </a:xfr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b="1" spc="30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研究背景</a:t>
            </a:r>
          </a:p>
        </p:txBody>
      </p:sp>
      <p:sp>
        <p:nvSpPr>
          <p:cNvPr id="3" name="文本占位符 2">
            <a:extLst>
              <a:ext uri="{FF2B5EF4-FFF2-40B4-BE49-F238E27FC236}">
                <a16:creationId xmlns:a16="http://schemas.microsoft.com/office/drawing/2014/main" id="{9DBAA60F-3F71-465E-A5CA-E16E11EA056F}"/>
              </a:ext>
            </a:extLst>
          </p:cNvPr>
          <p:cNvSpPr>
            <a:spLocks noGrp="1"/>
          </p:cNvSpPr>
          <p:nvPr>
            <p:ph type="body" sz="quarter" idx="11" hasCustomPrompt="1"/>
          </p:nvPr>
        </p:nvSpPr>
        <p:spPr>
          <a:xfrm>
            <a:off x="3658271" y="2402184"/>
            <a:ext cx="1777979" cy="523220"/>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b="1" spc="30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研究内容</a:t>
            </a:r>
          </a:p>
        </p:txBody>
      </p:sp>
      <p:sp>
        <p:nvSpPr>
          <p:cNvPr id="12" name="文本占位符 11">
            <a:extLst>
              <a:ext uri="{FF2B5EF4-FFF2-40B4-BE49-F238E27FC236}">
                <a16:creationId xmlns:a16="http://schemas.microsoft.com/office/drawing/2014/main" id="{7361D5E8-61B1-40FE-9F07-EBD445B79E11}"/>
              </a:ext>
            </a:extLst>
          </p:cNvPr>
          <p:cNvSpPr>
            <a:spLocks noGrp="1"/>
          </p:cNvSpPr>
          <p:nvPr>
            <p:ph type="body" sz="quarter" idx="12" hasCustomPrompt="1"/>
          </p:nvPr>
        </p:nvSpPr>
        <p:spPr>
          <a:xfrm>
            <a:off x="3658271" y="3361973"/>
            <a:ext cx="1777980" cy="523220"/>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b="1" spc="30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研究结论</a:t>
            </a:r>
          </a:p>
        </p:txBody>
      </p:sp>
      <p:sp>
        <p:nvSpPr>
          <p:cNvPr id="16" name="文本占位符 15">
            <a:extLst>
              <a:ext uri="{FF2B5EF4-FFF2-40B4-BE49-F238E27FC236}">
                <a16:creationId xmlns:a16="http://schemas.microsoft.com/office/drawing/2014/main" id="{4E0E6BAD-AF2B-48ED-9404-370EE4A42AA1}"/>
              </a:ext>
            </a:extLst>
          </p:cNvPr>
          <p:cNvSpPr>
            <a:spLocks noGrp="1"/>
          </p:cNvSpPr>
          <p:nvPr>
            <p:ph type="body" sz="quarter" idx="13" hasCustomPrompt="1"/>
          </p:nvPr>
        </p:nvSpPr>
        <p:spPr>
          <a:xfrm>
            <a:off x="7632689" y="3361973"/>
            <a:ext cx="1777980" cy="523220"/>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b="1" spc="30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反思展望</a:t>
            </a:r>
          </a:p>
        </p:txBody>
      </p:sp>
      <p:sp>
        <p:nvSpPr>
          <p:cNvPr id="17" name="文本占位符 16">
            <a:extLst>
              <a:ext uri="{FF2B5EF4-FFF2-40B4-BE49-F238E27FC236}">
                <a16:creationId xmlns:a16="http://schemas.microsoft.com/office/drawing/2014/main" id="{B54CDE9A-ACFD-4C34-B407-0C31ABA5F0DE}"/>
              </a:ext>
            </a:extLst>
          </p:cNvPr>
          <p:cNvSpPr>
            <a:spLocks noGrp="1"/>
          </p:cNvSpPr>
          <p:nvPr>
            <p:ph type="body" sz="quarter" idx="14" hasCustomPrompt="1"/>
          </p:nvPr>
        </p:nvSpPr>
        <p:spPr>
          <a:xfrm>
            <a:off x="7632688" y="2402184"/>
            <a:ext cx="1777979" cy="523220"/>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b="1" spc="30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数据分析</a:t>
            </a:r>
          </a:p>
        </p:txBody>
      </p:sp>
      <p:sp>
        <p:nvSpPr>
          <p:cNvPr id="18" name="文本占位符 17">
            <a:extLst>
              <a:ext uri="{FF2B5EF4-FFF2-40B4-BE49-F238E27FC236}">
                <a16:creationId xmlns:a16="http://schemas.microsoft.com/office/drawing/2014/main" id="{35947543-2AF1-4B18-9A9F-F3DE53458DD3}"/>
              </a:ext>
            </a:extLst>
          </p:cNvPr>
          <p:cNvSpPr>
            <a:spLocks noGrp="1"/>
          </p:cNvSpPr>
          <p:nvPr>
            <p:ph type="body" sz="quarter" idx="15" hasCustomPrompt="1"/>
          </p:nvPr>
        </p:nvSpPr>
        <p:spPr>
          <a:xfrm>
            <a:off x="7632688" y="1417332"/>
            <a:ext cx="1769187" cy="523220"/>
          </a:xfrm>
          <a:prstGeom prst="rect">
            <a:avLst/>
          </a:prstGeom>
        </p:spPr>
        <p:txBody>
          <a:bodyPr vert="horz" wrap="squar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b="1" spc="30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文献综述</a:t>
            </a:r>
          </a:p>
        </p:txBody>
      </p:sp>
    </p:spTree>
    <p:extLst>
      <p:ext uri="{BB962C8B-B14F-4D97-AF65-F5344CB8AC3E}">
        <p14:creationId xmlns:p14="http://schemas.microsoft.com/office/powerpoint/2010/main" val="2529585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目录页-2">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D52F4CD8-53E5-4BA1-9E0E-3972E03A2BBE}"/>
              </a:ext>
            </a:extLst>
          </p:cNvPr>
          <p:cNvSpPr/>
          <p:nvPr userDrawn="1"/>
        </p:nvSpPr>
        <p:spPr>
          <a:xfrm>
            <a:off x="-193964" y="2160646"/>
            <a:ext cx="12565130" cy="4712594"/>
          </a:xfrm>
          <a:custGeom>
            <a:avLst/>
            <a:gdLst>
              <a:gd name="connsiteX0" fmla="*/ 0 w 12192000"/>
              <a:gd name="connsiteY0" fmla="*/ 3013307 h 4473619"/>
              <a:gd name="connsiteX1" fmla="*/ 48605 w 12192000"/>
              <a:gd name="connsiteY1" fmla="*/ 3046853 h 4473619"/>
              <a:gd name="connsiteX2" fmla="*/ 6188598 w 12192000"/>
              <a:gd name="connsiteY2" fmla="*/ 4250805 h 4473619"/>
              <a:gd name="connsiteX3" fmla="*/ 12178164 w 12192000"/>
              <a:gd name="connsiteY3" fmla="*/ 3138496 h 4473619"/>
              <a:gd name="connsiteX4" fmla="*/ 12192000 w 12192000"/>
              <a:gd name="connsiteY4" fmla="*/ 3130067 h 4473619"/>
              <a:gd name="connsiteX5" fmla="*/ 12192000 w 12192000"/>
              <a:gd name="connsiteY5" fmla="*/ 4473619 h 4473619"/>
              <a:gd name="connsiteX6" fmla="*/ 0 w 12192000"/>
              <a:gd name="connsiteY6" fmla="*/ 4473619 h 4473619"/>
              <a:gd name="connsiteX7" fmla="*/ 6188598 w 12192000"/>
              <a:gd name="connsiteY7" fmla="*/ 0 h 4473619"/>
              <a:gd name="connsiteX8" fmla="*/ 12178164 w 12192000"/>
              <a:gd name="connsiteY8" fmla="*/ 1112309 h 4473619"/>
              <a:gd name="connsiteX9" fmla="*/ 12192000 w 12192000"/>
              <a:gd name="connsiteY9" fmla="*/ 1120738 h 4473619"/>
              <a:gd name="connsiteX10" fmla="*/ 12192000 w 12192000"/>
              <a:gd name="connsiteY10" fmla="*/ 3130066 h 4473619"/>
              <a:gd name="connsiteX11" fmla="*/ 12178164 w 12192000"/>
              <a:gd name="connsiteY11" fmla="*/ 3138495 h 4473619"/>
              <a:gd name="connsiteX12" fmla="*/ 6188598 w 12192000"/>
              <a:gd name="connsiteY12" fmla="*/ 4250804 h 4473619"/>
              <a:gd name="connsiteX13" fmla="*/ 48605 w 12192000"/>
              <a:gd name="connsiteY13" fmla="*/ 3046852 h 4473619"/>
              <a:gd name="connsiteX14" fmla="*/ 0 w 12192000"/>
              <a:gd name="connsiteY14" fmla="*/ 3013306 h 4473619"/>
              <a:gd name="connsiteX15" fmla="*/ 0 w 12192000"/>
              <a:gd name="connsiteY15" fmla="*/ 1237498 h 4473619"/>
              <a:gd name="connsiteX16" fmla="*/ 48605 w 12192000"/>
              <a:gd name="connsiteY16" fmla="*/ 1203952 h 4473619"/>
              <a:gd name="connsiteX17" fmla="*/ 6188598 w 12192000"/>
              <a:gd name="connsiteY17" fmla="*/ 0 h 447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4473619">
                <a:moveTo>
                  <a:pt x="0" y="3013307"/>
                </a:moveTo>
                <a:lnTo>
                  <a:pt x="48605" y="3046853"/>
                </a:lnTo>
                <a:cubicBezTo>
                  <a:pt x="1148698" y="3759220"/>
                  <a:pt x="3484661" y="4250805"/>
                  <a:pt x="6188598" y="4250805"/>
                </a:cubicBezTo>
                <a:cubicBezTo>
                  <a:pt x="8774972" y="4250805"/>
                  <a:pt x="11024675" y="3801037"/>
                  <a:pt x="12178164" y="3138496"/>
                </a:cubicBezTo>
                <a:lnTo>
                  <a:pt x="12192000" y="3130067"/>
                </a:lnTo>
                <a:lnTo>
                  <a:pt x="12192000" y="4473619"/>
                </a:lnTo>
                <a:lnTo>
                  <a:pt x="0" y="4473619"/>
                </a:lnTo>
                <a:close/>
                <a:moveTo>
                  <a:pt x="6188598" y="0"/>
                </a:moveTo>
                <a:cubicBezTo>
                  <a:pt x="8774972" y="0"/>
                  <a:pt x="11024675" y="449768"/>
                  <a:pt x="12178164" y="1112309"/>
                </a:cubicBezTo>
                <a:lnTo>
                  <a:pt x="12192000" y="1120738"/>
                </a:lnTo>
                <a:lnTo>
                  <a:pt x="12192000" y="3130066"/>
                </a:lnTo>
                <a:lnTo>
                  <a:pt x="12178164" y="3138495"/>
                </a:lnTo>
                <a:cubicBezTo>
                  <a:pt x="11024675" y="3801036"/>
                  <a:pt x="8774972" y="4250804"/>
                  <a:pt x="6188598" y="4250804"/>
                </a:cubicBezTo>
                <a:cubicBezTo>
                  <a:pt x="3484661" y="4250804"/>
                  <a:pt x="1148698" y="3759219"/>
                  <a:pt x="48605" y="3046852"/>
                </a:cubicBezTo>
                <a:lnTo>
                  <a:pt x="0" y="3013306"/>
                </a:lnTo>
                <a:lnTo>
                  <a:pt x="0" y="1237498"/>
                </a:lnTo>
                <a:lnTo>
                  <a:pt x="48605" y="1203952"/>
                </a:lnTo>
                <a:cubicBezTo>
                  <a:pt x="1148698" y="491585"/>
                  <a:pt x="3484661" y="0"/>
                  <a:pt x="6188598" y="0"/>
                </a:cubicBezTo>
                <a:close/>
              </a:path>
            </a:pathLst>
          </a:custGeom>
          <a:blipFill dpi="0" rotWithShape="1">
            <a:blip r:embed="rId2" cstate="email">
              <a:alphaModFix amt="60000"/>
              <a:extLst>
                <a:ext uri="{28A0092B-C50C-407E-A947-70E740481C1C}">
                  <a14:useLocalDpi xmlns:a14="http://schemas.microsoft.com/office/drawing/2010/main"/>
                </a:ext>
              </a:extLst>
            </a:blip>
            <a:srcRect/>
            <a:stretch>
              <a:fillRect l="1471" t="1237" r="12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形状 4">
            <a:extLst>
              <a:ext uri="{FF2B5EF4-FFF2-40B4-BE49-F238E27FC236}">
                <a16:creationId xmlns:a16="http://schemas.microsoft.com/office/drawing/2014/main" id="{38A0EF94-2360-4837-B991-039C53C258A6}"/>
              </a:ext>
            </a:extLst>
          </p:cNvPr>
          <p:cNvSpPr/>
          <p:nvPr userDrawn="1"/>
        </p:nvSpPr>
        <p:spPr>
          <a:xfrm>
            <a:off x="-193964" y="2384381"/>
            <a:ext cx="12565129" cy="4473619"/>
          </a:xfrm>
          <a:custGeom>
            <a:avLst/>
            <a:gdLst>
              <a:gd name="connsiteX0" fmla="*/ 0 w 12192000"/>
              <a:gd name="connsiteY0" fmla="*/ 3013307 h 4473619"/>
              <a:gd name="connsiteX1" fmla="*/ 48605 w 12192000"/>
              <a:gd name="connsiteY1" fmla="*/ 3046853 h 4473619"/>
              <a:gd name="connsiteX2" fmla="*/ 6188598 w 12192000"/>
              <a:gd name="connsiteY2" fmla="*/ 4250805 h 4473619"/>
              <a:gd name="connsiteX3" fmla="*/ 12178164 w 12192000"/>
              <a:gd name="connsiteY3" fmla="*/ 3138496 h 4473619"/>
              <a:gd name="connsiteX4" fmla="*/ 12192000 w 12192000"/>
              <a:gd name="connsiteY4" fmla="*/ 3130067 h 4473619"/>
              <a:gd name="connsiteX5" fmla="*/ 12192000 w 12192000"/>
              <a:gd name="connsiteY5" fmla="*/ 4473619 h 4473619"/>
              <a:gd name="connsiteX6" fmla="*/ 0 w 12192000"/>
              <a:gd name="connsiteY6" fmla="*/ 4473619 h 4473619"/>
              <a:gd name="connsiteX7" fmla="*/ 6188598 w 12192000"/>
              <a:gd name="connsiteY7" fmla="*/ 0 h 4473619"/>
              <a:gd name="connsiteX8" fmla="*/ 12178164 w 12192000"/>
              <a:gd name="connsiteY8" fmla="*/ 1112309 h 4473619"/>
              <a:gd name="connsiteX9" fmla="*/ 12192000 w 12192000"/>
              <a:gd name="connsiteY9" fmla="*/ 1120738 h 4473619"/>
              <a:gd name="connsiteX10" fmla="*/ 12192000 w 12192000"/>
              <a:gd name="connsiteY10" fmla="*/ 3130066 h 4473619"/>
              <a:gd name="connsiteX11" fmla="*/ 12178164 w 12192000"/>
              <a:gd name="connsiteY11" fmla="*/ 3138495 h 4473619"/>
              <a:gd name="connsiteX12" fmla="*/ 6188598 w 12192000"/>
              <a:gd name="connsiteY12" fmla="*/ 4250804 h 4473619"/>
              <a:gd name="connsiteX13" fmla="*/ 48605 w 12192000"/>
              <a:gd name="connsiteY13" fmla="*/ 3046852 h 4473619"/>
              <a:gd name="connsiteX14" fmla="*/ 0 w 12192000"/>
              <a:gd name="connsiteY14" fmla="*/ 3013306 h 4473619"/>
              <a:gd name="connsiteX15" fmla="*/ 0 w 12192000"/>
              <a:gd name="connsiteY15" fmla="*/ 1237498 h 4473619"/>
              <a:gd name="connsiteX16" fmla="*/ 48605 w 12192000"/>
              <a:gd name="connsiteY16" fmla="*/ 1203952 h 4473619"/>
              <a:gd name="connsiteX17" fmla="*/ 6188598 w 12192000"/>
              <a:gd name="connsiteY17" fmla="*/ 0 h 447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4473619">
                <a:moveTo>
                  <a:pt x="0" y="3013307"/>
                </a:moveTo>
                <a:lnTo>
                  <a:pt x="48605" y="3046853"/>
                </a:lnTo>
                <a:cubicBezTo>
                  <a:pt x="1148698" y="3759220"/>
                  <a:pt x="3484661" y="4250805"/>
                  <a:pt x="6188598" y="4250805"/>
                </a:cubicBezTo>
                <a:cubicBezTo>
                  <a:pt x="8774972" y="4250805"/>
                  <a:pt x="11024675" y="3801037"/>
                  <a:pt x="12178164" y="3138496"/>
                </a:cubicBezTo>
                <a:lnTo>
                  <a:pt x="12192000" y="3130067"/>
                </a:lnTo>
                <a:lnTo>
                  <a:pt x="12192000" y="4473619"/>
                </a:lnTo>
                <a:lnTo>
                  <a:pt x="0" y="4473619"/>
                </a:lnTo>
                <a:close/>
                <a:moveTo>
                  <a:pt x="6188598" y="0"/>
                </a:moveTo>
                <a:cubicBezTo>
                  <a:pt x="8774972" y="0"/>
                  <a:pt x="11024675" y="449768"/>
                  <a:pt x="12178164" y="1112309"/>
                </a:cubicBezTo>
                <a:lnTo>
                  <a:pt x="12192000" y="1120738"/>
                </a:lnTo>
                <a:lnTo>
                  <a:pt x="12192000" y="3130066"/>
                </a:lnTo>
                <a:lnTo>
                  <a:pt x="12178164" y="3138495"/>
                </a:lnTo>
                <a:cubicBezTo>
                  <a:pt x="11024675" y="3801036"/>
                  <a:pt x="8774972" y="4250804"/>
                  <a:pt x="6188598" y="4250804"/>
                </a:cubicBezTo>
                <a:cubicBezTo>
                  <a:pt x="3484661" y="4250804"/>
                  <a:pt x="1148698" y="3759219"/>
                  <a:pt x="48605" y="3046852"/>
                </a:cubicBezTo>
                <a:lnTo>
                  <a:pt x="0" y="3013306"/>
                </a:lnTo>
                <a:lnTo>
                  <a:pt x="0" y="1237498"/>
                </a:lnTo>
                <a:lnTo>
                  <a:pt x="48605" y="1203952"/>
                </a:lnTo>
                <a:cubicBezTo>
                  <a:pt x="1148698" y="491585"/>
                  <a:pt x="3484661" y="0"/>
                  <a:pt x="6188598" y="0"/>
                </a:cubicBezTo>
                <a:close/>
              </a:path>
            </a:pathLst>
          </a:custGeom>
          <a:blipFill dpi="0" rotWithShape="1">
            <a:blip r:embed="rId3" cstate="email">
              <a:alphaModFix amt="16000"/>
              <a:extLst>
                <a:ext uri="{28A0092B-C50C-407E-A947-70E740481C1C}">
                  <a14:useLocalDpi xmlns:a14="http://schemas.microsoft.com/office/drawing/2010/main"/>
                </a:ext>
              </a:extLst>
            </a:blip>
            <a:srcRect/>
            <a:stretch>
              <a:fillRect l="1471" t="1237" r="12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6" name="任意多边形: 形状 5">
            <a:extLst>
              <a:ext uri="{FF2B5EF4-FFF2-40B4-BE49-F238E27FC236}">
                <a16:creationId xmlns:a16="http://schemas.microsoft.com/office/drawing/2014/main" id="{2BC1F5E4-717C-404A-814E-B4EE485007B7}"/>
              </a:ext>
            </a:extLst>
          </p:cNvPr>
          <p:cNvSpPr/>
          <p:nvPr userDrawn="1"/>
        </p:nvSpPr>
        <p:spPr>
          <a:xfrm>
            <a:off x="-37376" y="7155"/>
            <a:ext cx="12266752" cy="3621880"/>
          </a:xfrm>
          <a:custGeom>
            <a:avLst/>
            <a:gdLst>
              <a:gd name="connsiteX0" fmla="*/ 0 w 12192000"/>
              <a:gd name="connsiteY0" fmla="*/ 0 h 3621880"/>
              <a:gd name="connsiteX1" fmla="*/ 12192000 w 12192000"/>
              <a:gd name="connsiteY1" fmla="*/ 0 h 3621880"/>
              <a:gd name="connsiteX2" fmla="*/ 12192000 w 12192000"/>
              <a:gd name="connsiteY2" fmla="*/ 3505120 h 3621880"/>
              <a:gd name="connsiteX3" fmla="*/ 12178164 w 12192000"/>
              <a:gd name="connsiteY3" fmla="*/ 3496691 h 3621880"/>
              <a:gd name="connsiteX4" fmla="*/ 6188598 w 12192000"/>
              <a:gd name="connsiteY4" fmla="*/ 2384382 h 3621880"/>
              <a:gd name="connsiteX5" fmla="*/ 48605 w 12192000"/>
              <a:gd name="connsiteY5" fmla="*/ 3588334 h 3621880"/>
              <a:gd name="connsiteX6" fmla="*/ 0 w 12192000"/>
              <a:gd name="connsiteY6" fmla="*/ 3621880 h 3621880"/>
              <a:gd name="connsiteX7" fmla="*/ 0 w 12192000"/>
              <a:gd name="connsiteY7" fmla="*/ 0 h 362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21880">
                <a:moveTo>
                  <a:pt x="0" y="0"/>
                </a:moveTo>
                <a:lnTo>
                  <a:pt x="12192000" y="0"/>
                </a:lnTo>
                <a:lnTo>
                  <a:pt x="12192000" y="3505120"/>
                </a:lnTo>
                <a:lnTo>
                  <a:pt x="12178164" y="3496691"/>
                </a:lnTo>
                <a:cubicBezTo>
                  <a:pt x="11024675" y="2834150"/>
                  <a:pt x="8774972" y="2384382"/>
                  <a:pt x="6188598" y="2384382"/>
                </a:cubicBezTo>
                <a:cubicBezTo>
                  <a:pt x="3484661" y="2384382"/>
                  <a:pt x="1148698" y="2875967"/>
                  <a:pt x="48605" y="3588334"/>
                </a:cubicBezTo>
                <a:lnTo>
                  <a:pt x="0" y="3621880"/>
                </a:lnTo>
                <a:lnTo>
                  <a:pt x="0" y="0"/>
                </a:lnTo>
                <a:close/>
              </a:path>
            </a:pathLst>
          </a:custGeom>
          <a:solidFill>
            <a:schemeClr val="accent1">
              <a:alpha val="90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7" name="等腰三角形 6">
            <a:extLst>
              <a:ext uri="{FF2B5EF4-FFF2-40B4-BE49-F238E27FC236}">
                <a16:creationId xmlns:a16="http://schemas.microsoft.com/office/drawing/2014/main" id="{191B1A06-2407-42B8-A14C-A22532033305}"/>
              </a:ext>
            </a:extLst>
          </p:cNvPr>
          <p:cNvSpPr/>
          <p:nvPr userDrawn="1"/>
        </p:nvSpPr>
        <p:spPr>
          <a:xfrm rot="16200000">
            <a:off x="4164262" y="845140"/>
            <a:ext cx="277000" cy="229413"/>
          </a:xfrm>
          <a:prstGeom prst="triangle">
            <a:avLst/>
          </a:prstGeom>
          <a:solidFill>
            <a:srgbClr val="D5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dirty="0">
              <a:ln>
                <a:noFill/>
              </a:ln>
              <a:solidFill>
                <a:srgbClr val="D5DDDD"/>
              </a:solidFill>
              <a:effectLst/>
              <a:uLnTx/>
              <a:uFillTx/>
              <a:latin typeface="微软雅黑 Light" panose="020B0502040204020203" pitchFamily="34" charset="-122"/>
              <a:ea typeface="微软雅黑 Light" panose="020B0502040204020203" pitchFamily="34" charset="-122"/>
              <a:cs typeface="+mn-cs"/>
            </a:endParaRPr>
          </a:p>
        </p:txBody>
      </p:sp>
      <p:sp>
        <p:nvSpPr>
          <p:cNvPr id="8" name="等腰三角形 7">
            <a:extLst>
              <a:ext uri="{FF2B5EF4-FFF2-40B4-BE49-F238E27FC236}">
                <a16:creationId xmlns:a16="http://schemas.microsoft.com/office/drawing/2014/main" id="{C923C7D7-091A-4EBD-B32D-0DD03E6531FA}"/>
              </a:ext>
            </a:extLst>
          </p:cNvPr>
          <p:cNvSpPr/>
          <p:nvPr userDrawn="1"/>
        </p:nvSpPr>
        <p:spPr>
          <a:xfrm rot="5400000" flipH="1">
            <a:off x="7759460" y="833231"/>
            <a:ext cx="277000" cy="229413"/>
          </a:xfrm>
          <a:prstGeom prst="triangle">
            <a:avLst/>
          </a:prstGeom>
          <a:solidFill>
            <a:srgbClr val="D5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dirty="0">
              <a:ln>
                <a:noFill/>
              </a:ln>
              <a:solidFill>
                <a:srgbClr val="D5DDDD"/>
              </a:solidFill>
              <a:effectLst/>
              <a:uLnTx/>
              <a:uFillTx/>
              <a:latin typeface="微软雅黑 Light" panose="020B0502040204020203" pitchFamily="34" charset="-122"/>
              <a:ea typeface="微软雅黑 Light" panose="020B0502040204020203" pitchFamily="34" charset="-122"/>
              <a:cs typeface="+mn-cs"/>
            </a:endParaRPr>
          </a:p>
        </p:txBody>
      </p:sp>
      <p:sp>
        <p:nvSpPr>
          <p:cNvPr id="33" name="矩形 32">
            <a:extLst>
              <a:ext uri="{FF2B5EF4-FFF2-40B4-BE49-F238E27FC236}">
                <a16:creationId xmlns:a16="http://schemas.microsoft.com/office/drawing/2014/main" id="{46E9C611-279D-4D10-AA79-D82010583DF0}"/>
              </a:ext>
            </a:extLst>
          </p:cNvPr>
          <p:cNvSpPr/>
          <p:nvPr userDrawn="1"/>
        </p:nvSpPr>
        <p:spPr>
          <a:xfrm>
            <a:off x="3629311" y="-41236"/>
            <a:ext cx="4933379" cy="1359890"/>
          </a:xfrm>
          <a:prstGeom prst="rect">
            <a:avLst/>
          </a:prstGeom>
          <a:noFill/>
          <a:ln w="38100">
            <a:solidFill>
              <a:srgbClr val="D5DD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grpSp>
        <p:nvGrpSpPr>
          <p:cNvPr id="34" name="组合 33">
            <a:extLst>
              <a:ext uri="{FF2B5EF4-FFF2-40B4-BE49-F238E27FC236}">
                <a16:creationId xmlns:a16="http://schemas.microsoft.com/office/drawing/2014/main" id="{F6CAA161-AF67-4017-95A9-696BC5823B2B}"/>
              </a:ext>
            </a:extLst>
          </p:cNvPr>
          <p:cNvGrpSpPr/>
          <p:nvPr userDrawn="1"/>
        </p:nvGrpSpPr>
        <p:grpSpPr>
          <a:xfrm>
            <a:off x="4413108" y="126289"/>
            <a:ext cx="3365784" cy="968975"/>
            <a:chOff x="4849183" y="439251"/>
            <a:chExt cx="3365784" cy="968975"/>
          </a:xfrm>
        </p:grpSpPr>
        <p:sp>
          <p:nvSpPr>
            <p:cNvPr id="35" name="文本框 34">
              <a:extLst>
                <a:ext uri="{FF2B5EF4-FFF2-40B4-BE49-F238E27FC236}">
                  <a16:creationId xmlns:a16="http://schemas.microsoft.com/office/drawing/2014/main" id="{C530B760-0EFF-4C87-BCF7-484AAAB603FD}"/>
                </a:ext>
              </a:extLst>
            </p:cNvPr>
            <p:cNvSpPr txBox="1"/>
            <p:nvPr/>
          </p:nvSpPr>
          <p:spPr>
            <a:xfrm>
              <a:off x="4849183" y="439251"/>
              <a:ext cx="3365784" cy="64633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D5DDDD"/>
                  </a:solidFill>
                  <a:effectLst/>
                  <a:uLnTx/>
                  <a:uFillTx/>
                  <a:latin typeface="微软雅黑 Light" panose="020B0502040204020203" pitchFamily="34" charset="-122"/>
                  <a:ea typeface="微软雅黑 Light" panose="020B0502040204020203" pitchFamily="34" charset="-122"/>
                  <a:cs typeface="+mn-cs"/>
                </a:rPr>
                <a:t>西</a:t>
              </a:r>
              <a:r>
                <a:rPr kumimoji="0" lang="zh-CN" altLang="en-US" sz="3600" b="0" i="0" u="none" strike="noStrike" kern="1200" cap="none" spc="0" normalizeH="0" baseline="0" noProof="0" dirty="0">
                  <a:ln>
                    <a:noFill/>
                  </a:ln>
                  <a:solidFill>
                    <a:srgbClr val="D5DDDD"/>
                  </a:solidFill>
                  <a:effectLst/>
                  <a:uLnTx/>
                  <a:uFillTx/>
                  <a:latin typeface="微软雅黑 Light" panose="020B0502040204020203" pitchFamily="34" charset="-122"/>
                  <a:ea typeface="微软雅黑 Light" panose="020B0502040204020203" pitchFamily="34" charset="-122"/>
                  <a:cs typeface="+mn-cs"/>
                </a:rPr>
                <a:t> </a:t>
              </a:r>
              <a:r>
                <a:rPr kumimoji="0" lang="zh-CN" altLang="en-US" sz="3200" b="0" i="0" u="none" strike="noStrike" kern="1200" cap="none" spc="0" normalizeH="0" baseline="0" noProof="0" dirty="0">
                  <a:ln>
                    <a:noFill/>
                  </a:ln>
                  <a:solidFill>
                    <a:srgbClr val="D5DDDD"/>
                  </a:solidFill>
                  <a:effectLst/>
                  <a:uLnTx/>
                  <a:uFillTx/>
                  <a:latin typeface="微软雅黑 Light" panose="020B0502040204020203" pitchFamily="34" charset="-122"/>
                  <a:ea typeface="微软雅黑 Light" panose="020B0502040204020203" pitchFamily="34" charset="-122"/>
                  <a:cs typeface="+mn-cs"/>
                </a:rPr>
                <a:t>学 海 路</a:t>
              </a:r>
              <a:r>
                <a:rPr kumimoji="0" lang="zh-CN" altLang="en-US" sz="3600" b="0" i="0" u="none" strike="noStrike" kern="1200" cap="none" spc="0" normalizeH="0" baseline="0" noProof="0" dirty="0">
                  <a:ln>
                    <a:noFill/>
                  </a:ln>
                  <a:solidFill>
                    <a:srgbClr val="D5DDDD"/>
                  </a:solidFill>
                  <a:effectLst/>
                  <a:uLnTx/>
                  <a:uFillTx/>
                  <a:latin typeface="微软雅黑 Light" panose="020B0502040204020203" pitchFamily="34" charset="-122"/>
                  <a:ea typeface="微软雅黑 Light" panose="020B0502040204020203" pitchFamily="34" charset="-122"/>
                  <a:cs typeface="+mn-cs"/>
                </a:rPr>
                <a:t> </a:t>
              </a:r>
              <a:r>
                <a:rPr kumimoji="0" lang="zh-CN" altLang="en-US" sz="1600" b="0" i="0" u="none" strike="noStrike" kern="1200" cap="none" spc="0" normalizeH="0" baseline="0" noProof="0" dirty="0">
                  <a:ln>
                    <a:noFill/>
                  </a:ln>
                  <a:solidFill>
                    <a:srgbClr val="D5DDDD"/>
                  </a:solidFill>
                  <a:effectLst/>
                  <a:uLnTx/>
                  <a:uFillTx/>
                  <a:latin typeface="微软雅黑 Light" panose="020B0502040204020203" pitchFamily="34" charset="-122"/>
                  <a:ea typeface="微软雅黑 Light" panose="020B0502040204020203" pitchFamily="34" charset="-122"/>
                  <a:cs typeface="+mn-cs"/>
                </a:rPr>
                <a:t>东</a:t>
              </a:r>
              <a:endParaRPr kumimoji="0" lang="zh-CN" altLang="en-US" sz="4800" b="0" i="0" u="none" strike="noStrike" kern="1200" cap="none" spc="0" normalizeH="0" baseline="0" noProof="0" dirty="0">
                <a:ln>
                  <a:noFill/>
                </a:ln>
                <a:solidFill>
                  <a:srgbClr val="D5DDDD"/>
                </a:solidFill>
                <a:effectLst/>
                <a:uLnTx/>
                <a:uFillTx/>
                <a:latin typeface="微软雅黑 Light" panose="020B0502040204020203" pitchFamily="34" charset="-122"/>
                <a:ea typeface="微软雅黑 Light" panose="020B0502040204020203" pitchFamily="34" charset="-122"/>
                <a:cs typeface="+mn-cs"/>
              </a:endParaRPr>
            </a:p>
          </p:txBody>
        </p:sp>
        <p:sp>
          <p:nvSpPr>
            <p:cNvPr id="36" name="文本框 35">
              <a:extLst>
                <a:ext uri="{FF2B5EF4-FFF2-40B4-BE49-F238E27FC236}">
                  <a16:creationId xmlns:a16="http://schemas.microsoft.com/office/drawing/2014/main" id="{0D58F276-EE9E-4F3C-91B9-0DEBE94B25E0}"/>
                </a:ext>
              </a:extLst>
            </p:cNvPr>
            <p:cNvSpPr txBox="1"/>
            <p:nvPr/>
          </p:nvSpPr>
          <p:spPr>
            <a:xfrm>
              <a:off x="5756067" y="1173667"/>
              <a:ext cx="1543187" cy="215444"/>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D5DDDD"/>
                  </a:solidFill>
                  <a:effectLst>
                    <a:glow>
                      <a:srgbClr val="026F66"/>
                    </a:glow>
                  </a:effectLst>
                  <a:uLnTx/>
                  <a:uFillTx/>
                  <a:latin typeface="微软雅黑" panose="020B0503020204020204" pitchFamily="34" charset="-122"/>
                  <a:ea typeface="微软雅黑" panose="020B0503020204020204" pitchFamily="34" charset="-122"/>
                  <a:cs typeface="+mn-cs"/>
                </a:rPr>
                <a:t>Xue Hai </a:t>
              </a:r>
              <a:r>
                <a:rPr kumimoji="0" lang="en-US" altLang="zh-CN" sz="1200" b="0" i="0" u="none" strike="noStrike" kern="1200" cap="none" spc="0" normalizeH="0" baseline="0" noProof="0" dirty="0">
                  <a:ln>
                    <a:noFill/>
                  </a:ln>
                  <a:solidFill>
                    <a:srgbClr val="D5DDDD"/>
                  </a:solidFill>
                  <a:effectLst>
                    <a:glow>
                      <a:srgbClr val="026F66"/>
                    </a:glow>
                  </a:effectLst>
                  <a:uLnTx/>
                  <a:uFillTx/>
                  <a:latin typeface="微软雅黑" panose="020B0503020204020204" pitchFamily="34" charset="-122"/>
                  <a:ea typeface="微软雅黑" panose="020B0503020204020204" pitchFamily="34" charset="-122"/>
                  <a:cs typeface="+mn-cs"/>
                </a:rPr>
                <a:t>Rd</a:t>
              </a:r>
              <a:r>
                <a:rPr kumimoji="0" lang="en-US" altLang="zh-CN" sz="1400" b="0" i="0" u="none" strike="noStrike" kern="1200" cap="none" spc="0" normalizeH="0" baseline="0" noProof="0" dirty="0">
                  <a:ln>
                    <a:noFill/>
                  </a:ln>
                  <a:solidFill>
                    <a:srgbClr val="D5DDDD"/>
                  </a:solidFill>
                  <a:effectLst>
                    <a:glow>
                      <a:srgbClr val="026F66"/>
                    </a:glow>
                  </a:effectLst>
                  <a:uLnTx/>
                  <a:uFillTx/>
                  <a:latin typeface="微软雅黑" panose="020B0503020204020204" pitchFamily="34" charset="-122"/>
                  <a:ea typeface="微软雅黑" panose="020B0503020204020204" pitchFamily="34" charset="-122"/>
                  <a:cs typeface="+mn-cs"/>
                </a:rPr>
                <a:t>.</a:t>
              </a:r>
              <a:endParaRPr kumimoji="0" lang="zh-CN" altLang="en-US" sz="1400" b="0" i="0" u="none" strike="noStrike" kern="1200" cap="none" spc="0" normalizeH="0" baseline="0" noProof="0" dirty="0">
                <a:ln>
                  <a:noFill/>
                </a:ln>
                <a:solidFill>
                  <a:srgbClr val="D5DDDD"/>
                </a:solidFill>
                <a:effectLst>
                  <a:glow>
                    <a:srgbClr val="026F66"/>
                  </a:glow>
                </a:effectLst>
                <a:uLnTx/>
                <a:uFillTx/>
                <a:latin typeface="微软雅黑" panose="020B0503020204020204" pitchFamily="34" charset="-122"/>
                <a:ea typeface="微软雅黑" panose="020B0503020204020204" pitchFamily="34" charset="-122"/>
                <a:cs typeface="+mn-cs"/>
              </a:endParaRPr>
            </a:p>
          </p:txBody>
        </p:sp>
        <p:sp>
          <p:nvSpPr>
            <p:cNvPr id="37" name="文本框 36">
              <a:extLst>
                <a:ext uri="{FF2B5EF4-FFF2-40B4-BE49-F238E27FC236}">
                  <a16:creationId xmlns:a16="http://schemas.microsoft.com/office/drawing/2014/main" id="{2DD48E66-305E-452B-A36C-58C3A6D23193}"/>
                </a:ext>
              </a:extLst>
            </p:cNvPr>
            <p:cNvSpPr txBox="1"/>
            <p:nvPr/>
          </p:nvSpPr>
          <p:spPr>
            <a:xfrm>
              <a:off x="4974607" y="1131227"/>
              <a:ext cx="679043" cy="276999"/>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D5DDDD"/>
                  </a:solidFill>
                  <a:effectLst/>
                  <a:uLnTx/>
                  <a:uFillTx/>
                  <a:latin typeface="微软雅黑" panose="020B0503020204020204" pitchFamily="34" charset="-122"/>
                  <a:ea typeface="微软雅黑" panose="020B0503020204020204" pitchFamily="34" charset="-122"/>
                  <a:cs typeface="+mn-cs"/>
                </a:rPr>
                <a:t>W</a:t>
              </a:r>
              <a:endParaRPr kumimoji="0" lang="zh-CN" altLang="en-US" sz="1800" b="1" i="0" u="none" strike="noStrike" kern="1200" cap="none" spc="0" normalizeH="0" baseline="0" noProof="0" dirty="0">
                <a:ln>
                  <a:noFill/>
                </a:ln>
                <a:solidFill>
                  <a:srgbClr val="D5DDDD"/>
                </a:solidFill>
                <a:effectLst/>
                <a:uLnTx/>
                <a:uFillTx/>
                <a:latin typeface="微软雅黑" panose="020B0503020204020204" pitchFamily="34" charset="-122"/>
                <a:ea typeface="微软雅黑" panose="020B0503020204020204" pitchFamily="34" charset="-122"/>
                <a:cs typeface="+mn-cs"/>
              </a:endParaRPr>
            </a:p>
          </p:txBody>
        </p:sp>
        <p:sp>
          <p:nvSpPr>
            <p:cNvPr id="38" name="文本框 37">
              <a:extLst>
                <a:ext uri="{FF2B5EF4-FFF2-40B4-BE49-F238E27FC236}">
                  <a16:creationId xmlns:a16="http://schemas.microsoft.com/office/drawing/2014/main" id="{25F666FA-7BE7-4159-93C9-1D78B777D945}"/>
                </a:ext>
              </a:extLst>
            </p:cNvPr>
            <p:cNvSpPr txBox="1"/>
            <p:nvPr/>
          </p:nvSpPr>
          <p:spPr>
            <a:xfrm>
              <a:off x="7349171" y="1131227"/>
              <a:ext cx="614946" cy="276999"/>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D5DDDD"/>
                  </a:solidFill>
                  <a:effectLst/>
                  <a:uLnTx/>
                  <a:uFillTx/>
                  <a:latin typeface="微软雅黑" panose="020B0503020204020204" pitchFamily="34" charset="-122"/>
                  <a:ea typeface="微软雅黑" panose="020B0503020204020204" pitchFamily="34" charset="-122"/>
                  <a:cs typeface="+mn-cs"/>
                </a:rPr>
                <a:t>E</a:t>
              </a:r>
              <a:endParaRPr kumimoji="0" lang="zh-CN" altLang="en-US" sz="1800" b="1" i="0" u="none" strike="noStrike" kern="1200" cap="none" spc="0" normalizeH="0" baseline="0" noProof="0" dirty="0">
                <a:ln>
                  <a:noFill/>
                </a:ln>
                <a:solidFill>
                  <a:srgbClr val="D5DDDD"/>
                </a:solidFill>
                <a:effectLst/>
                <a:uLnTx/>
                <a:uFillTx/>
                <a:latin typeface="微软雅黑" panose="020B0503020204020204" pitchFamily="34" charset="-122"/>
                <a:ea typeface="微软雅黑" panose="020B0503020204020204" pitchFamily="34" charset="-122"/>
                <a:cs typeface="+mn-cs"/>
              </a:endParaRPr>
            </a:p>
          </p:txBody>
        </p:sp>
      </p:grpSp>
      <p:sp>
        <p:nvSpPr>
          <p:cNvPr id="44" name="任意多边形: 形状 43">
            <a:extLst>
              <a:ext uri="{FF2B5EF4-FFF2-40B4-BE49-F238E27FC236}">
                <a16:creationId xmlns:a16="http://schemas.microsoft.com/office/drawing/2014/main" id="{50D3AA40-1D37-44EE-BA2E-D9428147A849}"/>
              </a:ext>
            </a:extLst>
          </p:cNvPr>
          <p:cNvSpPr/>
          <p:nvPr userDrawn="1"/>
        </p:nvSpPr>
        <p:spPr>
          <a:xfrm>
            <a:off x="-37376" y="135"/>
            <a:ext cx="12266752" cy="3621880"/>
          </a:xfrm>
          <a:custGeom>
            <a:avLst/>
            <a:gdLst>
              <a:gd name="connsiteX0" fmla="*/ 0 w 12192000"/>
              <a:gd name="connsiteY0" fmla="*/ 0 h 3621880"/>
              <a:gd name="connsiteX1" fmla="*/ 12192000 w 12192000"/>
              <a:gd name="connsiteY1" fmla="*/ 0 h 3621880"/>
              <a:gd name="connsiteX2" fmla="*/ 12192000 w 12192000"/>
              <a:gd name="connsiteY2" fmla="*/ 3505120 h 3621880"/>
              <a:gd name="connsiteX3" fmla="*/ 12178164 w 12192000"/>
              <a:gd name="connsiteY3" fmla="*/ 3496691 h 3621880"/>
              <a:gd name="connsiteX4" fmla="*/ 6188598 w 12192000"/>
              <a:gd name="connsiteY4" fmla="*/ 2384382 h 3621880"/>
              <a:gd name="connsiteX5" fmla="*/ 48605 w 12192000"/>
              <a:gd name="connsiteY5" fmla="*/ 3588334 h 3621880"/>
              <a:gd name="connsiteX6" fmla="*/ 0 w 12192000"/>
              <a:gd name="connsiteY6" fmla="*/ 3621880 h 3621880"/>
              <a:gd name="connsiteX7" fmla="*/ 0 w 12192000"/>
              <a:gd name="connsiteY7" fmla="*/ 0 h 362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21880">
                <a:moveTo>
                  <a:pt x="0" y="0"/>
                </a:moveTo>
                <a:lnTo>
                  <a:pt x="12192000" y="0"/>
                </a:lnTo>
                <a:lnTo>
                  <a:pt x="12192000" y="3505120"/>
                </a:lnTo>
                <a:lnTo>
                  <a:pt x="12178164" y="3496691"/>
                </a:lnTo>
                <a:cubicBezTo>
                  <a:pt x="11024675" y="2834150"/>
                  <a:pt x="8774972" y="2384382"/>
                  <a:pt x="6188598" y="2384382"/>
                </a:cubicBezTo>
                <a:cubicBezTo>
                  <a:pt x="3484661" y="2384382"/>
                  <a:pt x="1148698" y="2875967"/>
                  <a:pt x="48605" y="3588334"/>
                </a:cubicBezTo>
                <a:lnTo>
                  <a:pt x="0" y="3621880"/>
                </a:lnTo>
                <a:lnTo>
                  <a:pt x="0" y="0"/>
                </a:lnTo>
                <a:close/>
              </a:path>
            </a:pathLst>
          </a:custGeom>
          <a:solidFill>
            <a:schemeClr val="accent1">
              <a:alpha val="55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45" name="任意多边形: 形状 44">
            <a:extLst>
              <a:ext uri="{FF2B5EF4-FFF2-40B4-BE49-F238E27FC236}">
                <a16:creationId xmlns:a16="http://schemas.microsoft.com/office/drawing/2014/main" id="{91E95F92-F6D9-4AB8-874C-1587C904376F}"/>
              </a:ext>
            </a:extLst>
          </p:cNvPr>
          <p:cNvSpPr/>
          <p:nvPr userDrawn="1"/>
        </p:nvSpPr>
        <p:spPr>
          <a:xfrm>
            <a:off x="-37376" y="-1623"/>
            <a:ext cx="12266752" cy="3621880"/>
          </a:xfrm>
          <a:custGeom>
            <a:avLst/>
            <a:gdLst>
              <a:gd name="connsiteX0" fmla="*/ 0 w 12192000"/>
              <a:gd name="connsiteY0" fmla="*/ 0 h 3621880"/>
              <a:gd name="connsiteX1" fmla="*/ 12192000 w 12192000"/>
              <a:gd name="connsiteY1" fmla="*/ 0 h 3621880"/>
              <a:gd name="connsiteX2" fmla="*/ 12192000 w 12192000"/>
              <a:gd name="connsiteY2" fmla="*/ 3505120 h 3621880"/>
              <a:gd name="connsiteX3" fmla="*/ 12178164 w 12192000"/>
              <a:gd name="connsiteY3" fmla="*/ 3496691 h 3621880"/>
              <a:gd name="connsiteX4" fmla="*/ 6188598 w 12192000"/>
              <a:gd name="connsiteY4" fmla="*/ 2384382 h 3621880"/>
              <a:gd name="connsiteX5" fmla="*/ 48605 w 12192000"/>
              <a:gd name="connsiteY5" fmla="*/ 3588334 h 3621880"/>
              <a:gd name="connsiteX6" fmla="*/ 0 w 12192000"/>
              <a:gd name="connsiteY6" fmla="*/ 3621880 h 3621880"/>
              <a:gd name="connsiteX7" fmla="*/ 0 w 12192000"/>
              <a:gd name="connsiteY7" fmla="*/ 0 h 362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21880">
                <a:moveTo>
                  <a:pt x="0" y="0"/>
                </a:moveTo>
                <a:lnTo>
                  <a:pt x="12192000" y="0"/>
                </a:lnTo>
                <a:lnTo>
                  <a:pt x="12192000" y="3505120"/>
                </a:lnTo>
                <a:lnTo>
                  <a:pt x="12178164" y="3496691"/>
                </a:lnTo>
                <a:cubicBezTo>
                  <a:pt x="11024675" y="2834150"/>
                  <a:pt x="8774972" y="2384382"/>
                  <a:pt x="6188598" y="2384382"/>
                </a:cubicBezTo>
                <a:cubicBezTo>
                  <a:pt x="3484661" y="2384382"/>
                  <a:pt x="1148698" y="2875967"/>
                  <a:pt x="48605" y="3588334"/>
                </a:cubicBezTo>
                <a:lnTo>
                  <a:pt x="0" y="3621880"/>
                </a:lnTo>
                <a:lnTo>
                  <a:pt x="0" y="0"/>
                </a:lnTo>
                <a:close/>
              </a:path>
            </a:pathLst>
          </a:custGeom>
          <a:blipFill dpi="0" rotWithShape="1">
            <a:blip r:embed="rId4" cstate="email">
              <a:alphaModFix amt="50000"/>
              <a:duotone>
                <a:schemeClr val="accent1">
                  <a:shade val="45000"/>
                  <a:satMod val="135000"/>
                </a:schemeClr>
                <a:prstClr val="white"/>
              </a:duotone>
              <a:extLst>
                <a:ext uri="{28A0092B-C50C-407E-A947-70E740481C1C}">
                  <a14:useLocalDpi xmlns:a14="http://schemas.microsoft.com/office/drawing/2010/main"/>
                </a:ext>
              </a:extLst>
            </a:blip>
            <a:srcRect/>
            <a:stretch>
              <a:fillRect r="586"/>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grpSp>
        <p:nvGrpSpPr>
          <p:cNvPr id="46" name="组合 45">
            <a:extLst>
              <a:ext uri="{FF2B5EF4-FFF2-40B4-BE49-F238E27FC236}">
                <a16:creationId xmlns:a16="http://schemas.microsoft.com/office/drawing/2014/main" id="{C164A9B1-64E9-4A17-A3FA-BA55CD3EC8CB}"/>
              </a:ext>
            </a:extLst>
          </p:cNvPr>
          <p:cNvGrpSpPr/>
          <p:nvPr userDrawn="1"/>
        </p:nvGrpSpPr>
        <p:grpSpPr>
          <a:xfrm>
            <a:off x="5014726" y="1239586"/>
            <a:ext cx="2162548" cy="2091309"/>
            <a:chOff x="2867491" y="1160073"/>
            <a:chExt cx="2376991" cy="2298688"/>
          </a:xfrm>
        </p:grpSpPr>
        <p:sp>
          <p:nvSpPr>
            <p:cNvPr id="47" name="椭圆 46">
              <a:extLst>
                <a:ext uri="{FF2B5EF4-FFF2-40B4-BE49-F238E27FC236}">
                  <a16:creationId xmlns:a16="http://schemas.microsoft.com/office/drawing/2014/main" id="{6DB8D67C-A608-421E-B5E2-8807DA1390E2}"/>
                </a:ext>
              </a:extLst>
            </p:cNvPr>
            <p:cNvSpPr/>
            <p:nvPr/>
          </p:nvSpPr>
          <p:spPr>
            <a:xfrm>
              <a:off x="2867491" y="1160073"/>
              <a:ext cx="2376991" cy="2298688"/>
            </a:xfrm>
            <a:prstGeom prst="ellipse">
              <a:avLst/>
            </a:prstGeom>
            <a:blipFill dpi="0" rotWithShape="1">
              <a:blip r:embed="rId5" cstate="email">
                <a:extLst>
                  <a:ext uri="{28A0092B-C50C-407E-A947-70E740481C1C}">
                    <a14:useLocalDpi xmlns:a14="http://schemas.microsoft.com/office/drawing/2010/main"/>
                  </a:ext>
                </a:extLst>
              </a:blip>
              <a:srcRect/>
              <a:stretch>
                <a:fillRect t="3"/>
              </a:stretch>
            </a:blipFill>
            <a:ln>
              <a:noFill/>
            </a:ln>
            <a:effectLst>
              <a:outerShdw blurRad="381000" dist="76200" dir="5400000" sx="102000" sy="102000" algn="t"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48" name="椭圆 47">
              <a:extLst>
                <a:ext uri="{FF2B5EF4-FFF2-40B4-BE49-F238E27FC236}">
                  <a16:creationId xmlns:a16="http://schemas.microsoft.com/office/drawing/2014/main" id="{A52518E5-7EDF-4D41-A788-FC72840B4A95}"/>
                </a:ext>
              </a:extLst>
            </p:cNvPr>
            <p:cNvSpPr/>
            <p:nvPr/>
          </p:nvSpPr>
          <p:spPr>
            <a:xfrm>
              <a:off x="2867491" y="1160073"/>
              <a:ext cx="2376991" cy="2298688"/>
            </a:xfrm>
            <a:prstGeom prst="ellipse">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2" name="文本占位符 1">
            <a:extLst>
              <a:ext uri="{FF2B5EF4-FFF2-40B4-BE49-F238E27FC236}">
                <a16:creationId xmlns:a16="http://schemas.microsoft.com/office/drawing/2014/main" id="{5D9BFBDD-6A33-4098-9AF7-625D41A81E58}"/>
              </a:ext>
            </a:extLst>
          </p:cNvPr>
          <p:cNvSpPr>
            <a:spLocks noGrp="1"/>
          </p:cNvSpPr>
          <p:nvPr>
            <p:ph type="body" idx="10" hasCustomPrompt="1"/>
          </p:nvPr>
        </p:nvSpPr>
        <p:spPr>
          <a:xfrm>
            <a:off x="1731412" y="5075351"/>
            <a:ext cx="877163" cy="369332"/>
          </a:xfr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第一章</a:t>
            </a:r>
          </a:p>
        </p:txBody>
      </p:sp>
      <p:sp>
        <p:nvSpPr>
          <p:cNvPr id="3" name="文本占位符 2">
            <a:extLst>
              <a:ext uri="{FF2B5EF4-FFF2-40B4-BE49-F238E27FC236}">
                <a16:creationId xmlns:a16="http://schemas.microsoft.com/office/drawing/2014/main" id="{D5653B67-E054-4E67-981B-48744EF7284C}"/>
              </a:ext>
            </a:extLst>
          </p:cNvPr>
          <p:cNvSpPr>
            <a:spLocks noGrp="1"/>
          </p:cNvSpPr>
          <p:nvPr>
            <p:ph type="body" sz="quarter" idx="11" hasCustomPrompt="1"/>
          </p:nvPr>
        </p:nvSpPr>
        <p:spPr>
          <a:xfrm>
            <a:off x="1505888" y="5630321"/>
            <a:ext cx="1328211" cy="430887"/>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研究背景</a:t>
            </a:r>
          </a:p>
        </p:txBody>
      </p:sp>
      <p:sp>
        <p:nvSpPr>
          <p:cNvPr id="9" name="文本占位符 8">
            <a:extLst>
              <a:ext uri="{FF2B5EF4-FFF2-40B4-BE49-F238E27FC236}">
                <a16:creationId xmlns:a16="http://schemas.microsoft.com/office/drawing/2014/main" id="{16781E3A-705D-4437-A90B-C0FF0FEB9BDF}"/>
              </a:ext>
            </a:extLst>
          </p:cNvPr>
          <p:cNvSpPr>
            <a:spLocks noGrp="1"/>
          </p:cNvSpPr>
          <p:nvPr>
            <p:ph type="body" sz="quarter" idx="12" hasCustomPrompt="1"/>
          </p:nvPr>
        </p:nvSpPr>
        <p:spPr>
          <a:xfrm>
            <a:off x="3464954" y="5630321"/>
            <a:ext cx="1328211" cy="430887"/>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研究内容</a:t>
            </a:r>
          </a:p>
        </p:txBody>
      </p:sp>
      <p:sp>
        <p:nvSpPr>
          <p:cNvPr id="10" name="文本占位符 9">
            <a:extLst>
              <a:ext uri="{FF2B5EF4-FFF2-40B4-BE49-F238E27FC236}">
                <a16:creationId xmlns:a16="http://schemas.microsoft.com/office/drawing/2014/main" id="{0ADA54A8-D4E0-49CC-9766-49856CE1A519}"/>
              </a:ext>
            </a:extLst>
          </p:cNvPr>
          <p:cNvSpPr>
            <a:spLocks noGrp="1"/>
          </p:cNvSpPr>
          <p:nvPr>
            <p:ph type="body" sz="quarter" idx="13" hasCustomPrompt="1"/>
          </p:nvPr>
        </p:nvSpPr>
        <p:spPr>
          <a:xfrm>
            <a:off x="3690478" y="5087445"/>
            <a:ext cx="877163"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第二章</a:t>
            </a:r>
          </a:p>
        </p:txBody>
      </p:sp>
      <p:sp>
        <p:nvSpPr>
          <p:cNvPr id="11" name="文本占位符 10">
            <a:extLst>
              <a:ext uri="{FF2B5EF4-FFF2-40B4-BE49-F238E27FC236}">
                <a16:creationId xmlns:a16="http://schemas.microsoft.com/office/drawing/2014/main" id="{7C06294E-E710-473E-8630-C0343BF813FB}"/>
              </a:ext>
            </a:extLst>
          </p:cNvPr>
          <p:cNvSpPr>
            <a:spLocks noGrp="1"/>
          </p:cNvSpPr>
          <p:nvPr>
            <p:ph type="body" sz="quarter" idx="14" hasCustomPrompt="1"/>
          </p:nvPr>
        </p:nvSpPr>
        <p:spPr>
          <a:xfrm>
            <a:off x="5431896" y="5630321"/>
            <a:ext cx="1328211" cy="430887"/>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数据分析</a:t>
            </a:r>
          </a:p>
        </p:txBody>
      </p:sp>
      <p:sp>
        <p:nvSpPr>
          <p:cNvPr id="12" name="文本占位符 11">
            <a:extLst>
              <a:ext uri="{FF2B5EF4-FFF2-40B4-BE49-F238E27FC236}">
                <a16:creationId xmlns:a16="http://schemas.microsoft.com/office/drawing/2014/main" id="{A503F3E2-3C51-4AF5-B8B9-0CD35DF43F02}"/>
              </a:ext>
            </a:extLst>
          </p:cNvPr>
          <p:cNvSpPr>
            <a:spLocks noGrp="1"/>
          </p:cNvSpPr>
          <p:nvPr>
            <p:ph type="body" sz="quarter" idx="15" hasCustomPrompt="1"/>
          </p:nvPr>
        </p:nvSpPr>
        <p:spPr>
          <a:xfrm>
            <a:off x="5657420" y="5089897"/>
            <a:ext cx="877163"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第三章</a:t>
            </a:r>
          </a:p>
        </p:txBody>
      </p:sp>
      <p:sp>
        <p:nvSpPr>
          <p:cNvPr id="13" name="文本占位符 12">
            <a:extLst>
              <a:ext uri="{FF2B5EF4-FFF2-40B4-BE49-F238E27FC236}">
                <a16:creationId xmlns:a16="http://schemas.microsoft.com/office/drawing/2014/main" id="{65D49102-EA14-4106-A8D7-FAB301F84F9A}"/>
              </a:ext>
            </a:extLst>
          </p:cNvPr>
          <p:cNvSpPr>
            <a:spLocks noGrp="1"/>
          </p:cNvSpPr>
          <p:nvPr>
            <p:ph type="body" sz="quarter" idx="16" hasCustomPrompt="1"/>
          </p:nvPr>
        </p:nvSpPr>
        <p:spPr>
          <a:xfrm>
            <a:off x="7629716" y="5075351"/>
            <a:ext cx="877163"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第四章</a:t>
            </a:r>
          </a:p>
        </p:txBody>
      </p:sp>
      <p:sp>
        <p:nvSpPr>
          <p:cNvPr id="14" name="文本占位符 13">
            <a:extLst>
              <a:ext uri="{FF2B5EF4-FFF2-40B4-BE49-F238E27FC236}">
                <a16:creationId xmlns:a16="http://schemas.microsoft.com/office/drawing/2014/main" id="{4C5E0D01-87AB-48A2-8F73-30503C139DD5}"/>
              </a:ext>
            </a:extLst>
          </p:cNvPr>
          <p:cNvSpPr>
            <a:spLocks noGrp="1"/>
          </p:cNvSpPr>
          <p:nvPr>
            <p:ph type="body" sz="quarter" idx="17" hasCustomPrompt="1"/>
          </p:nvPr>
        </p:nvSpPr>
        <p:spPr>
          <a:xfrm>
            <a:off x="7404192" y="5630321"/>
            <a:ext cx="1328211" cy="430887"/>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研究结论</a:t>
            </a:r>
          </a:p>
        </p:txBody>
      </p:sp>
      <p:sp>
        <p:nvSpPr>
          <p:cNvPr id="15" name="文本占位符 14">
            <a:extLst>
              <a:ext uri="{FF2B5EF4-FFF2-40B4-BE49-F238E27FC236}">
                <a16:creationId xmlns:a16="http://schemas.microsoft.com/office/drawing/2014/main" id="{24A3CE44-A9B4-49C2-85F7-B778B2DD9C84}"/>
              </a:ext>
            </a:extLst>
          </p:cNvPr>
          <p:cNvSpPr>
            <a:spLocks noGrp="1"/>
          </p:cNvSpPr>
          <p:nvPr>
            <p:ph type="body" sz="quarter" idx="18" hasCustomPrompt="1"/>
          </p:nvPr>
        </p:nvSpPr>
        <p:spPr>
          <a:xfrm>
            <a:off x="9602013" y="5087445"/>
            <a:ext cx="877163" cy="369332"/>
          </a:xfrm>
          <a:prstGeom prst="rect">
            <a:avLst/>
          </a:prstGeom>
        </p:spPr>
        <p:txBody>
          <a:bodyPr vert="horz" wrap="none" lIns="91440" tIns="45720" rIns="91440" bIns="45720" anchor="t"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18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第五章</a:t>
            </a:r>
          </a:p>
        </p:txBody>
      </p:sp>
      <p:sp>
        <p:nvSpPr>
          <p:cNvPr id="16" name="文本占位符 15">
            <a:extLst>
              <a:ext uri="{FF2B5EF4-FFF2-40B4-BE49-F238E27FC236}">
                <a16:creationId xmlns:a16="http://schemas.microsoft.com/office/drawing/2014/main" id="{92A729F6-7DED-45AD-9C4C-58DADB90754B}"/>
              </a:ext>
            </a:extLst>
          </p:cNvPr>
          <p:cNvSpPr>
            <a:spLocks noGrp="1"/>
          </p:cNvSpPr>
          <p:nvPr>
            <p:ph type="body" sz="quarter" idx="19" hasCustomPrompt="1"/>
          </p:nvPr>
        </p:nvSpPr>
        <p:spPr>
          <a:xfrm>
            <a:off x="9376489" y="5630321"/>
            <a:ext cx="1328211" cy="430887"/>
          </a:xfrm>
          <a:prstGeom prst="rect">
            <a:avLst/>
          </a:prstGeom>
        </p:spPr>
        <p:txBody>
          <a:bodyPr vert="horz" wrap="square" lIns="91440" tIns="45720" rIns="91440" bIns="45720" anchor="t" anchorCtr="0">
            <a:spAutoFit/>
          </a:bodyPr>
          <a:lstStyle>
            <a:lvl1pPr marL="0" indent="0" algn="ctr" defTabSz="914400" rtl="0" eaLnBrk="1" fontAlgn="auto" latinLnBrk="0" hangingPunct="1">
              <a:lnSpc>
                <a:spcPct val="100000"/>
              </a:lnSpc>
              <a:spcBef>
                <a:spcPts val="0"/>
              </a:spcBef>
              <a:spcAft>
                <a:spcPts val="0"/>
              </a:spcAft>
              <a:buFont typeface="Arial" panose="020B0604020202020204" pitchFamily="34" charset="0"/>
              <a:buNone/>
              <a:defRPr sz="2200" spc="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反思展望</a:t>
            </a:r>
          </a:p>
        </p:txBody>
      </p:sp>
    </p:spTree>
    <p:extLst>
      <p:ext uri="{BB962C8B-B14F-4D97-AF65-F5344CB8AC3E}">
        <p14:creationId xmlns:p14="http://schemas.microsoft.com/office/powerpoint/2010/main" val="2340421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
        <p:nvSpPr>
          <p:cNvPr id="4" name="等腰三角形 3">
            <a:extLst>
              <a:ext uri="{FF2B5EF4-FFF2-40B4-BE49-F238E27FC236}">
                <a16:creationId xmlns:a16="http://schemas.microsoft.com/office/drawing/2014/main" id="{A66FB7F7-AFD4-4F06-97FF-42CD4023B3DC}"/>
              </a:ext>
            </a:extLst>
          </p:cNvPr>
          <p:cNvSpPr/>
          <p:nvPr userDrawn="1"/>
        </p:nvSpPr>
        <p:spPr>
          <a:xfrm rot="16200000" flipH="1">
            <a:off x="5267632" y="-66368"/>
            <a:ext cx="6858000" cy="6990736"/>
          </a:xfrm>
          <a:prstGeom prst="triangle">
            <a:avLst>
              <a:gd name="adj" fmla="val 502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5" name="矩形 4">
            <a:extLst>
              <a:ext uri="{FF2B5EF4-FFF2-40B4-BE49-F238E27FC236}">
                <a16:creationId xmlns:a16="http://schemas.microsoft.com/office/drawing/2014/main" id="{4177B82B-2CE6-414E-B915-FE5D8546B5FF}"/>
              </a:ext>
            </a:extLst>
          </p:cNvPr>
          <p:cNvSpPr/>
          <p:nvPr userDrawn="1"/>
        </p:nvSpPr>
        <p:spPr>
          <a:xfrm rot="5400000" flipH="1">
            <a:off x="8653350" y="3298871"/>
            <a:ext cx="6730636" cy="363901"/>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6" name="等腰三角形 5">
            <a:extLst>
              <a:ext uri="{FF2B5EF4-FFF2-40B4-BE49-F238E27FC236}">
                <a16:creationId xmlns:a16="http://schemas.microsoft.com/office/drawing/2014/main" id="{68A1D0EA-1066-4BB1-80D2-B6185B1C422F}"/>
              </a:ext>
            </a:extLst>
          </p:cNvPr>
          <p:cNvSpPr/>
          <p:nvPr userDrawn="1"/>
        </p:nvSpPr>
        <p:spPr>
          <a:xfrm rot="5400000">
            <a:off x="62108" y="-66368"/>
            <a:ext cx="6858000" cy="6990736"/>
          </a:xfrm>
          <a:prstGeom prst="triangle">
            <a:avLst>
              <a:gd name="adj" fmla="val 502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矩形 6">
            <a:extLst>
              <a:ext uri="{FF2B5EF4-FFF2-40B4-BE49-F238E27FC236}">
                <a16:creationId xmlns:a16="http://schemas.microsoft.com/office/drawing/2014/main" id="{A5DFE81F-B245-4710-BB5A-A9F4648E2F6A}"/>
              </a:ext>
            </a:extLst>
          </p:cNvPr>
          <p:cNvSpPr/>
          <p:nvPr userDrawn="1"/>
        </p:nvSpPr>
        <p:spPr>
          <a:xfrm rot="16200000">
            <a:off x="-3189239" y="3328522"/>
            <a:ext cx="6730636" cy="363901"/>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8" name="等腰三角形 7">
            <a:extLst>
              <a:ext uri="{FF2B5EF4-FFF2-40B4-BE49-F238E27FC236}">
                <a16:creationId xmlns:a16="http://schemas.microsoft.com/office/drawing/2014/main" id="{F8331657-C6EB-452F-BCEF-DBD73D637E40}"/>
              </a:ext>
            </a:extLst>
          </p:cNvPr>
          <p:cNvSpPr/>
          <p:nvPr userDrawn="1"/>
        </p:nvSpPr>
        <p:spPr>
          <a:xfrm rot="16200000" flipH="1">
            <a:off x="5261369" y="78786"/>
            <a:ext cx="6858000" cy="6990736"/>
          </a:xfrm>
          <a:prstGeom prst="triangle">
            <a:avLst>
              <a:gd name="adj" fmla="val 50215"/>
            </a:avLst>
          </a:prstGeom>
          <a:blipFill dpi="0" rotWithShape="1">
            <a:blip r:embed="rId2">
              <a:alphaModFix amt="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9" name="等腰三角形 8">
            <a:extLst>
              <a:ext uri="{FF2B5EF4-FFF2-40B4-BE49-F238E27FC236}">
                <a16:creationId xmlns:a16="http://schemas.microsoft.com/office/drawing/2014/main" id="{D1247DDA-165B-4BB9-9557-2F9B19FA8E56}"/>
              </a:ext>
            </a:extLst>
          </p:cNvPr>
          <p:cNvSpPr/>
          <p:nvPr userDrawn="1"/>
        </p:nvSpPr>
        <p:spPr>
          <a:xfrm rot="5400000">
            <a:off x="72631" y="-107880"/>
            <a:ext cx="6858000" cy="6990736"/>
          </a:xfrm>
          <a:prstGeom prst="triangle">
            <a:avLst>
              <a:gd name="adj" fmla="val 50215"/>
            </a:avLst>
          </a:prstGeom>
          <a:blipFill dpi="0" rotWithShape="1">
            <a:blip r:embed="rId2">
              <a:alphaModFix amt="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10" name="等腰三角形 9">
            <a:extLst>
              <a:ext uri="{FF2B5EF4-FFF2-40B4-BE49-F238E27FC236}">
                <a16:creationId xmlns:a16="http://schemas.microsoft.com/office/drawing/2014/main" id="{273BD3A7-A26A-46F4-8FF4-D1EA44A61093}"/>
              </a:ext>
            </a:extLst>
          </p:cNvPr>
          <p:cNvSpPr/>
          <p:nvPr userDrawn="1"/>
        </p:nvSpPr>
        <p:spPr>
          <a:xfrm>
            <a:off x="-40241" y="489585"/>
            <a:ext cx="12192000" cy="6356555"/>
          </a:xfrm>
          <a:prstGeom prst="triangle">
            <a:avLst/>
          </a:prstGeom>
          <a:solidFill>
            <a:schemeClr val="accent2"/>
          </a:solidFill>
          <a:ln>
            <a:noFill/>
          </a:ln>
          <a:effectLst>
            <a:outerShdw blurRad="3175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1" name="矩形 10">
            <a:extLst>
              <a:ext uri="{FF2B5EF4-FFF2-40B4-BE49-F238E27FC236}">
                <a16:creationId xmlns:a16="http://schemas.microsoft.com/office/drawing/2014/main" id="{68D1EFE6-18E1-4193-84C5-B275F53F1BCE}"/>
              </a:ext>
            </a:extLst>
          </p:cNvPr>
          <p:cNvSpPr/>
          <p:nvPr userDrawn="1"/>
        </p:nvSpPr>
        <p:spPr>
          <a:xfrm rot="10800000">
            <a:off x="-5873" y="5677755"/>
            <a:ext cx="12218918" cy="1189611"/>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2" name="文本框 11">
            <a:extLst>
              <a:ext uri="{FF2B5EF4-FFF2-40B4-BE49-F238E27FC236}">
                <a16:creationId xmlns:a16="http://schemas.microsoft.com/office/drawing/2014/main" id="{646A33E4-73B6-4C27-B652-48FBE9CBB5DC}"/>
              </a:ext>
            </a:extLst>
          </p:cNvPr>
          <p:cNvSpPr txBox="1"/>
          <p:nvPr userDrawn="1"/>
        </p:nvSpPr>
        <p:spPr>
          <a:xfrm>
            <a:off x="2064796" y="4135567"/>
            <a:ext cx="8094750" cy="3062377"/>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9900" b="1" i="0" u="none" strike="noStrike" kern="1200" cap="none" spc="0" normalizeH="0" baseline="0" noProof="0" dirty="0">
                <a:ln>
                  <a:noFill/>
                </a:ln>
                <a:solidFill>
                  <a:srgbClr val="026F66">
                    <a:alpha val="5000"/>
                  </a:srgbClr>
                </a:solidFill>
                <a:effectLst/>
                <a:uLnTx/>
                <a:uFillTx/>
                <a:latin typeface="Bell MT" panose="02020503060305020303" pitchFamily="18" charset="0"/>
                <a:ea typeface="李旭科毛笔行书" panose="02010600030101010101" pitchFamily="2" charset="-122"/>
                <a:cs typeface="Open Sans" panose="020B0606030504020204" pitchFamily="34" charset="0"/>
              </a:rPr>
              <a:t>SHNU</a:t>
            </a:r>
            <a:endParaRPr kumimoji="0" lang="zh-CN" altLang="en-US" sz="19900" b="1" i="0" u="none" strike="noStrike" kern="1200" cap="none" spc="0" normalizeH="0" baseline="0" noProof="0" dirty="0">
              <a:ln>
                <a:noFill/>
              </a:ln>
              <a:solidFill>
                <a:srgbClr val="026F66">
                  <a:alpha val="5000"/>
                </a:srgbClr>
              </a:solidFill>
              <a:effectLst/>
              <a:uLnTx/>
              <a:uFillTx/>
              <a:latin typeface="Bell MT" panose="02020503060305020303" pitchFamily="18" charset="0"/>
              <a:ea typeface="李旭科毛笔行书" panose="02010600030101010101" pitchFamily="2" charset="-122"/>
              <a:cs typeface="Open Sans" panose="020B0606030504020204" pitchFamily="34" charset="0"/>
            </a:endParaRPr>
          </a:p>
        </p:txBody>
      </p:sp>
      <p:sp>
        <p:nvSpPr>
          <p:cNvPr id="13" name="椭圆 12">
            <a:extLst>
              <a:ext uri="{FF2B5EF4-FFF2-40B4-BE49-F238E27FC236}">
                <a16:creationId xmlns:a16="http://schemas.microsoft.com/office/drawing/2014/main" id="{B304638E-8276-4E0B-8C66-1C69B4B5222E}"/>
              </a:ext>
            </a:extLst>
          </p:cNvPr>
          <p:cNvSpPr/>
          <p:nvPr userDrawn="1"/>
        </p:nvSpPr>
        <p:spPr>
          <a:xfrm rot="5400000">
            <a:off x="4172749" y="281537"/>
            <a:ext cx="3846501" cy="3200403"/>
          </a:xfrm>
          <a:prstGeom prst="ellipse">
            <a:avLst/>
          </a:prstGeom>
          <a:gradFill>
            <a:gsLst>
              <a:gs pos="0">
                <a:srgbClr val="026F66">
                  <a:alpha val="10000"/>
                </a:srgbClr>
              </a:gs>
              <a:gs pos="15000">
                <a:srgbClr val="026F66">
                  <a:alpha val="0"/>
                </a:srgbClr>
              </a:gs>
              <a:gs pos="85000">
                <a:srgbClr val="026F66">
                  <a:alpha val="0"/>
                </a:srgbClr>
              </a:gs>
              <a:gs pos="100000">
                <a:srgbClr val="026F66">
                  <a:alpha val="10000"/>
                </a:srgbClr>
              </a:gs>
            </a:gsLst>
            <a:lin ang="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5" name="矩形 14">
            <a:extLst>
              <a:ext uri="{FF2B5EF4-FFF2-40B4-BE49-F238E27FC236}">
                <a16:creationId xmlns:a16="http://schemas.microsoft.com/office/drawing/2014/main" id="{0CC038B6-4D0A-407C-AA41-C5225F07DA75}"/>
              </a:ext>
            </a:extLst>
          </p:cNvPr>
          <p:cNvSpPr/>
          <p:nvPr userDrawn="1"/>
        </p:nvSpPr>
        <p:spPr>
          <a:xfrm rot="687232">
            <a:off x="5024306" y="1381819"/>
            <a:ext cx="2102252" cy="2274501"/>
          </a:xfrm>
          <a:prstGeom prst="rect">
            <a:avLst/>
          </a:prstGeom>
          <a:blipFill dpi="0" rotWithShape="1">
            <a:blip r:embed="rId3" cstate="email">
              <a:alphaModFix amt="20000"/>
              <a:lum bright="70000" contrast="-70000"/>
              <a:extLst>
                <a:ext uri="{28A0092B-C50C-407E-A947-70E740481C1C}">
                  <a14:useLocalDpi xmlns:a14="http://schemas.microsoft.com/office/drawing/2010/main"/>
                </a:ext>
              </a:extLst>
            </a:blip>
            <a:srcRect/>
            <a:stretch>
              <a:fillRect l="-4224" r="-10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F8904870-7428-4A85-BC0A-85C89CAD02F1}"/>
              </a:ext>
            </a:extLst>
          </p:cNvPr>
          <p:cNvSpPr txBox="1"/>
          <p:nvPr userDrawn="1"/>
        </p:nvSpPr>
        <p:spPr>
          <a:xfrm>
            <a:off x="5080180" y="1738123"/>
            <a:ext cx="194022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a:ln>
                  <a:noFill/>
                </a:ln>
                <a:gradFill>
                  <a:gsLst>
                    <a:gs pos="15000">
                      <a:prstClr val="white">
                        <a:alpha val="90000"/>
                      </a:prstClr>
                    </a:gs>
                    <a:gs pos="100000">
                      <a:srgbClr val="B2C0C0">
                        <a:alpha val="90000"/>
                      </a:srgbClr>
                    </a:gs>
                  </a:gsLst>
                  <a:lin ang="5400000" scaled="1"/>
                </a:gradFill>
                <a:effectLst/>
                <a:uLnTx/>
                <a:uFillTx/>
                <a:latin typeface="Bahnschrift Light SemiCondensed" panose="020B0502040204020203" pitchFamily="34" charset="0"/>
                <a:ea typeface="优设标题黑" panose="00000500000000000000" pitchFamily="2" charset="-122"/>
              </a:rPr>
              <a:t>01</a:t>
            </a:r>
            <a:endParaRPr kumimoji="0" lang="zh-CN" altLang="en-US" sz="8800" b="0" i="0" u="none" strike="noStrike" kern="1200" cap="none" spc="0" normalizeH="0" baseline="0" noProof="0" dirty="0">
              <a:ln>
                <a:noFill/>
              </a:ln>
              <a:gradFill>
                <a:gsLst>
                  <a:gs pos="15000">
                    <a:prstClr val="white">
                      <a:alpha val="90000"/>
                    </a:prstClr>
                  </a:gs>
                  <a:gs pos="100000">
                    <a:srgbClr val="B2C0C0">
                      <a:alpha val="90000"/>
                    </a:srgbClr>
                  </a:gs>
                </a:gsLst>
                <a:lin ang="5400000" scaled="1"/>
              </a:gradFill>
              <a:effectLst/>
              <a:uLnTx/>
              <a:uFillTx/>
              <a:latin typeface="Bahnschrift Light SemiCondensed" panose="020B0502040204020203" pitchFamily="34" charset="0"/>
              <a:ea typeface="优设标题黑" panose="00000500000000000000" pitchFamily="2" charset="-122"/>
            </a:endParaRPr>
          </a:p>
        </p:txBody>
      </p:sp>
      <p:sp>
        <p:nvSpPr>
          <p:cNvPr id="18" name="任意多边形: 形状 17">
            <a:extLst>
              <a:ext uri="{FF2B5EF4-FFF2-40B4-BE49-F238E27FC236}">
                <a16:creationId xmlns:a16="http://schemas.microsoft.com/office/drawing/2014/main" id="{5CB465AE-7879-449E-B77A-1503BC042412}"/>
              </a:ext>
            </a:extLst>
          </p:cNvPr>
          <p:cNvSpPr/>
          <p:nvPr userDrawn="1"/>
        </p:nvSpPr>
        <p:spPr>
          <a:xfrm>
            <a:off x="-13459" y="-9368"/>
            <a:ext cx="12218918" cy="3676959"/>
          </a:xfrm>
          <a:custGeom>
            <a:avLst/>
            <a:gdLst>
              <a:gd name="connsiteX0" fmla="*/ 0 w 12218918"/>
              <a:gd name="connsiteY0" fmla="*/ 0 h 3676959"/>
              <a:gd name="connsiteX1" fmla="*/ 12218918 w 12218918"/>
              <a:gd name="connsiteY1" fmla="*/ 0 h 3676959"/>
              <a:gd name="connsiteX2" fmla="*/ 12218918 w 12218918"/>
              <a:gd name="connsiteY2" fmla="*/ 406710 h 3676959"/>
              <a:gd name="connsiteX3" fmla="*/ 12152441 w 12218918"/>
              <a:gd name="connsiteY3" fmla="*/ 492160 h 3676959"/>
              <a:gd name="connsiteX4" fmla="*/ 9830228 w 12218918"/>
              <a:gd name="connsiteY4" fmla="*/ 1902075 h 3676959"/>
              <a:gd name="connsiteX5" fmla="*/ 6878434 w 12218918"/>
              <a:gd name="connsiteY5" fmla="*/ 3365916 h 3676959"/>
              <a:gd name="connsiteX6" fmla="*/ 6181286 w 12218918"/>
              <a:gd name="connsiteY6" fmla="*/ 3666908 h 3676959"/>
              <a:gd name="connsiteX7" fmla="*/ 6133608 w 12218918"/>
              <a:gd name="connsiteY7" fmla="*/ 3669791 h 3676959"/>
              <a:gd name="connsiteX8" fmla="*/ 6103463 w 12218918"/>
              <a:gd name="connsiteY8" fmla="*/ 3670967 h 3676959"/>
              <a:gd name="connsiteX9" fmla="*/ 6103463 w 12218918"/>
              <a:gd name="connsiteY9" fmla="*/ 3676959 h 3676959"/>
              <a:gd name="connsiteX10" fmla="*/ 6103462 w 12218918"/>
              <a:gd name="connsiteY10" fmla="*/ 3676959 h 3676959"/>
              <a:gd name="connsiteX11" fmla="*/ 6103462 w 12218918"/>
              <a:gd name="connsiteY11" fmla="*/ 3670967 h 3676959"/>
              <a:gd name="connsiteX12" fmla="*/ 6099495 w 12218918"/>
              <a:gd name="connsiteY12" fmla="*/ 3671121 h 3676959"/>
              <a:gd name="connsiteX13" fmla="*/ 6099495 w 12218918"/>
              <a:gd name="connsiteY13" fmla="*/ 3671244 h 3676959"/>
              <a:gd name="connsiteX14" fmla="*/ 6097918 w 12218918"/>
              <a:gd name="connsiteY14" fmla="*/ 3671183 h 3676959"/>
              <a:gd name="connsiteX15" fmla="*/ 6096342 w 12218918"/>
              <a:gd name="connsiteY15" fmla="*/ 3671244 h 3676959"/>
              <a:gd name="connsiteX16" fmla="*/ 6096342 w 12218918"/>
              <a:gd name="connsiteY16" fmla="*/ 3671121 h 3676959"/>
              <a:gd name="connsiteX17" fmla="*/ 6092374 w 12218918"/>
              <a:gd name="connsiteY17" fmla="*/ 3670967 h 3676959"/>
              <a:gd name="connsiteX18" fmla="*/ 6092374 w 12218918"/>
              <a:gd name="connsiteY18" fmla="*/ 3676959 h 3676959"/>
              <a:gd name="connsiteX19" fmla="*/ 6092373 w 12218918"/>
              <a:gd name="connsiteY19" fmla="*/ 3676959 h 3676959"/>
              <a:gd name="connsiteX20" fmla="*/ 6092373 w 12218918"/>
              <a:gd name="connsiteY20" fmla="*/ 3670966 h 3676959"/>
              <a:gd name="connsiteX21" fmla="*/ 6062228 w 12218918"/>
              <a:gd name="connsiteY21" fmla="*/ 3669791 h 3676959"/>
              <a:gd name="connsiteX22" fmla="*/ 6014550 w 12218918"/>
              <a:gd name="connsiteY22" fmla="*/ 3666908 h 3676959"/>
              <a:gd name="connsiteX23" fmla="*/ 5317403 w 12218918"/>
              <a:gd name="connsiteY23" fmla="*/ 3365916 h 3676959"/>
              <a:gd name="connsiteX24" fmla="*/ 2365608 w 12218918"/>
              <a:gd name="connsiteY24" fmla="*/ 1902075 h 3676959"/>
              <a:gd name="connsiteX25" fmla="*/ 43395 w 12218918"/>
              <a:gd name="connsiteY25" fmla="*/ 492160 h 3676959"/>
              <a:gd name="connsiteX26" fmla="*/ 0 w 12218918"/>
              <a:gd name="connsiteY26" fmla="*/ 436380 h 367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218918" h="3676959">
                <a:moveTo>
                  <a:pt x="0" y="0"/>
                </a:moveTo>
                <a:lnTo>
                  <a:pt x="12218918" y="0"/>
                </a:lnTo>
                <a:lnTo>
                  <a:pt x="12218918" y="406710"/>
                </a:lnTo>
                <a:lnTo>
                  <a:pt x="12152441" y="492160"/>
                </a:lnTo>
                <a:cubicBezTo>
                  <a:pt x="11597118" y="1231230"/>
                  <a:pt x="11378344" y="1830938"/>
                  <a:pt x="9830228" y="1902075"/>
                </a:cubicBezTo>
                <a:cubicBezTo>
                  <a:pt x="7468032" y="2164456"/>
                  <a:pt x="7182359" y="3098211"/>
                  <a:pt x="6878434" y="3365916"/>
                </a:cubicBezTo>
                <a:cubicBezTo>
                  <a:pt x="6628851" y="3597248"/>
                  <a:pt x="6425435" y="3629196"/>
                  <a:pt x="6181286" y="3666908"/>
                </a:cubicBezTo>
                <a:cubicBezTo>
                  <a:pt x="6160187" y="3668583"/>
                  <a:pt x="6146030" y="3669306"/>
                  <a:pt x="6133608" y="3669791"/>
                </a:cubicBezTo>
                <a:lnTo>
                  <a:pt x="6103463" y="3670967"/>
                </a:lnTo>
                <a:lnTo>
                  <a:pt x="6103463" y="3676959"/>
                </a:lnTo>
                <a:lnTo>
                  <a:pt x="6103462" y="3676959"/>
                </a:lnTo>
                <a:lnTo>
                  <a:pt x="6103462" y="3670967"/>
                </a:lnTo>
                <a:lnTo>
                  <a:pt x="6099495" y="3671121"/>
                </a:lnTo>
                <a:lnTo>
                  <a:pt x="6099495" y="3671244"/>
                </a:lnTo>
                <a:lnTo>
                  <a:pt x="6097918" y="3671183"/>
                </a:lnTo>
                <a:lnTo>
                  <a:pt x="6096342" y="3671244"/>
                </a:lnTo>
                <a:lnTo>
                  <a:pt x="6096342" y="3671121"/>
                </a:lnTo>
                <a:lnTo>
                  <a:pt x="6092374" y="3670967"/>
                </a:lnTo>
                <a:lnTo>
                  <a:pt x="6092374" y="3676959"/>
                </a:lnTo>
                <a:lnTo>
                  <a:pt x="6092373" y="3676959"/>
                </a:lnTo>
                <a:lnTo>
                  <a:pt x="6092373" y="3670966"/>
                </a:lnTo>
                <a:lnTo>
                  <a:pt x="6062228" y="3669791"/>
                </a:lnTo>
                <a:cubicBezTo>
                  <a:pt x="6049807" y="3669306"/>
                  <a:pt x="6035649" y="3668583"/>
                  <a:pt x="6014550" y="3666908"/>
                </a:cubicBezTo>
                <a:cubicBezTo>
                  <a:pt x="5770402" y="3629196"/>
                  <a:pt x="5566986" y="3597248"/>
                  <a:pt x="5317403" y="3365916"/>
                </a:cubicBezTo>
                <a:cubicBezTo>
                  <a:pt x="5013477" y="3098211"/>
                  <a:pt x="4727805" y="2164456"/>
                  <a:pt x="2365608" y="1902075"/>
                </a:cubicBezTo>
                <a:cubicBezTo>
                  <a:pt x="817493" y="1830938"/>
                  <a:pt x="598719" y="1231230"/>
                  <a:pt x="43395" y="492160"/>
                </a:cubicBezTo>
                <a:lnTo>
                  <a:pt x="0" y="436380"/>
                </a:lnTo>
                <a:close/>
              </a:path>
            </a:pathLst>
          </a:custGeom>
          <a:ln>
            <a:noFill/>
          </a:ln>
          <a:effectLst>
            <a:outerShdw blurRad="1905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矩形 18">
            <a:extLst>
              <a:ext uri="{FF2B5EF4-FFF2-40B4-BE49-F238E27FC236}">
                <a16:creationId xmlns:a16="http://schemas.microsoft.com/office/drawing/2014/main" id="{B4D66A8B-8234-4C3C-9D47-E1EFF3B3575C}"/>
              </a:ext>
            </a:extLst>
          </p:cNvPr>
          <p:cNvSpPr/>
          <p:nvPr userDrawn="1"/>
        </p:nvSpPr>
        <p:spPr>
          <a:xfrm>
            <a:off x="-1" y="-17125"/>
            <a:ext cx="12213045" cy="369311"/>
          </a:xfrm>
          <a:prstGeom prst="rect">
            <a:avLst/>
          </a:prstGeom>
          <a:gradFill>
            <a:gsLst>
              <a:gs pos="31000">
                <a:schemeClr val="accent1">
                  <a:lumMod val="75000"/>
                  <a:alpha val="45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7" name="矩形 16">
            <a:extLst>
              <a:ext uri="{FF2B5EF4-FFF2-40B4-BE49-F238E27FC236}">
                <a16:creationId xmlns:a16="http://schemas.microsoft.com/office/drawing/2014/main" id="{7B4C19AF-1EDF-4D47-BC65-89D0C3A8A289}"/>
              </a:ext>
            </a:extLst>
          </p:cNvPr>
          <p:cNvSpPr/>
          <p:nvPr userDrawn="1"/>
        </p:nvSpPr>
        <p:spPr>
          <a:xfrm rot="687232">
            <a:off x="5044874" y="1534219"/>
            <a:ext cx="2102252" cy="2274501"/>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a:extLst>
              <a:ext uri="{FF2B5EF4-FFF2-40B4-BE49-F238E27FC236}">
                <a16:creationId xmlns:a16="http://schemas.microsoft.com/office/drawing/2014/main" id="{71ECCD60-92A3-4ACE-ABE2-40E6A127A1D7}"/>
              </a:ext>
            </a:extLst>
          </p:cNvPr>
          <p:cNvSpPr>
            <a:spLocks noGrp="1"/>
          </p:cNvSpPr>
          <p:nvPr>
            <p:ph type="body" idx="10" hasCustomPrompt="1"/>
          </p:nvPr>
        </p:nvSpPr>
        <p:spPr>
          <a:xfrm>
            <a:off x="4010997" y="4329218"/>
            <a:ext cx="4170006" cy="1200329"/>
          </a:xfrm>
        </p:spPr>
        <p:txBody>
          <a:bodyPr vert="horz" wrap="square" lIns="91440" tIns="45720" rIns="91440" bIns="45720" anchor="t" anchorCtr="0">
            <a:spAutoFit/>
          </a:bodyPr>
          <a:lstStyle>
            <a:lvl1pPr marL="0" indent="0" algn="dist" defTabSz="914400" rtl="0" eaLnBrk="1" fontAlgn="auto" latinLnBrk="0" hangingPunct="1">
              <a:lnSpc>
                <a:spcPct val="100000"/>
              </a:lnSpc>
              <a:spcBef>
                <a:spcPts val="0"/>
              </a:spcBef>
              <a:spcAft>
                <a:spcPts val="0"/>
              </a:spcAft>
              <a:buFont typeface="Arial" panose="020B0604020202020204" pitchFamily="34" charset="0"/>
              <a:buNone/>
              <a:defRPr sz="7200" b="1" spc="32">
                <a:solidFill>
                  <a:schemeClr val="accent4"/>
                </a:solidFill>
                <a:latin typeface="+mj-ea"/>
                <a:ea typeface="+mj-ea"/>
                <a:sym typeface="方正大标宋简体" panose="02010601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研究背景</a:t>
            </a:r>
          </a:p>
        </p:txBody>
      </p:sp>
    </p:spTree>
    <p:extLst>
      <p:ext uri="{BB962C8B-B14F-4D97-AF65-F5344CB8AC3E}">
        <p14:creationId xmlns:p14="http://schemas.microsoft.com/office/powerpoint/2010/main" val="2049874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过渡页-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3C9DF44-34F1-4EA6-8A29-73CA362CC754}"/>
              </a:ext>
            </a:extLst>
          </p:cNvPr>
          <p:cNvSpPr/>
          <p:nvPr userDrawn="1"/>
        </p:nvSpPr>
        <p:spPr>
          <a:xfrm flipH="1">
            <a:off x="1047653" y="3577"/>
            <a:ext cx="11144347" cy="783302"/>
          </a:xfrm>
          <a:prstGeom prst="rect">
            <a:avLst/>
          </a:prstGeom>
          <a:gradFill flip="none" rotWithShape="1">
            <a:gsLst>
              <a:gs pos="3000">
                <a:schemeClr val="accent4">
                  <a:alpha val="35000"/>
                </a:schemeClr>
              </a:gs>
              <a:gs pos="0">
                <a:schemeClr val="accent4">
                  <a:alpha val="21000"/>
                </a:schemeClr>
              </a:gs>
              <a:gs pos="27000">
                <a:schemeClr val="accent4">
                  <a:alpha val="10000"/>
                </a:schemeClr>
              </a:gs>
              <a:gs pos="97000">
                <a:schemeClr val="accent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5" name="矩形 4">
            <a:extLst>
              <a:ext uri="{FF2B5EF4-FFF2-40B4-BE49-F238E27FC236}">
                <a16:creationId xmlns:a16="http://schemas.microsoft.com/office/drawing/2014/main" id="{7CE1E3CE-0A6B-4333-9A38-F044B7B312D5}"/>
              </a:ext>
            </a:extLst>
          </p:cNvPr>
          <p:cNvSpPr/>
          <p:nvPr userDrawn="1"/>
        </p:nvSpPr>
        <p:spPr>
          <a:xfrm>
            <a:off x="1" y="-5564"/>
            <a:ext cx="12191998" cy="6869129"/>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形状 5">
            <a:extLst>
              <a:ext uri="{FF2B5EF4-FFF2-40B4-BE49-F238E27FC236}">
                <a16:creationId xmlns:a16="http://schemas.microsoft.com/office/drawing/2014/main" id="{A39BE63B-6711-4D02-A8E4-1CCC0FE4C2F1}"/>
              </a:ext>
            </a:extLst>
          </p:cNvPr>
          <p:cNvSpPr/>
          <p:nvPr userDrawn="1"/>
        </p:nvSpPr>
        <p:spPr>
          <a:xfrm rot="16200000" flipH="1">
            <a:off x="1127549" y="2259335"/>
            <a:ext cx="7642789" cy="2277887"/>
          </a:xfrm>
          <a:custGeom>
            <a:avLst/>
            <a:gdLst>
              <a:gd name="connsiteX0" fmla="*/ 0 w 7313805"/>
              <a:gd name="connsiteY0" fmla="*/ 0 h 2411912"/>
              <a:gd name="connsiteX1" fmla="*/ 0 w 7313805"/>
              <a:gd name="connsiteY1" fmla="*/ 262030 h 2411912"/>
              <a:gd name="connsiteX2" fmla="*/ 67259 w 7313805"/>
              <a:gd name="connsiteY2" fmla="*/ 336270 h 2411912"/>
              <a:gd name="connsiteX3" fmla="*/ 1536342 w 7313805"/>
              <a:gd name="connsiteY3" fmla="*/ 1362016 h 2411912"/>
              <a:gd name="connsiteX4" fmla="*/ 3213442 w 7313805"/>
              <a:gd name="connsiteY4" fmla="*/ 2227921 h 2411912"/>
              <a:gd name="connsiteX5" fmla="*/ 3609536 w 7313805"/>
              <a:gd name="connsiteY5" fmla="*/ 2405967 h 2411912"/>
              <a:gd name="connsiteX6" fmla="*/ 3636625 w 7313805"/>
              <a:gd name="connsiteY6" fmla="*/ 2407672 h 2411912"/>
              <a:gd name="connsiteX7" fmla="*/ 3653752 w 7313805"/>
              <a:gd name="connsiteY7" fmla="*/ 2408368 h 2411912"/>
              <a:gd name="connsiteX8" fmla="*/ 3653752 w 7313805"/>
              <a:gd name="connsiteY8" fmla="*/ 2411912 h 2411912"/>
              <a:gd name="connsiteX9" fmla="*/ 3653753 w 7313805"/>
              <a:gd name="connsiteY9" fmla="*/ 2411912 h 2411912"/>
              <a:gd name="connsiteX10" fmla="*/ 3653753 w 7313805"/>
              <a:gd name="connsiteY10" fmla="*/ 2408368 h 2411912"/>
              <a:gd name="connsiteX11" fmla="*/ 3656007 w 7313805"/>
              <a:gd name="connsiteY11" fmla="*/ 2408459 h 2411912"/>
              <a:gd name="connsiteX12" fmla="*/ 3656007 w 7313805"/>
              <a:gd name="connsiteY12" fmla="*/ 2408532 h 2411912"/>
              <a:gd name="connsiteX13" fmla="*/ 3656903 w 7313805"/>
              <a:gd name="connsiteY13" fmla="*/ 2408495 h 2411912"/>
              <a:gd name="connsiteX14" fmla="*/ 3657798 w 7313805"/>
              <a:gd name="connsiteY14" fmla="*/ 2408532 h 2411912"/>
              <a:gd name="connsiteX15" fmla="*/ 3657798 w 7313805"/>
              <a:gd name="connsiteY15" fmla="*/ 2408459 h 2411912"/>
              <a:gd name="connsiteX16" fmla="*/ 3660053 w 7313805"/>
              <a:gd name="connsiteY16" fmla="*/ 2408368 h 2411912"/>
              <a:gd name="connsiteX17" fmla="*/ 3660053 w 7313805"/>
              <a:gd name="connsiteY17" fmla="*/ 2408367 h 2411912"/>
              <a:gd name="connsiteX18" fmla="*/ 3677180 w 7313805"/>
              <a:gd name="connsiteY18" fmla="*/ 2407672 h 2411912"/>
              <a:gd name="connsiteX19" fmla="*/ 3704269 w 7313805"/>
              <a:gd name="connsiteY19" fmla="*/ 2405967 h 2411912"/>
              <a:gd name="connsiteX20" fmla="*/ 4100363 w 7313805"/>
              <a:gd name="connsiteY20" fmla="*/ 2227921 h 2411912"/>
              <a:gd name="connsiteX21" fmla="*/ 5777464 w 7313805"/>
              <a:gd name="connsiteY21" fmla="*/ 1362016 h 2411912"/>
              <a:gd name="connsiteX22" fmla="*/ 7246547 w 7313805"/>
              <a:gd name="connsiteY22" fmla="*/ 336270 h 2411912"/>
              <a:gd name="connsiteX23" fmla="*/ 7313805 w 7313805"/>
              <a:gd name="connsiteY23" fmla="*/ 262031 h 2411912"/>
              <a:gd name="connsiteX24" fmla="*/ 7313805 w 7313805"/>
              <a:gd name="connsiteY24" fmla="*/ 1 h 2411912"/>
              <a:gd name="connsiteX25" fmla="*/ 7246547 w 7313805"/>
              <a:gd name="connsiteY25" fmla="*/ 74240 h 2411912"/>
              <a:gd name="connsiteX26" fmla="*/ 5777464 w 7313805"/>
              <a:gd name="connsiteY26" fmla="*/ 1099986 h 2411912"/>
              <a:gd name="connsiteX27" fmla="*/ 4100363 w 7313805"/>
              <a:gd name="connsiteY27" fmla="*/ 1965891 h 2411912"/>
              <a:gd name="connsiteX28" fmla="*/ 3704269 w 7313805"/>
              <a:gd name="connsiteY28" fmla="*/ 2143937 h 2411912"/>
              <a:gd name="connsiteX29" fmla="*/ 3677180 w 7313805"/>
              <a:gd name="connsiteY29" fmla="*/ 2145642 h 2411912"/>
              <a:gd name="connsiteX30" fmla="*/ 3660053 w 7313805"/>
              <a:gd name="connsiteY30" fmla="*/ 2146337 h 2411912"/>
              <a:gd name="connsiteX31" fmla="*/ 3660053 w 7313805"/>
              <a:gd name="connsiteY31" fmla="*/ 2146338 h 2411912"/>
              <a:gd name="connsiteX32" fmla="*/ 3657798 w 7313805"/>
              <a:gd name="connsiteY32" fmla="*/ 2146429 h 2411912"/>
              <a:gd name="connsiteX33" fmla="*/ 3657798 w 7313805"/>
              <a:gd name="connsiteY33" fmla="*/ 2146502 h 2411912"/>
              <a:gd name="connsiteX34" fmla="*/ 3656903 w 7313805"/>
              <a:gd name="connsiteY34" fmla="*/ 2146465 h 2411912"/>
              <a:gd name="connsiteX35" fmla="*/ 3656007 w 7313805"/>
              <a:gd name="connsiteY35" fmla="*/ 2146502 h 2411912"/>
              <a:gd name="connsiteX36" fmla="*/ 3656007 w 7313805"/>
              <a:gd name="connsiteY36" fmla="*/ 2146429 h 2411912"/>
              <a:gd name="connsiteX37" fmla="*/ 3653753 w 7313805"/>
              <a:gd name="connsiteY37" fmla="*/ 2146338 h 2411912"/>
              <a:gd name="connsiteX38" fmla="*/ 3653753 w 7313805"/>
              <a:gd name="connsiteY38" fmla="*/ 2149882 h 2411912"/>
              <a:gd name="connsiteX39" fmla="*/ 3653752 w 7313805"/>
              <a:gd name="connsiteY39" fmla="*/ 2149882 h 2411912"/>
              <a:gd name="connsiteX40" fmla="*/ 3653752 w 7313805"/>
              <a:gd name="connsiteY40" fmla="*/ 2146338 h 2411912"/>
              <a:gd name="connsiteX41" fmla="*/ 3636625 w 7313805"/>
              <a:gd name="connsiteY41" fmla="*/ 2145642 h 2411912"/>
              <a:gd name="connsiteX42" fmla="*/ 3609536 w 7313805"/>
              <a:gd name="connsiteY42" fmla="*/ 2143937 h 2411912"/>
              <a:gd name="connsiteX43" fmla="*/ 3213442 w 7313805"/>
              <a:gd name="connsiteY43" fmla="*/ 1965891 h 2411912"/>
              <a:gd name="connsiteX44" fmla="*/ 1536342 w 7313805"/>
              <a:gd name="connsiteY44" fmla="*/ 1099986 h 2411912"/>
              <a:gd name="connsiteX45" fmla="*/ 67259 w 7313805"/>
              <a:gd name="connsiteY45" fmla="*/ 74240 h 2411912"/>
              <a:gd name="connsiteX46" fmla="*/ 0 w 7313805"/>
              <a:gd name="connsiteY46" fmla="*/ 0 h 2411912"/>
              <a:gd name="connsiteX0" fmla="*/ 0 w 7313805"/>
              <a:gd name="connsiteY0" fmla="*/ 0 h 2411912"/>
              <a:gd name="connsiteX1" fmla="*/ 0 w 7313805"/>
              <a:gd name="connsiteY1" fmla="*/ 262030 h 2411912"/>
              <a:gd name="connsiteX2" fmla="*/ 67259 w 7313805"/>
              <a:gd name="connsiteY2" fmla="*/ 336270 h 2411912"/>
              <a:gd name="connsiteX3" fmla="*/ 1536342 w 7313805"/>
              <a:gd name="connsiteY3" fmla="*/ 1551266 h 2411912"/>
              <a:gd name="connsiteX4" fmla="*/ 3213442 w 7313805"/>
              <a:gd name="connsiteY4" fmla="*/ 2227921 h 2411912"/>
              <a:gd name="connsiteX5" fmla="*/ 3609536 w 7313805"/>
              <a:gd name="connsiteY5" fmla="*/ 2405967 h 2411912"/>
              <a:gd name="connsiteX6" fmla="*/ 3636625 w 7313805"/>
              <a:gd name="connsiteY6" fmla="*/ 2407672 h 2411912"/>
              <a:gd name="connsiteX7" fmla="*/ 3653752 w 7313805"/>
              <a:gd name="connsiteY7" fmla="*/ 2408368 h 2411912"/>
              <a:gd name="connsiteX8" fmla="*/ 3653752 w 7313805"/>
              <a:gd name="connsiteY8" fmla="*/ 2411912 h 2411912"/>
              <a:gd name="connsiteX9" fmla="*/ 3653753 w 7313805"/>
              <a:gd name="connsiteY9" fmla="*/ 2411912 h 2411912"/>
              <a:gd name="connsiteX10" fmla="*/ 3653753 w 7313805"/>
              <a:gd name="connsiteY10" fmla="*/ 2408368 h 2411912"/>
              <a:gd name="connsiteX11" fmla="*/ 3656007 w 7313805"/>
              <a:gd name="connsiteY11" fmla="*/ 2408459 h 2411912"/>
              <a:gd name="connsiteX12" fmla="*/ 3656007 w 7313805"/>
              <a:gd name="connsiteY12" fmla="*/ 2408532 h 2411912"/>
              <a:gd name="connsiteX13" fmla="*/ 3656903 w 7313805"/>
              <a:gd name="connsiteY13" fmla="*/ 2408495 h 2411912"/>
              <a:gd name="connsiteX14" fmla="*/ 3657798 w 7313805"/>
              <a:gd name="connsiteY14" fmla="*/ 2408532 h 2411912"/>
              <a:gd name="connsiteX15" fmla="*/ 3657798 w 7313805"/>
              <a:gd name="connsiteY15" fmla="*/ 2408459 h 2411912"/>
              <a:gd name="connsiteX16" fmla="*/ 3660053 w 7313805"/>
              <a:gd name="connsiteY16" fmla="*/ 2408368 h 2411912"/>
              <a:gd name="connsiteX17" fmla="*/ 3660053 w 7313805"/>
              <a:gd name="connsiteY17" fmla="*/ 2408367 h 2411912"/>
              <a:gd name="connsiteX18" fmla="*/ 3677180 w 7313805"/>
              <a:gd name="connsiteY18" fmla="*/ 2407672 h 2411912"/>
              <a:gd name="connsiteX19" fmla="*/ 3704269 w 7313805"/>
              <a:gd name="connsiteY19" fmla="*/ 2405967 h 2411912"/>
              <a:gd name="connsiteX20" fmla="*/ 4100363 w 7313805"/>
              <a:gd name="connsiteY20" fmla="*/ 2227921 h 2411912"/>
              <a:gd name="connsiteX21" fmla="*/ 5777464 w 7313805"/>
              <a:gd name="connsiteY21" fmla="*/ 1362016 h 2411912"/>
              <a:gd name="connsiteX22" fmla="*/ 7246547 w 7313805"/>
              <a:gd name="connsiteY22" fmla="*/ 336270 h 2411912"/>
              <a:gd name="connsiteX23" fmla="*/ 7313805 w 7313805"/>
              <a:gd name="connsiteY23" fmla="*/ 262031 h 2411912"/>
              <a:gd name="connsiteX24" fmla="*/ 7313805 w 7313805"/>
              <a:gd name="connsiteY24" fmla="*/ 1 h 2411912"/>
              <a:gd name="connsiteX25" fmla="*/ 7246547 w 7313805"/>
              <a:gd name="connsiteY25" fmla="*/ 74240 h 2411912"/>
              <a:gd name="connsiteX26" fmla="*/ 5777464 w 7313805"/>
              <a:gd name="connsiteY26" fmla="*/ 1099986 h 2411912"/>
              <a:gd name="connsiteX27" fmla="*/ 4100363 w 7313805"/>
              <a:gd name="connsiteY27" fmla="*/ 1965891 h 2411912"/>
              <a:gd name="connsiteX28" fmla="*/ 3704269 w 7313805"/>
              <a:gd name="connsiteY28" fmla="*/ 2143937 h 2411912"/>
              <a:gd name="connsiteX29" fmla="*/ 3677180 w 7313805"/>
              <a:gd name="connsiteY29" fmla="*/ 2145642 h 2411912"/>
              <a:gd name="connsiteX30" fmla="*/ 3660053 w 7313805"/>
              <a:gd name="connsiteY30" fmla="*/ 2146337 h 2411912"/>
              <a:gd name="connsiteX31" fmla="*/ 3660053 w 7313805"/>
              <a:gd name="connsiteY31" fmla="*/ 2146338 h 2411912"/>
              <a:gd name="connsiteX32" fmla="*/ 3657798 w 7313805"/>
              <a:gd name="connsiteY32" fmla="*/ 2146429 h 2411912"/>
              <a:gd name="connsiteX33" fmla="*/ 3657798 w 7313805"/>
              <a:gd name="connsiteY33" fmla="*/ 2146502 h 2411912"/>
              <a:gd name="connsiteX34" fmla="*/ 3656903 w 7313805"/>
              <a:gd name="connsiteY34" fmla="*/ 2146465 h 2411912"/>
              <a:gd name="connsiteX35" fmla="*/ 3656007 w 7313805"/>
              <a:gd name="connsiteY35" fmla="*/ 2146502 h 2411912"/>
              <a:gd name="connsiteX36" fmla="*/ 3656007 w 7313805"/>
              <a:gd name="connsiteY36" fmla="*/ 2146429 h 2411912"/>
              <a:gd name="connsiteX37" fmla="*/ 3653753 w 7313805"/>
              <a:gd name="connsiteY37" fmla="*/ 2146338 h 2411912"/>
              <a:gd name="connsiteX38" fmla="*/ 3653753 w 7313805"/>
              <a:gd name="connsiteY38" fmla="*/ 2149882 h 2411912"/>
              <a:gd name="connsiteX39" fmla="*/ 3653752 w 7313805"/>
              <a:gd name="connsiteY39" fmla="*/ 2149882 h 2411912"/>
              <a:gd name="connsiteX40" fmla="*/ 3653752 w 7313805"/>
              <a:gd name="connsiteY40" fmla="*/ 2146338 h 2411912"/>
              <a:gd name="connsiteX41" fmla="*/ 3636625 w 7313805"/>
              <a:gd name="connsiteY41" fmla="*/ 2145642 h 2411912"/>
              <a:gd name="connsiteX42" fmla="*/ 3609536 w 7313805"/>
              <a:gd name="connsiteY42" fmla="*/ 2143937 h 2411912"/>
              <a:gd name="connsiteX43" fmla="*/ 3213442 w 7313805"/>
              <a:gd name="connsiteY43" fmla="*/ 1965891 h 2411912"/>
              <a:gd name="connsiteX44" fmla="*/ 1536342 w 7313805"/>
              <a:gd name="connsiteY44" fmla="*/ 1099986 h 2411912"/>
              <a:gd name="connsiteX45" fmla="*/ 67259 w 7313805"/>
              <a:gd name="connsiteY45" fmla="*/ 74240 h 2411912"/>
              <a:gd name="connsiteX46" fmla="*/ 0 w 7313805"/>
              <a:gd name="connsiteY46" fmla="*/ 0 h 2411912"/>
              <a:gd name="connsiteX0" fmla="*/ 176581 w 7490386"/>
              <a:gd name="connsiteY0" fmla="*/ 0 h 2411912"/>
              <a:gd name="connsiteX1" fmla="*/ 176581 w 7490386"/>
              <a:gd name="connsiteY1" fmla="*/ 262030 h 2411912"/>
              <a:gd name="connsiteX2" fmla="*/ 0 w 7490386"/>
              <a:gd name="connsiteY2" fmla="*/ 508315 h 2411912"/>
              <a:gd name="connsiteX3" fmla="*/ 1712923 w 7490386"/>
              <a:gd name="connsiteY3" fmla="*/ 1551266 h 2411912"/>
              <a:gd name="connsiteX4" fmla="*/ 3390023 w 7490386"/>
              <a:gd name="connsiteY4" fmla="*/ 2227921 h 2411912"/>
              <a:gd name="connsiteX5" fmla="*/ 3786117 w 7490386"/>
              <a:gd name="connsiteY5" fmla="*/ 2405967 h 2411912"/>
              <a:gd name="connsiteX6" fmla="*/ 3813206 w 7490386"/>
              <a:gd name="connsiteY6" fmla="*/ 2407672 h 2411912"/>
              <a:gd name="connsiteX7" fmla="*/ 3830333 w 7490386"/>
              <a:gd name="connsiteY7" fmla="*/ 2408368 h 2411912"/>
              <a:gd name="connsiteX8" fmla="*/ 3830333 w 7490386"/>
              <a:gd name="connsiteY8" fmla="*/ 2411912 h 2411912"/>
              <a:gd name="connsiteX9" fmla="*/ 3830334 w 7490386"/>
              <a:gd name="connsiteY9" fmla="*/ 2411912 h 2411912"/>
              <a:gd name="connsiteX10" fmla="*/ 3830334 w 7490386"/>
              <a:gd name="connsiteY10" fmla="*/ 2408368 h 2411912"/>
              <a:gd name="connsiteX11" fmla="*/ 3832588 w 7490386"/>
              <a:gd name="connsiteY11" fmla="*/ 2408459 h 2411912"/>
              <a:gd name="connsiteX12" fmla="*/ 3832588 w 7490386"/>
              <a:gd name="connsiteY12" fmla="*/ 2408532 h 2411912"/>
              <a:gd name="connsiteX13" fmla="*/ 3833484 w 7490386"/>
              <a:gd name="connsiteY13" fmla="*/ 2408495 h 2411912"/>
              <a:gd name="connsiteX14" fmla="*/ 3834379 w 7490386"/>
              <a:gd name="connsiteY14" fmla="*/ 2408532 h 2411912"/>
              <a:gd name="connsiteX15" fmla="*/ 3834379 w 7490386"/>
              <a:gd name="connsiteY15" fmla="*/ 2408459 h 2411912"/>
              <a:gd name="connsiteX16" fmla="*/ 3836634 w 7490386"/>
              <a:gd name="connsiteY16" fmla="*/ 2408368 h 2411912"/>
              <a:gd name="connsiteX17" fmla="*/ 3836634 w 7490386"/>
              <a:gd name="connsiteY17" fmla="*/ 2408367 h 2411912"/>
              <a:gd name="connsiteX18" fmla="*/ 3853761 w 7490386"/>
              <a:gd name="connsiteY18" fmla="*/ 2407672 h 2411912"/>
              <a:gd name="connsiteX19" fmla="*/ 3880850 w 7490386"/>
              <a:gd name="connsiteY19" fmla="*/ 2405967 h 2411912"/>
              <a:gd name="connsiteX20" fmla="*/ 4276944 w 7490386"/>
              <a:gd name="connsiteY20" fmla="*/ 2227921 h 2411912"/>
              <a:gd name="connsiteX21" fmla="*/ 5954045 w 7490386"/>
              <a:gd name="connsiteY21" fmla="*/ 1362016 h 2411912"/>
              <a:gd name="connsiteX22" fmla="*/ 7423128 w 7490386"/>
              <a:gd name="connsiteY22" fmla="*/ 336270 h 2411912"/>
              <a:gd name="connsiteX23" fmla="*/ 7490386 w 7490386"/>
              <a:gd name="connsiteY23" fmla="*/ 262031 h 2411912"/>
              <a:gd name="connsiteX24" fmla="*/ 7490386 w 7490386"/>
              <a:gd name="connsiteY24" fmla="*/ 1 h 2411912"/>
              <a:gd name="connsiteX25" fmla="*/ 7423128 w 7490386"/>
              <a:gd name="connsiteY25" fmla="*/ 74240 h 2411912"/>
              <a:gd name="connsiteX26" fmla="*/ 5954045 w 7490386"/>
              <a:gd name="connsiteY26" fmla="*/ 1099986 h 2411912"/>
              <a:gd name="connsiteX27" fmla="*/ 4276944 w 7490386"/>
              <a:gd name="connsiteY27" fmla="*/ 1965891 h 2411912"/>
              <a:gd name="connsiteX28" fmla="*/ 3880850 w 7490386"/>
              <a:gd name="connsiteY28" fmla="*/ 2143937 h 2411912"/>
              <a:gd name="connsiteX29" fmla="*/ 3853761 w 7490386"/>
              <a:gd name="connsiteY29" fmla="*/ 2145642 h 2411912"/>
              <a:gd name="connsiteX30" fmla="*/ 3836634 w 7490386"/>
              <a:gd name="connsiteY30" fmla="*/ 2146337 h 2411912"/>
              <a:gd name="connsiteX31" fmla="*/ 3836634 w 7490386"/>
              <a:gd name="connsiteY31" fmla="*/ 2146338 h 2411912"/>
              <a:gd name="connsiteX32" fmla="*/ 3834379 w 7490386"/>
              <a:gd name="connsiteY32" fmla="*/ 2146429 h 2411912"/>
              <a:gd name="connsiteX33" fmla="*/ 3834379 w 7490386"/>
              <a:gd name="connsiteY33" fmla="*/ 2146502 h 2411912"/>
              <a:gd name="connsiteX34" fmla="*/ 3833484 w 7490386"/>
              <a:gd name="connsiteY34" fmla="*/ 2146465 h 2411912"/>
              <a:gd name="connsiteX35" fmla="*/ 3832588 w 7490386"/>
              <a:gd name="connsiteY35" fmla="*/ 2146502 h 2411912"/>
              <a:gd name="connsiteX36" fmla="*/ 3832588 w 7490386"/>
              <a:gd name="connsiteY36" fmla="*/ 2146429 h 2411912"/>
              <a:gd name="connsiteX37" fmla="*/ 3830334 w 7490386"/>
              <a:gd name="connsiteY37" fmla="*/ 2146338 h 2411912"/>
              <a:gd name="connsiteX38" fmla="*/ 3830334 w 7490386"/>
              <a:gd name="connsiteY38" fmla="*/ 2149882 h 2411912"/>
              <a:gd name="connsiteX39" fmla="*/ 3830333 w 7490386"/>
              <a:gd name="connsiteY39" fmla="*/ 2149882 h 2411912"/>
              <a:gd name="connsiteX40" fmla="*/ 3830333 w 7490386"/>
              <a:gd name="connsiteY40" fmla="*/ 2146338 h 2411912"/>
              <a:gd name="connsiteX41" fmla="*/ 3813206 w 7490386"/>
              <a:gd name="connsiteY41" fmla="*/ 2145642 h 2411912"/>
              <a:gd name="connsiteX42" fmla="*/ 3786117 w 7490386"/>
              <a:gd name="connsiteY42" fmla="*/ 2143937 h 2411912"/>
              <a:gd name="connsiteX43" fmla="*/ 3390023 w 7490386"/>
              <a:gd name="connsiteY43" fmla="*/ 1965891 h 2411912"/>
              <a:gd name="connsiteX44" fmla="*/ 1712923 w 7490386"/>
              <a:gd name="connsiteY44" fmla="*/ 1099986 h 2411912"/>
              <a:gd name="connsiteX45" fmla="*/ 243840 w 7490386"/>
              <a:gd name="connsiteY45" fmla="*/ 74240 h 2411912"/>
              <a:gd name="connsiteX46" fmla="*/ 176581 w 7490386"/>
              <a:gd name="connsiteY46" fmla="*/ 0 h 2411912"/>
              <a:gd name="connsiteX0" fmla="*/ 176581 w 7490386"/>
              <a:gd name="connsiteY0" fmla="*/ 0 h 2411912"/>
              <a:gd name="connsiteX1" fmla="*/ 176581 w 7490386"/>
              <a:gd name="connsiteY1" fmla="*/ 262030 h 2411912"/>
              <a:gd name="connsiteX2" fmla="*/ 0 w 7490386"/>
              <a:gd name="connsiteY2" fmla="*/ 508315 h 2411912"/>
              <a:gd name="connsiteX3" fmla="*/ 1712923 w 7490386"/>
              <a:gd name="connsiteY3" fmla="*/ 1551266 h 2411912"/>
              <a:gd name="connsiteX4" fmla="*/ 3390023 w 7490386"/>
              <a:gd name="connsiteY4" fmla="*/ 2227921 h 2411912"/>
              <a:gd name="connsiteX5" fmla="*/ 3786117 w 7490386"/>
              <a:gd name="connsiteY5" fmla="*/ 2405967 h 2411912"/>
              <a:gd name="connsiteX6" fmla="*/ 3813206 w 7490386"/>
              <a:gd name="connsiteY6" fmla="*/ 2407672 h 2411912"/>
              <a:gd name="connsiteX7" fmla="*/ 3830333 w 7490386"/>
              <a:gd name="connsiteY7" fmla="*/ 2408368 h 2411912"/>
              <a:gd name="connsiteX8" fmla="*/ 3830333 w 7490386"/>
              <a:gd name="connsiteY8" fmla="*/ 2411912 h 2411912"/>
              <a:gd name="connsiteX9" fmla="*/ 3830334 w 7490386"/>
              <a:gd name="connsiteY9" fmla="*/ 2411912 h 2411912"/>
              <a:gd name="connsiteX10" fmla="*/ 3830334 w 7490386"/>
              <a:gd name="connsiteY10" fmla="*/ 2408368 h 2411912"/>
              <a:gd name="connsiteX11" fmla="*/ 3832588 w 7490386"/>
              <a:gd name="connsiteY11" fmla="*/ 2408459 h 2411912"/>
              <a:gd name="connsiteX12" fmla="*/ 3832588 w 7490386"/>
              <a:gd name="connsiteY12" fmla="*/ 2408532 h 2411912"/>
              <a:gd name="connsiteX13" fmla="*/ 3833484 w 7490386"/>
              <a:gd name="connsiteY13" fmla="*/ 2408495 h 2411912"/>
              <a:gd name="connsiteX14" fmla="*/ 3834379 w 7490386"/>
              <a:gd name="connsiteY14" fmla="*/ 2408532 h 2411912"/>
              <a:gd name="connsiteX15" fmla="*/ 3834379 w 7490386"/>
              <a:gd name="connsiteY15" fmla="*/ 2408459 h 2411912"/>
              <a:gd name="connsiteX16" fmla="*/ 3836634 w 7490386"/>
              <a:gd name="connsiteY16" fmla="*/ 2408368 h 2411912"/>
              <a:gd name="connsiteX17" fmla="*/ 3836634 w 7490386"/>
              <a:gd name="connsiteY17" fmla="*/ 2408367 h 2411912"/>
              <a:gd name="connsiteX18" fmla="*/ 3853761 w 7490386"/>
              <a:gd name="connsiteY18" fmla="*/ 2407672 h 2411912"/>
              <a:gd name="connsiteX19" fmla="*/ 3880850 w 7490386"/>
              <a:gd name="connsiteY19" fmla="*/ 2405967 h 2411912"/>
              <a:gd name="connsiteX20" fmla="*/ 4276944 w 7490386"/>
              <a:gd name="connsiteY20" fmla="*/ 2227921 h 2411912"/>
              <a:gd name="connsiteX21" fmla="*/ 6030248 w 7490386"/>
              <a:gd name="connsiteY21" fmla="*/ 1671700 h 2411912"/>
              <a:gd name="connsiteX22" fmla="*/ 7423128 w 7490386"/>
              <a:gd name="connsiteY22" fmla="*/ 336270 h 2411912"/>
              <a:gd name="connsiteX23" fmla="*/ 7490386 w 7490386"/>
              <a:gd name="connsiteY23" fmla="*/ 262031 h 2411912"/>
              <a:gd name="connsiteX24" fmla="*/ 7490386 w 7490386"/>
              <a:gd name="connsiteY24" fmla="*/ 1 h 2411912"/>
              <a:gd name="connsiteX25" fmla="*/ 7423128 w 7490386"/>
              <a:gd name="connsiteY25" fmla="*/ 74240 h 2411912"/>
              <a:gd name="connsiteX26" fmla="*/ 5954045 w 7490386"/>
              <a:gd name="connsiteY26" fmla="*/ 1099986 h 2411912"/>
              <a:gd name="connsiteX27" fmla="*/ 4276944 w 7490386"/>
              <a:gd name="connsiteY27" fmla="*/ 1965891 h 2411912"/>
              <a:gd name="connsiteX28" fmla="*/ 3880850 w 7490386"/>
              <a:gd name="connsiteY28" fmla="*/ 2143937 h 2411912"/>
              <a:gd name="connsiteX29" fmla="*/ 3853761 w 7490386"/>
              <a:gd name="connsiteY29" fmla="*/ 2145642 h 2411912"/>
              <a:gd name="connsiteX30" fmla="*/ 3836634 w 7490386"/>
              <a:gd name="connsiteY30" fmla="*/ 2146337 h 2411912"/>
              <a:gd name="connsiteX31" fmla="*/ 3836634 w 7490386"/>
              <a:gd name="connsiteY31" fmla="*/ 2146338 h 2411912"/>
              <a:gd name="connsiteX32" fmla="*/ 3834379 w 7490386"/>
              <a:gd name="connsiteY32" fmla="*/ 2146429 h 2411912"/>
              <a:gd name="connsiteX33" fmla="*/ 3834379 w 7490386"/>
              <a:gd name="connsiteY33" fmla="*/ 2146502 h 2411912"/>
              <a:gd name="connsiteX34" fmla="*/ 3833484 w 7490386"/>
              <a:gd name="connsiteY34" fmla="*/ 2146465 h 2411912"/>
              <a:gd name="connsiteX35" fmla="*/ 3832588 w 7490386"/>
              <a:gd name="connsiteY35" fmla="*/ 2146502 h 2411912"/>
              <a:gd name="connsiteX36" fmla="*/ 3832588 w 7490386"/>
              <a:gd name="connsiteY36" fmla="*/ 2146429 h 2411912"/>
              <a:gd name="connsiteX37" fmla="*/ 3830334 w 7490386"/>
              <a:gd name="connsiteY37" fmla="*/ 2146338 h 2411912"/>
              <a:gd name="connsiteX38" fmla="*/ 3830334 w 7490386"/>
              <a:gd name="connsiteY38" fmla="*/ 2149882 h 2411912"/>
              <a:gd name="connsiteX39" fmla="*/ 3830333 w 7490386"/>
              <a:gd name="connsiteY39" fmla="*/ 2149882 h 2411912"/>
              <a:gd name="connsiteX40" fmla="*/ 3830333 w 7490386"/>
              <a:gd name="connsiteY40" fmla="*/ 2146338 h 2411912"/>
              <a:gd name="connsiteX41" fmla="*/ 3813206 w 7490386"/>
              <a:gd name="connsiteY41" fmla="*/ 2145642 h 2411912"/>
              <a:gd name="connsiteX42" fmla="*/ 3786117 w 7490386"/>
              <a:gd name="connsiteY42" fmla="*/ 2143937 h 2411912"/>
              <a:gd name="connsiteX43" fmla="*/ 3390023 w 7490386"/>
              <a:gd name="connsiteY43" fmla="*/ 1965891 h 2411912"/>
              <a:gd name="connsiteX44" fmla="*/ 1712923 w 7490386"/>
              <a:gd name="connsiteY44" fmla="*/ 1099986 h 2411912"/>
              <a:gd name="connsiteX45" fmla="*/ 243840 w 7490386"/>
              <a:gd name="connsiteY45" fmla="*/ 74240 h 2411912"/>
              <a:gd name="connsiteX46" fmla="*/ 176581 w 7490386"/>
              <a:gd name="connsiteY46" fmla="*/ 0 h 2411912"/>
              <a:gd name="connsiteX0" fmla="*/ 176581 w 7642789"/>
              <a:gd name="connsiteY0" fmla="*/ 0 h 2411912"/>
              <a:gd name="connsiteX1" fmla="*/ 176581 w 7642789"/>
              <a:gd name="connsiteY1" fmla="*/ 262030 h 2411912"/>
              <a:gd name="connsiteX2" fmla="*/ 0 w 7642789"/>
              <a:gd name="connsiteY2" fmla="*/ 508315 h 2411912"/>
              <a:gd name="connsiteX3" fmla="*/ 1712923 w 7642789"/>
              <a:gd name="connsiteY3" fmla="*/ 1551266 h 2411912"/>
              <a:gd name="connsiteX4" fmla="*/ 3390023 w 7642789"/>
              <a:gd name="connsiteY4" fmla="*/ 2227921 h 2411912"/>
              <a:gd name="connsiteX5" fmla="*/ 3786117 w 7642789"/>
              <a:gd name="connsiteY5" fmla="*/ 2405967 h 2411912"/>
              <a:gd name="connsiteX6" fmla="*/ 3813206 w 7642789"/>
              <a:gd name="connsiteY6" fmla="*/ 2407672 h 2411912"/>
              <a:gd name="connsiteX7" fmla="*/ 3830333 w 7642789"/>
              <a:gd name="connsiteY7" fmla="*/ 2408368 h 2411912"/>
              <a:gd name="connsiteX8" fmla="*/ 3830333 w 7642789"/>
              <a:gd name="connsiteY8" fmla="*/ 2411912 h 2411912"/>
              <a:gd name="connsiteX9" fmla="*/ 3830334 w 7642789"/>
              <a:gd name="connsiteY9" fmla="*/ 2411912 h 2411912"/>
              <a:gd name="connsiteX10" fmla="*/ 3830334 w 7642789"/>
              <a:gd name="connsiteY10" fmla="*/ 2408368 h 2411912"/>
              <a:gd name="connsiteX11" fmla="*/ 3832588 w 7642789"/>
              <a:gd name="connsiteY11" fmla="*/ 2408459 h 2411912"/>
              <a:gd name="connsiteX12" fmla="*/ 3832588 w 7642789"/>
              <a:gd name="connsiteY12" fmla="*/ 2408532 h 2411912"/>
              <a:gd name="connsiteX13" fmla="*/ 3833484 w 7642789"/>
              <a:gd name="connsiteY13" fmla="*/ 2408495 h 2411912"/>
              <a:gd name="connsiteX14" fmla="*/ 3834379 w 7642789"/>
              <a:gd name="connsiteY14" fmla="*/ 2408532 h 2411912"/>
              <a:gd name="connsiteX15" fmla="*/ 3834379 w 7642789"/>
              <a:gd name="connsiteY15" fmla="*/ 2408459 h 2411912"/>
              <a:gd name="connsiteX16" fmla="*/ 3836634 w 7642789"/>
              <a:gd name="connsiteY16" fmla="*/ 2408368 h 2411912"/>
              <a:gd name="connsiteX17" fmla="*/ 3836634 w 7642789"/>
              <a:gd name="connsiteY17" fmla="*/ 2408367 h 2411912"/>
              <a:gd name="connsiteX18" fmla="*/ 3853761 w 7642789"/>
              <a:gd name="connsiteY18" fmla="*/ 2407672 h 2411912"/>
              <a:gd name="connsiteX19" fmla="*/ 3880850 w 7642789"/>
              <a:gd name="connsiteY19" fmla="*/ 2405967 h 2411912"/>
              <a:gd name="connsiteX20" fmla="*/ 4276944 w 7642789"/>
              <a:gd name="connsiteY20" fmla="*/ 2227921 h 2411912"/>
              <a:gd name="connsiteX21" fmla="*/ 6030248 w 7642789"/>
              <a:gd name="connsiteY21" fmla="*/ 1671700 h 2411912"/>
              <a:gd name="connsiteX22" fmla="*/ 7423128 w 7642789"/>
              <a:gd name="connsiteY22" fmla="*/ 336270 h 2411912"/>
              <a:gd name="connsiteX23" fmla="*/ 7642789 w 7642789"/>
              <a:gd name="connsiteY23" fmla="*/ 89986 h 2411912"/>
              <a:gd name="connsiteX24" fmla="*/ 7490386 w 7642789"/>
              <a:gd name="connsiteY24" fmla="*/ 1 h 2411912"/>
              <a:gd name="connsiteX25" fmla="*/ 7423128 w 7642789"/>
              <a:gd name="connsiteY25" fmla="*/ 74240 h 2411912"/>
              <a:gd name="connsiteX26" fmla="*/ 5954045 w 7642789"/>
              <a:gd name="connsiteY26" fmla="*/ 1099986 h 2411912"/>
              <a:gd name="connsiteX27" fmla="*/ 4276944 w 7642789"/>
              <a:gd name="connsiteY27" fmla="*/ 1965891 h 2411912"/>
              <a:gd name="connsiteX28" fmla="*/ 3880850 w 7642789"/>
              <a:gd name="connsiteY28" fmla="*/ 2143937 h 2411912"/>
              <a:gd name="connsiteX29" fmla="*/ 3853761 w 7642789"/>
              <a:gd name="connsiteY29" fmla="*/ 2145642 h 2411912"/>
              <a:gd name="connsiteX30" fmla="*/ 3836634 w 7642789"/>
              <a:gd name="connsiteY30" fmla="*/ 2146337 h 2411912"/>
              <a:gd name="connsiteX31" fmla="*/ 3836634 w 7642789"/>
              <a:gd name="connsiteY31" fmla="*/ 2146338 h 2411912"/>
              <a:gd name="connsiteX32" fmla="*/ 3834379 w 7642789"/>
              <a:gd name="connsiteY32" fmla="*/ 2146429 h 2411912"/>
              <a:gd name="connsiteX33" fmla="*/ 3834379 w 7642789"/>
              <a:gd name="connsiteY33" fmla="*/ 2146502 h 2411912"/>
              <a:gd name="connsiteX34" fmla="*/ 3833484 w 7642789"/>
              <a:gd name="connsiteY34" fmla="*/ 2146465 h 2411912"/>
              <a:gd name="connsiteX35" fmla="*/ 3832588 w 7642789"/>
              <a:gd name="connsiteY35" fmla="*/ 2146502 h 2411912"/>
              <a:gd name="connsiteX36" fmla="*/ 3832588 w 7642789"/>
              <a:gd name="connsiteY36" fmla="*/ 2146429 h 2411912"/>
              <a:gd name="connsiteX37" fmla="*/ 3830334 w 7642789"/>
              <a:gd name="connsiteY37" fmla="*/ 2146338 h 2411912"/>
              <a:gd name="connsiteX38" fmla="*/ 3830334 w 7642789"/>
              <a:gd name="connsiteY38" fmla="*/ 2149882 h 2411912"/>
              <a:gd name="connsiteX39" fmla="*/ 3830333 w 7642789"/>
              <a:gd name="connsiteY39" fmla="*/ 2149882 h 2411912"/>
              <a:gd name="connsiteX40" fmla="*/ 3830333 w 7642789"/>
              <a:gd name="connsiteY40" fmla="*/ 2146338 h 2411912"/>
              <a:gd name="connsiteX41" fmla="*/ 3813206 w 7642789"/>
              <a:gd name="connsiteY41" fmla="*/ 2145642 h 2411912"/>
              <a:gd name="connsiteX42" fmla="*/ 3786117 w 7642789"/>
              <a:gd name="connsiteY42" fmla="*/ 2143937 h 2411912"/>
              <a:gd name="connsiteX43" fmla="*/ 3390023 w 7642789"/>
              <a:gd name="connsiteY43" fmla="*/ 1965891 h 2411912"/>
              <a:gd name="connsiteX44" fmla="*/ 1712923 w 7642789"/>
              <a:gd name="connsiteY44" fmla="*/ 1099986 h 2411912"/>
              <a:gd name="connsiteX45" fmla="*/ 243840 w 7642789"/>
              <a:gd name="connsiteY45" fmla="*/ 74240 h 2411912"/>
              <a:gd name="connsiteX46" fmla="*/ 176581 w 7642789"/>
              <a:gd name="connsiteY46" fmla="*/ 0 h 2411912"/>
              <a:gd name="connsiteX0" fmla="*/ 176581 w 7642789"/>
              <a:gd name="connsiteY0" fmla="*/ 0 h 2411912"/>
              <a:gd name="connsiteX1" fmla="*/ 176581 w 7642789"/>
              <a:gd name="connsiteY1" fmla="*/ 262030 h 2411912"/>
              <a:gd name="connsiteX2" fmla="*/ 0 w 7642789"/>
              <a:gd name="connsiteY2" fmla="*/ 508315 h 2411912"/>
              <a:gd name="connsiteX3" fmla="*/ 1712923 w 7642789"/>
              <a:gd name="connsiteY3" fmla="*/ 1551266 h 2411912"/>
              <a:gd name="connsiteX4" fmla="*/ 3390023 w 7642789"/>
              <a:gd name="connsiteY4" fmla="*/ 2227921 h 2411912"/>
              <a:gd name="connsiteX5" fmla="*/ 3786117 w 7642789"/>
              <a:gd name="connsiteY5" fmla="*/ 2405967 h 2411912"/>
              <a:gd name="connsiteX6" fmla="*/ 3813206 w 7642789"/>
              <a:gd name="connsiteY6" fmla="*/ 2407672 h 2411912"/>
              <a:gd name="connsiteX7" fmla="*/ 3830333 w 7642789"/>
              <a:gd name="connsiteY7" fmla="*/ 2408368 h 2411912"/>
              <a:gd name="connsiteX8" fmla="*/ 3830333 w 7642789"/>
              <a:gd name="connsiteY8" fmla="*/ 2411912 h 2411912"/>
              <a:gd name="connsiteX9" fmla="*/ 3830334 w 7642789"/>
              <a:gd name="connsiteY9" fmla="*/ 2411912 h 2411912"/>
              <a:gd name="connsiteX10" fmla="*/ 3830334 w 7642789"/>
              <a:gd name="connsiteY10" fmla="*/ 2408368 h 2411912"/>
              <a:gd name="connsiteX11" fmla="*/ 3832588 w 7642789"/>
              <a:gd name="connsiteY11" fmla="*/ 2408459 h 2411912"/>
              <a:gd name="connsiteX12" fmla="*/ 3832588 w 7642789"/>
              <a:gd name="connsiteY12" fmla="*/ 2408532 h 2411912"/>
              <a:gd name="connsiteX13" fmla="*/ 3833484 w 7642789"/>
              <a:gd name="connsiteY13" fmla="*/ 2408495 h 2411912"/>
              <a:gd name="connsiteX14" fmla="*/ 3834379 w 7642789"/>
              <a:gd name="connsiteY14" fmla="*/ 2408532 h 2411912"/>
              <a:gd name="connsiteX15" fmla="*/ 3834379 w 7642789"/>
              <a:gd name="connsiteY15" fmla="*/ 2408459 h 2411912"/>
              <a:gd name="connsiteX16" fmla="*/ 3836634 w 7642789"/>
              <a:gd name="connsiteY16" fmla="*/ 2408368 h 2411912"/>
              <a:gd name="connsiteX17" fmla="*/ 3836634 w 7642789"/>
              <a:gd name="connsiteY17" fmla="*/ 2408367 h 2411912"/>
              <a:gd name="connsiteX18" fmla="*/ 3853761 w 7642789"/>
              <a:gd name="connsiteY18" fmla="*/ 2407672 h 2411912"/>
              <a:gd name="connsiteX19" fmla="*/ 3880850 w 7642789"/>
              <a:gd name="connsiteY19" fmla="*/ 2405967 h 2411912"/>
              <a:gd name="connsiteX20" fmla="*/ 4276944 w 7642789"/>
              <a:gd name="connsiteY20" fmla="*/ 2227921 h 2411912"/>
              <a:gd name="connsiteX21" fmla="*/ 6030248 w 7642789"/>
              <a:gd name="connsiteY21" fmla="*/ 1671700 h 2411912"/>
              <a:gd name="connsiteX22" fmla="*/ 7514568 w 7642789"/>
              <a:gd name="connsiteY22" fmla="*/ 749179 h 2411912"/>
              <a:gd name="connsiteX23" fmla="*/ 7642789 w 7642789"/>
              <a:gd name="connsiteY23" fmla="*/ 89986 h 2411912"/>
              <a:gd name="connsiteX24" fmla="*/ 7490386 w 7642789"/>
              <a:gd name="connsiteY24" fmla="*/ 1 h 2411912"/>
              <a:gd name="connsiteX25" fmla="*/ 7423128 w 7642789"/>
              <a:gd name="connsiteY25" fmla="*/ 74240 h 2411912"/>
              <a:gd name="connsiteX26" fmla="*/ 5954045 w 7642789"/>
              <a:gd name="connsiteY26" fmla="*/ 1099986 h 2411912"/>
              <a:gd name="connsiteX27" fmla="*/ 4276944 w 7642789"/>
              <a:gd name="connsiteY27" fmla="*/ 1965891 h 2411912"/>
              <a:gd name="connsiteX28" fmla="*/ 3880850 w 7642789"/>
              <a:gd name="connsiteY28" fmla="*/ 2143937 h 2411912"/>
              <a:gd name="connsiteX29" fmla="*/ 3853761 w 7642789"/>
              <a:gd name="connsiteY29" fmla="*/ 2145642 h 2411912"/>
              <a:gd name="connsiteX30" fmla="*/ 3836634 w 7642789"/>
              <a:gd name="connsiteY30" fmla="*/ 2146337 h 2411912"/>
              <a:gd name="connsiteX31" fmla="*/ 3836634 w 7642789"/>
              <a:gd name="connsiteY31" fmla="*/ 2146338 h 2411912"/>
              <a:gd name="connsiteX32" fmla="*/ 3834379 w 7642789"/>
              <a:gd name="connsiteY32" fmla="*/ 2146429 h 2411912"/>
              <a:gd name="connsiteX33" fmla="*/ 3834379 w 7642789"/>
              <a:gd name="connsiteY33" fmla="*/ 2146502 h 2411912"/>
              <a:gd name="connsiteX34" fmla="*/ 3833484 w 7642789"/>
              <a:gd name="connsiteY34" fmla="*/ 2146465 h 2411912"/>
              <a:gd name="connsiteX35" fmla="*/ 3832588 w 7642789"/>
              <a:gd name="connsiteY35" fmla="*/ 2146502 h 2411912"/>
              <a:gd name="connsiteX36" fmla="*/ 3832588 w 7642789"/>
              <a:gd name="connsiteY36" fmla="*/ 2146429 h 2411912"/>
              <a:gd name="connsiteX37" fmla="*/ 3830334 w 7642789"/>
              <a:gd name="connsiteY37" fmla="*/ 2146338 h 2411912"/>
              <a:gd name="connsiteX38" fmla="*/ 3830334 w 7642789"/>
              <a:gd name="connsiteY38" fmla="*/ 2149882 h 2411912"/>
              <a:gd name="connsiteX39" fmla="*/ 3830333 w 7642789"/>
              <a:gd name="connsiteY39" fmla="*/ 2149882 h 2411912"/>
              <a:gd name="connsiteX40" fmla="*/ 3830333 w 7642789"/>
              <a:gd name="connsiteY40" fmla="*/ 2146338 h 2411912"/>
              <a:gd name="connsiteX41" fmla="*/ 3813206 w 7642789"/>
              <a:gd name="connsiteY41" fmla="*/ 2145642 h 2411912"/>
              <a:gd name="connsiteX42" fmla="*/ 3786117 w 7642789"/>
              <a:gd name="connsiteY42" fmla="*/ 2143937 h 2411912"/>
              <a:gd name="connsiteX43" fmla="*/ 3390023 w 7642789"/>
              <a:gd name="connsiteY43" fmla="*/ 1965891 h 2411912"/>
              <a:gd name="connsiteX44" fmla="*/ 1712923 w 7642789"/>
              <a:gd name="connsiteY44" fmla="*/ 1099986 h 2411912"/>
              <a:gd name="connsiteX45" fmla="*/ 243840 w 7642789"/>
              <a:gd name="connsiteY45" fmla="*/ 74240 h 2411912"/>
              <a:gd name="connsiteX46" fmla="*/ 176581 w 7642789"/>
              <a:gd name="connsiteY46" fmla="*/ 0 h 241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642789" h="2411912">
                <a:moveTo>
                  <a:pt x="176581" y="0"/>
                </a:moveTo>
                <a:lnTo>
                  <a:pt x="176581" y="262030"/>
                </a:lnTo>
                <a:lnTo>
                  <a:pt x="0" y="508315"/>
                </a:lnTo>
                <a:cubicBezTo>
                  <a:pt x="445101" y="1029499"/>
                  <a:pt x="707686" y="1503175"/>
                  <a:pt x="1712923" y="1551266"/>
                </a:cubicBezTo>
                <a:cubicBezTo>
                  <a:pt x="3055036" y="1706472"/>
                  <a:pt x="3217344" y="2069566"/>
                  <a:pt x="3390023" y="2227921"/>
                </a:cubicBezTo>
                <a:cubicBezTo>
                  <a:pt x="3531827" y="2364761"/>
                  <a:pt x="3647401" y="2383659"/>
                  <a:pt x="3786117" y="2405967"/>
                </a:cubicBezTo>
                <a:cubicBezTo>
                  <a:pt x="3798105" y="2406957"/>
                  <a:pt x="3806148" y="2407385"/>
                  <a:pt x="3813206" y="2407672"/>
                </a:cubicBezTo>
                <a:lnTo>
                  <a:pt x="3830333" y="2408368"/>
                </a:lnTo>
                <a:lnTo>
                  <a:pt x="3830333" y="2411912"/>
                </a:lnTo>
                <a:lnTo>
                  <a:pt x="3830334" y="2411912"/>
                </a:lnTo>
                <a:lnTo>
                  <a:pt x="3830334" y="2408368"/>
                </a:lnTo>
                <a:lnTo>
                  <a:pt x="3832588" y="2408459"/>
                </a:lnTo>
                <a:lnTo>
                  <a:pt x="3832588" y="2408532"/>
                </a:lnTo>
                <a:lnTo>
                  <a:pt x="3833484" y="2408495"/>
                </a:lnTo>
                <a:lnTo>
                  <a:pt x="3834379" y="2408532"/>
                </a:lnTo>
                <a:lnTo>
                  <a:pt x="3834379" y="2408459"/>
                </a:lnTo>
                <a:lnTo>
                  <a:pt x="3836634" y="2408368"/>
                </a:lnTo>
                <a:lnTo>
                  <a:pt x="3836634" y="2408367"/>
                </a:lnTo>
                <a:lnTo>
                  <a:pt x="3853761" y="2407672"/>
                </a:lnTo>
                <a:cubicBezTo>
                  <a:pt x="3860819" y="2407385"/>
                  <a:pt x="3868863" y="2406957"/>
                  <a:pt x="3880850" y="2405967"/>
                </a:cubicBezTo>
                <a:cubicBezTo>
                  <a:pt x="4019566" y="2383659"/>
                  <a:pt x="4135140" y="2364761"/>
                  <a:pt x="4276944" y="2227921"/>
                </a:cubicBezTo>
                <a:cubicBezTo>
                  <a:pt x="4449623" y="2069566"/>
                  <a:pt x="4688135" y="1826906"/>
                  <a:pt x="6030248" y="1671700"/>
                </a:cubicBezTo>
                <a:cubicBezTo>
                  <a:pt x="7035485" y="1623609"/>
                  <a:pt x="7069467" y="1270364"/>
                  <a:pt x="7514568" y="749179"/>
                </a:cubicBezTo>
                <a:lnTo>
                  <a:pt x="7642789" y="89986"/>
                </a:lnTo>
                <a:lnTo>
                  <a:pt x="7490386" y="1"/>
                </a:lnTo>
                <a:lnTo>
                  <a:pt x="7423128" y="74240"/>
                </a:lnTo>
                <a:cubicBezTo>
                  <a:pt x="6978027" y="595425"/>
                  <a:pt x="6959282" y="1051895"/>
                  <a:pt x="5954045" y="1099986"/>
                </a:cubicBezTo>
                <a:cubicBezTo>
                  <a:pt x="4611932" y="1255192"/>
                  <a:pt x="4449623" y="1807536"/>
                  <a:pt x="4276944" y="1965891"/>
                </a:cubicBezTo>
                <a:cubicBezTo>
                  <a:pt x="4135140" y="2102731"/>
                  <a:pt x="4019566" y="2121629"/>
                  <a:pt x="3880850" y="2143937"/>
                </a:cubicBezTo>
                <a:cubicBezTo>
                  <a:pt x="3868863" y="2144927"/>
                  <a:pt x="3860819" y="2145355"/>
                  <a:pt x="3853761" y="2145642"/>
                </a:cubicBezTo>
                <a:lnTo>
                  <a:pt x="3836634" y="2146337"/>
                </a:lnTo>
                <a:lnTo>
                  <a:pt x="3836634" y="2146338"/>
                </a:lnTo>
                <a:lnTo>
                  <a:pt x="3834379" y="2146429"/>
                </a:lnTo>
                <a:lnTo>
                  <a:pt x="3834379" y="2146502"/>
                </a:lnTo>
                <a:lnTo>
                  <a:pt x="3833484" y="2146465"/>
                </a:lnTo>
                <a:lnTo>
                  <a:pt x="3832588" y="2146502"/>
                </a:lnTo>
                <a:lnTo>
                  <a:pt x="3832588" y="2146429"/>
                </a:lnTo>
                <a:lnTo>
                  <a:pt x="3830334" y="2146338"/>
                </a:lnTo>
                <a:lnTo>
                  <a:pt x="3830334" y="2149882"/>
                </a:lnTo>
                <a:lnTo>
                  <a:pt x="3830333" y="2149882"/>
                </a:lnTo>
                <a:lnTo>
                  <a:pt x="3830333" y="2146338"/>
                </a:lnTo>
                <a:lnTo>
                  <a:pt x="3813206" y="2145642"/>
                </a:lnTo>
                <a:cubicBezTo>
                  <a:pt x="3806148" y="2145355"/>
                  <a:pt x="3798105" y="2144927"/>
                  <a:pt x="3786117" y="2143937"/>
                </a:cubicBezTo>
                <a:cubicBezTo>
                  <a:pt x="3647401" y="2121629"/>
                  <a:pt x="3531827" y="2102731"/>
                  <a:pt x="3390023" y="1965891"/>
                </a:cubicBezTo>
                <a:cubicBezTo>
                  <a:pt x="3217344" y="1807536"/>
                  <a:pt x="3055036" y="1255192"/>
                  <a:pt x="1712923" y="1099986"/>
                </a:cubicBezTo>
                <a:cubicBezTo>
                  <a:pt x="707686" y="1051895"/>
                  <a:pt x="688941" y="595424"/>
                  <a:pt x="243840" y="74240"/>
                </a:cubicBezTo>
                <a:lnTo>
                  <a:pt x="176581" y="0"/>
                </a:lnTo>
                <a:close/>
              </a:path>
            </a:pathLst>
          </a:custGeom>
          <a:gradFill flip="none" rotWithShape="1">
            <a:gsLst>
              <a:gs pos="0">
                <a:schemeClr val="accent1">
                  <a:alpha val="80000"/>
                </a:schemeClr>
              </a:gs>
              <a:gs pos="100000">
                <a:schemeClr val="accent2">
                  <a:lumMod val="75000"/>
                  <a:alpha val="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7" name="椭圆 6">
            <a:extLst>
              <a:ext uri="{FF2B5EF4-FFF2-40B4-BE49-F238E27FC236}">
                <a16:creationId xmlns:a16="http://schemas.microsoft.com/office/drawing/2014/main" id="{24FE6620-DCA7-458D-AD09-71FE2BD87FFD}"/>
              </a:ext>
            </a:extLst>
          </p:cNvPr>
          <p:cNvSpPr/>
          <p:nvPr userDrawn="1"/>
        </p:nvSpPr>
        <p:spPr>
          <a:xfrm>
            <a:off x="4507342" y="5885765"/>
            <a:ext cx="795401" cy="795400"/>
          </a:xfrm>
          <a:prstGeom prst="ellipse">
            <a:avLst/>
          </a:prstGeom>
          <a:solidFill>
            <a:srgbClr val="D5DDD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B2C0C0"/>
              </a:solidFill>
              <a:effectLst/>
              <a:uLnTx/>
              <a:uFillTx/>
              <a:latin typeface="Bahnschrift Light SemiCondensed" panose="020B0502040204020203" pitchFamily="34" charset="0"/>
              <a:ea typeface="微软雅黑 Light" panose="020B0502040204020203" pitchFamily="34" charset="-122"/>
              <a:cs typeface="Open Sans" panose="020B0606030504020204" pitchFamily="34" charset="0"/>
            </a:endParaRPr>
          </a:p>
        </p:txBody>
      </p:sp>
      <p:sp>
        <p:nvSpPr>
          <p:cNvPr id="8" name="椭圆 7">
            <a:extLst>
              <a:ext uri="{FF2B5EF4-FFF2-40B4-BE49-F238E27FC236}">
                <a16:creationId xmlns:a16="http://schemas.microsoft.com/office/drawing/2014/main" id="{0AC22E14-21D6-499B-B363-CF913CC5A051}"/>
              </a:ext>
            </a:extLst>
          </p:cNvPr>
          <p:cNvSpPr/>
          <p:nvPr userDrawn="1"/>
        </p:nvSpPr>
        <p:spPr>
          <a:xfrm>
            <a:off x="4825852" y="4413427"/>
            <a:ext cx="795401" cy="795400"/>
          </a:xfrm>
          <a:prstGeom prst="ellipse">
            <a:avLst/>
          </a:prstGeom>
          <a:solidFill>
            <a:srgbClr val="D5DDD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B2C0C0"/>
              </a:solidFill>
              <a:effectLst/>
              <a:uLnTx/>
              <a:uFillTx/>
              <a:latin typeface="Bahnschrift Light SemiCondensed" panose="020B0502040204020203" pitchFamily="34" charset="0"/>
              <a:ea typeface="微软雅黑 Light" panose="020B0502040204020203" pitchFamily="34" charset="-122"/>
              <a:cs typeface="Open Sans" panose="020B0606030504020204" pitchFamily="34" charset="0"/>
            </a:endParaRPr>
          </a:p>
        </p:txBody>
      </p:sp>
      <p:sp>
        <p:nvSpPr>
          <p:cNvPr id="9" name="椭圆 8">
            <a:extLst>
              <a:ext uri="{FF2B5EF4-FFF2-40B4-BE49-F238E27FC236}">
                <a16:creationId xmlns:a16="http://schemas.microsoft.com/office/drawing/2014/main" id="{F7DD9EA2-A19E-4084-BA09-2DA611567EDA}"/>
              </a:ext>
            </a:extLst>
          </p:cNvPr>
          <p:cNvSpPr/>
          <p:nvPr userDrawn="1"/>
        </p:nvSpPr>
        <p:spPr>
          <a:xfrm>
            <a:off x="4830843" y="1684078"/>
            <a:ext cx="795401" cy="795400"/>
          </a:xfrm>
          <a:prstGeom prst="ellipse">
            <a:avLst/>
          </a:prstGeom>
          <a:solidFill>
            <a:srgbClr val="D5DDD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B2C0C0"/>
              </a:solidFill>
              <a:effectLst/>
              <a:uLnTx/>
              <a:uFillTx/>
              <a:latin typeface="Bahnschrift Light SemiCondensed" panose="020B0502040204020203" pitchFamily="34" charset="0"/>
              <a:ea typeface="微软雅黑 Light" panose="020B0502040204020203" pitchFamily="34" charset="-122"/>
              <a:cs typeface="Open Sans" panose="020B0606030504020204" pitchFamily="34" charset="0"/>
            </a:endParaRPr>
          </a:p>
        </p:txBody>
      </p:sp>
      <p:sp>
        <p:nvSpPr>
          <p:cNvPr id="10" name="椭圆 9">
            <a:extLst>
              <a:ext uri="{FF2B5EF4-FFF2-40B4-BE49-F238E27FC236}">
                <a16:creationId xmlns:a16="http://schemas.microsoft.com/office/drawing/2014/main" id="{8D718CF8-133D-4BAB-87F4-3E29BB9DAE31}"/>
              </a:ext>
            </a:extLst>
          </p:cNvPr>
          <p:cNvSpPr/>
          <p:nvPr userDrawn="1"/>
        </p:nvSpPr>
        <p:spPr>
          <a:xfrm>
            <a:off x="4481113" y="207545"/>
            <a:ext cx="795401" cy="795400"/>
          </a:xfrm>
          <a:prstGeom prst="ellipse">
            <a:avLst/>
          </a:prstGeom>
          <a:solidFill>
            <a:srgbClr val="D5DDD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B2C0C0"/>
              </a:solidFill>
              <a:effectLst/>
              <a:uLnTx/>
              <a:uFillTx/>
              <a:latin typeface="Bahnschrift Light SemiCondensed" panose="020B0502040204020203" pitchFamily="34" charset="0"/>
              <a:ea typeface="微软雅黑 Light" panose="020B0502040204020203" pitchFamily="34" charset="-122"/>
              <a:cs typeface="Open Sans" panose="020B0606030504020204" pitchFamily="34" charset="0"/>
            </a:endParaRPr>
          </a:p>
        </p:txBody>
      </p:sp>
      <p:sp>
        <p:nvSpPr>
          <p:cNvPr id="11" name="任意多边形: 形状 10">
            <a:extLst>
              <a:ext uri="{FF2B5EF4-FFF2-40B4-BE49-F238E27FC236}">
                <a16:creationId xmlns:a16="http://schemas.microsoft.com/office/drawing/2014/main" id="{E16A0BB1-AACF-4DEB-990B-ADFC634DFE1A}"/>
              </a:ext>
            </a:extLst>
          </p:cNvPr>
          <p:cNvSpPr/>
          <p:nvPr userDrawn="1"/>
        </p:nvSpPr>
        <p:spPr>
          <a:xfrm rot="16200000" flipH="1">
            <a:off x="-2045130" y="1509655"/>
            <a:ext cx="7779605" cy="3838686"/>
          </a:xfrm>
          <a:custGeom>
            <a:avLst/>
            <a:gdLst>
              <a:gd name="connsiteX0" fmla="*/ 12364228 w 12364228"/>
              <a:gd name="connsiteY0" fmla="*/ 0 h 5479388"/>
              <a:gd name="connsiteX1" fmla="*/ 6187440 w 12364228"/>
              <a:gd name="connsiteY1" fmla="*/ 0 h 5479388"/>
              <a:gd name="connsiteX2" fmla="*/ 6187439 w 12364228"/>
              <a:gd name="connsiteY2" fmla="*/ 0 h 5479388"/>
              <a:gd name="connsiteX3" fmla="*/ 6187438 w 12364228"/>
              <a:gd name="connsiteY3" fmla="*/ 0 h 5479388"/>
              <a:gd name="connsiteX4" fmla="*/ 6176790 w 12364228"/>
              <a:gd name="connsiteY4" fmla="*/ 0 h 5479388"/>
              <a:gd name="connsiteX5" fmla="*/ 6176789 w 12364228"/>
              <a:gd name="connsiteY5" fmla="*/ 0 h 5479388"/>
              <a:gd name="connsiteX6" fmla="*/ 6176788 w 12364228"/>
              <a:gd name="connsiteY6" fmla="*/ 0 h 5479388"/>
              <a:gd name="connsiteX7" fmla="*/ 0 w 12364228"/>
              <a:gd name="connsiteY7" fmla="*/ 0 h 5479388"/>
              <a:gd name="connsiteX8" fmla="*/ 0 w 12364228"/>
              <a:gd name="connsiteY8" fmla="*/ 1844942 h 5479388"/>
              <a:gd name="connsiteX9" fmla="*/ 113703 w 12364228"/>
              <a:gd name="connsiteY9" fmla="*/ 1970447 h 5479388"/>
              <a:gd name="connsiteX10" fmla="*/ 2597236 w 12364228"/>
              <a:gd name="connsiteY10" fmla="*/ 3704504 h 5479388"/>
              <a:gd name="connsiteX11" fmla="*/ 5432430 w 12364228"/>
              <a:gd name="connsiteY11" fmla="*/ 5168345 h 5479388"/>
              <a:gd name="connsiteX12" fmla="*/ 6102039 w 12364228"/>
              <a:gd name="connsiteY12" fmla="*/ 5469337 h 5479388"/>
              <a:gd name="connsiteX13" fmla="*/ 6147834 w 12364228"/>
              <a:gd name="connsiteY13" fmla="*/ 5472220 h 5479388"/>
              <a:gd name="connsiteX14" fmla="*/ 6176788 w 12364228"/>
              <a:gd name="connsiteY14" fmla="*/ 5473396 h 5479388"/>
              <a:gd name="connsiteX15" fmla="*/ 6176788 w 12364228"/>
              <a:gd name="connsiteY15" fmla="*/ 5479388 h 5479388"/>
              <a:gd name="connsiteX16" fmla="*/ 6176789 w 12364228"/>
              <a:gd name="connsiteY16" fmla="*/ 5479388 h 5479388"/>
              <a:gd name="connsiteX17" fmla="*/ 6176789 w 12364228"/>
              <a:gd name="connsiteY17" fmla="*/ 5473396 h 5479388"/>
              <a:gd name="connsiteX18" fmla="*/ 6180600 w 12364228"/>
              <a:gd name="connsiteY18" fmla="*/ 5473550 h 5479388"/>
              <a:gd name="connsiteX19" fmla="*/ 6180600 w 12364228"/>
              <a:gd name="connsiteY19" fmla="*/ 5473673 h 5479388"/>
              <a:gd name="connsiteX20" fmla="*/ 6182114 w 12364228"/>
              <a:gd name="connsiteY20" fmla="*/ 5473612 h 5479388"/>
              <a:gd name="connsiteX21" fmla="*/ 6183628 w 12364228"/>
              <a:gd name="connsiteY21" fmla="*/ 5473673 h 5479388"/>
              <a:gd name="connsiteX22" fmla="*/ 6183628 w 12364228"/>
              <a:gd name="connsiteY22" fmla="*/ 5473550 h 5479388"/>
              <a:gd name="connsiteX23" fmla="*/ 6187439 w 12364228"/>
              <a:gd name="connsiteY23" fmla="*/ 5473396 h 5479388"/>
              <a:gd name="connsiteX24" fmla="*/ 6187439 w 12364228"/>
              <a:gd name="connsiteY24" fmla="*/ 5479388 h 5479388"/>
              <a:gd name="connsiteX25" fmla="*/ 6187440 w 12364228"/>
              <a:gd name="connsiteY25" fmla="*/ 5479388 h 5479388"/>
              <a:gd name="connsiteX26" fmla="*/ 6187440 w 12364228"/>
              <a:gd name="connsiteY26" fmla="*/ 5473395 h 5479388"/>
              <a:gd name="connsiteX27" fmla="*/ 6216394 w 12364228"/>
              <a:gd name="connsiteY27" fmla="*/ 5472220 h 5479388"/>
              <a:gd name="connsiteX28" fmla="*/ 6262189 w 12364228"/>
              <a:gd name="connsiteY28" fmla="*/ 5469337 h 5479388"/>
              <a:gd name="connsiteX29" fmla="*/ 6931798 w 12364228"/>
              <a:gd name="connsiteY29" fmla="*/ 5168345 h 5479388"/>
              <a:gd name="connsiteX30" fmla="*/ 9766992 w 12364228"/>
              <a:gd name="connsiteY30" fmla="*/ 3704504 h 5479388"/>
              <a:gd name="connsiteX31" fmla="*/ 12250525 w 12364228"/>
              <a:gd name="connsiteY31" fmla="*/ 1970447 h 5479388"/>
              <a:gd name="connsiteX32" fmla="*/ 12364228 w 12364228"/>
              <a:gd name="connsiteY32" fmla="*/ 1844942 h 547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364228" h="5479388">
                <a:moveTo>
                  <a:pt x="12364228" y="0"/>
                </a:moveTo>
                <a:lnTo>
                  <a:pt x="6187440" y="0"/>
                </a:lnTo>
                <a:lnTo>
                  <a:pt x="6187439" y="0"/>
                </a:lnTo>
                <a:lnTo>
                  <a:pt x="6187438" y="0"/>
                </a:lnTo>
                <a:lnTo>
                  <a:pt x="6176790" y="0"/>
                </a:lnTo>
                <a:lnTo>
                  <a:pt x="6176789" y="0"/>
                </a:lnTo>
                <a:lnTo>
                  <a:pt x="6176788" y="0"/>
                </a:lnTo>
                <a:lnTo>
                  <a:pt x="0" y="0"/>
                </a:lnTo>
                <a:lnTo>
                  <a:pt x="0" y="1844942"/>
                </a:lnTo>
                <a:lnTo>
                  <a:pt x="113703" y="1970447"/>
                </a:lnTo>
                <a:cubicBezTo>
                  <a:pt x="866161" y="2851526"/>
                  <a:pt x="897850" y="3623205"/>
                  <a:pt x="2597236" y="3704504"/>
                </a:cubicBezTo>
                <a:cubicBezTo>
                  <a:pt x="4866122" y="3966885"/>
                  <a:pt x="5140510" y="4900640"/>
                  <a:pt x="5432430" y="5168345"/>
                </a:cubicBezTo>
                <a:cubicBezTo>
                  <a:pt x="5672154" y="5399677"/>
                  <a:pt x="5867535" y="5431625"/>
                  <a:pt x="6102039" y="5469337"/>
                </a:cubicBezTo>
                <a:cubicBezTo>
                  <a:pt x="6122305" y="5471012"/>
                  <a:pt x="6135903" y="5471735"/>
                  <a:pt x="6147834" y="5472220"/>
                </a:cubicBezTo>
                <a:lnTo>
                  <a:pt x="6176788" y="5473396"/>
                </a:lnTo>
                <a:lnTo>
                  <a:pt x="6176788" y="5479388"/>
                </a:lnTo>
                <a:lnTo>
                  <a:pt x="6176789" y="5479388"/>
                </a:lnTo>
                <a:lnTo>
                  <a:pt x="6176789" y="5473396"/>
                </a:lnTo>
                <a:lnTo>
                  <a:pt x="6180600" y="5473550"/>
                </a:lnTo>
                <a:lnTo>
                  <a:pt x="6180600" y="5473673"/>
                </a:lnTo>
                <a:lnTo>
                  <a:pt x="6182114" y="5473612"/>
                </a:lnTo>
                <a:lnTo>
                  <a:pt x="6183628" y="5473673"/>
                </a:lnTo>
                <a:lnTo>
                  <a:pt x="6183628" y="5473550"/>
                </a:lnTo>
                <a:lnTo>
                  <a:pt x="6187439" y="5473396"/>
                </a:lnTo>
                <a:lnTo>
                  <a:pt x="6187439" y="5479388"/>
                </a:lnTo>
                <a:lnTo>
                  <a:pt x="6187440" y="5479388"/>
                </a:lnTo>
                <a:lnTo>
                  <a:pt x="6187440" y="5473395"/>
                </a:lnTo>
                <a:lnTo>
                  <a:pt x="6216394" y="5472220"/>
                </a:lnTo>
                <a:cubicBezTo>
                  <a:pt x="6228325" y="5471735"/>
                  <a:pt x="6241924" y="5471012"/>
                  <a:pt x="6262189" y="5469337"/>
                </a:cubicBezTo>
                <a:cubicBezTo>
                  <a:pt x="6496693" y="5431625"/>
                  <a:pt x="6692074" y="5399677"/>
                  <a:pt x="6931798" y="5168345"/>
                </a:cubicBezTo>
                <a:cubicBezTo>
                  <a:pt x="7223718" y="4900640"/>
                  <a:pt x="7498106" y="3966885"/>
                  <a:pt x="9766992" y="3704504"/>
                </a:cubicBezTo>
                <a:cubicBezTo>
                  <a:pt x="11466378" y="3623205"/>
                  <a:pt x="11498067" y="2851526"/>
                  <a:pt x="12250525" y="1970447"/>
                </a:cubicBezTo>
                <a:lnTo>
                  <a:pt x="12364228" y="1844942"/>
                </a:lnTo>
                <a:close/>
              </a:path>
            </a:pathLst>
          </a:custGeom>
          <a:solidFill>
            <a:srgbClr val="B2C0C0">
              <a:alpha val="60000"/>
            </a:srgbClr>
          </a:solidFill>
          <a:ln>
            <a:noFill/>
          </a:ln>
          <a:effectLst>
            <a:outerShdw blurRad="317500" dist="190500" dir="5400000" algn="ctr" rotWithShape="0">
              <a:schemeClr val="tx1">
                <a:lumMod val="75000"/>
                <a:lumOff val="2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2" name="任意多边形: 形状 11">
            <a:extLst>
              <a:ext uri="{FF2B5EF4-FFF2-40B4-BE49-F238E27FC236}">
                <a16:creationId xmlns:a16="http://schemas.microsoft.com/office/drawing/2014/main" id="{328CACC1-48F8-447F-9B06-B34782D6C015}"/>
              </a:ext>
            </a:extLst>
          </p:cNvPr>
          <p:cNvSpPr/>
          <p:nvPr userDrawn="1"/>
        </p:nvSpPr>
        <p:spPr>
          <a:xfrm rot="16200000" flipH="1">
            <a:off x="-1964647" y="1553344"/>
            <a:ext cx="7602524" cy="3751309"/>
          </a:xfrm>
          <a:custGeom>
            <a:avLst/>
            <a:gdLst>
              <a:gd name="connsiteX0" fmla="*/ 12364228 w 12364228"/>
              <a:gd name="connsiteY0" fmla="*/ 0 h 5479388"/>
              <a:gd name="connsiteX1" fmla="*/ 6187440 w 12364228"/>
              <a:gd name="connsiteY1" fmla="*/ 0 h 5479388"/>
              <a:gd name="connsiteX2" fmla="*/ 6187439 w 12364228"/>
              <a:gd name="connsiteY2" fmla="*/ 0 h 5479388"/>
              <a:gd name="connsiteX3" fmla="*/ 6187438 w 12364228"/>
              <a:gd name="connsiteY3" fmla="*/ 0 h 5479388"/>
              <a:gd name="connsiteX4" fmla="*/ 6176790 w 12364228"/>
              <a:gd name="connsiteY4" fmla="*/ 0 h 5479388"/>
              <a:gd name="connsiteX5" fmla="*/ 6176789 w 12364228"/>
              <a:gd name="connsiteY5" fmla="*/ 0 h 5479388"/>
              <a:gd name="connsiteX6" fmla="*/ 6176788 w 12364228"/>
              <a:gd name="connsiteY6" fmla="*/ 0 h 5479388"/>
              <a:gd name="connsiteX7" fmla="*/ 0 w 12364228"/>
              <a:gd name="connsiteY7" fmla="*/ 0 h 5479388"/>
              <a:gd name="connsiteX8" fmla="*/ 0 w 12364228"/>
              <a:gd name="connsiteY8" fmla="*/ 1844942 h 5479388"/>
              <a:gd name="connsiteX9" fmla="*/ 113703 w 12364228"/>
              <a:gd name="connsiteY9" fmla="*/ 1970447 h 5479388"/>
              <a:gd name="connsiteX10" fmla="*/ 2597236 w 12364228"/>
              <a:gd name="connsiteY10" fmla="*/ 3704504 h 5479388"/>
              <a:gd name="connsiteX11" fmla="*/ 5432430 w 12364228"/>
              <a:gd name="connsiteY11" fmla="*/ 5168345 h 5479388"/>
              <a:gd name="connsiteX12" fmla="*/ 6102039 w 12364228"/>
              <a:gd name="connsiteY12" fmla="*/ 5469337 h 5479388"/>
              <a:gd name="connsiteX13" fmla="*/ 6147834 w 12364228"/>
              <a:gd name="connsiteY13" fmla="*/ 5472220 h 5479388"/>
              <a:gd name="connsiteX14" fmla="*/ 6176788 w 12364228"/>
              <a:gd name="connsiteY14" fmla="*/ 5473396 h 5479388"/>
              <a:gd name="connsiteX15" fmla="*/ 6176788 w 12364228"/>
              <a:gd name="connsiteY15" fmla="*/ 5479388 h 5479388"/>
              <a:gd name="connsiteX16" fmla="*/ 6176789 w 12364228"/>
              <a:gd name="connsiteY16" fmla="*/ 5479388 h 5479388"/>
              <a:gd name="connsiteX17" fmla="*/ 6176789 w 12364228"/>
              <a:gd name="connsiteY17" fmla="*/ 5473396 h 5479388"/>
              <a:gd name="connsiteX18" fmla="*/ 6180600 w 12364228"/>
              <a:gd name="connsiteY18" fmla="*/ 5473550 h 5479388"/>
              <a:gd name="connsiteX19" fmla="*/ 6180600 w 12364228"/>
              <a:gd name="connsiteY19" fmla="*/ 5473673 h 5479388"/>
              <a:gd name="connsiteX20" fmla="*/ 6182114 w 12364228"/>
              <a:gd name="connsiteY20" fmla="*/ 5473612 h 5479388"/>
              <a:gd name="connsiteX21" fmla="*/ 6183628 w 12364228"/>
              <a:gd name="connsiteY21" fmla="*/ 5473673 h 5479388"/>
              <a:gd name="connsiteX22" fmla="*/ 6183628 w 12364228"/>
              <a:gd name="connsiteY22" fmla="*/ 5473550 h 5479388"/>
              <a:gd name="connsiteX23" fmla="*/ 6187439 w 12364228"/>
              <a:gd name="connsiteY23" fmla="*/ 5473396 h 5479388"/>
              <a:gd name="connsiteX24" fmla="*/ 6187439 w 12364228"/>
              <a:gd name="connsiteY24" fmla="*/ 5479388 h 5479388"/>
              <a:gd name="connsiteX25" fmla="*/ 6187440 w 12364228"/>
              <a:gd name="connsiteY25" fmla="*/ 5479388 h 5479388"/>
              <a:gd name="connsiteX26" fmla="*/ 6187440 w 12364228"/>
              <a:gd name="connsiteY26" fmla="*/ 5473395 h 5479388"/>
              <a:gd name="connsiteX27" fmla="*/ 6216394 w 12364228"/>
              <a:gd name="connsiteY27" fmla="*/ 5472220 h 5479388"/>
              <a:gd name="connsiteX28" fmla="*/ 6262189 w 12364228"/>
              <a:gd name="connsiteY28" fmla="*/ 5469337 h 5479388"/>
              <a:gd name="connsiteX29" fmla="*/ 6931798 w 12364228"/>
              <a:gd name="connsiteY29" fmla="*/ 5168345 h 5479388"/>
              <a:gd name="connsiteX30" fmla="*/ 9766992 w 12364228"/>
              <a:gd name="connsiteY30" fmla="*/ 3704504 h 5479388"/>
              <a:gd name="connsiteX31" fmla="*/ 12250525 w 12364228"/>
              <a:gd name="connsiteY31" fmla="*/ 1970447 h 5479388"/>
              <a:gd name="connsiteX32" fmla="*/ 12364228 w 12364228"/>
              <a:gd name="connsiteY32" fmla="*/ 1844942 h 547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364228" h="5479388">
                <a:moveTo>
                  <a:pt x="12364228" y="0"/>
                </a:moveTo>
                <a:lnTo>
                  <a:pt x="6187440" y="0"/>
                </a:lnTo>
                <a:lnTo>
                  <a:pt x="6187439" y="0"/>
                </a:lnTo>
                <a:lnTo>
                  <a:pt x="6187438" y="0"/>
                </a:lnTo>
                <a:lnTo>
                  <a:pt x="6176790" y="0"/>
                </a:lnTo>
                <a:lnTo>
                  <a:pt x="6176789" y="0"/>
                </a:lnTo>
                <a:lnTo>
                  <a:pt x="6176788" y="0"/>
                </a:lnTo>
                <a:lnTo>
                  <a:pt x="0" y="0"/>
                </a:lnTo>
                <a:lnTo>
                  <a:pt x="0" y="1844942"/>
                </a:lnTo>
                <a:lnTo>
                  <a:pt x="113703" y="1970447"/>
                </a:lnTo>
                <a:cubicBezTo>
                  <a:pt x="866161" y="2851526"/>
                  <a:pt x="897850" y="3623205"/>
                  <a:pt x="2597236" y="3704504"/>
                </a:cubicBezTo>
                <a:cubicBezTo>
                  <a:pt x="4866122" y="3966885"/>
                  <a:pt x="5140510" y="4900640"/>
                  <a:pt x="5432430" y="5168345"/>
                </a:cubicBezTo>
                <a:cubicBezTo>
                  <a:pt x="5672154" y="5399677"/>
                  <a:pt x="5867535" y="5431625"/>
                  <a:pt x="6102039" y="5469337"/>
                </a:cubicBezTo>
                <a:cubicBezTo>
                  <a:pt x="6122305" y="5471012"/>
                  <a:pt x="6135903" y="5471735"/>
                  <a:pt x="6147834" y="5472220"/>
                </a:cubicBezTo>
                <a:lnTo>
                  <a:pt x="6176788" y="5473396"/>
                </a:lnTo>
                <a:lnTo>
                  <a:pt x="6176788" y="5479388"/>
                </a:lnTo>
                <a:lnTo>
                  <a:pt x="6176789" y="5479388"/>
                </a:lnTo>
                <a:lnTo>
                  <a:pt x="6176789" y="5473396"/>
                </a:lnTo>
                <a:lnTo>
                  <a:pt x="6180600" y="5473550"/>
                </a:lnTo>
                <a:lnTo>
                  <a:pt x="6180600" y="5473673"/>
                </a:lnTo>
                <a:lnTo>
                  <a:pt x="6182114" y="5473612"/>
                </a:lnTo>
                <a:lnTo>
                  <a:pt x="6183628" y="5473673"/>
                </a:lnTo>
                <a:lnTo>
                  <a:pt x="6183628" y="5473550"/>
                </a:lnTo>
                <a:lnTo>
                  <a:pt x="6187439" y="5473396"/>
                </a:lnTo>
                <a:lnTo>
                  <a:pt x="6187439" y="5479388"/>
                </a:lnTo>
                <a:lnTo>
                  <a:pt x="6187440" y="5479388"/>
                </a:lnTo>
                <a:lnTo>
                  <a:pt x="6187440" y="5473395"/>
                </a:lnTo>
                <a:lnTo>
                  <a:pt x="6216394" y="5472220"/>
                </a:lnTo>
                <a:cubicBezTo>
                  <a:pt x="6228325" y="5471735"/>
                  <a:pt x="6241924" y="5471012"/>
                  <a:pt x="6262189" y="5469337"/>
                </a:cubicBezTo>
                <a:cubicBezTo>
                  <a:pt x="6496693" y="5431625"/>
                  <a:pt x="6692074" y="5399677"/>
                  <a:pt x="6931798" y="5168345"/>
                </a:cubicBezTo>
                <a:cubicBezTo>
                  <a:pt x="7223718" y="4900640"/>
                  <a:pt x="7498106" y="3966885"/>
                  <a:pt x="9766992" y="3704504"/>
                </a:cubicBezTo>
                <a:cubicBezTo>
                  <a:pt x="11466378" y="3623205"/>
                  <a:pt x="11498067" y="2851526"/>
                  <a:pt x="12250525" y="1970447"/>
                </a:cubicBezTo>
                <a:lnTo>
                  <a:pt x="12364228" y="1844942"/>
                </a:lnTo>
                <a:close/>
              </a:path>
            </a:pathLst>
          </a:custGeom>
          <a:solidFill>
            <a:schemeClr val="accent4">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grpSp>
        <p:nvGrpSpPr>
          <p:cNvPr id="13" name="组合 12">
            <a:extLst>
              <a:ext uri="{FF2B5EF4-FFF2-40B4-BE49-F238E27FC236}">
                <a16:creationId xmlns:a16="http://schemas.microsoft.com/office/drawing/2014/main" id="{A4A70B97-4FC0-4636-B01D-DA6B2E6DDC03}"/>
              </a:ext>
            </a:extLst>
          </p:cNvPr>
          <p:cNvGrpSpPr/>
          <p:nvPr userDrawn="1"/>
        </p:nvGrpSpPr>
        <p:grpSpPr>
          <a:xfrm>
            <a:off x="4412179" y="138611"/>
            <a:ext cx="933269" cy="933269"/>
            <a:chOff x="7421712" y="1303442"/>
            <a:chExt cx="1115940" cy="1115940"/>
          </a:xfrm>
        </p:grpSpPr>
        <p:sp>
          <p:nvSpPr>
            <p:cNvPr id="14" name="椭圆 13">
              <a:extLst>
                <a:ext uri="{FF2B5EF4-FFF2-40B4-BE49-F238E27FC236}">
                  <a16:creationId xmlns:a16="http://schemas.microsoft.com/office/drawing/2014/main" id="{E5D1DF95-4EA9-4E18-AD12-FC85696B6910}"/>
                </a:ext>
              </a:extLst>
            </p:cNvPr>
            <p:cNvSpPr/>
            <p:nvPr/>
          </p:nvSpPr>
          <p:spPr>
            <a:xfrm>
              <a:off x="7421712" y="1303442"/>
              <a:ext cx="1115940" cy="1115940"/>
            </a:xfrm>
            <a:prstGeom prst="ellipse">
              <a:avLst/>
            </a:prstGeom>
            <a:solidFill>
              <a:schemeClr val="accent2">
                <a:lumMod val="75000"/>
                <a:alpha val="2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5" name="椭圆 14">
              <a:extLst>
                <a:ext uri="{FF2B5EF4-FFF2-40B4-BE49-F238E27FC236}">
                  <a16:creationId xmlns:a16="http://schemas.microsoft.com/office/drawing/2014/main" id="{C7E0D2E4-FB0E-461C-A73A-0672355D1328}"/>
                </a:ext>
              </a:extLst>
            </p:cNvPr>
            <p:cNvSpPr/>
            <p:nvPr/>
          </p:nvSpPr>
          <p:spPr>
            <a:xfrm>
              <a:off x="7458436" y="1340166"/>
              <a:ext cx="1042493" cy="1042493"/>
            </a:xfrm>
            <a:prstGeom prst="ellipse">
              <a:avLst/>
            </a:prstGeom>
            <a:solidFill>
              <a:schemeClr val="accent4">
                <a:alpha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6" name="椭圆 15">
              <a:extLst>
                <a:ext uri="{FF2B5EF4-FFF2-40B4-BE49-F238E27FC236}">
                  <a16:creationId xmlns:a16="http://schemas.microsoft.com/office/drawing/2014/main" id="{26C174EB-CC35-416F-8566-7FCDA1C768BC}"/>
                </a:ext>
              </a:extLst>
            </p:cNvPr>
            <p:cNvSpPr/>
            <p:nvPr/>
          </p:nvSpPr>
          <p:spPr>
            <a:xfrm>
              <a:off x="7504139" y="1385869"/>
              <a:ext cx="951087" cy="951086"/>
            </a:xfrm>
            <a:prstGeom prst="ellipse">
              <a:avLst/>
            </a:prstGeom>
            <a:solidFill>
              <a:schemeClr val="accent1">
                <a:alpha val="35000"/>
              </a:schemeClr>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B2C0C0"/>
                </a:solidFill>
                <a:effectLst/>
                <a:uLnTx/>
                <a:uFillTx/>
                <a:latin typeface="Bahnschrift Light SemiCondensed" panose="020B0502040204020203" pitchFamily="34" charset="0"/>
                <a:ea typeface="微软雅黑 Light" panose="020B0502040204020203" pitchFamily="34" charset="-122"/>
                <a:cs typeface="Open Sans" panose="020B0606030504020204" pitchFamily="34" charset="0"/>
              </a:endParaRPr>
            </a:p>
          </p:txBody>
        </p:sp>
      </p:grpSp>
      <p:grpSp>
        <p:nvGrpSpPr>
          <p:cNvPr id="17" name="组合 16">
            <a:extLst>
              <a:ext uri="{FF2B5EF4-FFF2-40B4-BE49-F238E27FC236}">
                <a16:creationId xmlns:a16="http://schemas.microsoft.com/office/drawing/2014/main" id="{8FA50B4C-CF4B-4090-B16D-0752F2A62E76}"/>
              </a:ext>
            </a:extLst>
          </p:cNvPr>
          <p:cNvGrpSpPr/>
          <p:nvPr userDrawn="1"/>
        </p:nvGrpSpPr>
        <p:grpSpPr>
          <a:xfrm>
            <a:off x="4761909" y="1615144"/>
            <a:ext cx="933269" cy="933269"/>
            <a:chOff x="7421712" y="1303442"/>
            <a:chExt cx="1115940" cy="1115940"/>
          </a:xfrm>
        </p:grpSpPr>
        <p:sp>
          <p:nvSpPr>
            <p:cNvPr id="18" name="椭圆 17">
              <a:extLst>
                <a:ext uri="{FF2B5EF4-FFF2-40B4-BE49-F238E27FC236}">
                  <a16:creationId xmlns:a16="http://schemas.microsoft.com/office/drawing/2014/main" id="{41DE7759-A1D0-4BA4-B45A-5A3677443E37}"/>
                </a:ext>
              </a:extLst>
            </p:cNvPr>
            <p:cNvSpPr/>
            <p:nvPr/>
          </p:nvSpPr>
          <p:spPr>
            <a:xfrm>
              <a:off x="7421712" y="1303442"/>
              <a:ext cx="1115940" cy="1115940"/>
            </a:xfrm>
            <a:prstGeom prst="ellipse">
              <a:avLst/>
            </a:prstGeom>
            <a:solidFill>
              <a:schemeClr val="accent2">
                <a:alpha val="6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9" name="椭圆 18">
              <a:extLst>
                <a:ext uri="{FF2B5EF4-FFF2-40B4-BE49-F238E27FC236}">
                  <a16:creationId xmlns:a16="http://schemas.microsoft.com/office/drawing/2014/main" id="{AAD7D6DE-6D0A-4C4C-AD73-07CE3F53DC17}"/>
                </a:ext>
              </a:extLst>
            </p:cNvPr>
            <p:cNvSpPr/>
            <p:nvPr/>
          </p:nvSpPr>
          <p:spPr>
            <a:xfrm>
              <a:off x="7458436" y="1340166"/>
              <a:ext cx="1042493" cy="1042493"/>
            </a:xfrm>
            <a:prstGeom prst="ellipse">
              <a:avLst/>
            </a:prstGeom>
            <a:solidFill>
              <a:schemeClr val="accent4">
                <a:alpha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20" name="椭圆 19">
              <a:extLst>
                <a:ext uri="{FF2B5EF4-FFF2-40B4-BE49-F238E27FC236}">
                  <a16:creationId xmlns:a16="http://schemas.microsoft.com/office/drawing/2014/main" id="{E28348EF-03C1-4BB9-ADA2-A675D4DEF087}"/>
                </a:ext>
              </a:extLst>
            </p:cNvPr>
            <p:cNvSpPr/>
            <p:nvPr/>
          </p:nvSpPr>
          <p:spPr>
            <a:xfrm>
              <a:off x="7504141" y="1385869"/>
              <a:ext cx="951087" cy="951086"/>
            </a:xfrm>
            <a:prstGeom prst="ellipse">
              <a:avLst/>
            </a:prstGeom>
            <a:solidFill>
              <a:schemeClr val="accent1">
                <a:alpha val="35000"/>
              </a:schemeClr>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B2C0C0"/>
                </a:solidFill>
                <a:effectLst/>
                <a:uLnTx/>
                <a:uFillTx/>
                <a:latin typeface="Bahnschrift Light SemiCondensed" panose="020B0502040204020203" pitchFamily="34" charset="0"/>
                <a:ea typeface="微软雅黑 Light" panose="020B0502040204020203" pitchFamily="34" charset="-122"/>
                <a:cs typeface="Open Sans" panose="020B0606030504020204" pitchFamily="34" charset="0"/>
              </a:endParaRPr>
            </a:p>
          </p:txBody>
        </p:sp>
      </p:grpSp>
      <p:grpSp>
        <p:nvGrpSpPr>
          <p:cNvPr id="21" name="组合 20">
            <a:extLst>
              <a:ext uri="{FF2B5EF4-FFF2-40B4-BE49-F238E27FC236}">
                <a16:creationId xmlns:a16="http://schemas.microsoft.com/office/drawing/2014/main" id="{7F98C660-96A3-4DD4-935E-EBEBABC0A9AE}"/>
              </a:ext>
            </a:extLst>
          </p:cNvPr>
          <p:cNvGrpSpPr/>
          <p:nvPr userDrawn="1"/>
        </p:nvGrpSpPr>
        <p:grpSpPr>
          <a:xfrm>
            <a:off x="4756918" y="4344493"/>
            <a:ext cx="933269" cy="933269"/>
            <a:chOff x="7421712" y="1303442"/>
            <a:chExt cx="1115940" cy="1115940"/>
          </a:xfrm>
        </p:grpSpPr>
        <p:sp>
          <p:nvSpPr>
            <p:cNvPr id="22" name="椭圆 21">
              <a:extLst>
                <a:ext uri="{FF2B5EF4-FFF2-40B4-BE49-F238E27FC236}">
                  <a16:creationId xmlns:a16="http://schemas.microsoft.com/office/drawing/2014/main" id="{BE551583-A54C-4BED-8CD3-E0778F67565E}"/>
                </a:ext>
              </a:extLst>
            </p:cNvPr>
            <p:cNvSpPr/>
            <p:nvPr/>
          </p:nvSpPr>
          <p:spPr>
            <a:xfrm>
              <a:off x="7421712" y="1303442"/>
              <a:ext cx="1115940" cy="1115940"/>
            </a:xfrm>
            <a:prstGeom prst="ellipse">
              <a:avLst/>
            </a:prstGeom>
            <a:solidFill>
              <a:schemeClr val="accent2">
                <a:lumMod val="75000"/>
                <a:alpha val="2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23" name="椭圆 22">
              <a:extLst>
                <a:ext uri="{FF2B5EF4-FFF2-40B4-BE49-F238E27FC236}">
                  <a16:creationId xmlns:a16="http://schemas.microsoft.com/office/drawing/2014/main" id="{B83B5E98-1DF9-4B59-AC07-51DC854C2F24}"/>
                </a:ext>
              </a:extLst>
            </p:cNvPr>
            <p:cNvSpPr/>
            <p:nvPr/>
          </p:nvSpPr>
          <p:spPr>
            <a:xfrm>
              <a:off x="7458436" y="1340166"/>
              <a:ext cx="1042493" cy="1042493"/>
            </a:xfrm>
            <a:prstGeom prst="ellipse">
              <a:avLst/>
            </a:prstGeom>
            <a:solidFill>
              <a:schemeClr val="accent4">
                <a:alpha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24" name="椭圆 23">
              <a:extLst>
                <a:ext uri="{FF2B5EF4-FFF2-40B4-BE49-F238E27FC236}">
                  <a16:creationId xmlns:a16="http://schemas.microsoft.com/office/drawing/2014/main" id="{20CDBABA-0A0F-43B0-98D1-F0338F7923E0}"/>
                </a:ext>
              </a:extLst>
            </p:cNvPr>
            <p:cNvSpPr/>
            <p:nvPr/>
          </p:nvSpPr>
          <p:spPr>
            <a:xfrm>
              <a:off x="7504139" y="1385869"/>
              <a:ext cx="951087" cy="951086"/>
            </a:xfrm>
            <a:prstGeom prst="ellipse">
              <a:avLst/>
            </a:prstGeom>
            <a:solidFill>
              <a:schemeClr val="accent1">
                <a:alpha val="35000"/>
              </a:schemeClr>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B2C0C0"/>
                </a:solidFill>
                <a:effectLst/>
                <a:uLnTx/>
                <a:uFillTx/>
                <a:latin typeface="Bahnschrift Light SemiCondensed" panose="020B0502040204020203" pitchFamily="34" charset="0"/>
                <a:ea typeface="微软雅黑 Light" panose="020B0502040204020203" pitchFamily="34" charset="-122"/>
                <a:cs typeface="Open Sans" panose="020B0606030504020204" pitchFamily="34" charset="0"/>
              </a:endParaRPr>
            </a:p>
          </p:txBody>
        </p:sp>
      </p:grpSp>
      <p:grpSp>
        <p:nvGrpSpPr>
          <p:cNvPr id="25" name="组合 24">
            <a:extLst>
              <a:ext uri="{FF2B5EF4-FFF2-40B4-BE49-F238E27FC236}">
                <a16:creationId xmlns:a16="http://schemas.microsoft.com/office/drawing/2014/main" id="{B6075963-73E2-440D-8EAF-C1EF9ADE2D61}"/>
              </a:ext>
            </a:extLst>
          </p:cNvPr>
          <p:cNvGrpSpPr/>
          <p:nvPr userDrawn="1"/>
        </p:nvGrpSpPr>
        <p:grpSpPr>
          <a:xfrm>
            <a:off x="4438408" y="5816831"/>
            <a:ext cx="933269" cy="933269"/>
            <a:chOff x="7421712" y="1303442"/>
            <a:chExt cx="1115940" cy="1115940"/>
          </a:xfrm>
        </p:grpSpPr>
        <p:sp>
          <p:nvSpPr>
            <p:cNvPr id="26" name="椭圆 25">
              <a:extLst>
                <a:ext uri="{FF2B5EF4-FFF2-40B4-BE49-F238E27FC236}">
                  <a16:creationId xmlns:a16="http://schemas.microsoft.com/office/drawing/2014/main" id="{50BC78A3-CDE5-4BC5-85D9-C3D5DF4AC5B5}"/>
                </a:ext>
              </a:extLst>
            </p:cNvPr>
            <p:cNvSpPr/>
            <p:nvPr/>
          </p:nvSpPr>
          <p:spPr>
            <a:xfrm>
              <a:off x="7421712" y="1303442"/>
              <a:ext cx="1115940" cy="1115940"/>
            </a:xfrm>
            <a:prstGeom prst="ellipse">
              <a:avLst/>
            </a:prstGeom>
            <a:solidFill>
              <a:schemeClr val="accent2">
                <a:lumMod val="75000"/>
                <a:alpha val="2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B2C0C0"/>
                </a:solidFill>
                <a:effectLst/>
                <a:uLnTx/>
                <a:uFillTx/>
                <a:latin typeface="微软雅黑 Light" panose="020B0502040204020203" pitchFamily="34" charset="-122"/>
                <a:ea typeface="微软雅黑 Light" panose="020B0502040204020203" pitchFamily="34" charset="-122"/>
                <a:cs typeface="+mn-cs"/>
              </a:endParaRPr>
            </a:p>
          </p:txBody>
        </p:sp>
        <p:sp>
          <p:nvSpPr>
            <p:cNvPr id="27" name="椭圆 26">
              <a:extLst>
                <a:ext uri="{FF2B5EF4-FFF2-40B4-BE49-F238E27FC236}">
                  <a16:creationId xmlns:a16="http://schemas.microsoft.com/office/drawing/2014/main" id="{7795779E-2796-4DF0-A937-C02A22D6EDF9}"/>
                </a:ext>
              </a:extLst>
            </p:cNvPr>
            <p:cNvSpPr/>
            <p:nvPr/>
          </p:nvSpPr>
          <p:spPr>
            <a:xfrm>
              <a:off x="7458436" y="1340166"/>
              <a:ext cx="1042493" cy="1042493"/>
            </a:xfrm>
            <a:prstGeom prst="ellipse">
              <a:avLst/>
            </a:prstGeom>
            <a:solidFill>
              <a:schemeClr val="accent4">
                <a:alpha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B2C0C0"/>
                </a:solidFill>
                <a:effectLst/>
                <a:uLnTx/>
                <a:uFillTx/>
                <a:latin typeface="微软雅黑 Light" panose="020B0502040204020203" pitchFamily="34" charset="-122"/>
                <a:ea typeface="微软雅黑 Light" panose="020B0502040204020203" pitchFamily="34" charset="-122"/>
                <a:cs typeface="+mn-cs"/>
              </a:endParaRPr>
            </a:p>
          </p:txBody>
        </p:sp>
        <p:sp>
          <p:nvSpPr>
            <p:cNvPr id="28" name="椭圆 27">
              <a:extLst>
                <a:ext uri="{FF2B5EF4-FFF2-40B4-BE49-F238E27FC236}">
                  <a16:creationId xmlns:a16="http://schemas.microsoft.com/office/drawing/2014/main" id="{C0AC1984-B986-44A5-8D4F-60E5029933F0}"/>
                </a:ext>
              </a:extLst>
            </p:cNvPr>
            <p:cNvSpPr/>
            <p:nvPr/>
          </p:nvSpPr>
          <p:spPr>
            <a:xfrm>
              <a:off x="7504140" y="1385869"/>
              <a:ext cx="951087" cy="951086"/>
            </a:xfrm>
            <a:prstGeom prst="ellipse">
              <a:avLst/>
            </a:prstGeom>
            <a:solidFill>
              <a:schemeClr val="accent1">
                <a:alpha val="35000"/>
              </a:schemeClr>
            </a:solidFill>
            <a:ln w="12700" cap="flat" cmpd="sng" algn="ctr">
              <a:no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srgbClr val="B2C0C0"/>
                </a:solidFill>
                <a:effectLst/>
                <a:uLnTx/>
                <a:uFillTx/>
                <a:latin typeface="Bahnschrift Light SemiCondensed" panose="020B0502040204020203" pitchFamily="34" charset="0"/>
                <a:ea typeface="微软雅黑 Light" panose="020B0502040204020203" pitchFamily="34" charset="-122"/>
                <a:cs typeface="Open Sans" panose="020B0606030504020204" pitchFamily="34" charset="0"/>
              </a:endParaRPr>
            </a:p>
          </p:txBody>
        </p:sp>
      </p:grpSp>
      <p:pic>
        <p:nvPicPr>
          <p:cNvPr id="29" name="图片 28">
            <a:extLst>
              <a:ext uri="{FF2B5EF4-FFF2-40B4-BE49-F238E27FC236}">
                <a16:creationId xmlns:a16="http://schemas.microsoft.com/office/drawing/2014/main" id="{6215F6B8-0C50-41ED-BE9F-4E7BDF9E4295}"/>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844075" y="2468640"/>
            <a:ext cx="1920719" cy="1920719"/>
          </a:xfrm>
          <a:prstGeom prst="rect">
            <a:avLst/>
          </a:prstGeom>
        </p:spPr>
      </p:pic>
      <p:sp>
        <p:nvSpPr>
          <p:cNvPr id="30" name="任意多边形: 形状 29">
            <a:extLst>
              <a:ext uri="{FF2B5EF4-FFF2-40B4-BE49-F238E27FC236}">
                <a16:creationId xmlns:a16="http://schemas.microsoft.com/office/drawing/2014/main" id="{CCC4490E-E121-44DE-BA8D-4D71BA90F6C1}"/>
              </a:ext>
            </a:extLst>
          </p:cNvPr>
          <p:cNvSpPr/>
          <p:nvPr userDrawn="1"/>
        </p:nvSpPr>
        <p:spPr>
          <a:xfrm rot="16200000" flipH="1">
            <a:off x="-1854063" y="1587120"/>
            <a:ext cx="7313805" cy="3683759"/>
          </a:xfrm>
          <a:custGeom>
            <a:avLst/>
            <a:gdLst>
              <a:gd name="connsiteX0" fmla="*/ 12364228 w 12364228"/>
              <a:gd name="connsiteY0" fmla="*/ 0 h 5479388"/>
              <a:gd name="connsiteX1" fmla="*/ 6187440 w 12364228"/>
              <a:gd name="connsiteY1" fmla="*/ 0 h 5479388"/>
              <a:gd name="connsiteX2" fmla="*/ 6187439 w 12364228"/>
              <a:gd name="connsiteY2" fmla="*/ 0 h 5479388"/>
              <a:gd name="connsiteX3" fmla="*/ 6187438 w 12364228"/>
              <a:gd name="connsiteY3" fmla="*/ 0 h 5479388"/>
              <a:gd name="connsiteX4" fmla="*/ 6176790 w 12364228"/>
              <a:gd name="connsiteY4" fmla="*/ 0 h 5479388"/>
              <a:gd name="connsiteX5" fmla="*/ 6176789 w 12364228"/>
              <a:gd name="connsiteY5" fmla="*/ 0 h 5479388"/>
              <a:gd name="connsiteX6" fmla="*/ 6176788 w 12364228"/>
              <a:gd name="connsiteY6" fmla="*/ 0 h 5479388"/>
              <a:gd name="connsiteX7" fmla="*/ 0 w 12364228"/>
              <a:gd name="connsiteY7" fmla="*/ 0 h 5479388"/>
              <a:gd name="connsiteX8" fmla="*/ 0 w 12364228"/>
              <a:gd name="connsiteY8" fmla="*/ 1844942 h 5479388"/>
              <a:gd name="connsiteX9" fmla="*/ 113703 w 12364228"/>
              <a:gd name="connsiteY9" fmla="*/ 1970447 h 5479388"/>
              <a:gd name="connsiteX10" fmla="*/ 2597236 w 12364228"/>
              <a:gd name="connsiteY10" fmla="*/ 3704504 h 5479388"/>
              <a:gd name="connsiteX11" fmla="*/ 5432430 w 12364228"/>
              <a:gd name="connsiteY11" fmla="*/ 5168345 h 5479388"/>
              <a:gd name="connsiteX12" fmla="*/ 6102039 w 12364228"/>
              <a:gd name="connsiteY12" fmla="*/ 5469337 h 5479388"/>
              <a:gd name="connsiteX13" fmla="*/ 6147834 w 12364228"/>
              <a:gd name="connsiteY13" fmla="*/ 5472220 h 5479388"/>
              <a:gd name="connsiteX14" fmla="*/ 6176788 w 12364228"/>
              <a:gd name="connsiteY14" fmla="*/ 5473396 h 5479388"/>
              <a:gd name="connsiteX15" fmla="*/ 6176788 w 12364228"/>
              <a:gd name="connsiteY15" fmla="*/ 5479388 h 5479388"/>
              <a:gd name="connsiteX16" fmla="*/ 6176789 w 12364228"/>
              <a:gd name="connsiteY16" fmla="*/ 5479388 h 5479388"/>
              <a:gd name="connsiteX17" fmla="*/ 6176789 w 12364228"/>
              <a:gd name="connsiteY17" fmla="*/ 5473396 h 5479388"/>
              <a:gd name="connsiteX18" fmla="*/ 6180600 w 12364228"/>
              <a:gd name="connsiteY18" fmla="*/ 5473550 h 5479388"/>
              <a:gd name="connsiteX19" fmla="*/ 6180600 w 12364228"/>
              <a:gd name="connsiteY19" fmla="*/ 5473673 h 5479388"/>
              <a:gd name="connsiteX20" fmla="*/ 6182114 w 12364228"/>
              <a:gd name="connsiteY20" fmla="*/ 5473612 h 5479388"/>
              <a:gd name="connsiteX21" fmla="*/ 6183628 w 12364228"/>
              <a:gd name="connsiteY21" fmla="*/ 5473673 h 5479388"/>
              <a:gd name="connsiteX22" fmla="*/ 6183628 w 12364228"/>
              <a:gd name="connsiteY22" fmla="*/ 5473550 h 5479388"/>
              <a:gd name="connsiteX23" fmla="*/ 6187439 w 12364228"/>
              <a:gd name="connsiteY23" fmla="*/ 5473396 h 5479388"/>
              <a:gd name="connsiteX24" fmla="*/ 6187439 w 12364228"/>
              <a:gd name="connsiteY24" fmla="*/ 5479388 h 5479388"/>
              <a:gd name="connsiteX25" fmla="*/ 6187440 w 12364228"/>
              <a:gd name="connsiteY25" fmla="*/ 5479388 h 5479388"/>
              <a:gd name="connsiteX26" fmla="*/ 6187440 w 12364228"/>
              <a:gd name="connsiteY26" fmla="*/ 5473395 h 5479388"/>
              <a:gd name="connsiteX27" fmla="*/ 6216394 w 12364228"/>
              <a:gd name="connsiteY27" fmla="*/ 5472220 h 5479388"/>
              <a:gd name="connsiteX28" fmla="*/ 6262189 w 12364228"/>
              <a:gd name="connsiteY28" fmla="*/ 5469337 h 5479388"/>
              <a:gd name="connsiteX29" fmla="*/ 6931798 w 12364228"/>
              <a:gd name="connsiteY29" fmla="*/ 5168345 h 5479388"/>
              <a:gd name="connsiteX30" fmla="*/ 9766992 w 12364228"/>
              <a:gd name="connsiteY30" fmla="*/ 3704504 h 5479388"/>
              <a:gd name="connsiteX31" fmla="*/ 12250525 w 12364228"/>
              <a:gd name="connsiteY31" fmla="*/ 1970447 h 5479388"/>
              <a:gd name="connsiteX32" fmla="*/ 12364228 w 12364228"/>
              <a:gd name="connsiteY32" fmla="*/ 1844942 h 547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364228" h="5479388">
                <a:moveTo>
                  <a:pt x="12364228" y="0"/>
                </a:moveTo>
                <a:lnTo>
                  <a:pt x="6187440" y="0"/>
                </a:lnTo>
                <a:lnTo>
                  <a:pt x="6187439" y="0"/>
                </a:lnTo>
                <a:lnTo>
                  <a:pt x="6187438" y="0"/>
                </a:lnTo>
                <a:lnTo>
                  <a:pt x="6176790" y="0"/>
                </a:lnTo>
                <a:lnTo>
                  <a:pt x="6176789" y="0"/>
                </a:lnTo>
                <a:lnTo>
                  <a:pt x="6176788" y="0"/>
                </a:lnTo>
                <a:lnTo>
                  <a:pt x="0" y="0"/>
                </a:lnTo>
                <a:lnTo>
                  <a:pt x="0" y="1844942"/>
                </a:lnTo>
                <a:lnTo>
                  <a:pt x="113703" y="1970447"/>
                </a:lnTo>
                <a:cubicBezTo>
                  <a:pt x="866161" y="2851526"/>
                  <a:pt x="897850" y="3623205"/>
                  <a:pt x="2597236" y="3704504"/>
                </a:cubicBezTo>
                <a:cubicBezTo>
                  <a:pt x="4866122" y="3966885"/>
                  <a:pt x="5140510" y="4900640"/>
                  <a:pt x="5432430" y="5168345"/>
                </a:cubicBezTo>
                <a:cubicBezTo>
                  <a:pt x="5672154" y="5399677"/>
                  <a:pt x="5867535" y="5431625"/>
                  <a:pt x="6102039" y="5469337"/>
                </a:cubicBezTo>
                <a:cubicBezTo>
                  <a:pt x="6122305" y="5471012"/>
                  <a:pt x="6135903" y="5471735"/>
                  <a:pt x="6147834" y="5472220"/>
                </a:cubicBezTo>
                <a:lnTo>
                  <a:pt x="6176788" y="5473396"/>
                </a:lnTo>
                <a:lnTo>
                  <a:pt x="6176788" y="5479388"/>
                </a:lnTo>
                <a:lnTo>
                  <a:pt x="6176789" y="5479388"/>
                </a:lnTo>
                <a:lnTo>
                  <a:pt x="6176789" y="5473396"/>
                </a:lnTo>
                <a:lnTo>
                  <a:pt x="6180600" y="5473550"/>
                </a:lnTo>
                <a:lnTo>
                  <a:pt x="6180600" y="5473673"/>
                </a:lnTo>
                <a:lnTo>
                  <a:pt x="6182114" y="5473612"/>
                </a:lnTo>
                <a:lnTo>
                  <a:pt x="6183628" y="5473673"/>
                </a:lnTo>
                <a:lnTo>
                  <a:pt x="6183628" y="5473550"/>
                </a:lnTo>
                <a:lnTo>
                  <a:pt x="6187439" y="5473396"/>
                </a:lnTo>
                <a:lnTo>
                  <a:pt x="6187439" y="5479388"/>
                </a:lnTo>
                <a:lnTo>
                  <a:pt x="6187440" y="5479388"/>
                </a:lnTo>
                <a:lnTo>
                  <a:pt x="6187440" y="5473395"/>
                </a:lnTo>
                <a:lnTo>
                  <a:pt x="6216394" y="5472220"/>
                </a:lnTo>
                <a:cubicBezTo>
                  <a:pt x="6228325" y="5471735"/>
                  <a:pt x="6241924" y="5471012"/>
                  <a:pt x="6262189" y="5469337"/>
                </a:cubicBezTo>
                <a:cubicBezTo>
                  <a:pt x="6496693" y="5431625"/>
                  <a:pt x="6692074" y="5399677"/>
                  <a:pt x="6931798" y="5168345"/>
                </a:cubicBezTo>
                <a:cubicBezTo>
                  <a:pt x="7223718" y="4900640"/>
                  <a:pt x="7498106" y="3966885"/>
                  <a:pt x="9766992" y="3704504"/>
                </a:cubicBezTo>
                <a:cubicBezTo>
                  <a:pt x="11466378" y="3623205"/>
                  <a:pt x="11498067" y="2851526"/>
                  <a:pt x="12250525" y="1970447"/>
                </a:cubicBezTo>
                <a:lnTo>
                  <a:pt x="12364228" y="1844942"/>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31" name="梯形 30">
            <a:extLst>
              <a:ext uri="{FF2B5EF4-FFF2-40B4-BE49-F238E27FC236}">
                <a16:creationId xmlns:a16="http://schemas.microsoft.com/office/drawing/2014/main" id="{034002D5-EA07-4674-9A99-CF7C3FF9C742}"/>
              </a:ext>
            </a:extLst>
          </p:cNvPr>
          <p:cNvSpPr/>
          <p:nvPr userDrawn="1"/>
        </p:nvSpPr>
        <p:spPr>
          <a:xfrm rot="5400000">
            <a:off x="4146200" y="2014054"/>
            <a:ext cx="795402" cy="2961323"/>
          </a:xfrm>
          <a:prstGeom prst="trapezoid">
            <a:avLst/>
          </a:prstGeom>
          <a:noFill/>
          <a:ln w="28575" cap="rnd" cmpd="sng">
            <a:gradFill flip="none" rotWithShape="1">
              <a:gsLst>
                <a:gs pos="0">
                  <a:srgbClr val="026F66">
                    <a:alpha val="66000"/>
                  </a:srgbClr>
                </a:gs>
                <a:gs pos="68000">
                  <a:srgbClr val="B2C0C0"/>
                </a:gs>
                <a:gs pos="100000">
                  <a:schemeClr val="accent3"/>
                </a:gs>
              </a:gsLst>
              <a:lin ang="16200000" scaled="1"/>
              <a:tileRect/>
            </a:gra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35" name="矩形 34">
            <a:extLst>
              <a:ext uri="{FF2B5EF4-FFF2-40B4-BE49-F238E27FC236}">
                <a16:creationId xmlns:a16="http://schemas.microsoft.com/office/drawing/2014/main" id="{C52031BA-397C-41F7-9491-35604C29D7CE}"/>
              </a:ext>
            </a:extLst>
          </p:cNvPr>
          <p:cNvSpPr/>
          <p:nvPr userDrawn="1"/>
        </p:nvSpPr>
        <p:spPr>
          <a:xfrm rot="5400000" flipH="1">
            <a:off x="7455463" y="2090752"/>
            <a:ext cx="6869128" cy="2665368"/>
          </a:xfrm>
          <a:prstGeom prst="rect">
            <a:avLst/>
          </a:prstGeom>
          <a:gradFill flip="none" rotWithShape="1">
            <a:gsLst>
              <a:gs pos="3000">
                <a:schemeClr val="accent1">
                  <a:alpha val="35000"/>
                </a:schemeClr>
              </a:gs>
              <a:gs pos="0">
                <a:schemeClr val="accent1">
                  <a:alpha val="21000"/>
                </a:schemeClr>
              </a:gs>
              <a:gs pos="27000">
                <a:schemeClr val="accent1">
                  <a:alpha val="10000"/>
                </a:schemeClr>
              </a:gs>
              <a:gs pos="97000">
                <a:schemeClr val="accent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36" name="矩形 35">
            <a:extLst>
              <a:ext uri="{FF2B5EF4-FFF2-40B4-BE49-F238E27FC236}">
                <a16:creationId xmlns:a16="http://schemas.microsoft.com/office/drawing/2014/main" id="{8D2C878C-3E3E-4750-9B6A-FC65CAD88CB3}"/>
              </a:ext>
            </a:extLst>
          </p:cNvPr>
          <p:cNvSpPr/>
          <p:nvPr userDrawn="1"/>
        </p:nvSpPr>
        <p:spPr>
          <a:xfrm flipH="1" flipV="1">
            <a:off x="1047651" y="6111159"/>
            <a:ext cx="11144347" cy="783302"/>
          </a:xfrm>
          <a:prstGeom prst="rect">
            <a:avLst/>
          </a:prstGeom>
          <a:gradFill flip="none" rotWithShape="1">
            <a:gsLst>
              <a:gs pos="3000">
                <a:schemeClr val="accent4">
                  <a:alpha val="35000"/>
                </a:schemeClr>
              </a:gs>
              <a:gs pos="0">
                <a:srgbClr val="026F66">
                  <a:alpha val="21000"/>
                </a:srgbClr>
              </a:gs>
              <a:gs pos="27000">
                <a:schemeClr val="accent4">
                  <a:alpha val="10000"/>
                </a:scheme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grpSp>
        <p:nvGrpSpPr>
          <p:cNvPr id="37" name="组合 36">
            <a:extLst>
              <a:ext uri="{FF2B5EF4-FFF2-40B4-BE49-F238E27FC236}">
                <a16:creationId xmlns:a16="http://schemas.microsoft.com/office/drawing/2014/main" id="{52F38201-1B91-4418-B521-C9C4F1FB7B6D}"/>
              </a:ext>
            </a:extLst>
          </p:cNvPr>
          <p:cNvGrpSpPr/>
          <p:nvPr userDrawn="1"/>
        </p:nvGrpSpPr>
        <p:grpSpPr>
          <a:xfrm>
            <a:off x="5629366" y="2962366"/>
            <a:ext cx="933269" cy="933269"/>
            <a:chOff x="7421712" y="1303442"/>
            <a:chExt cx="1115940" cy="1115940"/>
          </a:xfrm>
        </p:grpSpPr>
        <p:sp>
          <p:nvSpPr>
            <p:cNvPr id="38" name="椭圆 37">
              <a:extLst>
                <a:ext uri="{FF2B5EF4-FFF2-40B4-BE49-F238E27FC236}">
                  <a16:creationId xmlns:a16="http://schemas.microsoft.com/office/drawing/2014/main" id="{4D5209F1-8BE6-4FE8-BC51-431B66F62676}"/>
                </a:ext>
              </a:extLst>
            </p:cNvPr>
            <p:cNvSpPr/>
            <p:nvPr/>
          </p:nvSpPr>
          <p:spPr>
            <a:xfrm>
              <a:off x="7421712" y="1303442"/>
              <a:ext cx="1115940" cy="1115940"/>
            </a:xfrm>
            <a:prstGeom prst="ellipse">
              <a:avLst/>
            </a:prstGeom>
            <a:solidFill>
              <a:schemeClr val="accent2">
                <a:alpha val="2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39" name="椭圆 38">
              <a:extLst>
                <a:ext uri="{FF2B5EF4-FFF2-40B4-BE49-F238E27FC236}">
                  <a16:creationId xmlns:a16="http://schemas.microsoft.com/office/drawing/2014/main" id="{00509FC5-2F56-4198-9804-F4C7867B45ED}"/>
                </a:ext>
              </a:extLst>
            </p:cNvPr>
            <p:cNvSpPr/>
            <p:nvPr/>
          </p:nvSpPr>
          <p:spPr>
            <a:xfrm>
              <a:off x="7458436" y="1340166"/>
              <a:ext cx="1042493" cy="1042493"/>
            </a:xfrm>
            <a:prstGeom prst="ellipse">
              <a:avLst/>
            </a:prstGeom>
            <a:solidFill>
              <a:schemeClr val="accent4">
                <a:alpha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40" name="椭圆 39">
              <a:extLst>
                <a:ext uri="{FF2B5EF4-FFF2-40B4-BE49-F238E27FC236}">
                  <a16:creationId xmlns:a16="http://schemas.microsoft.com/office/drawing/2014/main" id="{788D4F65-89FA-4F9E-AEB5-1F18C8517171}"/>
                </a:ext>
              </a:extLst>
            </p:cNvPr>
            <p:cNvSpPr/>
            <p:nvPr/>
          </p:nvSpPr>
          <p:spPr>
            <a:xfrm>
              <a:off x="7504139" y="1385869"/>
              <a:ext cx="951087" cy="951086"/>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white"/>
                </a:solidFill>
                <a:effectLst/>
                <a:uLnTx/>
                <a:uFillTx/>
                <a:latin typeface="Bahnschrift Light SemiCondensed" panose="020B0502040204020203" pitchFamily="34" charset="0"/>
                <a:ea typeface="微软雅黑 Light" panose="020B0502040204020203" pitchFamily="34" charset="-122"/>
                <a:cs typeface="Open Sans" panose="020B0606030504020204" pitchFamily="34" charset="0"/>
              </a:endParaRPr>
            </a:p>
          </p:txBody>
        </p:sp>
      </p:grpSp>
      <p:pic>
        <p:nvPicPr>
          <p:cNvPr id="42" name="图片 41">
            <a:extLst>
              <a:ext uri="{FF2B5EF4-FFF2-40B4-BE49-F238E27FC236}">
                <a16:creationId xmlns:a16="http://schemas.microsoft.com/office/drawing/2014/main" id="{37C76667-E143-478A-A0BC-B2A5848ECECF}"/>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2704212" y="3077554"/>
            <a:ext cx="744346" cy="744346"/>
          </a:xfrm>
          <a:prstGeom prst="rect">
            <a:avLst/>
          </a:prstGeom>
        </p:spPr>
      </p:pic>
      <p:grpSp>
        <p:nvGrpSpPr>
          <p:cNvPr id="45" name="组合 44">
            <a:extLst>
              <a:ext uri="{FF2B5EF4-FFF2-40B4-BE49-F238E27FC236}">
                <a16:creationId xmlns:a16="http://schemas.microsoft.com/office/drawing/2014/main" id="{CAF23712-C484-49BE-9010-948865020C9E}"/>
              </a:ext>
            </a:extLst>
          </p:cNvPr>
          <p:cNvGrpSpPr/>
          <p:nvPr userDrawn="1"/>
        </p:nvGrpSpPr>
        <p:grpSpPr>
          <a:xfrm>
            <a:off x="956973" y="1775435"/>
            <a:ext cx="445451" cy="141729"/>
            <a:chOff x="2575317" y="-525055"/>
            <a:chExt cx="305043" cy="152792"/>
          </a:xfrm>
        </p:grpSpPr>
        <p:cxnSp>
          <p:nvCxnSpPr>
            <p:cNvPr id="46" name="直接连接符 45">
              <a:extLst>
                <a:ext uri="{FF2B5EF4-FFF2-40B4-BE49-F238E27FC236}">
                  <a16:creationId xmlns:a16="http://schemas.microsoft.com/office/drawing/2014/main" id="{1AE547A0-3ECF-4C88-943E-CADF5D1D108C}"/>
                </a:ext>
              </a:extLst>
            </p:cNvPr>
            <p:cNvCxnSpPr>
              <a:cxnSpLocks/>
            </p:cNvCxnSpPr>
            <p:nvPr/>
          </p:nvCxnSpPr>
          <p:spPr>
            <a:xfrm>
              <a:off x="2575317" y="-525055"/>
              <a:ext cx="305043" cy="0"/>
            </a:xfrm>
            <a:prstGeom prst="line">
              <a:avLst/>
            </a:prstGeom>
            <a:ln w="28575">
              <a:solidFill>
                <a:srgbClr val="3CBDB2">
                  <a:alpha val="50196"/>
                </a:srgb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9041E2A3-41CA-483B-886B-B73B63399094}"/>
                </a:ext>
              </a:extLst>
            </p:cNvPr>
            <p:cNvCxnSpPr>
              <a:cxnSpLocks/>
            </p:cNvCxnSpPr>
            <p:nvPr/>
          </p:nvCxnSpPr>
          <p:spPr>
            <a:xfrm>
              <a:off x="2641560" y="-448659"/>
              <a:ext cx="172557" cy="0"/>
            </a:xfrm>
            <a:prstGeom prst="line">
              <a:avLst/>
            </a:prstGeom>
            <a:ln w="28575">
              <a:solidFill>
                <a:schemeClr val="accent5">
                  <a:lumMod val="60000"/>
                  <a:lumOff val="40000"/>
                  <a:alpha val="50196"/>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D534B99F-A45C-45D9-962D-97F89FD13F97}"/>
                </a:ext>
              </a:extLst>
            </p:cNvPr>
            <p:cNvCxnSpPr>
              <a:cxnSpLocks/>
            </p:cNvCxnSpPr>
            <p:nvPr/>
          </p:nvCxnSpPr>
          <p:spPr>
            <a:xfrm>
              <a:off x="2688922" y="-372263"/>
              <a:ext cx="77833" cy="0"/>
            </a:xfrm>
            <a:prstGeom prst="line">
              <a:avLst/>
            </a:prstGeom>
            <a:ln w="28575">
              <a:solidFill>
                <a:schemeClr val="accent5">
                  <a:lumMod val="20000"/>
                  <a:lumOff val="80000"/>
                  <a:alpha val="50196"/>
                </a:schemeClr>
              </a:solidFill>
            </a:ln>
          </p:spPr>
          <p:style>
            <a:lnRef idx="1">
              <a:schemeClr val="accent1"/>
            </a:lnRef>
            <a:fillRef idx="0">
              <a:schemeClr val="accent1"/>
            </a:fillRef>
            <a:effectRef idx="0">
              <a:schemeClr val="accent1"/>
            </a:effectRef>
            <a:fontRef idx="minor">
              <a:schemeClr val="tx1"/>
            </a:fontRef>
          </p:style>
        </p:cxnSp>
      </p:grpSp>
      <p:grpSp>
        <p:nvGrpSpPr>
          <p:cNvPr id="49" name="组合 48">
            <a:extLst>
              <a:ext uri="{FF2B5EF4-FFF2-40B4-BE49-F238E27FC236}">
                <a16:creationId xmlns:a16="http://schemas.microsoft.com/office/drawing/2014/main" id="{91F3B3C0-3915-430A-9040-797DDF7A8D31}"/>
              </a:ext>
            </a:extLst>
          </p:cNvPr>
          <p:cNvGrpSpPr/>
          <p:nvPr userDrawn="1"/>
        </p:nvGrpSpPr>
        <p:grpSpPr>
          <a:xfrm flipV="1">
            <a:off x="956973" y="4972758"/>
            <a:ext cx="445451" cy="141729"/>
            <a:chOff x="2575317" y="-525055"/>
            <a:chExt cx="305043" cy="152792"/>
          </a:xfrm>
        </p:grpSpPr>
        <p:cxnSp>
          <p:nvCxnSpPr>
            <p:cNvPr id="50" name="直接连接符 49">
              <a:extLst>
                <a:ext uri="{FF2B5EF4-FFF2-40B4-BE49-F238E27FC236}">
                  <a16:creationId xmlns:a16="http://schemas.microsoft.com/office/drawing/2014/main" id="{62133AC0-6725-431C-B7AE-F72A90F1AB2D}"/>
                </a:ext>
              </a:extLst>
            </p:cNvPr>
            <p:cNvCxnSpPr>
              <a:cxnSpLocks/>
            </p:cNvCxnSpPr>
            <p:nvPr/>
          </p:nvCxnSpPr>
          <p:spPr>
            <a:xfrm>
              <a:off x="2575317" y="-525055"/>
              <a:ext cx="305043" cy="0"/>
            </a:xfrm>
            <a:prstGeom prst="line">
              <a:avLst/>
            </a:prstGeom>
            <a:ln w="28575">
              <a:solidFill>
                <a:srgbClr val="3CBDB2">
                  <a:alpha val="50196"/>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F172EC54-5901-456B-8014-2DF6B4574ABB}"/>
                </a:ext>
              </a:extLst>
            </p:cNvPr>
            <p:cNvCxnSpPr>
              <a:cxnSpLocks/>
            </p:cNvCxnSpPr>
            <p:nvPr/>
          </p:nvCxnSpPr>
          <p:spPr>
            <a:xfrm>
              <a:off x="2641560" y="-448659"/>
              <a:ext cx="172557" cy="0"/>
            </a:xfrm>
            <a:prstGeom prst="line">
              <a:avLst/>
            </a:prstGeom>
            <a:ln w="28575">
              <a:solidFill>
                <a:schemeClr val="accent5">
                  <a:lumMod val="60000"/>
                  <a:lumOff val="40000"/>
                  <a:alpha val="50196"/>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7C7688FF-B8C7-43A5-A872-683DA4C32006}"/>
                </a:ext>
              </a:extLst>
            </p:cNvPr>
            <p:cNvCxnSpPr>
              <a:cxnSpLocks/>
            </p:cNvCxnSpPr>
            <p:nvPr/>
          </p:nvCxnSpPr>
          <p:spPr>
            <a:xfrm>
              <a:off x="2688922" y="-372263"/>
              <a:ext cx="77833" cy="0"/>
            </a:xfrm>
            <a:prstGeom prst="line">
              <a:avLst/>
            </a:prstGeom>
            <a:ln w="28575">
              <a:solidFill>
                <a:schemeClr val="accent5">
                  <a:lumMod val="20000"/>
                  <a:lumOff val="80000"/>
                  <a:alpha val="50196"/>
                </a:schemeClr>
              </a:solidFill>
            </a:ln>
          </p:spPr>
          <p:style>
            <a:lnRef idx="1">
              <a:schemeClr val="accent1"/>
            </a:lnRef>
            <a:fillRef idx="0">
              <a:schemeClr val="accent1"/>
            </a:fillRef>
            <a:effectRef idx="0">
              <a:schemeClr val="accent1"/>
            </a:effectRef>
            <a:fontRef idx="minor">
              <a:schemeClr val="tx1"/>
            </a:fontRef>
          </p:style>
        </p:cxnSp>
      </p:grpSp>
      <p:sp>
        <p:nvSpPr>
          <p:cNvPr id="56" name="矩形 55">
            <a:extLst>
              <a:ext uri="{FF2B5EF4-FFF2-40B4-BE49-F238E27FC236}">
                <a16:creationId xmlns:a16="http://schemas.microsoft.com/office/drawing/2014/main" id="{9A1D072C-D747-40DC-B9AD-FD6A5235E230}"/>
              </a:ext>
            </a:extLst>
          </p:cNvPr>
          <p:cNvSpPr/>
          <p:nvPr userDrawn="1"/>
        </p:nvSpPr>
        <p:spPr>
          <a:xfrm>
            <a:off x="6811991" y="-40900"/>
            <a:ext cx="5380009" cy="6939801"/>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占位符 61">
            <a:extLst>
              <a:ext uri="{FF2B5EF4-FFF2-40B4-BE49-F238E27FC236}">
                <a16:creationId xmlns:a16="http://schemas.microsoft.com/office/drawing/2014/main" id="{097476FD-7272-497B-A6C6-E54AFB27E923}"/>
              </a:ext>
            </a:extLst>
          </p:cNvPr>
          <p:cNvSpPr>
            <a:spLocks noGrp="1"/>
          </p:cNvSpPr>
          <p:nvPr>
            <p:ph type="body" idx="10" hasCustomPrompt="1"/>
          </p:nvPr>
        </p:nvSpPr>
        <p:spPr>
          <a:xfrm>
            <a:off x="7047178" y="3018108"/>
            <a:ext cx="2770475" cy="830997"/>
          </a:xfrm>
        </p:spPr>
        <p:txBody>
          <a:bodyPr vert="horz" wrap="square" lIns="91440" tIns="45720" rIns="91440" bIns="45720" anchor="t" anchorCtr="0">
            <a:spAutoFit/>
          </a:bodyPr>
          <a:lstStyle>
            <a:lvl1pPr marL="0" indent="0" algn="dist" defTabSz="914400" rtl="0" eaLnBrk="1" fontAlgn="auto" latinLnBrk="0" hangingPunct="1">
              <a:lnSpc>
                <a:spcPct val="100000"/>
              </a:lnSpc>
              <a:spcBef>
                <a:spcPts val="0"/>
              </a:spcBef>
              <a:spcAft>
                <a:spcPts val="0"/>
              </a:spcAft>
              <a:buFont typeface="Arial" panose="020B0604020202020204" pitchFamily="34" charset="0"/>
              <a:buNone/>
              <a:defRPr sz="4800" b="1" spc="0">
                <a:solidFill>
                  <a:schemeClr val="accent4"/>
                </a:solidFill>
                <a:latin typeface="Ma Shan Zheng" panose="00000500000000000000" pitchFamily="2" charset="0"/>
                <a:ea typeface="Ma Shan Zheng" panose="00000500000000000000" pitchFamily="2" charset="0"/>
                <a:sym typeface="方正大标宋简体" panose="02010601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研究背景</a:t>
            </a:r>
          </a:p>
        </p:txBody>
      </p:sp>
      <p:sp>
        <p:nvSpPr>
          <p:cNvPr id="63" name="文本占位符 62">
            <a:extLst>
              <a:ext uri="{FF2B5EF4-FFF2-40B4-BE49-F238E27FC236}">
                <a16:creationId xmlns:a16="http://schemas.microsoft.com/office/drawing/2014/main" id="{C361F50E-C705-4898-8A65-6B98E0B1C444}"/>
              </a:ext>
            </a:extLst>
          </p:cNvPr>
          <p:cNvSpPr>
            <a:spLocks noGrp="1"/>
          </p:cNvSpPr>
          <p:nvPr>
            <p:ph type="body" sz="quarter" idx="11" hasCustomPrompt="1"/>
          </p:nvPr>
        </p:nvSpPr>
        <p:spPr>
          <a:xfrm>
            <a:off x="6141754" y="4655942"/>
            <a:ext cx="1954687" cy="584775"/>
          </a:xfrm>
          <a:prstGeom prst="rect">
            <a:avLst/>
          </a:prstGeom>
        </p:spPr>
        <p:txBody>
          <a:bodyPr vert="horz" wrap="square" lIns="91440" tIns="45720" rIns="91440" bIns="45720" anchor="t" anchorCtr="0">
            <a:spAutoFit/>
          </a:bodyPr>
          <a:lstStyle>
            <a:lvl1pPr marL="0" indent="0" algn="dist" defTabSz="914400" rtl="0" eaLnBrk="1" fontAlgn="auto" latinLnBrk="0" hangingPunct="1">
              <a:lnSpc>
                <a:spcPct val="100000"/>
              </a:lnSpc>
              <a:spcBef>
                <a:spcPts val="0"/>
              </a:spcBef>
              <a:spcAft>
                <a:spcPts val="0"/>
              </a:spcAft>
              <a:buFont typeface="Arial" panose="020B0604020202020204" pitchFamily="34" charset="0"/>
              <a:buNone/>
              <a:defRPr sz="3200" b="1" spc="0">
                <a:solidFill>
                  <a:srgbClr val="B2C0C0"/>
                </a:solidFill>
                <a:latin typeface="Ma Shan Zheng" panose="00000500000000000000" pitchFamily="2" charset="0"/>
                <a:ea typeface="Ma Shan Zheng" panose="00000500000000000000" pitchFamily="2" charset="0"/>
                <a:sym typeface="方正大标宋简体" panose="02010601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研究内容</a:t>
            </a:r>
          </a:p>
        </p:txBody>
      </p:sp>
      <p:sp>
        <p:nvSpPr>
          <p:cNvPr id="64" name="文本占位符 63">
            <a:extLst>
              <a:ext uri="{FF2B5EF4-FFF2-40B4-BE49-F238E27FC236}">
                <a16:creationId xmlns:a16="http://schemas.microsoft.com/office/drawing/2014/main" id="{CE609F01-FC0C-4F01-81C2-2407FF039315}"/>
              </a:ext>
            </a:extLst>
          </p:cNvPr>
          <p:cNvSpPr>
            <a:spLocks noGrp="1"/>
          </p:cNvSpPr>
          <p:nvPr>
            <p:ph type="body" sz="quarter" idx="12" hasCustomPrompt="1"/>
          </p:nvPr>
        </p:nvSpPr>
        <p:spPr>
          <a:xfrm>
            <a:off x="5889627" y="5991078"/>
            <a:ext cx="1954687" cy="584775"/>
          </a:xfrm>
          <a:prstGeom prst="rect">
            <a:avLst/>
          </a:prstGeom>
        </p:spPr>
        <p:txBody>
          <a:bodyPr vert="horz" wrap="square" lIns="91440" tIns="45720" rIns="91440" bIns="45720" anchor="t" anchorCtr="0">
            <a:spAutoFit/>
          </a:bodyPr>
          <a:lstStyle>
            <a:lvl1pPr marL="0" indent="0" algn="dist" defTabSz="914400" rtl="0" eaLnBrk="1" fontAlgn="auto" latinLnBrk="0" hangingPunct="1">
              <a:lnSpc>
                <a:spcPct val="100000"/>
              </a:lnSpc>
              <a:spcBef>
                <a:spcPts val="0"/>
              </a:spcBef>
              <a:spcAft>
                <a:spcPts val="0"/>
              </a:spcAft>
              <a:buFont typeface="Arial" panose="020B0604020202020204" pitchFamily="34" charset="0"/>
              <a:buNone/>
              <a:defRPr sz="3200" b="1" spc="0">
                <a:solidFill>
                  <a:srgbClr val="B2C0C0"/>
                </a:solidFill>
                <a:latin typeface="Ma Shan Zheng" panose="00000500000000000000" pitchFamily="2" charset="0"/>
                <a:ea typeface="Ma Shan Zheng" panose="00000500000000000000" pitchFamily="2" charset="0"/>
                <a:sym typeface="方正大标宋简体" panose="02010601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数据分析</a:t>
            </a:r>
          </a:p>
        </p:txBody>
      </p:sp>
      <p:sp>
        <p:nvSpPr>
          <p:cNvPr id="65" name="文本占位符 64">
            <a:extLst>
              <a:ext uri="{FF2B5EF4-FFF2-40B4-BE49-F238E27FC236}">
                <a16:creationId xmlns:a16="http://schemas.microsoft.com/office/drawing/2014/main" id="{D2628B4A-5B4F-4DDE-A9A1-479C64A490F7}"/>
              </a:ext>
            </a:extLst>
          </p:cNvPr>
          <p:cNvSpPr>
            <a:spLocks noGrp="1"/>
          </p:cNvSpPr>
          <p:nvPr>
            <p:ph type="body" sz="quarter" idx="13" hasCustomPrompt="1"/>
          </p:nvPr>
        </p:nvSpPr>
        <p:spPr>
          <a:xfrm>
            <a:off x="6126109" y="1717688"/>
            <a:ext cx="1954687" cy="584775"/>
          </a:xfrm>
          <a:prstGeom prst="rect">
            <a:avLst/>
          </a:prstGeom>
        </p:spPr>
        <p:txBody>
          <a:bodyPr vert="horz" wrap="square" lIns="91440" tIns="45720" rIns="91440" bIns="45720" anchor="t" anchorCtr="0">
            <a:spAutoFit/>
          </a:bodyPr>
          <a:lstStyle>
            <a:lvl1pPr marL="0" indent="0" algn="dist" defTabSz="914400" rtl="0" eaLnBrk="1" fontAlgn="auto" latinLnBrk="0" hangingPunct="1">
              <a:lnSpc>
                <a:spcPct val="100000"/>
              </a:lnSpc>
              <a:spcBef>
                <a:spcPts val="0"/>
              </a:spcBef>
              <a:spcAft>
                <a:spcPts val="0"/>
              </a:spcAft>
              <a:buFont typeface="Arial" panose="020B0604020202020204" pitchFamily="34" charset="0"/>
              <a:buNone/>
              <a:defRPr sz="3200" b="1" spc="0">
                <a:solidFill>
                  <a:srgbClr val="B2C0C0"/>
                </a:solidFill>
                <a:latin typeface="Ma Shan Zheng" panose="00000500000000000000" pitchFamily="2" charset="0"/>
                <a:ea typeface="Ma Shan Zheng" panose="00000500000000000000" pitchFamily="2" charset="0"/>
                <a:sym typeface="方正大标宋简体" panose="02010601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反思展望</a:t>
            </a:r>
          </a:p>
        </p:txBody>
      </p:sp>
      <p:sp>
        <p:nvSpPr>
          <p:cNvPr id="66" name="文本占位符 65">
            <a:extLst>
              <a:ext uri="{FF2B5EF4-FFF2-40B4-BE49-F238E27FC236}">
                <a16:creationId xmlns:a16="http://schemas.microsoft.com/office/drawing/2014/main" id="{ABA60D23-B55B-4B57-BF43-3186111A5DE0}"/>
              </a:ext>
            </a:extLst>
          </p:cNvPr>
          <p:cNvSpPr>
            <a:spLocks noGrp="1"/>
          </p:cNvSpPr>
          <p:nvPr>
            <p:ph type="body" sz="quarter" idx="14" hasCustomPrompt="1"/>
          </p:nvPr>
        </p:nvSpPr>
        <p:spPr>
          <a:xfrm>
            <a:off x="5889628" y="323603"/>
            <a:ext cx="1954687" cy="584775"/>
          </a:xfrm>
          <a:prstGeom prst="rect">
            <a:avLst/>
          </a:prstGeom>
        </p:spPr>
        <p:txBody>
          <a:bodyPr vert="horz" wrap="square" lIns="91440" tIns="45720" rIns="91440" bIns="45720" anchor="t" anchorCtr="0">
            <a:spAutoFit/>
          </a:bodyPr>
          <a:lstStyle>
            <a:lvl1pPr marL="0" indent="0" algn="dist" defTabSz="914400" rtl="0" eaLnBrk="1" fontAlgn="auto" latinLnBrk="0" hangingPunct="1">
              <a:lnSpc>
                <a:spcPct val="100000"/>
              </a:lnSpc>
              <a:spcBef>
                <a:spcPts val="0"/>
              </a:spcBef>
              <a:spcAft>
                <a:spcPts val="0"/>
              </a:spcAft>
              <a:buFont typeface="Arial" panose="020B0604020202020204" pitchFamily="34" charset="0"/>
              <a:buNone/>
              <a:defRPr sz="3200" b="1" spc="0">
                <a:solidFill>
                  <a:srgbClr val="B2C0C0"/>
                </a:solidFill>
                <a:latin typeface="Ma Shan Zheng" panose="00000500000000000000" pitchFamily="2" charset="0"/>
                <a:ea typeface="Ma Shan Zheng" panose="00000500000000000000" pitchFamily="2" charset="0"/>
                <a:sym typeface="方正大标宋简体" panose="02010601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研究结论</a:t>
            </a:r>
          </a:p>
        </p:txBody>
      </p:sp>
      <p:sp>
        <p:nvSpPr>
          <p:cNvPr id="43" name="矩形 42">
            <a:extLst>
              <a:ext uri="{FF2B5EF4-FFF2-40B4-BE49-F238E27FC236}">
                <a16:creationId xmlns:a16="http://schemas.microsoft.com/office/drawing/2014/main" id="{EE584E32-534B-47D3-9387-FB0CB2099999}"/>
              </a:ext>
            </a:extLst>
          </p:cNvPr>
          <p:cNvSpPr/>
          <p:nvPr userDrawn="1"/>
        </p:nvSpPr>
        <p:spPr>
          <a:xfrm rot="687232">
            <a:off x="2402472" y="2739227"/>
            <a:ext cx="1330399" cy="1439407"/>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305249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过渡页-3">
    <p:bg>
      <p:bgPr>
        <a:solidFill>
          <a:schemeClr val="accent1"/>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B3AB865-0E0E-4AE2-83E7-55825DD606A0}"/>
              </a:ext>
            </a:extLst>
          </p:cNvPr>
          <p:cNvSpPr/>
          <p:nvPr userDrawn="1"/>
        </p:nvSpPr>
        <p:spPr>
          <a:xfrm>
            <a:off x="-31685" y="-14793"/>
            <a:ext cx="12210444" cy="6874133"/>
          </a:xfrm>
          <a:prstGeom prst="rect">
            <a:avLst/>
          </a:prstGeom>
          <a:blipFill dpi="0" rotWithShape="1">
            <a:blip r:embed="rId2">
              <a:alphaModFix amt="10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BACC9F1A-B5C7-49FA-89D9-A47EDB9062C5}"/>
              </a:ext>
            </a:extLst>
          </p:cNvPr>
          <p:cNvSpPr/>
          <p:nvPr userDrawn="1"/>
        </p:nvSpPr>
        <p:spPr>
          <a:xfrm rot="5400000">
            <a:off x="-2030240" y="2026714"/>
            <a:ext cx="6873145" cy="2800342"/>
          </a:xfrm>
          <a:prstGeom prst="rect">
            <a:avLst/>
          </a:prstGeom>
          <a:solidFill>
            <a:srgbClr val="026F6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6" name="等腰三角形 5">
            <a:extLst>
              <a:ext uri="{FF2B5EF4-FFF2-40B4-BE49-F238E27FC236}">
                <a16:creationId xmlns:a16="http://schemas.microsoft.com/office/drawing/2014/main" id="{40A784CE-CC17-4C1D-AB93-64D293C1F92F}"/>
              </a:ext>
            </a:extLst>
          </p:cNvPr>
          <p:cNvSpPr/>
          <p:nvPr userDrawn="1"/>
        </p:nvSpPr>
        <p:spPr>
          <a:xfrm rot="5400000">
            <a:off x="1342296" y="1462438"/>
            <a:ext cx="6874132" cy="396040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矩形 6">
            <a:extLst>
              <a:ext uri="{FF2B5EF4-FFF2-40B4-BE49-F238E27FC236}">
                <a16:creationId xmlns:a16="http://schemas.microsoft.com/office/drawing/2014/main" id="{FF5324D9-C771-48F3-8D20-80F52B992A47}"/>
              </a:ext>
            </a:extLst>
          </p:cNvPr>
          <p:cNvSpPr/>
          <p:nvPr userDrawn="1"/>
        </p:nvSpPr>
        <p:spPr>
          <a:xfrm>
            <a:off x="1260326" y="428040"/>
            <a:ext cx="10454640" cy="603957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8" name="矩形 7">
            <a:extLst>
              <a:ext uri="{FF2B5EF4-FFF2-40B4-BE49-F238E27FC236}">
                <a16:creationId xmlns:a16="http://schemas.microsoft.com/office/drawing/2014/main" id="{A35A1255-28D1-437F-8DC8-E08BFA859D11}"/>
              </a:ext>
            </a:extLst>
          </p:cNvPr>
          <p:cNvSpPr/>
          <p:nvPr userDrawn="1"/>
        </p:nvSpPr>
        <p:spPr>
          <a:xfrm>
            <a:off x="13241" y="409213"/>
            <a:ext cx="11685781" cy="6039575"/>
          </a:xfrm>
          <a:prstGeom prst="rect">
            <a:avLst/>
          </a:prstGeom>
          <a:blipFill dpi="0" rotWithShape="1">
            <a:blip r:embed="rId3">
              <a:alphaModFix amt="58000"/>
              <a:extLst>
                <a:ext uri="{BEBA8EAE-BF5A-486C-A8C5-ECC9F3942E4B}">
                  <a14:imgProps xmlns:a14="http://schemas.microsoft.com/office/drawing/2010/main">
                    <a14:imgLayer r:embed="rId4">
                      <a14:imgEffect>
                        <a14:artisticFilmGrain grainSize="2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a:extLst>
              <a:ext uri="{FF2B5EF4-FFF2-40B4-BE49-F238E27FC236}">
                <a16:creationId xmlns:a16="http://schemas.microsoft.com/office/drawing/2014/main" id="{2EB5990A-6B33-43FE-9DF6-D72FD06B7719}"/>
              </a:ext>
            </a:extLst>
          </p:cNvPr>
          <p:cNvSpPr/>
          <p:nvPr userDrawn="1"/>
        </p:nvSpPr>
        <p:spPr>
          <a:xfrm rot="5400000" flipH="1">
            <a:off x="5407997" y="141819"/>
            <a:ext cx="6039574" cy="6574363"/>
          </a:xfrm>
          <a:prstGeom prst="rect">
            <a:avLst/>
          </a:prstGeom>
          <a:gradFill flip="none" rotWithShape="1">
            <a:gsLst>
              <a:gs pos="0">
                <a:schemeClr val="accent2">
                  <a:alpha val="15000"/>
                </a:scheme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3" name="矩形 12">
            <a:extLst>
              <a:ext uri="{FF2B5EF4-FFF2-40B4-BE49-F238E27FC236}">
                <a16:creationId xmlns:a16="http://schemas.microsoft.com/office/drawing/2014/main" id="{30C253EB-B0DF-43E5-9979-572A42032725}"/>
              </a:ext>
            </a:extLst>
          </p:cNvPr>
          <p:cNvSpPr/>
          <p:nvPr userDrawn="1"/>
        </p:nvSpPr>
        <p:spPr>
          <a:xfrm>
            <a:off x="1219211" y="630534"/>
            <a:ext cx="10256008" cy="5596932"/>
          </a:xfrm>
          <a:prstGeom prst="rect">
            <a:avLst/>
          </a:prstGeom>
          <a:noFill/>
          <a:ln w="28575">
            <a:solidFill>
              <a:srgbClr val="026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528525A5-3748-46BC-9ABD-9F67C25E2FA3}"/>
              </a:ext>
            </a:extLst>
          </p:cNvPr>
          <p:cNvSpPr/>
          <p:nvPr userDrawn="1"/>
        </p:nvSpPr>
        <p:spPr>
          <a:xfrm rot="16200000">
            <a:off x="-3203678" y="3197888"/>
            <a:ext cx="6843493" cy="450635"/>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5" name="任意多边形: 形状 14">
            <a:extLst>
              <a:ext uri="{FF2B5EF4-FFF2-40B4-BE49-F238E27FC236}">
                <a16:creationId xmlns:a16="http://schemas.microsoft.com/office/drawing/2014/main" id="{9270A2FC-B1D7-4266-A3F7-07D993CC50AE}"/>
              </a:ext>
            </a:extLst>
          </p:cNvPr>
          <p:cNvSpPr/>
          <p:nvPr userDrawn="1"/>
        </p:nvSpPr>
        <p:spPr>
          <a:xfrm>
            <a:off x="2156731" y="3081553"/>
            <a:ext cx="16069" cy="22744"/>
          </a:xfrm>
          <a:custGeom>
            <a:avLst/>
            <a:gdLst>
              <a:gd name="connsiteX0" fmla="*/ 0 w 16069"/>
              <a:gd name="connsiteY0" fmla="*/ 0 h 22744"/>
              <a:gd name="connsiteX1" fmla="*/ 7042 w 16069"/>
              <a:gd name="connsiteY1" fmla="*/ 8692 h 22744"/>
              <a:gd name="connsiteX2" fmla="*/ 16069 w 16069"/>
              <a:gd name="connsiteY2" fmla="*/ 22744 h 22744"/>
              <a:gd name="connsiteX3" fmla="*/ 0 w 16069"/>
              <a:gd name="connsiteY3" fmla="*/ 0 h 22744"/>
            </a:gdLst>
            <a:ahLst/>
            <a:cxnLst>
              <a:cxn ang="0">
                <a:pos x="connsiteX0" y="connsiteY0"/>
              </a:cxn>
              <a:cxn ang="0">
                <a:pos x="connsiteX1" y="connsiteY1"/>
              </a:cxn>
              <a:cxn ang="0">
                <a:pos x="connsiteX2" y="connsiteY2"/>
              </a:cxn>
              <a:cxn ang="0">
                <a:pos x="connsiteX3" y="connsiteY3"/>
              </a:cxn>
            </a:cxnLst>
            <a:rect l="l" t="t" r="r" b="b"/>
            <a:pathLst>
              <a:path w="16069" h="22744">
                <a:moveTo>
                  <a:pt x="0" y="0"/>
                </a:moveTo>
                <a:lnTo>
                  <a:pt x="7042" y="8692"/>
                </a:lnTo>
                <a:lnTo>
                  <a:pt x="16069" y="22744"/>
                </a:lnTo>
                <a:lnTo>
                  <a:pt x="0" y="0"/>
                </a:lnTo>
                <a:close/>
              </a:path>
            </a:pathLst>
          </a:custGeom>
          <a:solidFill>
            <a:srgbClr val="CCD6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a:extLst>
              <a:ext uri="{FF2B5EF4-FFF2-40B4-BE49-F238E27FC236}">
                <a16:creationId xmlns:a16="http://schemas.microsoft.com/office/drawing/2014/main" id="{03C8C81C-E716-4111-B3A9-DBEB7AF982CC}"/>
              </a:ext>
            </a:extLst>
          </p:cNvPr>
          <p:cNvSpPr/>
          <p:nvPr userDrawn="1"/>
        </p:nvSpPr>
        <p:spPr>
          <a:xfrm>
            <a:off x="2116254" y="3662399"/>
            <a:ext cx="91812" cy="129955"/>
          </a:xfrm>
          <a:custGeom>
            <a:avLst/>
            <a:gdLst>
              <a:gd name="connsiteX0" fmla="*/ 91812 w 91812"/>
              <a:gd name="connsiteY0" fmla="*/ 0 h 129955"/>
              <a:gd name="connsiteX1" fmla="*/ 85466 w 91812"/>
              <a:gd name="connsiteY1" fmla="*/ 13001 h 129955"/>
              <a:gd name="connsiteX2" fmla="*/ 2381 w 91812"/>
              <a:gd name="connsiteY2" fmla="*/ 127791 h 129955"/>
              <a:gd name="connsiteX3" fmla="*/ 0 w 91812"/>
              <a:gd name="connsiteY3" fmla="*/ 129955 h 129955"/>
              <a:gd name="connsiteX4" fmla="*/ 91812 w 91812"/>
              <a:gd name="connsiteY4" fmla="*/ 0 h 129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12" h="129955">
                <a:moveTo>
                  <a:pt x="91812" y="0"/>
                </a:moveTo>
                <a:lnTo>
                  <a:pt x="85466" y="13001"/>
                </a:lnTo>
                <a:cubicBezTo>
                  <a:pt x="62666" y="53425"/>
                  <a:pt x="34769" y="91840"/>
                  <a:pt x="2381" y="127791"/>
                </a:cubicBezTo>
                <a:lnTo>
                  <a:pt x="0" y="129955"/>
                </a:lnTo>
                <a:lnTo>
                  <a:pt x="91812" y="0"/>
                </a:lnTo>
                <a:close/>
              </a:path>
            </a:pathLst>
          </a:custGeom>
          <a:solidFill>
            <a:srgbClr val="CCD6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7" name="组合 16">
            <a:extLst>
              <a:ext uri="{FF2B5EF4-FFF2-40B4-BE49-F238E27FC236}">
                <a16:creationId xmlns:a16="http://schemas.microsoft.com/office/drawing/2014/main" id="{0AC9D781-0209-41CF-A07E-3C1F59F57541}"/>
              </a:ext>
            </a:extLst>
          </p:cNvPr>
          <p:cNvGrpSpPr/>
          <p:nvPr userDrawn="1"/>
        </p:nvGrpSpPr>
        <p:grpSpPr>
          <a:xfrm rot="5400000" flipH="1">
            <a:off x="-2153444" y="1981159"/>
            <a:ext cx="7044915" cy="2828050"/>
            <a:chOff x="-54179" y="-43527"/>
            <a:chExt cx="7044915" cy="6890470"/>
          </a:xfrm>
        </p:grpSpPr>
        <p:sp>
          <p:nvSpPr>
            <p:cNvPr id="18" name="等腰三角形 17">
              <a:extLst>
                <a:ext uri="{FF2B5EF4-FFF2-40B4-BE49-F238E27FC236}">
                  <a16:creationId xmlns:a16="http://schemas.microsoft.com/office/drawing/2014/main" id="{22E85D1B-A26A-48D8-BB87-4555D49A7955}"/>
                </a:ext>
              </a:extLst>
            </p:cNvPr>
            <p:cNvSpPr/>
            <p:nvPr/>
          </p:nvSpPr>
          <p:spPr>
            <a:xfrm rot="5400000">
              <a:off x="66368" y="-100808"/>
              <a:ext cx="6858000" cy="6990736"/>
            </a:xfrm>
            <a:prstGeom prst="triangle">
              <a:avLst>
                <a:gd name="adj" fmla="val 502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19" name="矩形 18">
              <a:extLst>
                <a:ext uri="{FF2B5EF4-FFF2-40B4-BE49-F238E27FC236}">
                  <a16:creationId xmlns:a16="http://schemas.microsoft.com/office/drawing/2014/main" id="{BECF823A-AAEB-400D-A9AD-953A84F06025}"/>
                </a:ext>
              </a:extLst>
            </p:cNvPr>
            <p:cNvSpPr/>
            <p:nvPr/>
          </p:nvSpPr>
          <p:spPr>
            <a:xfrm rot="16200000">
              <a:off x="-3263298" y="3203523"/>
              <a:ext cx="6858001" cy="363901"/>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20" name="等腰三角形 19">
              <a:extLst>
                <a:ext uri="{FF2B5EF4-FFF2-40B4-BE49-F238E27FC236}">
                  <a16:creationId xmlns:a16="http://schemas.microsoft.com/office/drawing/2014/main" id="{7C856DF4-F91B-4B24-AD94-589AD7E88576}"/>
                </a:ext>
              </a:extLst>
            </p:cNvPr>
            <p:cNvSpPr/>
            <p:nvPr/>
          </p:nvSpPr>
          <p:spPr>
            <a:xfrm rot="5400000">
              <a:off x="12190" y="-77424"/>
              <a:ext cx="6857998" cy="6990736"/>
            </a:xfrm>
            <a:prstGeom prst="triangle">
              <a:avLst>
                <a:gd name="adj" fmla="val 50215"/>
              </a:avLst>
            </a:prstGeom>
            <a:blipFill dpi="0" rotWithShape="1">
              <a:blip r:embed="rId5" cstate="email">
                <a:alphaModFix amt="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21" name="任意多边形: 形状 20">
            <a:extLst>
              <a:ext uri="{FF2B5EF4-FFF2-40B4-BE49-F238E27FC236}">
                <a16:creationId xmlns:a16="http://schemas.microsoft.com/office/drawing/2014/main" id="{C2232EAB-C4F6-4FAD-B47B-01636B44B663}"/>
              </a:ext>
            </a:extLst>
          </p:cNvPr>
          <p:cNvSpPr/>
          <p:nvPr userDrawn="1"/>
        </p:nvSpPr>
        <p:spPr>
          <a:xfrm rot="10800000">
            <a:off x="-92499" y="-18506"/>
            <a:ext cx="2881005" cy="2793771"/>
          </a:xfrm>
          <a:custGeom>
            <a:avLst/>
            <a:gdLst>
              <a:gd name="connsiteX0" fmla="*/ 2836762 w 2836762"/>
              <a:gd name="connsiteY0" fmla="*/ 2750868 h 2750868"/>
              <a:gd name="connsiteX1" fmla="*/ 0 w 2836762"/>
              <a:gd name="connsiteY1" fmla="*/ 2750868 h 2750868"/>
              <a:gd name="connsiteX2" fmla="*/ 570578 w 2836762"/>
              <a:gd name="connsiteY2" fmla="*/ 0 h 2750868"/>
              <a:gd name="connsiteX3" fmla="*/ 2806410 w 2836762"/>
              <a:gd name="connsiteY3" fmla="*/ 2741179 h 2750868"/>
              <a:gd name="connsiteX4" fmla="*/ 2806410 w 2836762"/>
              <a:gd name="connsiteY4" fmla="*/ 2603271 h 2750868"/>
              <a:gd name="connsiteX5" fmla="*/ 2836762 w 2836762"/>
              <a:gd name="connsiteY5" fmla="*/ 2750868 h 275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6762" h="2750868">
                <a:moveTo>
                  <a:pt x="2836762" y="2750868"/>
                </a:moveTo>
                <a:lnTo>
                  <a:pt x="0" y="2750868"/>
                </a:lnTo>
                <a:lnTo>
                  <a:pt x="570578" y="0"/>
                </a:lnTo>
                <a:lnTo>
                  <a:pt x="2806410" y="2741179"/>
                </a:lnTo>
                <a:lnTo>
                  <a:pt x="2806410" y="2603271"/>
                </a:lnTo>
                <a:lnTo>
                  <a:pt x="2836762" y="27508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22" name="矩形 21">
            <a:extLst>
              <a:ext uri="{FF2B5EF4-FFF2-40B4-BE49-F238E27FC236}">
                <a16:creationId xmlns:a16="http://schemas.microsoft.com/office/drawing/2014/main" id="{F59C24C8-DD29-4D37-8E3E-7F98611EDB11}"/>
              </a:ext>
            </a:extLst>
          </p:cNvPr>
          <p:cNvSpPr/>
          <p:nvPr userDrawn="1"/>
        </p:nvSpPr>
        <p:spPr>
          <a:xfrm>
            <a:off x="20618" y="-1155"/>
            <a:ext cx="2784078" cy="356507"/>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23" name="任意多边形: 形状 22">
            <a:extLst>
              <a:ext uri="{FF2B5EF4-FFF2-40B4-BE49-F238E27FC236}">
                <a16:creationId xmlns:a16="http://schemas.microsoft.com/office/drawing/2014/main" id="{3CAFC8F6-7C4A-42F5-BC13-1F0C9215AE02}"/>
              </a:ext>
            </a:extLst>
          </p:cNvPr>
          <p:cNvSpPr/>
          <p:nvPr userDrawn="1"/>
        </p:nvSpPr>
        <p:spPr>
          <a:xfrm>
            <a:off x="-20345" y="1"/>
            <a:ext cx="2647155" cy="6816609"/>
          </a:xfrm>
          <a:custGeom>
            <a:avLst/>
            <a:gdLst>
              <a:gd name="connsiteX0" fmla="*/ 0 w 2292880"/>
              <a:gd name="connsiteY0" fmla="*/ 0 h 6816609"/>
              <a:gd name="connsiteX1" fmla="*/ 2177074 w 2292880"/>
              <a:gd name="connsiteY1" fmla="*/ 3081552 h 6816609"/>
              <a:gd name="connsiteX2" fmla="*/ 2193143 w 2292880"/>
              <a:gd name="connsiteY2" fmla="*/ 3104296 h 6816609"/>
              <a:gd name="connsiteX3" fmla="*/ 2222063 w 2292880"/>
              <a:gd name="connsiteY3" fmla="*/ 3149316 h 6816609"/>
              <a:gd name="connsiteX4" fmla="*/ 2292880 w 2292880"/>
              <a:gd name="connsiteY4" fmla="*/ 3412357 h 6816609"/>
              <a:gd name="connsiteX5" fmla="*/ 2252366 w 2292880"/>
              <a:gd name="connsiteY5" fmla="*/ 3613311 h 6816609"/>
              <a:gd name="connsiteX6" fmla="*/ 2228409 w 2292880"/>
              <a:gd name="connsiteY6" fmla="*/ 3662397 h 6816609"/>
              <a:gd name="connsiteX7" fmla="*/ 2136597 w 2292880"/>
              <a:gd name="connsiteY7" fmla="*/ 3792352 h 6816609"/>
              <a:gd name="connsiteX8" fmla="*/ 0 w 2292880"/>
              <a:gd name="connsiteY8" fmla="*/ 6816609 h 681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880" h="6816609">
                <a:moveTo>
                  <a:pt x="0" y="0"/>
                </a:moveTo>
                <a:lnTo>
                  <a:pt x="2177074" y="3081552"/>
                </a:lnTo>
                <a:lnTo>
                  <a:pt x="2193143" y="3104296"/>
                </a:lnTo>
                <a:lnTo>
                  <a:pt x="2222063" y="3149316"/>
                </a:lnTo>
                <a:cubicBezTo>
                  <a:pt x="2267664" y="3230164"/>
                  <a:pt x="2292880" y="3319052"/>
                  <a:pt x="2292880" y="3412357"/>
                </a:cubicBezTo>
                <a:cubicBezTo>
                  <a:pt x="2292880" y="3482336"/>
                  <a:pt x="2278696" y="3549830"/>
                  <a:pt x="2252366" y="3613311"/>
                </a:cubicBezTo>
                <a:lnTo>
                  <a:pt x="2228409" y="3662397"/>
                </a:lnTo>
                <a:lnTo>
                  <a:pt x="2136597" y="3792352"/>
                </a:lnTo>
                <a:lnTo>
                  <a:pt x="0" y="6816609"/>
                </a:lnTo>
                <a:close/>
              </a:path>
            </a:pathLst>
          </a:custGeom>
          <a:solidFill>
            <a:schemeClr val="accent2"/>
          </a:solidFill>
          <a:ln>
            <a:noFill/>
          </a:ln>
          <a:effectLst>
            <a:outerShdw blurRad="317500" algn="ctr" rotWithShape="0">
              <a:schemeClr val="tx1">
                <a:lumMod val="85000"/>
                <a:lumOff val="15000"/>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矩形 23">
            <a:extLst>
              <a:ext uri="{FF2B5EF4-FFF2-40B4-BE49-F238E27FC236}">
                <a16:creationId xmlns:a16="http://schemas.microsoft.com/office/drawing/2014/main" id="{86FEDC70-F0E3-40A9-8944-7C0D6CD68A90}"/>
              </a:ext>
            </a:extLst>
          </p:cNvPr>
          <p:cNvSpPr/>
          <p:nvPr userDrawn="1"/>
        </p:nvSpPr>
        <p:spPr>
          <a:xfrm rot="16200000">
            <a:off x="-3232399" y="3214540"/>
            <a:ext cx="6879712" cy="450635"/>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pic>
        <p:nvPicPr>
          <p:cNvPr id="25" name="图片 24">
            <a:extLst>
              <a:ext uri="{FF2B5EF4-FFF2-40B4-BE49-F238E27FC236}">
                <a16:creationId xmlns:a16="http://schemas.microsoft.com/office/drawing/2014/main" id="{B7A51E55-C1C0-4ED8-9C60-58A280799312}"/>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473891" y="2650033"/>
            <a:ext cx="1571096" cy="1571096"/>
          </a:xfrm>
          <a:prstGeom prst="rect">
            <a:avLst/>
          </a:prstGeom>
        </p:spPr>
      </p:pic>
      <p:sp>
        <p:nvSpPr>
          <p:cNvPr id="26" name="任意多边形: 形状 25">
            <a:extLst>
              <a:ext uri="{FF2B5EF4-FFF2-40B4-BE49-F238E27FC236}">
                <a16:creationId xmlns:a16="http://schemas.microsoft.com/office/drawing/2014/main" id="{5C8D3DDE-BD12-4DA3-8193-BBA4DCC17C8A}"/>
              </a:ext>
            </a:extLst>
          </p:cNvPr>
          <p:cNvSpPr/>
          <p:nvPr userDrawn="1"/>
        </p:nvSpPr>
        <p:spPr>
          <a:xfrm rot="10800000">
            <a:off x="-57453" y="-19607"/>
            <a:ext cx="2836762" cy="2750868"/>
          </a:xfrm>
          <a:custGeom>
            <a:avLst/>
            <a:gdLst>
              <a:gd name="connsiteX0" fmla="*/ 2836762 w 2836762"/>
              <a:gd name="connsiteY0" fmla="*/ 2750868 h 2750868"/>
              <a:gd name="connsiteX1" fmla="*/ 0 w 2836762"/>
              <a:gd name="connsiteY1" fmla="*/ 2750868 h 2750868"/>
              <a:gd name="connsiteX2" fmla="*/ 570578 w 2836762"/>
              <a:gd name="connsiteY2" fmla="*/ 0 h 2750868"/>
              <a:gd name="connsiteX3" fmla="*/ 2806410 w 2836762"/>
              <a:gd name="connsiteY3" fmla="*/ 2741179 h 2750868"/>
              <a:gd name="connsiteX4" fmla="*/ 2806410 w 2836762"/>
              <a:gd name="connsiteY4" fmla="*/ 2603271 h 2750868"/>
              <a:gd name="connsiteX5" fmla="*/ 2836762 w 2836762"/>
              <a:gd name="connsiteY5" fmla="*/ 2750868 h 275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6762" h="2750868">
                <a:moveTo>
                  <a:pt x="2836762" y="2750868"/>
                </a:moveTo>
                <a:lnTo>
                  <a:pt x="0" y="2750868"/>
                </a:lnTo>
                <a:lnTo>
                  <a:pt x="570578" y="0"/>
                </a:lnTo>
                <a:lnTo>
                  <a:pt x="2806410" y="2741179"/>
                </a:lnTo>
                <a:lnTo>
                  <a:pt x="2806410" y="2603271"/>
                </a:lnTo>
                <a:lnTo>
                  <a:pt x="2836762" y="2750868"/>
                </a:lnTo>
                <a:close/>
              </a:path>
            </a:pathLst>
          </a:custGeom>
          <a:blipFill>
            <a:blip r:embed="rId7" cstate="email">
              <a:alphaModFix amt="6000"/>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27" name="任意多边形: 形状 26">
            <a:extLst>
              <a:ext uri="{FF2B5EF4-FFF2-40B4-BE49-F238E27FC236}">
                <a16:creationId xmlns:a16="http://schemas.microsoft.com/office/drawing/2014/main" id="{6038C315-64F8-487F-8629-F7905AF66840}"/>
              </a:ext>
            </a:extLst>
          </p:cNvPr>
          <p:cNvSpPr/>
          <p:nvPr userDrawn="1"/>
        </p:nvSpPr>
        <p:spPr>
          <a:xfrm flipH="1">
            <a:off x="10931674" y="787255"/>
            <a:ext cx="358774" cy="350896"/>
          </a:xfrm>
          <a:custGeom>
            <a:avLst/>
            <a:gdLst>
              <a:gd name="connsiteX0" fmla="*/ 0 w 467723"/>
              <a:gd name="connsiteY0" fmla="*/ 0 h 438694"/>
              <a:gd name="connsiteX1" fmla="*/ 467723 w 467723"/>
              <a:gd name="connsiteY1" fmla="*/ 0 h 438694"/>
              <a:gd name="connsiteX2" fmla="*/ 467723 w 467723"/>
              <a:gd name="connsiteY2" fmla="*/ 438694 h 438694"/>
              <a:gd name="connsiteX3" fmla="*/ 0 w 467723"/>
              <a:gd name="connsiteY3" fmla="*/ 438694 h 438694"/>
              <a:gd name="connsiteX0" fmla="*/ 467723 w 558740"/>
              <a:gd name="connsiteY0" fmla="*/ 438694 h 525978"/>
              <a:gd name="connsiteX1" fmla="*/ 0 w 558740"/>
              <a:gd name="connsiteY1" fmla="*/ 438694 h 525978"/>
              <a:gd name="connsiteX2" fmla="*/ 0 w 558740"/>
              <a:gd name="connsiteY2" fmla="*/ 0 h 525978"/>
              <a:gd name="connsiteX3" fmla="*/ 467723 w 558740"/>
              <a:gd name="connsiteY3" fmla="*/ 0 h 525978"/>
              <a:gd name="connsiteX4" fmla="*/ 558740 w 558740"/>
              <a:gd name="connsiteY4" fmla="*/ 525978 h 525978"/>
              <a:gd name="connsiteX0" fmla="*/ 0 w 558740"/>
              <a:gd name="connsiteY0" fmla="*/ 438694 h 525978"/>
              <a:gd name="connsiteX1" fmla="*/ 0 w 558740"/>
              <a:gd name="connsiteY1" fmla="*/ 0 h 525978"/>
              <a:gd name="connsiteX2" fmla="*/ 467723 w 558740"/>
              <a:gd name="connsiteY2" fmla="*/ 0 h 525978"/>
              <a:gd name="connsiteX3" fmla="*/ 558740 w 558740"/>
              <a:gd name="connsiteY3" fmla="*/ 525978 h 525978"/>
              <a:gd name="connsiteX0" fmla="*/ 0 w 467723"/>
              <a:gd name="connsiteY0" fmla="*/ 438694 h 438694"/>
              <a:gd name="connsiteX1" fmla="*/ 0 w 467723"/>
              <a:gd name="connsiteY1" fmla="*/ 0 h 438694"/>
              <a:gd name="connsiteX2" fmla="*/ 467723 w 467723"/>
              <a:gd name="connsiteY2" fmla="*/ 0 h 438694"/>
            </a:gdLst>
            <a:ahLst/>
            <a:cxnLst>
              <a:cxn ang="0">
                <a:pos x="connsiteX0" y="connsiteY0"/>
              </a:cxn>
              <a:cxn ang="0">
                <a:pos x="connsiteX1" y="connsiteY1"/>
              </a:cxn>
              <a:cxn ang="0">
                <a:pos x="connsiteX2" y="connsiteY2"/>
              </a:cxn>
            </a:cxnLst>
            <a:rect l="l" t="t" r="r" b="b"/>
            <a:pathLst>
              <a:path w="467723" h="438694">
                <a:moveTo>
                  <a:pt x="0" y="438694"/>
                </a:moveTo>
                <a:lnTo>
                  <a:pt x="0" y="0"/>
                </a:lnTo>
                <a:lnTo>
                  <a:pt x="467723" y="0"/>
                </a:lnTo>
              </a:path>
            </a:pathLst>
          </a:custGeom>
          <a:noFill/>
          <a:ln w="19050">
            <a:solidFill>
              <a:srgbClr val="026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8" name="任意多边形: 形状 27">
            <a:extLst>
              <a:ext uri="{FF2B5EF4-FFF2-40B4-BE49-F238E27FC236}">
                <a16:creationId xmlns:a16="http://schemas.microsoft.com/office/drawing/2014/main" id="{D548605D-E990-46D6-AC17-71FAF0883251}"/>
              </a:ext>
            </a:extLst>
          </p:cNvPr>
          <p:cNvSpPr/>
          <p:nvPr userDrawn="1"/>
        </p:nvSpPr>
        <p:spPr>
          <a:xfrm flipH="1" flipV="1">
            <a:off x="10931674" y="5719849"/>
            <a:ext cx="358774" cy="350896"/>
          </a:xfrm>
          <a:custGeom>
            <a:avLst/>
            <a:gdLst>
              <a:gd name="connsiteX0" fmla="*/ 0 w 467723"/>
              <a:gd name="connsiteY0" fmla="*/ 0 h 438694"/>
              <a:gd name="connsiteX1" fmla="*/ 467723 w 467723"/>
              <a:gd name="connsiteY1" fmla="*/ 0 h 438694"/>
              <a:gd name="connsiteX2" fmla="*/ 467723 w 467723"/>
              <a:gd name="connsiteY2" fmla="*/ 438694 h 438694"/>
              <a:gd name="connsiteX3" fmla="*/ 0 w 467723"/>
              <a:gd name="connsiteY3" fmla="*/ 438694 h 438694"/>
              <a:gd name="connsiteX0" fmla="*/ 467723 w 558740"/>
              <a:gd name="connsiteY0" fmla="*/ 438694 h 525978"/>
              <a:gd name="connsiteX1" fmla="*/ 0 w 558740"/>
              <a:gd name="connsiteY1" fmla="*/ 438694 h 525978"/>
              <a:gd name="connsiteX2" fmla="*/ 0 w 558740"/>
              <a:gd name="connsiteY2" fmla="*/ 0 h 525978"/>
              <a:gd name="connsiteX3" fmla="*/ 467723 w 558740"/>
              <a:gd name="connsiteY3" fmla="*/ 0 h 525978"/>
              <a:gd name="connsiteX4" fmla="*/ 558740 w 558740"/>
              <a:gd name="connsiteY4" fmla="*/ 525978 h 525978"/>
              <a:gd name="connsiteX0" fmla="*/ 0 w 558740"/>
              <a:gd name="connsiteY0" fmla="*/ 438694 h 525978"/>
              <a:gd name="connsiteX1" fmla="*/ 0 w 558740"/>
              <a:gd name="connsiteY1" fmla="*/ 0 h 525978"/>
              <a:gd name="connsiteX2" fmla="*/ 467723 w 558740"/>
              <a:gd name="connsiteY2" fmla="*/ 0 h 525978"/>
              <a:gd name="connsiteX3" fmla="*/ 558740 w 558740"/>
              <a:gd name="connsiteY3" fmla="*/ 525978 h 525978"/>
              <a:gd name="connsiteX0" fmla="*/ 0 w 467723"/>
              <a:gd name="connsiteY0" fmla="*/ 438694 h 438694"/>
              <a:gd name="connsiteX1" fmla="*/ 0 w 467723"/>
              <a:gd name="connsiteY1" fmla="*/ 0 h 438694"/>
              <a:gd name="connsiteX2" fmla="*/ 467723 w 467723"/>
              <a:gd name="connsiteY2" fmla="*/ 0 h 438694"/>
            </a:gdLst>
            <a:ahLst/>
            <a:cxnLst>
              <a:cxn ang="0">
                <a:pos x="connsiteX0" y="connsiteY0"/>
              </a:cxn>
              <a:cxn ang="0">
                <a:pos x="connsiteX1" y="connsiteY1"/>
              </a:cxn>
              <a:cxn ang="0">
                <a:pos x="connsiteX2" y="connsiteY2"/>
              </a:cxn>
            </a:cxnLst>
            <a:rect l="l" t="t" r="r" b="b"/>
            <a:pathLst>
              <a:path w="467723" h="438694">
                <a:moveTo>
                  <a:pt x="0" y="438694"/>
                </a:moveTo>
                <a:lnTo>
                  <a:pt x="0" y="0"/>
                </a:lnTo>
                <a:lnTo>
                  <a:pt x="467723" y="0"/>
                </a:lnTo>
              </a:path>
            </a:pathLst>
          </a:custGeom>
          <a:noFill/>
          <a:ln w="19050">
            <a:solidFill>
              <a:srgbClr val="026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1" name="文本占位符 30">
            <a:extLst>
              <a:ext uri="{FF2B5EF4-FFF2-40B4-BE49-F238E27FC236}">
                <a16:creationId xmlns:a16="http://schemas.microsoft.com/office/drawing/2014/main" id="{7EDBAAD0-3948-4014-9EFD-B0AE04B923C7}"/>
              </a:ext>
            </a:extLst>
          </p:cNvPr>
          <p:cNvSpPr>
            <a:spLocks noGrp="1"/>
          </p:cNvSpPr>
          <p:nvPr>
            <p:ph type="body" idx="10" hasCustomPrompt="1"/>
          </p:nvPr>
        </p:nvSpPr>
        <p:spPr>
          <a:xfrm>
            <a:off x="5917144" y="2748362"/>
            <a:ext cx="3619036" cy="923330"/>
          </a:xfrm>
        </p:spPr>
        <p:txBody>
          <a:bodyPr vert="horz" wrap="square" lIns="91440" tIns="45720" rIns="91440" bIns="45720" anchor="t" anchorCtr="0">
            <a:spAutoFit/>
          </a:bodyPr>
          <a:lstStyle>
            <a:lvl1pPr marL="0" indent="0" algn="dist" defTabSz="914400" rtl="0" eaLnBrk="1" fontAlgn="auto" latinLnBrk="0" hangingPunct="1">
              <a:lnSpc>
                <a:spcPct val="100000"/>
              </a:lnSpc>
              <a:spcBef>
                <a:spcPts val="0"/>
              </a:spcBef>
              <a:spcAft>
                <a:spcPts val="0"/>
              </a:spcAft>
              <a:buFont typeface="Arial" panose="020B0604020202020204" pitchFamily="34" charset="0"/>
              <a:buNone/>
              <a:defRPr sz="5400" b="1" spc="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研究背景</a:t>
            </a:r>
          </a:p>
        </p:txBody>
      </p:sp>
      <p:sp>
        <p:nvSpPr>
          <p:cNvPr id="32" name="文本占位符 31">
            <a:extLst>
              <a:ext uri="{FF2B5EF4-FFF2-40B4-BE49-F238E27FC236}">
                <a16:creationId xmlns:a16="http://schemas.microsoft.com/office/drawing/2014/main" id="{91788D60-844C-4AD9-B2A6-E73B931B0DCD}"/>
              </a:ext>
            </a:extLst>
          </p:cNvPr>
          <p:cNvSpPr>
            <a:spLocks noGrp="1"/>
          </p:cNvSpPr>
          <p:nvPr>
            <p:ph type="body" sz="quarter" idx="11" hasCustomPrompt="1"/>
          </p:nvPr>
        </p:nvSpPr>
        <p:spPr>
          <a:xfrm>
            <a:off x="5955947" y="3671692"/>
            <a:ext cx="3460849" cy="523220"/>
          </a:xfrm>
          <a:prstGeom prst="rect">
            <a:avLst/>
          </a:prstGeom>
        </p:spPr>
        <p:txBody>
          <a:bodyPr vert="horz" wrap="square" lIns="91440" tIns="45720" rIns="91440" bIns="45720" anchor="t" anchorCtr="0">
            <a:spAutoFit/>
          </a:bodyPr>
          <a:lstStyle>
            <a:lvl1pPr marL="0" indent="0" algn="dist" defTabSz="914400" rtl="0" eaLnBrk="1" fontAlgn="auto" latinLnBrk="0" hangingPunct="1">
              <a:lnSpc>
                <a:spcPct val="100000"/>
              </a:lnSpc>
              <a:spcBef>
                <a:spcPts val="0"/>
              </a:spcBef>
              <a:spcAft>
                <a:spcPts val="0"/>
              </a:spcAft>
              <a:buFont typeface="Arial" panose="020B0604020202020204" pitchFamily="34" charset="0"/>
              <a:buNone/>
              <a:defRPr sz="2800" b="1" spc="0">
                <a:solidFill>
                  <a:schemeClr val="accent4"/>
                </a:solidFill>
                <a:latin typeface="Bahnschrift Light SemiCondensed" panose="020B0502040204020203" pitchFamily="34" charset="0"/>
                <a:ea typeface="微软雅黑" panose="020B0503020204020204" pitchFamily="34" charset="-122"/>
                <a:sym typeface="Bahnschrift Light SemiCondensed" panose="020B0502040204020203"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Background</a:t>
            </a:r>
            <a:endParaRPr lang="zh-CN" altLang="en-US" dirty="0"/>
          </a:p>
        </p:txBody>
      </p:sp>
    </p:spTree>
    <p:extLst>
      <p:ext uri="{BB962C8B-B14F-4D97-AF65-F5344CB8AC3E}">
        <p14:creationId xmlns:p14="http://schemas.microsoft.com/office/powerpoint/2010/main" val="3073566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过渡页-3 升级版">
    <p:bg>
      <p:bgPr>
        <a:blipFill dpi="0" rotWithShape="1">
          <a:blip r:embed="rId2" cstate="email">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5D4795A0-2B26-40EB-B30E-70439D4AAF00}"/>
              </a:ext>
            </a:extLst>
          </p:cNvPr>
          <p:cNvSpPr/>
          <p:nvPr userDrawn="1"/>
        </p:nvSpPr>
        <p:spPr>
          <a:xfrm>
            <a:off x="-9222" y="21007"/>
            <a:ext cx="12210444" cy="6874133"/>
          </a:xfrm>
          <a:prstGeom prst="rect">
            <a:avLst/>
          </a:prstGeom>
          <a:blipFill dpi="0" rotWithShape="1">
            <a:blip r:embed="rId3">
              <a:alphaModFix amt="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矩形 71">
            <a:extLst>
              <a:ext uri="{FF2B5EF4-FFF2-40B4-BE49-F238E27FC236}">
                <a16:creationId xmlns:a16="http://schemas.microsoft.com/office/drawing/2014/main" id="{BB517B34-80C0-4B37-82E9-43E713080841}"/>
              </a:ext>
            </a:extLst>
          </p:cNvPr>
          <p:cNvSpPr/>
          <p:nvPr userDrawn="1"/>
        </p:nvSpPr>
        <p:spPr>
          <a:xfrm>
            <a:off x="0" y="0"/>
            <a:ext cx="12192000" cy="6858000"/>
          </a:xfrm>
          <a:prstGeom prst="rect">
            <a:avLst/>
          </a:prstGeom>
          <a:blipFill dpi="0" rotWithShape="1">
            <a:blip r:embed="rId4" cstate="email">
              <a:alphaModFix amt="10000"/>
              <a:duotone>
                <a:schemeClr val="accent1">
                  <a:shade val="45000"/>
                  <a:satMod val="135000"/>
                </a:schemeClr>
                <a:prstClr val="white"/>
              </a:duotone>
              <a:extLst>
                <a:ext uri="{BEBA8EAE-BF5A-486C-A8C5-ECC9F3942E4B}">
                  <a14:imgProps xmlns:a14="http://schemas.microsoft.com/office/drawing/2010/main">
                    <a14:imgLayer r:embed="rId5">
                      <a14:imgEffect>
                        <a14:artisticFilmGrain grainSize="50"/>
                      </a14:imgEffect>
                    </a14:imgLayer>
                  </a14:imgProps>
                </a:ext>
                <a:ext uri="{28A0092B-C50C-407E-A947-70E740481C1C}">
                  <a14:useLocalDpi xmlns:a14="http://schemas.microsoft.com/office/drawing/2010/main"/>
                </a:ext>
              </a:extLst>
            </a:blip>
            <a:srcRect/>
            <a:stretch>
              <a:fillRect t="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75" name="任意多边形: 形状 74">
            <a:extLst>
              <a:ext uri="{FF2B5EF4-FFF2-40B4-BE49-F238E27FC236}">
                <a16:creationId xmlns:a16="http://schemas.microsoft.com/office/drawing/2014/main" id="{8473E6AB-4190-4517-AC1B-CCF288593CFC}"/>
              </a:ext>
            </a:extLst>
          </p:cNvPr>
          <p:cNvSpPr/>
          <p:nvPr userDrawn="1"/>
        </p:nvSpPr>
        <p:spPr>
          <a:xfrm rot="21413345">
            <a:off x="-5701" y="5731888"/>
            <a:ext cx="12280435" cy="1507273"/>
          </a:xfrm>
          <a:custGeom>
            <a:avLst/>
            <a:gdLst>
              <a:gd name="connsiteX0" fmla="*/ 12401882 w 12401882"/>
              <a:gd name="connsiteY0" fmla="*/ 73849 h 1288985"/>
              <a:gd name="connsiteX1" fmla="*/ 12335841 w 12401882"/>
              <a:gd name="connsiteY1" fmla="*/ 1288985 h 1288985"/>
              <a:gd name="connsiteX2" fmla="*/ 0 w 12401882"/>
              <a:gd name="connsiteY2" fmla="*/ 618542 h 1288985"/>
              <a:gd name="connsiteX3" fmla="*/ 33618 w 12401882"/>
              <a:gd name="connsiteY3" fmla="*/ 0 h 1288985"/>
              <a:gd name="connsiteX4" fmla="*/ 103646 w 12401882"/>
              <a:gd name="connsiteY4" fmla="*/ 32857 h 1288985"/>
              <a:gd name="connsiteX5" fmla="*/ 6308538 w 12401882"/>
              <a:gd name="connsiteY5" fmla="*/ 553243 h 1288985"/>
              <a:gd name="connsiteX6" fmla="*/ 12326375 w 12401882"/>
              <a:gd name="connsiteY6" fmla="*/ 98014 h 1288985"/>
              <a:gd name="connsiteX7" fmla="*/ 12401882 w 12401882"/>
              <a:gd name="connsiteY7" fmla="*/ 73849 h 128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01882" h="1288985">
                <a:moveTo>
                  <a:pt x="12401882" y="73849"/>
                </a:moveTo>
                <a:lnTo>
                  <a:pt x="12335841" y="1288985"/>
                </a:lnTo>
                <a:lnTo>
                  <a:pt x="0" y="618542"/>
                </a:lnTo>
                <a:lnTo>
                  <a:pt x="33618" y="0"/>
                </a:lnTo>
                <a:lnTo>
                  <a:pt x="103646" y="32857"/>
                </a:lnTo>
                <a:cubicBezTo>
                  <a:pt x="814657" y="332114"/>
                  <a:pt x="3323130" y="553243"/>
                  <a:pt x="6308538" y="553243"/>
                </a:cubicBezTo>
                <a:cubicBezTo>
                  <a:pt x="9072803" y="553244"/>
                  <a:pt x="11428175" y="363661"/>
                  <a:pt x="12326375" y="98014"/>
                </a:cubicBezTo>
                <a:lnTo>
                  <a:pt x="12401882" y="73849"/>
                </a:lnTo>
                <a:close/>
              </a:path>
            </a:pathLst>
          </a:cu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6" name="任意多边形: 形状 75">
            <a:extLst>
              <a:ext uri="{FF2B5EF4-FFF2-40B4-BE49-F238E27FC236}">
                <a16:creationId xmlns:a16="http://schemas.microsoft.com/office/drawing/2014/main" id="{A0772618-7C85-408A-B449-5663503A6631}"/>
              </a:ext>
            </a:extLst>
          </p:cNvPr>
          <p:cNvSpPr/>
          <p:nvPr userDrawn="1"/>
        </p:nvSpPr>
        <p:spPr>
          <a:xfrm rot="21413345">
            <a:off x="35776" y="5795362"/>
            <a:ext cx="12239915" cy="1470933"/>
          </a:xfrm>
          <a:custGeom>
            <a:avLst/>
            <a:gdLst>
              <a:gd name="connsiteX0" fmla="*/ 12401882 w 12401882"/>
              <a:gd name="connsiteY0" fmla="*/ 73849 h 1288985"/>
              <a:gd name="connsiteX1" fmla="*/ 12335841 w 12401882"/>
              <a:gd name="connsiteY1" fmla="*/ 1288985 h 1288985"/>
              <a:gd name="connsiteX2" fmla="*/ 0 w 12401882"/>
              <a:gd name="connsiteY2" fmla="*/ 618542 h 1288985"/>
              <a:gd name="connsiteX3" fmla="*/ 33618 w 12401882"/>
              <a:gd name="connsiteY3" fmla="*/ 0 h 1288985"/>
              <a:gd name="connsiteX4" fmla="*/ 103646 w 12401882"/>
              <a:gd name="connsiteY4" fmla="*/ 32857 h 1288985"/>
              <a:gd name="connsiteX5" fmla="*/ 6308538 w 12401882"/>
              <a:gd name="connsiteY5" fmla="*/ 553243 h 1288985"/>
              <a:gd name="connsiteX6" fmla="*/ 12326375 w 12401882"/>
              <a:gd name="connsiteY6" fmla="*/ 98014 h 1288985"/>
              <a:gd name="connsiteX7" fmla="*/ 12401882 w 12401882"/>
              <a:gd name="connsiteY7" fmla="*/ 73849 h 128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01882" h="1288985">
                <a:moveTo>
                  <a:pt x="12401882" y="73849"/>
                </a:moveTo>
                <a:lnTo>
                  <a:pt x="12335841" y="1288985"/>
                </a:lnTo>
                <a:lnTo>
                  <a:pt x="0" y="618542"/>
                </a:lnTo>
                <a:lnTo>
                  <a:pt x="33618" y="0"/>
                </a:lnTo>
                <a:lnTo>
                  <a:pt x="103646" y="32857"/>
                </a:lnTo>
                <a:cubicBezTo>
                  <a:pt x="814657" y="332114"/>
                  <a:pt x="3323130" y="553243"/>
                  <a:pt x="6308538" y="553243"/>
                </a:cubicBezTo>
                <a:cubicBezTo>
                  <a:pt x="9072803" y="553244"/>
                  <a:pt x="11428175" y="363661"/>
                  <a:pt x="12326375" y="98014"/>
                </a:cubicBezTo>
                <a:lnTo>
                  <a:pt x="12401882" y="73849"/>
                </a:lnTo>
                <a:close/>
              </a:path>
            </a:pathLst>
          </a:cu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7" name="任意多边形: 形状 76">
            <a:extLst>
              <a:ext uri="{FF2B5EF4-FFF2-40B4-BE49-F238E27FC236}">
                <a16:creationId xmlns:a16="http://schemas.microsoft.com/office/drawing/2014/main" id="{58411E5A-7FA8-4042-A4BA-E39092576927}"/>
              </a:ext>
            </a:extLst>
          </p:cNvPr>
          <p:cNvSpPr/>
          <p:nvPr userDrawn="1"/>
        </p:nvSpPr>
        <p:spPr>
          <a:xfrm rot="21413345">
            <a:off x="7402" y="5898052"/>
            <a:ext cx="12273250" cy="1288985"/>
          </a:xfrm>
          <a:custGeom>
            <a:avLst/>
            <a:gdLst>
              <a:gd name="connsiteX0" fmla="*/ 12401882 w 12401882"/>
              <a:gd name="connsiteY0" fmla="*/ 73849 h 1288985"/>
              <a:gd name="connsiteX1" fmla="*/ 12335841 w 12401882"/>
              <a:gd name="connsiteY1" fmla="*/ 1288985 h 1288985"/>
              <a:gd name="connsiteX2" fmla="*/ 0 w 12401882"/>
              <a:gd name="connsiteY2" fmla="*/ 618542 h 1288985"/>
              <a:gd name="connsiteX3" fmla="*/ 33618 w 12401882"/>
              <a:gd name="connsiteY3" fmla="*/ 0 h 1288985"/>
              <a:gd name="connsiteX4" fmla="*/ 103646 w 12401882"/>
              <a:gd name="connsiteY4" fmla="*/ 32857 h 1288985"/>
              <a:gd name="connsiteX5" fmla="*/ 6308538 w 12401882"/>
              <a:gd name="connsiteY5" fmla="*/ 553243 h 1288985"/>
              <a:gd name="connsiteX6" fmla="*/ 12326375 w 12401882"/>
              <a:gd name="connsiteY6" fmla="*/ 98014 h 1288985"/>
              <a:gd name="connsiteX7" fmla="*/ 12401882 w 12401882"/>
              <a:gd name="connsiteY7" fmla="*/ 73849 h 128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01882" h="1288985">
                <a:moveTo>
                  <a:pt x="12401882" y="73849"/>
                </a:moveTo>
                <a:lnTo>
                  <a:pt x="12335841" y="1288985"/>
                </a:lnTo>
                <a:lnTo>
                  <a:pt x="0" y="618542"/>
                </a:lnTo>
                <a:lnTo>
                  <a:pt x="33618" y="0"/>
                </a:lnTo>
                <a:lnTo>
                  <a:pt x="103646" y="32857"/>
                </a:lnTo>
                <a:cubicBezTo>
                  <a:pt x="814657" y="332114"/>
                  <a:pt x="3323130" y="553243"/>
                  <a:pt x="6308538" y="553243"/>
                </a:cubicBezTo>
                <a:cubicBezTo>
                  <a:pt x="9072803" y="553244"/>
                  <a:pt x="11428175" y="363661"/>
                  <a:pt x="12326375" y="98014"/>
                </a:cubicBezTo>
                <a:lnTo>
                  <a:pt x="12401882" y="73849"/>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1" name="矩形 90">
            <a:extLst>
              <a:ext uri="{FF2B5EF4-FFF2-40B4-BE49-F238E27FC236}">
                <a16:creationId xmlns:a16="http://schemas.microsoft.com/office/drawing/2014/main" id="{74361BB3-694F-45A8-8D19-40D8A132D039}"/>
              </a:ext>
            </a:extLst>
          </p:cNvPr>
          <p:cNvSpPr/>
          <p:nvPr userDrawn="1"/>
        </p:nvSpPr>
        <p:spPr>
          <a:xfrm>
            <a:off x="-9222" y="-8066"/>
            <a:ext cx="12210444" cy="6874133"/>
          </a:xfrm>
          <a:prstGeom prst="rect">
            <a:avLst/>
          </a:prstGeom>
          <a:blipFill dpi="0" rotWithShape="1">
            <a:blip r:embed="rId3">
              <a:alphaModFix amt="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 name="矩形 91">
            <a:extLst>
              <a:ext uri="{FF2B5EF4-FFF2-40B4-BE49-F238E27FC236}">
                <a16:creationId xmlns:a16="http://schemas.microsoft.com/office/drawing/2014/main" id="{12C00386-356F-414D-932E-4978912686A7}"/>
              </a:ext>
            </a:extLst>
          </p:cNvPr>
          <p:cNvSpPr/>
          <p:nvPr userDrawn="1"/>
        </p:nvSpPr>
        <p:spPr>
          <a:xfrm rot="5400000">
            <a:off x="-2030240" y="2026714"/>
            <a:ext cx="6873145" cy="2800342"/>
          </a:xfrm>
          <a:prstGeom prst="rect">
            <a:avLst/>
          </a:prstGeom>
          <a:solidFill>
            <a:srgbClr val="026F66">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93" name="等腰三角形 92">
            <a:extLst>
              <a:ext uri="{FF2B5EF4-FFF2-40B4-BE49-F238E27FC236}">
                <a16:creationId xmlns:a16="http://schemas.microsoft.com/office/drawing/2014/main" id="{F72FCDF7-F045-41A3-B81C-3B80697DA336}"/>
              </a:ext>
            </a:extLst>
          </p:cNvPr>
          <p:cNvSpPr/>
          <p:nvPr userDrawn="1"/>
        </p:nvSpPr>
        <p:spPr>
          <a:xfrm rot="5400000">
            <a:off x="1342296" y="1462438"/>
            <a:ext cx="6874132" cy="396040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94" name="矩形 93">
            <a:extLst>
              <a:ext uri="{FF2B5EF4-FFF2-40B4-BE49-F238E27FC236}">
                <a16:creationId xmlns:a16="http://schemas.microsoft.com/office/drawing/2014/main" id="{D868C935-8E83-43FF-9473-5352F902EF53}"/>
              </a:ext>
            </a:extLst>
          </p:cNvPr>
          <p:cNvSpPr/>
          <p:nvPr userDrawn="1"/>
        </p:nvSpPr>
        <p:spPr>
          <a:xfrm>
            <a:off x="1260326" y="428040"/>
            <a:ext cx="10454640" cy="6039575"/>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95" name="矩形 94">
            <a:extLst>
              <a:ext uri="{FF2B5EF4-FFF2-40B4-BE49-F238E27FC236}">
                <a16:creationId xmlns:a16="http://schemas.microsoft.com/office/drawing/2014/main" id="{5061AD8E-B1DE-4357-92D2-FD9CC0AE3FCD}"/>
              </a:ext>
            </a:extLst>
          </p:cNvPr>
          <p:cNvSpPr/>
          <p:nvPr userDrawn="1"/>
        </p:nvSpPr>
        <p:spPr>
          <a:xfrm>
            <a:off x="13241" y="409213"/>
            <a:ext cx="11685781" cy="6039575"/>
          </a:xfrm>
          <a:prstGeom prst="rect">
            <a:avLst/>
          </a:prstGeom>
          <a:blipFill dpi="0" rotWithShape="1">
            <a:blip r:embed="rId6">
              <a:alphaModFix amt="58000"/>
              <a:extLst>
                <a:ext uri="{BEBA8EAE-BF5A-486C-A8C5-ECC9F3942E4B}">
                  <a14:imgProps xmlns:a14="http://schemas.microsoft.com/office/drawing/2010/main">
                    <a14:imgLayer r:embed="rId7">
                      <a14:imgEffect>
                        <a14:artisticFilmGrain grainSize="2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9" name="矩形 98">
            <a:extLst>
              <a:ext uri="{FF2B5EF4-FFF2-40B4-BE49-F238E27FC236}">
                <a16:creationId xmlns:a16="http://schemas.microsoft.com/office/drawing/2014/main" id="{93AB3D75-C8A6-415F-871F-EE2548939BD8}"/>
              </a:ext>
            </a:extLst>
          </p:cNvPr>
          <p:cNvSpPr/>
          <p:nvPr userDrawn="1"/>
        </p:nvSpPr>
        <p:spPr>
          <a:xfrm rot="5400000" flipH="1">
            <a:off x="5407997" y="141819"/>
            <a:ext cx="6039574" cy="6574363"/>
          </a:xfrm>
          <a:prstGeom prst="rect">
            <a:avLst/>
          </a:prstGeom>
          <a:gradFill flip="none" rotWithShape="1">
            <a:gsLst>
              <a:gs pos="0">
                <a:schemeClr val="accent2">
                  <a:alpha val="15000"/>
                </a:scheme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00" name="矩形 99">
            <a:extLst>
              <a:ext uri="{FF2B5EF4-FFF2-40B4-BE49-F238E27FC236}">
                <a16:creationId xmlns:a16="http://schemas.microsoft.com/office/drawing/2014/main" id="{3685613B-6E40-40AD-9D11-3984D8B43CCE}"/>
              </a:ext>
            </a:extLst>
          </p:cNvPr>
          <p:cNvSpPr/>
          <p:nvPr userDrawn="1"/>
        </p:nvSpPr>
        <p:spPr>
          <a:xfrm>
            <a:off x="1219211" y="630534"/>
            <a:ext cx="10256008" cy="5596932"/>
          </a:xfrm>
          <a:prstGeom prst="rect">
            <a:avLst/>
          </a:prstGeom>
          <a:noFill/>
          <a:ln w="28575">
            <a:solidFill>
              <a:srgbClr val="026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a:extLst>
              <a:ext uri="{FF2B5EF4-FFF2-40B4-BE49-F238E27FC236}">
                <a16:creationId xmlns:a16="http://schemas.microsoft.com/office/drawing/2014/main" id="{AB8C3554-634E-4D02-9129-C162023D6CF7}"/>
              </a:ext>
            </a:extLst>
          </p:cNvPr>
          <p:cNvSpPr/>
          <p:nvPr userDrawn="1"/>
        </p:nvSpPr>
        <p:spPr>
          <a:xfrm rot="16200000">
            <a:off x="-3203678" y="3197888"/>
            <a:ext cx="6843493" cy="450635"/>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02" name="任意多边形: 形状 101">
            <a:extLst>
              <a:ext uri="{FF2B5EF4-FFF2-40B4-BE49-F238E27FC236}">
                <a16:creationId xmlns:a16="http://schemas.microsoft.com/office/drawing/2014/main" id="{AA9E6C29-558E-4BDF-B297-9E9ECFD58603}"/>
              </a:ext>
            </a:extLst>
          </p:cNvPr>
          <p:cNvSpPr/>
          <p:nvPr userDrawn="1"/>
        </p:nvSpPr>
        <p:spPr>
          <a:xfrm>
            <a:off x="433289" y="4198385"/>
            <a:ext cx="16069" cy="22744"/>
          </a:xfrm>
          <a:custGeom>
            <a:avLst/>
            <a:gdLst>
              <a:gd name="connsiteX0" fmla="*/ 0 w 16069"/>
              <a:gd name="connsiteY0" fmla="*/ 0 h 22744"/>
              <a:gd name="connsiteX1" fmla="*/ 7042 w 16069"/>
              <a:gd name="connsiteY1" fmla="*/ 8692 h 22744"/>
              <a:gd name="connsiteX2" fmla="*/ 16069 w 16069"/>
              <a:gd name="connsiteY2" fmla="*/ 22744 h 22744"/>
              <a:gd name="connsiteX3" fmla="*/ 0 w 16069"/>
              <a:gd name="connsiteY3" fmla="*/ 0 h 22744"/>
            </a:gdLst>
            <a:ahLst/>
            <a:cxnLst>
              <a:cxn ang="0">
                <a:pos x="connsiteX0" y="connsiteY0"/>
              </a:cxn>
              <a:cxn ang="0">
                <a:pos x="connsiteX1" y="connsiteY1"/>
              </a:cxn>
              <a:cxn ang="0">
                <a:pos x="connsiteX2" y="connsiteY2"/>
              </a:cxn>
              <a:cxn ang="0">
                <a:pos x="connsiteX3" y="connsiteY3"/>
              </a:cxn>
            </a:cxnLst>
            <a:rect l="l" t="t" r="r" b="b"/>
            <a:pathLst>
              <a:path w="16069" h="22744">
                <a:moveTo>
                  <a:pt x="0" y="0"/>
                </a:moveTo>
                <a:lnTo>
                  <a:pt x="7042" y="8692"/>
                </a:lnTo>
                <a:lnTo>
                  <a:pt x="16069" y="22744"/>
                </a:lnTo>
                <a:lnTo>
                  <a:pt x="0" y="0"/>
                </a:lnTo>
                <a:close/>
              </a:path>
            </a:pathLst>
          </a:custGeom>
          <a:solidFill>
            <a:srgbClr val="CCD6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3" name="任意多边形: 形状 102">
            <a:extLst>
              <a:ext uri="{FF2B5EF4-FFF2-40B4-BE49-F238E27FC236}">
                <a16:creationId xmlns:a16="http://schemas.microsoft.com/office/drawing/2014/main" id="{541C32A8-A58E-4BD0-86E5-952D960CAEE3}"/>
              </a:ext>
            </a:extLst>
          </p:cNvPr>
          <p:cNvSpPr/>
          <p:nvPr userDrawn="1"/>
        </p:nvSpPr>
        <p:spPr>
          <a:xfrm>
            <a:off x="433289" y="4091174"/>
            <a:ext cx="91812" cy="129955"/>
          </a:xfrm>
          <a:custGeom>
            <a:avLst/>
            <a:gdLst>
              <a:gd name="connsiteX0" fmla="*/ 91812 w 91812"/>
              <a:gd name="connsiteY0" fmla="*/ 0 h 129955"/>
              <a:gd name="connsiteX1" fmla="*/ 85466 w 91812"/>
              <a:gd name="connsiteY1" fmla="*/ 13001 h 129955"/>
              <a:gd name="connsiteX2" fmla="*/ 2381 w 91812"/>
              <a:gd name="connsiteY2" fmla="*/ 127791 h 129955"/>
              <a:gd name="connsiteX3" fmla="*/ 0 w 91812"/>
              <a:gd name="connsiteY3" fmla="*/ 129955 h 129955"/>
              <a:gd name="connsiteX4" fmla="*/ 91812 w 91812"/>
              <a:gd name="connsiteY4" fmla="*/ 0 h 129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12" h="129955">
                <a:moveTo>
                  <a:pt x="91812" y="0"/>
                </a:moveTo>
                <a:lnTo>
                  <a:pt x="85466" y="13001"/>
                </a:lnTo>
                <a:cubicBezTo>
                  <a:pt x="62666" y="53425"/>
                  <a:pt x="34769" y="91840"/>
                  <a:pt x="2381" y="127791"/>
                </a:cubicBezTo>
                <a:lnTo>
                  <a:pt x="0" y="129955"/>
                </a:lnTo>
                <a:lnTo>
                  <a:pt x="91812" y="0"/>
                </a:lnTo>
                <a:close/>
              </a:path>
            </a:pathLst>
          </a:custGeom>
          <a:solidFill>
            <a:srgbClr val="CCD6D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04" name="组合 103">
            <a:extLst>
              <a:ext uri="{FF2B5EF4-FFF2-40B4-BE49-F238E27FC236}">
                <a16:creationId xmlns:a16="http://schemas.microsoft.com/office/drawing/2014/main" id="{1625DE06-1F74-402B-9809-8876900F1E18}"/>
              </a:ext>
            </a:extLst>
          </p:cNvPr>
          <p:cNvGrpSpPr/>
          <p:nvPr userDrawn="1"/>
        </p:nvGrpSpPr>
        <p:grpSpPr>
          <a:xfrm rot="5400000" flipH="1">
            <a:off x="-2126220" y="1963532"/>
            <a:ext cx="7006984" cy="2825375"/>
            <a:chOff x="-16248" y="-60391"/>
            <a:chExt cx="7006984" cy="6883951"/>
          </a:xfrm>
        </p:grpSpPr>
        <p:sp>
          <p:nvSpPr>
            <p:cNvPr id="105" name="等腰三角形 104">
              <a:extLst>
                <a:ext uri="{FF2B5EF4-FFF2-40B4-BE49-F238E27FC236}">
                  <a16:creationId xmlns:a16="http://schemas.microsoft.com/office/drawing/2014/main" id="{E368F632-E3C7-46E0-91E5-000789F3E2AD}"/>
                </a:ext>
              </a:extLst>
            </p:cNvPr>
            <p:cNvSpPr/>
            <p:nvPr/>
          </p:nvSpPr>
          <p:spPr>
            <a:xfrm rot="5400000">
              <a:off x="66368" y="-100808"/>
              <a:ext cx="6858000" cy="6990736"/>
            </a:xfrm>
            <a:prstGeom prst="triangle">
              <a:avLst>
                <a:gd name="adj" fmla="val 502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106" name="矩形 105">
              <a:extLst>
                <a:ext uri="{FF2B5EF4-FFF2-40B4-BE49-F238E27FC236}">
                  <a16:creationId xmlns:a16="http://schemas.microsoft.com/office/drawing/2014/main" id="{B733C798-BE51-4425-A178-950504361DC2}"/>
                </a:ext>
              </a:extLst>
            </p:cNvPr>
            <p:cNvSpPr/>
            <p:nvPr/>
          </p:nvSpPr>
          <p:spPr>
            <a:xfrm rot="16200000">
              <a:off x="-3263298" y="3203523"/>
              <a:ext cx="6858001" cy="363901"/>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07" name="等腰三角形 106">
              <a:extLst>
                <a:ext uri="{FF2B5EF4-FFF2-40B4-BE49-F238E27FC236}">
                  <a16:creationId xmlns:a16="http://schemas.microsoft.com/office/drawing/2014/main" id="{A4C7FEF7-C894-4EA9-8E21-576FD56369BD}"/>
                </a:ext>
              </a:extLst>
            </p:cNvPr>
            <p:cNvSpPr/>
            <p:nvPr/>
          </p:nvSpPr>
          <p:spPr>
            <a:xfrm rot="5400000">
              <a:off x="56680" y="-126760"/>
              <a:ext cx="6857998" cy="6990736"/>
            </a:xfrm>
            <a:prstGeom prst="triangle">
              <a:avLst>
                <a:gd name="adj" fmla="val 50215"/>
              </a:avLst>
            </a:prstGeom>
            <a:blipFill dpi="0" rotWithShape="1">
              <a:blip r:embed="rId8" cstate="email">
                <a:alphaModFix amt="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108" name="任意多边形: 形状 107">
            <a:extLst>
              <a:ext uri="{FF2B5EF4-FFF2-40B4-BE49-F238E27FC236}">
                <a16:creationId xmlns:a16="http://schemas.microsoft.com/office/drawing/2014/main" id="{E9EFB4A8-0FCE-41B4-A49C-4ACF24F1C99D}"/>
              </a:ext>
            </a:extLst>
          </p:cNvPr>
          <p:cNvSpPr/>
          <p:nvPr userDrawn="1"/>
        </p:nvSpPr>
        <p:spPr>
          <a:xfrm rot="10800000">
            <a:off x="-92499" y="-18506"/>
            <a:ext cx="2881005" cy="2793771"/>
          </a:xfrm>
          <a:custGeom>
            <a:avLst/>
            <a:gdLst>
              <a:gd name="connsiteX0" fmla="*/ 2836762 w 2836762"/>
              <a:gd name="connsiteY0" fmla="*/ 2750868 h 2750868"/>
              <a:gd name="connsiteX1" fmla="*/ 0 w 2836762"/>
              <a:gd name="connsiteY1" fmla="*/ 2750868 h 2750868"/>
              <a:gd name="connsiteX2" fmla="*/ 570578 w 2836762"/>
              <a:gd name="connsiteY2" fmla="*/ 0 h 2750868"/>
              <a:gd name="connsiteX3" fmla="*/ 2806410 w 2836762"/>
              <a:gd name="connsiteY3" fmla="*/ 2741179 h 2750868"/>
              <a:gd name="connsiteX4" fmla="*/ 2806410 w 2836762"/>
              <a:gd name="connsiteY4" fmla="*/ 2603271 h 2750868"/>
              <a:gd name="connsiteX5" fmla="*/ 2836762 w 2836762"/>
              <a:gd name="connsiteY5" fmla="*/ 2750868 h 275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6762" h="2750868">
                <a:moveTo>
                  <a:pt x="2836762" y="2750868"/>
                </a:moveTo>
                <a:lnTo>
                  <a:pt x="0" y="2750868"/>
                </a:lnTo>
                <a:lnTo>
                  <a:pt x="570578" y="0"/>
                </a:lnTo>
                <a:lnTo>
                  <a:pt x="2806410" y="2741179"/>
                </a:lnTo>
                <a:lnTo>
                  <a:pt x="2806410" y="2603271"/>
                </a:lnTo>
                <a:lnTo>
                  <a:pt x="2836762" y="27508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109" name="矩形 108">
            <a:extLst>
              <a:ext uri="{FF2B5EF4-FFF2-40B4-BE49-F238E27FC236}">
                <a16:creationId xmlns:a16="http://schemas.microsoft.com/office/drawing/2014/main" id="{2BDC2854-EFD9-438D-8AE8-7ABE594C5038}"/>
              </a:ext>
            </a:extLst>
          </p:cNvPr>
          <p:cNvSpPr/>
          <p:nvPr userDrawn="1"/>
        </p:nvSpPr>
        <p:spPr>
          <a:xfrm>
            <a:off x="20618" y="-1155"/>
            <a:ext cx="2784078" cy="356507"/>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10" name="任意多边形: 形状 109">
            <a:extLst>
              <a:ext uri="{FF2B5EF4-FFF2-40B4-BE49-F238E27FC236}">
                <a16:creationId xmlns:a16="http://schemas.microsoft.com/office/drawing/2014/main" id="{224C5117-CF1B-48CD-ADAF-CF8533C4D0B3}"/>
              </a:ext>
            </a:extLst>
          </p:cNvPr>
          <p:cNvSpPr/>
          <p:nvPr userDrawn="1"/>
        </p:nvSpPr>
        <p:spPr>
          <a:xfrm>
            <a:off x="-20345" y="1"/>
            <a:ext cx="2647155" cy="6816609"/>
          </a:xfrm>
          <a:custGeom>
            <a:avLst/>
            <a:gdLst>
              <a:gd name="connsiteX0" fmla="*/ 0 w 2292880"/>
              <a:gd name="connsiteY0" fmla="*/ 0 h 6816609"/>
              <a:gd name="connsiteX1" fmla="*/ 2177074 w 2292880"/>
              <a:gd name="connsiteY1" fmla="*/ 3081552 h 6816609"/>
              <a:gd name="connsiteX2" fmla="*/ 2193143 w 2292880"/>
              <a:gd name="connsiteY2" fmla="*/ 3104296 h 6816609"/>
              <a:gd name="connsiteX3" fmla="*/ 2222063 w 2292880"/>
              <a:gd name="connsiteY3" fmla="*/ 3149316 h 6816609"/>
              <a:gd name="connsiteX4" fmla="*/ 2292880 w 2292880"/>
              <a:gd name="connsiteY4" fmla="*/ 3412357 h 6816609"/>
              <a:gd name="connsiteX5" fmla="*/ 2252366 w 2292880"/>
              <a:gd name="connsiteY5" fmla="*/ 3613311 h 6816609"/>
              <a:gd name="connsiteX6" fmla="*/ 2228409 w 2292880"/>
              <a:gd name="connsiteY6" fmla="*/ 3662397 h 6816609"/>
              <a:gd name="connsiteX7" fmla="*/ 2136597 w 2292880"/>
              <a:gd name="connsiteY7" fmla="*/ 3792352 h 6816609"/>
              <a:gd name="connsiteX8" fmla="*/ 0 w 2292880"/>
              <a:gd name="connsiteY8" fmla="*/ 6816609 h 681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880" h="6816609">
                <a:moveTo>
                  <a:pt x="0" y="0"/>
                </a:moveTo>
                <a:lnTo>
                  <a:pt x="2177074" y="3081552"/>
                </a:lnTo>
                <a:lnTo>
                  <a:pt x="2193143" y="3104296"/>
                </a:lnTo>
                <a:lnTo>
                  <a:pt x="2222063" y="3149316"/>
                </a:lnTo>
                <a:cubicBezTo>
                  <a:pt x="2267664" y="3230164"/>
                  <a:pt x="2292880" y="3319052"/>
                  <a:pt x="2292880" y="3412357"/>
                </a:cubicBezTo>
                <a:cubicBezTo>
                  <a:pt x="2292880" y="3482336"/>
                  <a:pt x="2278696" y="3549830"/>
                  <a:pt x="2252366" y="3613311"/>
                </a:cubicBezTo>
                <a:lnTo>
                  <a:pt x="2228409" y="3662397"/>
                </a:lnTo>
                <a:lnTo>
                  <a:pt x="2136597" y="3792352"/>
                </a:lnTo>
                <a:lnTo>
                  <a:pt x="0" y="6816609"/>
                </a:lnTo>
                <a:close/>
              </a:path>
            </a:pathLst>
          </a:custGeom>
          <a:solidFill>
            <a:schemeClr val="accent2"/>
          </a:solidFill>
          <a:ln>
            <a:noFill/>
          </a:ln>
          <a:effectLst>
            <a:outerShdw blurRad="317500" algn="ctr" rotWithShape="0">
              <a:schemeClr val="tx1">
                <a:lumMod val="85000"/>
                <a:lumOff val="15000"/>
                <a:alpha val="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1" name="矩形 110">
            <a:extLst>
              <a:ext uri="{FF2B5EF4-FFF2-40B4-BE49-F238E27FC236}">
                <a16:creationId xmlns:a16="http://schemas.microsoft.com/office/drawing/2014/main" id="{EBB6C133-FA34-42A7-A8D8-6C8082F9E3BA}"/>
              </a:ext>
            </a:extLst>
          </p:cNvPr>
          <p:cNvSpPr/>
          <p:nvPr userDrawn="1"/>
        </p:nvSpPr>
        <p:spPr>
          <a:xfrm rot="16200000">
            <a:off x="-3232399" y="3214540"/>
            <a:ext cx="6879712" cy="450635"/>
          </a:xfrm>
          <a:prstGeom prst="rect">
            <a:avLst/>
          </a:prstGeom>
          <a:gradFill flip="none" rotWithShape="1">
            <a:gsLst>
              <a:gs pos="0">
                <a:srgbClr val="026F66">
                  <a:alpha val="21000"/>
                </a:srgb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13" name="任意多边形: 形状 112">
            <a:extLst>
              <a:ext uri="{FF2B5EF4-FFF2-40B4-BE49-F238E27FC236}">
                <a16:creationId xmlns:a16="http://schemas.microsoft.com/office/drawing/2014/main" id="{B718760C-E810-4D92-8344-5EF3A7CD231A}"/>
              </a:ext>
            </a:extLst>
          </p:cNvPr>
          <p:cNvSpPr/>
          <p:nvPr userDrawn="1"/>
        </p:nvSpPr>
        <p:spPr>
          <a:xfrm rot="10800000">
            <a:off x="-61112" y="6350"/>
            <a:ext cx="2836762" cy="2750868"/>
          </a:xfrm>
          <a:custGeom>
            <a:avLst/>
            <a:gdLst>
              <a:gd name="connsiteX0" fmla="*/ 2836762 w 2836762"/>
              <a:gd name="connsiteY0" fmla="*/ 2750868 h 2750868"/>
              <a:gd name="connsiteX1" fmla="*/ 0 w 2836762"/>
              <a:gd name="connsiteY1" fmla="*/ 2750868 h 2750868"/>
              <a:gd name="connsiteX2" fmla="*/ 570578 w 2836762"/>
              <a:gd name="connsiteY2" fmla="*/ 0 h 2750868"/>
              <a:gd name="connsiteX3" fmla="*/ 2806410 w 2836762"/>
              <a:gd name="connsiteY3" fmla="*/ 2741179 h 2750868"/>
              <a:gd name="connsiteX4" fmla="*/ 2806410 w 2836762"/>
              <a:gd name="connsiteY4" fmla="*/ 2603271 h 2750868"/>
              <a:gd name="connsiteX5" fmla="*/ 2836762 w 2836762"/>
              <a:gd name="connsiteY5" fmla="*/ 2750868 h 275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6762" h="2750868">
                <a:moveTo>
                  <a:pt x="2836762" y="2750868"/>
                </a:moveTo>
                <a:lnTo>
                  <a:pt x="0" y="2750868"/>
                </a:lnTo>
                <a:lnTo>
                  <a:pt x="570578" y="0"/>
                </a:lnTo>
                <a:lnTo>
                  <a:pt x="2806410" y="2741179"/>
                </a:lnTo>
                <a:lnTo>
                  <a:pt x="2806410" y="2603271"/>
                </a:lnTo>
                <a:lnTo>
                  <a:pt x="2836762" y="2750868"/>
                </a:lnTo>
                <a:close/>
              </a:path>
            </a:pathLst>
          </a:custGeom>
          <a:blipFill>
            <a:blip r:embed="rId9" cstate="email">
              <a:alphaModFix amt="6000"/>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114" name="任意多边形: 形状 113">
            <a:extLst>
              <a:ext uri="{FF2B5EF4-FFF2-40B4-BE49-F238E27FC236}">
                <a16:creationId xmlns:a16="http://schemas.microsoft.com/office/drawing/2014/main" id="{90511185-891B-4BDB-9698-1929219E9EF0}"/>
              </a:ext>
            </a:extLst>
          </p:cNvPr>
          <p:cNvSpPr/>
          <p:nvPr userDrawn="1"/>
        </p:nvSpPr>
        <p:spPr>
          <a:xfrm flipH="1">
            <a:off x="10931674" y="787255"/>
            <a:ext cx="358774" cy="350896"/>
          </a:xfrm>
          <a:custGeom>
            <a:avLst/>
            <a:gdLst>
              <a:gd name="connsiteX0" fmla="*/ 0 w 467723"/>
              <a:gd name="connsiteY0" fmla="*/ 0 h 438694"/>
              <a:gd name="connsiteX1" fmla="*/ 467723 w 467723"/>
              <a:gd name="connsiteY1" fmla="*/ 0 h 438694"/>
              <a:gd name="connsiteX2" fmla="*/ 467723 w 467723"/>
              <a:gd name="connsiteY2" fmla="*/ 438694 h 438694"/>
              <a:gd name="connsiteX3" fmla="*/ 0 w 467723"/>
              <a:gd name="connsiteY3" fmla="*/ 438694 h 438694"/>
              <a:gd name="connsiteX0" fmla="*/ 467723 w 558740"/>
              <a:gd name="connsiteY0" fmla="*/ 438694 h 525978"/>
              <a:gd name="connsiteX1" fmla="*/ 0 w 558740"/>
              <a:gd name="connsiteY1" fmla="*/ 438694 h 525978"/>
              <a:gd name="connsiteX2" fmla="*/ 0 w 558740"/>
              <a:gd name="connsiteY2" fmla="*/ 0 h 525978"/>
              <a:gd name="connsiteX3" fmla="*/ 467723 w 558740"/>
              <a:gd name="connsiteY3" fmla="*/ 0 h 525978"/>
              <a:gd name="connsiteX4" fmla="*/ 558740 w 558740"/>
              <a:gd name="connsiteY4" fmla="*/ 525978 h 525978"/>
              <a:gd name="connsiteX0" fmla="*/ 0 w 558740"/>
              <a:gd name="connsiteY0" fmla="*/ 438694 h 525978"/>
              <a:gd name="connsiteX1" fmla="*/ 0 w 558740"/>
              <a:gd name="connsiteY1" fmla="*/ 0 h 525978"/>
              <a:gd name="connsiteX2" fmla="*/ 467723 w 558740"/>
              <a:gd name="connsiteY2" fmla="*/ 0 h 525978"/>
              <a:gd name="connsiteX3" fmla="*/ 558740 w 558740"/>
              <a:gd name="connsiteY3" fmla="*/ 525978 h 525978"/>
              <a:gd name="connsiteX0" fmla="*/ 0 w 467723"/>
              <a:gd name="connsiteY0" fmla="*/ 438694 h 438694"/>
              <a:gd name="connsiteX1" fmla="*/ 0 w 467723"/>
              <a:gd name="connsiteY1" fmla="*/ 0 h 438694"/>
              <a:gd name="connsiteX2" fmla="*/ 467723 w 467723"/>
              <a:gd name="connsiteY2" fmla="*/ 0 h 438694"/>
            </a:gdLst>
            <a:ahLst/>
            <a:cxnLst>
              <a:cxn ang="0">
                <a:pos x="connsiteX0" y="connsiteY0"/>
              </a:cxn>
              <a:cxn ang="0">
                <a:pos x="connsiteX1" y="connsiteY1"/>
              </a:cxn>
              <a:cxn ang="0">
                <a:pos x="connsiteX2" y="connsiteY2"/>
              </a:cxn>
            </a:cxnLst>
            <a:rect l="l" t="t" r="r" b="b"/>
            <a:pathLst>
              <a:path w="467723" h="438694">
                <a:moveTo>
                  <a:pt x="0" y="438694"/>
                </a:moveTo>
                <a:lnTo>
                  <a:pt x="0" y="0"/>
                </a:lnTo>
                <a:lnTo>
                  <a:pt x="467723" y="0"/>
                </a:lnTo>
              </a:path>
            </a:pathLst>
          </a:custGeom>
          <a:noFill/>
          <a:ln w="19050">
            <a:solidFill>
              <a:srgbClr val="026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5" name="任意多边形: 形状 114">
            <a:extLst>
              <a:ext uri="{FF2B5EF4-FFF2-40B4-BE49-F238E27FC236}">
                <a16:creationId xmlns:a16="http://schemas.microsoft.com/office/drawing/2014/main" id="{46EE2C92-A071-451F-8BD9-391CCC747222}"/>
              </a:ext>
            </a:extLst>
          </p:cNvPr>
          <p:cNvSpPr/>
          <p:nvPr userDrawn="1"/>
        </p:nvSpPr>
        <p:spPr>
          <a:xfrm flipH="1" flipV="1">
            <a:off x="10931674" y="5719849"/>
            <a:ext cx="358774" cy="350896"/>
          </a:xfrm>
          <a:custGeom>
            <a:avLst/>
            <a:gdLst>
              <a:gd name="connsiteX0" fmla="*/ 0 w 467723"/>
              <a:gd name="connsiteY0" fmla="*/ 0 h 438694"/>
              <a:gd name="connsiteX1" fmla="*/ 467723 w 467723"/>
              <a:gd name="connsiteY1" fmla="*/ 0 h 438694"/>
              <a:gd name="connsiteX2" fmla="*/ 467723 w 467723"/>
              <a:gd name="connsiteY2" fmla="*/ 438694 h 438694"/>
              <a:gd name="connsiteX3" fmla="*/ 0 w 467723"/>
              <a:gd name="connsiteY3" fmla="*/ 438694 h 438694"/>
              <a:gd name="connsiteX0" fmla="*/ 467723 w 558740"/>
              <a:gd name="connsiteY0" fmla="*/ 438694 h 525978"/>
              <a:gd name="connsiteX1" fmla="*/ 0 w 558740"/>
              <a:gd name="connsiteY1" fmla="*/ 438694 h 525978"/>
              <a:gd name="connsiteX2" fmla="*/ 0 w 558740"/>
              <a:gd name="connsiteY2" fmla="*/ 0 h 525978"/>
              <a:gd name="connsiteX3" fmla="*/ 467723 w 558740"/>
              <a:gd name="connsiteY3" fmla="*/ 0 h 525978"/>
              <a:gd name="connsiteX4" fmla="*/ 558740 w 558740"/>
              <a:gd name="connsiteY4" fmla="*/ 525978 h 525978"/>
              <a:gd name="connsiteX0" fmla="*/ 0 w 558740"/>
              <a:gd name="connsiteY0" fmla="*/ 438694 h 525978"/>
              <a:gd name="connsiteX1" fmla="*/ 0 w 558740"/>
              <a:gd name="connsiteY1" fmla="*/ 0 h 525978"/>
              <a:gd name="connsiteX2" fmla="*/ 467723 w 558740"/>
              <a:gd name="connsiteY2" fmla="*/ 0 h 525978"/>
              <a:gd name="connsiteX3" fmla="*/ 558740 w 558740"/>
              <a:gd name="connsiteY3" fmla="*/ 525978 h 525978"/>
              <a:gd name="connsiteX0" fmla="*/ 0 w 467723"/>
              <a:gd name="connsiteY0" fmla="*/ 438694 h 438694"/>
              <a:gd name="connsiteX1" fmla="*/ 0 w 467723"/>
              <a:gd name="connsiteY1" fmla="*/ 0 h 438694"/>
              <a:gd name="connsiteX2" fmla="*/ 467723 w 467723"/>
              <a:gd name="connsiteY2" fmla="*/ 0 h 438694"/>
            </a:gdLst>
            <a:ahLst/>
            <a:cxnLst>
              <a:cxn ang="0">
                <a:pos x="connsiteX0" y="connsiteY0"/>
              </a:cxn>
              <a:cxn ang="0">
                <a:pos x="connsiteX1" y="connsiteY1"/>
              </a:cxn>
              <a:cxn ang="0">
                <a:pos x="connsiteX2" y="connsiteY2"/>
              </a:cxn>
            </a:cxnLst>
            <a:rect l="l" t="t" r="r" b="b"/>
            <a:pathLst>
              <a:path w="467723" h="438694">
                <a:moveTo>
                  <a:pt x="0" y="438694"/>
                </a:moveTo>
                <a:lnTo>
                  <a:pt x="0" y="0"/>
                </a:lnTo>
                <a:lnTo>
                  <a:pt x="467723" y="0"/>
                </a:lnTo>
              </a:path>
            </a:pathLst>
          </a:custGeom>
          <a:noFill/>
          <a:ln w="19050">
            <a:solidFill>
              <a:srgbClr val="0262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3" name="图片 2">
            <a:extLst>
              <a:ext uri="{FF2B5EF4-FFF2-40B4-BE49-F238E27FC236}">
                <a16:creationId xmlns:a16="http://schemas.microsoft.com/office/drawing/2014/main" id="{0890914A-F790-4A9A-B5E0-88386B4308E5}"/>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433289" y="2649285"/>
            <a:ext cx="1571844" cy="1571844"/>
          </a:xfrm>
          <a:prstGeom prst="rect">
            <a:avLst/>
          </a:prstGeom>
        </p:spPr>
      </p:pic>
    </p:spTree>
    <p:extLst>
      <p:ext uri="{BB962C8B-B14F-4D97-AF65-F5344CB8AC3E}">
        <p14:creationId xmlns:p14="http://schemas.microsoft.com/office/powerpoint/2010/main" val="2828863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结束页-1">
    <p:spTree>
      <p:nvGrpSpPr>
        <p:cNvPr id="1" name=""/>
        <p:cNvGrpSpPr/>
        <p:nvPr/>
      </p:nvGrpSpPr>
      <p:grpSpPr>
        <a:xfrm>
          <a:off x="0" y="0"/>
          <a:ext cx="0" cy="0"/>
          <a:chOff x="0" y="0"/>
          <a:chExt cx="0" cy="0"/>
        </a:xfrm>
      </p:grpSpPr>
      <p:sp>
        <p:nvSpPr>
          <p:cNvPr id="7" name="等腰三角形 6">
            <a:extLst>
              <a:ext uri="{FF2B5EF4-FFF2-40B4-BE49-F238E27FC236}">
                <a16:creationId xmlns:a16="http://schemas.microsoft.com/office/drawing/2014/main" id="{47EF9493-DCD3-4182-A250-BCC22DF0B503}"/>
              </a:ext>
            </a:extLst>
          </p:cNvPr>
          <p:cNvSpPr/>
          <p:nvPr userDrawn="1"/>
        </p:nvSpPr>
        <p:spPr>
          <a:xfrm rot="16200000" flipH="1">
            <a:off x="5267632" y="-66368"/>
            <a:ext cx="6858000" cy="6990736"/>
          </a:xfrm>
          <a:prstGeom prst="triangle">
            <a:avLst>
              <a:gd name="adj" fmla="val 50215"/>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8" name="矩形 7">
            <a:extLst>
              <a:ext uri="{FF2B5EF4-FFF2-40B4-BE49-F238E27FC236}">
                <a16:creationId xmlns:a16="http://schemas.microsoft.com/office/drawing/2014/main" id="{8B1E982B-0E1D-41AE-9FD4-CB5708BCA52E}"/>
              </a:ext>
            </a:extLst>
          </p:cNvPr>
          <p:cNvSpPr/>
          <p:nvPr userDrawn="1"/>
        </p:nvSpPr>
        <p:spPr>
          <a:xfrm rot="5400000" flipH="1">
            <a:off x="8653350" y="3298871"/>
            <a:ext cx="6730636" cy="363901"/>
          </a:xfrm>
          <a:prstGeom prst="rect">
            <a:avLst/>
          </a:prstGeom>
          <a:gradFill flip="none" rotWithShape="1">
            <a:gsLst>
              <a:gs pos="0">
                <a:schemeClr val="accent1">
                  <a:alpha val="20000"/>
                </a:scheme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9" name="等腰三角形 8">
            <a:extLst>
              <a:ext uri="{FF2B5EF4-FFF2-40B4-BE49-F238E27FC236}">
                <a16:creationId xmlns:a16="http://schemas.microsoft.com/office/drawing/2014/main" id="{76CC2848-9891-440E-BD30-C0A3F2D45399}"/>
              </a:ext>
            </a:extLst>
          </p:cNvPr>
          <p:cNvSpPr/>
          <p:nvPr userDrawn="1"/>
        </p:nvSpPr>
        <p:spPr>
          <a:xfrm rot="5400000">
            <a:off x="62108" y="-66368"/>
            <a:ext cx="6858000" cy="6990736"/>
          </a:xfrm>
          <a:prstGeom prst="triangle">
            <a:avLst>
              <a:gd name="adj" fmla="val 50215"/>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10" name="矩形 9">
            <a:extLst>
              <a:ext uri="{FF2B5EF4-FFF2-40B4-BE49-F238E27FC236}">
                <a16:creationId xmlns:a16="http://schemas.microsoft.com/office/drawing/2014/main" id="{01A27675-A0C7-4727-9E9F-0C2B069476D6}"/>
              </a:ext>
            </a:extLst>
          </p:cNvPr>
          <p:cNvSpPr/>
          <p:nvPr userDrawn="1"/>
        </p:nvSpPr>
        <p:spPr>
          <a:xfrm rot="16200000">
            <a:off x="-3189239" y="3328522"/>
            <a:ext cx="6730636" cy="363901"/>
          </a:xfrm>
          <a:prstGeom prst="rect">
            <a:avLst/>
          </a:prstGeom>
          <a:gradFill flip="none" rotWithShape="1">
            <a:gsLst>
              <a:gs pos="0">
                <a:schemeClr val="accent1">
                  <a:alpha val="20000"/>
                </a:scheme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1" name="等腰三角形 10">
            <a:extLst>
              <a:ext uri="{FF2B5EF4-FFF2-40B4-BE49-F238E27FC236}">
                <a16:creationId xmlns:a16="http://schemas.microsoft.com/office/drawing/2014/main" id="{49BC909A-1D5C-4106-BB99-F975D421B404}"/>
              </a:ext>
            </a:extLst>
          </p:cNvPr>
          <p:cNvSpPr/>
          <p:nvPr userDrawn="1"/>
        </p:nvSpPr>
        <p:spPr>
          <a:xfrm rot="16200000" flipH="1">
            <a:off x="5267632" y="-66368"/>
            <a:ext cx="6858000" cy="6990736"/>
          </a:xfrm>
          <a:prstGeom prst="triangle">
            <a:avLst>
              <a:gd name="adj" fmla="val 50215"/>
            </a:avLst>
          </a:prstGeom>
          <a:blipFill dpi="0" rotWithShape="1">
            <a:blip r:embed="rId2">
              <a:alphaModFix amt="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12" name="等腰三角形 11">
            <a:extLst>
              <a:ext uri="{FF2B5EF4-FFF2-40B4-BE49-F238E27FC236}">
                <a16:creationId xmlns:a16="http://schemas.microsoft.com/office/drawing/2014/main" id="{CDA2DBDA-CC09-4065-AEB2-5281543FC36B}"/>
              </a:ext>
            </a:extLst>
          </p:cNvPr>
          <p:cNvSpPr/>
          <p:nvPr userDrawn="1"/>
        </p:nvSpPr>
        <p:spPr>
          <a:xfrm rot="5400000">
            <a:off x="62108" y="-66368"/>
            <a:ext cx="6858000" cy="6990736"/>
          </a:xfrm>
          <a:prstGeom prst="triangle">
            <a:avLst>
              <a:gd name="adj" fmla="val 50215"/>
            </a:avLst>
          </a:prstGeom>
          <a:blipFill dpi="0" rotWithShape="1">
            <a:blip r:embed="rId2">
              <a:alphaModFix amt="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16" name="等腰三角形 15">
            <a:extLst>
              <a:ext uri="{FF2B5EF4-FFF2-40B4-BE49-F238E27FC236}">
                <a16:creationId xmlns:a16="http://schemas.microsoft.com/office/drawing/2014/main" id="{F49D8442-DE0A-4945-AC8A-FA9360E6FE9F}"/>
              </a:ext>
            </a:extLst>
          </p:cNvPr>
          <p:cNvSpPr/>
          <p:nvPr userDrawn="1"/>
        </p:nvSpPr>
        <p:spPr>
          <a:xfrm>
            <a:off x="8619" y="501445"/>
            <a:ext cx="12192000" cy="6356555"/>
          </a:xfrm>
          <a:prstGeom prst="triangle">
            <a:avLst/>
          </a:prstGeom>
          <a:solidFill>
            <a:schemeClr val="accent2"/>
          </a:solidFill>
          <a:ln>
            <a:noFill/>
          </a:ln>
          <a:effectLst>
            <a:outerShdw blurRad="317500" dir="16200000"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3" name="等腰三角形 12">
            <a:extLst>
              <a:ext uri="{FF2B5EF4-FFF2-40B4-BE49-F238E27FC236}">
                <a16:creationId xmlns:a16="http://schemas.microsoft.com/office/drawing/2014/main" id="{6491E830-C495-4917-AB44-8BA2486692D8}"/>
              </a:ext>
            </a:extLst>
          </p:cNvPr>
          <p:cNvSpPr/>
          <p:nvPr userDrawn="1"/>
        </p:nvSpPr>
        <p:spPr>
          <a:xfrm>
            <a:off x="0" y="501445"/>
            <a:ext cx="12192000" cy="6356555"/>
          </a:xfrm>
          <a:prstGeom prst="triangle">
            <a:avLst/>
          </a:prstGeom>
          <a:solidFill>
            <a:schemeClr val="accent2">
              <a:lumMod val="60000"/>
              <a:lumOff val="4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4" name="矩形 13">
            <a:extLst>
              <a:ext uri="{FF2B5EF4-FFF2-40B4-BE49-F238E27FC236}">
                <a16:creationId xmlns:a16="http://schemas.microsoft.com/office/drawing/2014/main" id="{F81E60AE-29A6-4DA2-BCC5-0B61142EEEDE}"/>
              </a:ext>
            </a:extLst>
          </p:cNvPr>
          <p:cNvSpPr/>
          <p:nvPr userDrawn="1"/>
        </p:nvSpPr>
        <p:spPr>
          <a:xfrm rot="10800000">
            <a:off x="-5873" y="5677755"/>
            <a:ext cx="12218918" cy="1189611"/>
          </a:xfrm>
          <a:prstGeom prst="rect">
            <a:avLst/>
          </a:prstGeom>
          <a:gradFill flip="none" rotWithShape="1">
            <a:gsLst>
              <a:gs pos="0">
                <a:schemeClr val="accent1">
                  <a:alpha val="20000"/>
                </a:scheme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9" name="任意多边形: 形状 18">
            <a:extLst>
              <a:ext uri="{FF2B5EF4-FFF2-40B4-BE49-F238E27FC236}">
                <a16:creationId xmlns:a16="http://schemas.microsoft.com/office/drawing/2014/main" id="{1EADEF2B-4A0A-49D0-9B80-A9ECD84520E9}"/>
              </a:ext>
            </a:extLst>
          </p:cNvPr>
          <p:cNvSpPr/>
          <p:nvPr userDrawn="1"/>
        </p:nvSpPr>
        <p:spPr>
          <a:xfrm flipH="1">
            <a:off x="-86114" y="-11861"/>
            <a:ext cx="12364228" cy="5479388"/>
          </a:xfrm>
          <a:custGeom>
            <a:avLst/>
            <a:gdLst>
              <a:gd name="connsiteX0" fmla="*/ 12364228 w 12364228"/>
              <a:gd name="connsiteY0" fmla="*/ 0 h 5479388"/>
              <a:gd name="connsiteX1" fmla="*/ 6187440 w 12364228"/>
              <a:gd name="connsiteY1" fmla="*/ 0 h 5479388"/>
              <a:gd name="connsiteX2" fmla="*/ 6187439 w 12364228"/>
              <a:gd name="connsiteY2" fmla="*/ 0 h 5479388"/>
              <a:gd name="connsiteX3" fmla="*/ 6187438 w 12364228"/>
              <a:gd name="connsiteY3" fmla="*/ 0 h 5479388"/>
              <a:gd name="connsiteX4" fmla="*/ 6176790 w 12364228"/>
              <a:gd name="connsiteY4" fmla="*/ 0 h 5479388"/>
              <a:gd name="connsiteX5" fmla="*/ 6176789 w 12364228"/>
              <a:gd name="connsiteY5" fmla="*/ 0 h 5479388"/>
              <a:gd name="connsiteX6" fmla="*/ 6176788 w 12364228"/>
              <a:gd name="connsiteY6" fmla="*/ 0 h 5479388"/>
              <a:gd name="connsiteX7" fmla="*/ 0 w 12364228"/>
              <a:gd name="connsiteY7" fmla="*/ 0 h 5479388"/>
              <a:gd name="connsiteX8" fmla="*/ 0 w 12364228"/>
              <a:gd name="connsiteY8" fmla="*/ 1844942 h 5479388"/>
              <a:gd name="connsiteX9" fmla="*/ 113703 w 12364228"/>
              <a:gd name="connsiteY9" fmla="*/ 1970447 h 5479388"/>
              <a:gd name="connsiteX10" fmla="*/ 2597236 w 12364228"/>
              <a:gd name="connsiteY10" fmla="*/ 3704504 h 5479388"/>
              <a:gd name="connsiteX11" fmla="*/ 5432430 w 12364228"/>
              <a:gd name="connsiteY11" fmla="*/ 5168345 h 5479388"/>
              <a:gd name="connsiteX12" fmla="*/ 6102039 w 12364228"/>
              <a:gd name="connsiteY12" fmla="*/ 5469337 h 5479388"/>
              <a:gd name="connsiteX13" fmla="*/ 6147834 w 12364228"/>
              <a:gd name="connsiteY13" fmla="*/ 5472220 h 5479388"/>
              <a:gd name="connsiteX14" fmla="*/ 6176788 w 12364228"/>
              <a:gd name="connsiteY14" fmla="*/ 5473396 h 5479388"/>
              <a:gd name="connsiteX15" fmla="*/ 6176788 w 12364228"/>
              <a:gd name="connsiteY15" fmla="*/ 5479388 h 5479388"/>
              <a:gd name="connsiteX16" fmla="*/ 6176789 w 12364228"/>
              <a:gd name="connsiteY16" fmla="*/ 5479388 h 5479388"/>
              <a:gd name="connsiteX17" fmla="*/ 6176789 w 12364228"/>
              <a:gd name="connsiteY17" fmla="*/ 5473396 h 5479388"/>
              <a:gd name="connsiteX18" fmla="*/ 6180600 w 12364228"/>
              <a:gd name="connsiteY18" fmla="*/ 5473550 h 5479388"/>
              <a:gd name="connsiteX19" fmla="*/ 6180600 w 12364228"/>
              <a:gd name="connsiteY19" fmla="*/ 5473673 h 5479388"/>
              <a:gd name="connsiteX20" fmla="*/ 6182114 w 12364228"/>
              <a:gd name="connsiteY20" fmla="*/ 5473612 h 5479388"/>
              <a:gd name="connsiteX21" fmla="*/ 6183628 w 12364228"/>
              <a:gd name="connsiteY21" fmla="*/ 5473673 h 5479388"/>
              <a:gd name="connsiteX22" fmla="*/ 6183628 w 12364228"/>
              <a:gd name="connsiteY22" fmla="*/ 5473550 h 5479388"/>
              <a:gd name="connsiteX23" fmla="*/ 6187439 w 12364228"/>
              <a:gd name="connsiteY23" fmla="*/ 5473396 h 5479388"/>
              <a:gd name="connsiteX24" fmla="*/ 6187439 w 12364228"/>
              <a:gd name="connsiteY24" fmla="*/ 5479388 h 5479388"/>
              <a:gd name="connsiteX25" fmla="*/ 6187440 w 12364228"/>
              <a:gd name="connsiteY25" fmla="*/ 5479388 h 5479388"/>
              <a:gd name="connsiteX26" fmla="*/ 6187440 w 12364228"/>
              <a:gd name="connsiteY26" fmla="*/ 5473395 h 5479388"/>
              <a:gd name="connsiteX27" fmla="*/ 6216394 w 12364228"/>
              <a:gd name="connsiteY27" fmla="*/ 5472220 h 5479388"/>
              <a:gd name="connsiteX28" fmla="*/ 6262189 w 12364228"/>
              <a:gd name="connsiteY28" fmla="*/ 5469337 h 5479388"/>
              <a:gd name="connsiteX29" fmla="*/ 6931798 w 12364228"/>
              <a:gd name="connsiteY29" fmla="*/ 5168345 h 5479388"/>
              <a:gd name="connsiteX30" fmla="*/ 9766992 w 12364228"/>
              <a:gd name="connsiteY30" fmla="*/ 3704504 h 5479388"/>
              <a:gd name="connsiteX31" fmla="*/ 12250525 w 12364228"/>
              <a:gd name="connsiteY31" fmla="*/ 1970447 h 5479388"/>
              <a:gd name="connsiteX32" fmla="*/ 12364228 w 12364228"/>
              <a:gd name="connsiteY32" fmla="*/ 1844942 h 547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364228" h="5479388">
                <a:moveTo>
                  <a:pt x="12364228" y="0"/>
                </a:moveTo>
                <a:lnTo>
                  <a:pt x="6187440" y="0"/>
                </a:lnTo>
                <a:lnTo>
                  <a:pt x="6187439" y="0"/>
                </a:lnTo>
                <a:lnTo>
                  <a:pt x="6187438" y="0"/>
                </a:lnTo>
                <a:lnTo>
                  <a:pt x="6176790" y="0"/>
                </a:lnTo>
                <a:lnTo>
                  <a:pt x="6176789" y="0"/>
                </a:lnTo>
                <a:lnTo>
                  <a:pt x="6176788" y="0"/>
                </a:lnTo>
                <a:lnTo>
                  <a:pt x="0" y="0"/>
                </a:lnTo>
                <a:lnTo>
                  <a:pt x="0" y="1844942"/>
                </a:lnTo>
                <a:lnTo>
                  <a:pt x="113703" y="1970447"/>
                </a:lnTo>
                <a:cubicBezTo>
                  <a:pt x="866161" y="2851526"/>
                  <a:pt x="897850" y="3623205"/>
                  <a:pt x="2597236" y="3704504"/>
                </a:cubicBezTo>
                <a:cubicBezTo>
                  <a:pt x="4866122" y="3966885"/>
                  <a:pt x="5140510" y="4900640"/>
                  <a:pt x="5432430" y="5168345"/>
                </a:cubicBezTo>
                <a:cubicBezTo>
                  <a:pt x="5672154" y="5399677"/>
                  <a:pt x="5867535" y="5431625"/>
                  <a:pt x="6102039" y="5469337"/>
                </a:cubicBezTo>
                <a:cubicBezTo>
                  <a:pt x="6122305" y="5471012"/>
                  <a:pt x="6135903" y="5471735"/>
                  <a:pt x="6147834" y="5472220"/>
                </a:cubicBezTo>
                <a:lnTo>
                  <a:pt x="6176788" y="5473396"/>
                </a:lnTo>
                <a:lnTo>
                  <a:pt x="6176788" y="5479388"/>
                </a:lnTo>
                <a:lnTo>
                  <a:pt x="6176789" y="5479388"/>
                </a:lnTo>
                <a:lnTo>
                  <a:pt x="6176789" y="5473396"/>
                </a:lnTo>
                <a:lnTo>
                  <a:pt x="6180600" y="5473550"/>
                </a:lnTo>
                <a:lnTo>
                  <a:pt x="6180600" y="5473673"/>
                </a:lnTo>
                <a:lnTo>
                  <a:pt x="6182114" y="5473612"/>
                </a:lnTo>
                <a:lnTo>
                  <a:pt x="6183628" y="5473673"/>
                </a:lnTo>
                <a:lnTo>
                  <a:pt x="6183628" y="5473550"/>
                </a:lnTo>
                <a:lnTo>
                  <a:pt x="6187439" y="5473396"/>
                </a:lnTo>
                <a:lnTo>
                  <a:pt x="6187439" y="5479388"/>
                </a:lnTo>
                <a:lnTo>
                  <a:pt x="6187440" y="5479388"/>
                </a:lnTo>
                <a:lnTo>
                  <a:pt x="6187440" y="5473395"/>
                </a:lnTo>
                <a:lnTo>
                  <a:pt x="6216394" y="5472220"/>
                </a:lnTo>
                <a:cubicBezTo>
                  <a:pt x="6228325" y="5471735"/>
                  <a:pt x="6241924" y="5471012"/>
                  <a:pt x="6262189" y="5469337"/>
                </a:cubicBezTo>
                <a:cubicBezTo>
                  <a:pt x="6496693" y="5431625"/>
                  <a:pt x="6692074" y="5399677"/>
                  <a:pt x="6931798" y="5168345"/>
                </a:cubicBezTo>
                <a:cubicBezTo>
                  <a:pt x="7223718" y="4900640"/>
                  <a:pt x="7498106" y="3966885"/>
                  <a:pt x="9766992" y="3704504"/>
                </a:cubicBezTo>
                <a:cubicBezTo>
                  <a:pt x="11466378" y="3623205"/>
                  <a:pt x="11498067" y="2851526"/>
                  <a:pt x="12250525" y="1970447"/>
                </a:cubicBezTo>
                <a:lnTo>
                  <a:pt x="12364228" y="1844942"/>
                </a:lnTo>
                <a:close/>
              </a:path>
            </a:pathLst>
          </a:custGeom>
          <a:solidFill>
            <a:schemeClr val="accent1"/>
          </a:solidFill>
          <a:ln>
            <a:noFill/>
          </a:ln>
          <a:effectLst>
            <a:outerShdw blurRad="317500" dist="190500" dir="5400000" algn="ctr" rotWithShape="0">
              <a:schemeClr val="tx1">
                <a:lumMod val="75000"/>
                <a:lumOff val="2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2" name="文本占位符 1">
            <a:extLst>
              <a:ext uri="{FF2B5EF4-FFF2-40B4-BE49-F238E27FC236}">
                <a16:creationId xmlns:a16="http://schemas.microsoft.com/office/drawing/2014/main" id="{A9B14845-26ED-4925-B397-A09AD6487968}"/>
              </a:ext>
            </a:extLst>
          </p:cNvPr>
          <p:cNvSpPr>
            <a:spLocks noGrp="1"/>
          </p:cNvSpPr>
          <p:nvPr>
            <p:ph type="body" idx="10" hasCustomPrompt="1"/>
          </p:nvPr>
        </p:nvSpPr>
        <p:spPr>
          <a:xfrm>
            <a:off x="4112357" y="1667564"/>
            <a:ext cx="3900668" cy="1107996"/>
          </a:xfrm>
        </p:spPr>
        <p:txBody>
          <a:bodyPr vert="horz" wrap="square" lIns="91440" tIns="45720" rIns="91440" bIns="45720" anchor="t" anchorCtr="0">
            <a:spAutoFit/>
          </a:bodyPr>
          <a:lstStyle>
            <a:lvl1pPr marL="0" indent="0" algn="dist" defTabSz="914400" rtl="0" eaLnBrk="1" fontAlgn="auto" latinLnBrk="0" hangingPunct="1">
              <a:lnSpc>
                <a:spcPct val="100000"/>
              </a:lnSpc>
              <a:spcBef>
                <a:spcPts val="0"/>
              </a:spcBef>
              <a:spcAft>
                <a:spcPts val="0"/>
              </a:spcAft>
              <a:buFont typeface="Arial" panose="020B0604020202020204" pitchFamily="34" charset="0"/>
              <a:buNone/>
              <a:defRPr sz="6600" spc="0">
                <a:solidFill>
                  <a:srgbClr val="FFFFFF"/>
                </a:solidFill>
                <a:latin typeface="优设标题黑" panose="00000500000000000000" pitchFamily="2" charset="-122"/>
                <a:ea typeface="优设标题黑" panose="00000500000000000000" pitchFamily="2" charset="-122"/>
                <a:sym typeface="优设标题黑" panose="00000500000000000000"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感谢聆听</a:t>
            </a:r>
          </a:p>
        </p:txBody>
      </p:sp>
      <p:sp>
        <p:nvSpPr>
          <p:cNvPr id="3" name="文本占位符 2">
            <a:extLst>
              <a:ext uri="{FF2B5EF4-FFF2-40B4-BE49-F238E27FC236}">
                <a16:creationId xmlns:a16="http://schemas.microsoft.com/office/drawing/2014/main" id="{2D477A76-4102-4720-A894-009FE8BE1E6C}"/>
              </a:ext>
            </a:extLst>
          </p:cNvPr>
          <p:cNvSpPr>
            <a:spLocks noGrp="1"/>
          </p:cNvSpPr>
          <p:nvPr>
            <p:ph type="body" sz="quarter" idx="11" hasCustomPrompt="1"/>
          </p:nvPr>
        </p:nvSpPr>
        <p:spPr>
          <a:xfrm>
            <a:off x="3077125" y="2712064"/>
            <a:ext cx="6040499" cy="938719"/>
          </a:xfrm>
          <a:prstGeom prst="rect">
            <a:avLst/>
          </a:prstGeom>
        </p:spPr>
        <p:txBody>
          <a:bodyPr vert="horz" wrap="square" lIns="91440" tIns="45720" rIns="91440" bIns="45720" anchor="t" anchorCtr="0">
            <a:spAutoFit/>
          </a:bodyPr>
          <a:lstStyle>
            <a:lvl1pPr marL="0" indent="0" algn="dist" defTabSz="914400" rtl="0" eaLnBrk="1" fontAlgn="auto" latinLnBrk="0" hangingPunct="1">
              <a:lnSpc>
                <a:spcPct val="100000"/>
              </a:lnSpc>
              <a:spcBef>
                <a:spcPts val="0"/>
              </a:spcBef>
              <a:spcAft>
                <a:spcPts val="0"/>
              </a:spcAft>
              <a:buFont typeface="Arial" panose="020B0604020202020204" pitchFamily="34" charset="0"/>
              <a:buNone/>
              <a:defRPr sz="5500" spc="0">
                <a:solidFill>
                  <a:srgbClr val="FFFFFF"/>
                </a:solidFill>
                <a:latin typeface="优设标题黑" panose="00000500000000000000" pitchFamily="2" charset="-122"/>
                <a:ea typeface="优设标题黑" panose="00000500000000000000" pitchFamily="2" charset="-122"/>
                <a:sym typeface="优设标题黑" panose="00000500000000000000"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a:t>敬请老师批评指正</a:t>
            </a:r>
          </a:p>
        </p:txBody>
      </p:sp>
      <p:sp>
        <p:nvSpPr>
          <p:cNvPr id="17" name="矩形 16">
            <a:extLst>
              <a:ext uri="{FF2B5EF4-FFF2-40B4-BE49-F238E27FC236}">
                <a16:creationId xmlns:a16="http://schemas.microsoft.com/office/drawing/2014/main" id="{CD8AEE28-C65A-4E87-9DA7-AAB128AFB4D4}"/>
              </a:ext>
            </a:extLst>
          </p:cNvPr>
          <p:cNvSpPr/>
          <p:nvPr userDrawn="1"/>
        </p:nvSpPr>
        <p:spPr>
          <a:xfrm>
            <a:off x="-92327" y="5929"/>
            <a:ext cx="12376653" cy="477726"/>
          </a:xfrm>
          <a:prstGeom prst="rect">
            <a:avLst/>
          </a:prstGeom>
          <a:gradFill>
            <a:gsLst>
              <a:gs pos="14000">
                <a:schemeClr val="accent1">
                  <a:lumMod val="75000"/>
                  <a:alpha val="55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pic>
        <p:nvPicPr>
          <p:cNvPr id="18" name="图片 17">
            <a:extLst>
              <a:ext uri="{FF2B5EF4-FFF2-40B4-BE49-F238E27FC236}">
                <a16:creationId xmlns:a16="http://schemas.microsoft.com/office/drawing/2014/main" id="{307AE446-C425-4B76-8307-B64AEA6C8C44}"/>
              </a:ext>
            </a:extLst>
          </p:cNvPr>
          <p:cNvPicPr>
            <a:picLocks noChangeAspect="1"/>
          </p:cNvPicPr>
          <p:nvPr userDrawn="1"/>
        </p:nvPicPr>
        <p:blipFill>
          <a:blip r:embed="rId3" cstate="email">
            <a:clrChange>
              <a:clrFrom>
                <a:srgbClr val="010101"/>
              </a:clrFrom>
              <a:clrTo>
                <a:srgbClr val="010101">
                  <a:alpha val="0"/>
                </a:srgbClr>
              </a:clrTo>
            </a:clrChange>
            <a:extLst>
              <a:ext uri="{28A0092B-C50C-407E-A947-70E740481C1C}">
                <a14:useLocalDpi xmlns:a14="http://schemas.microsoft.com/office/drawing/2010/main"/>
              </a:ext>
            </a:extLst>
          </a:blip>
          <a:stretch>
            <a:fillRect/>
          </a:stretch>
        </p:blipFill>
        <p:spPr>
          <a:xfrm>
            <a:off x="5492226" y="4086746"/>
            <a:ext cx="1207547" cy="1207547"/>
          </a:xfrm>
          <a:prstGeom prst="rect">
            <a:avLst/>
          </a:prstGeom>
        </p:spPr>
      </p:pic>
      <p:pic>
        <p:nvPicPr>
          <p:cNvPr id="4" name="图片 3">
            <a:extLst>
              <a:ext uri="{FF2B5EF4-FFF2-40B4-BE49-F238E27FC236}">
                <a16:creationId xmlns:a16="http://schemas.microsoft.com/office/drawing/2014/main" id="{0B5E47E8-A618-4DDE-B621-BF94E9FF3B8F}"/>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12250" t="18749" r="13478" b="39788"/>
          <a:stretch/>
        </p:blipFill>
        <p:spPr>
          <a:xfrm>
            <a:off x="1886857" y="4426857"/>
            <a:ext cx="8272689" cy="2206789"/>
          </a:xfrm>
          <a:prstGeom prst="rect">
            <a:avLst/>
          </a:prstGeom>
        </p:spPr>
      </p:pic>
    </p:spTree>
    <p:extLst>
      <p:ext uri="{BB962C8B-B14F-4D97-AF65-F5344CB8AC3E}">
        <p14:creationId xmlns:p14="http://schemas.microsoft.com/office/powerpoint/2010/main" val="401332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灯片编号占位符 5">
            <a:extLst>
              <a:ext uri="{FF2B5EF4-FFF2-40B4-BE49-F238E27FC236}">
                <a16:creationId xmlns:a16="http://schemas.microsoft.com/office/drawing/2014/main" id="{FF6B67D7-3FE2-4461-A492-47FFB3499FA5}"/>
              </a:ext>
            </a:extLst>
          </p:cNvPr>
          <p:cNvSpPr txBox="1">
            <a:spLocks/>
          </p:cNvSpPr>
          <p:nvPr userDrawn="1"/>
        </p:nvSpPr>
        <p:spPr>
          <a:xfrm>
            <a:off x="8904647" y="6446754"/>
            <a:ext cx="2743200" cy="365125"/>
          </a:xfrm>
          <a:prstGeom prst="rect">
            <a:avLst/>
          </a:prstGeom>
        </p:spPr>
        <p:txBody>
          <a:bodyPr vert="horz" lIns="0" tIns="0" rIns="0" bIns="0" rtlCol="0" anchor="ctr"/>
          <a:lstStyle>
            <a:defPPr>
              <a:defRPr lang="zh-CN"/>
            </a:defPPr>
            <a:lvl1pPr marL="0" algn="r" defTabSz="914400" rtl="0" eaLnBrk="1" latinLnBrk="0" hangingPunct="1">
              <a:defRPr sz="1200" kern="1200">
                <a:solidFill>
                  <a:schemeClr val="bg2"/>
                </a:solidFill>
                <a:latin typeface="OPPOSans M" panose="00020600040101010101" pitchFamily="18" charset="-122"/>
                <a:ea typeface="OPPOSans M" panose="00020600040101010101" pitchFamily="18"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2F55E1-7E52-4FF7-BFA6-223D5EBC47A9}" type="slidenum">
              <a:rPr lang="zh-CN" altLang="en-US" sz="1200" smtClean="0">
                <a:solidFill>
                  <a:schemeClr val="accent2"/>
                </a:solidFill>
              </a:rPr>
              <a:pPr/>
              <a:t>‹#›</a:t>
            </a:fld>
            <a:endParaRPr lang="zh-CN" altLang="en-US" sz="1200" dirty="0">
              <a:solidFill>
                <a:schemeClr val="accent2"/>
              </a:solidFill>
            </a:endParaRPr>
          </a:p>
        </p:txBody>
      </p:sp>
    </p:spTree>
    <p:extLst>
      <p:ext uri="{BB962C8B-B14F-4D97-AF65-F5344CB8AC3E}">
        <p14:creationId xmlns:p14="http://schemas.microsoft.com/office/powerpoint/2010/main" val="227568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9630" cy="6858000"/>
          </a:xfrm>
          <a:prstGeom prst="rect">
            <a:avLst/>
          </a:prstGeom>
        </p:spPr>
      </p:pic>
      <p:sp>
        <p:nvSpPr>
          <p:cNvPr id="20" name="标题 1"/>
          <p:cNvSpPr>
            <a:spLocks noGrp="1"/>
          </p:cNvSpPr>
          <p:nvPr>
            <p:ph type="title"/>
          </p:nvPr>
        </p:nvSpPr>
        <p:spPr>
          <a:xfrm>
            <a:off x="5564413" y="2333625"/>
            <a:ext cx="4546600" cy="1092879"/>
          </a:xfrm>
        </p:spPr>
        <p:txBody>
          <a:bodyPr anchor="ctr">
            <a:normAutofit/>
          </a:bodyPr>
          <a:lstStyle>
            <a:lvl1pPr algn="l">
              <a:defRPr sz="2400" b="1">
                <a:solidFill>
                  <a:srgbClr val="36A9AC"/>
                </a:solidFill>
              </a:defRPr>
            </a:lvl1pPr>
          </a:lstStyle>
          <a:p>
            <a:r>
              <a:rPr lang="en-US" altLang="zh-CN" dirty="0"/>
              <a:t>Click to edit Master title style</a:t>
            </a:r>
            <a:endParaRPr lang="zh-CN" altLang="en-US" dirty="0"/>
          </a:p>
        </p:txBody>
      </p:sp>
      <p:sp>
        <p:nvSpPr>
          <p:cNvPr id="21" name="文本占位符 2"/>
          <p:cNvSpPr>
            <a:spLocks noGrp="1"/>
          </p:cNvSpPr>
          <p:nvPr>
            <p:ph type="body" idx="1"/>
          </p:nvPr>
        </p:nvSpPr>
        <p:spPr>
          <a:xfrm>
            <a:off x="5564413" y="3430587"/>
            <a:ext cx="4546600" cy="1015623"/>
          </a:xfrm>
        </p:spPr>
        <p:txBody>
          <a:bodyPr anchor="t">
            <a:normAutofit/>
          </a:bodyPr>
          <a:lstStyle>
            <a:lvl1pPr marL="0" indent="0" algn="l">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Edit Master text styles</a:t>
            </a:r>
          </a:p>
        </p:txBody>
      </p:sp>
      <p:pic>
        <p:nvPicPr>
          <p:cNvPr id="1026" name="Picture 2">
            <a:extLst>
              <a:ext uri="{FF2B5EF4-FFF2-40B4-BE49-F238E27FC236}">
                <a16:creationId xmlns:a16="http://schemas.microsoft.com/office/drawing/2014/main" id="{BD5C5B9A-5D22-31CA-32A2-E54302CECE7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0753" y="5761997"/>
            <a:ext cx="3189768" cy="985173"/>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dirty="0"/>
              <a:t>Click to edit Master title style</a:t>
            </a:r>
            <a:endParaRPr lang="zh-CN" altLang="en-US" dirty="0"/>
          </a:p>
        </p:txBody>
      </p:sp>
      <p:pic>
        <p:nvPicPr>
          <p:cNvPr id="3" name="Picture 2">
            <a:extLst>
              <a:ext uri="{FF2B5EF4-FFF2-40B4-BE49-F238E27FC236}">
                <a16:creationId xmlns:a16="http://schemas.microsoft.com/office/drawing/2014/main" id="{B1AA6EE2-6734-6231-B014-78CE0DECF5C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0753" y="5761997"/>
            <a:ext cx="3189768" cy="9851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id="{4C35F517-E422-5EBF-BB22-521B53B08586}"/>
              </a:ext>
            </a:extLst>
          </p:cNvPr>
          <p:cNvSpPr/>
          <p:nvPr userDrawn="1"/>
        </p:nvSpPr>
        <p:spPr>
          <a:xfrm>
            <a:off x="0" y="0"/>
            <a:ext cx="12192000" cy="6858000"/>
          </a:xfrm>
          <a:prstGeom prst="rect">
            <a:avLst/>
          </a:prstGeom>
          <a:blipFill dpi="0" rotWithShape="1">
            <a:blip r:embed="rId2" cstate="email">
              <a:alphaModFix amt="10000"/>
              <a:duotone>
                <a:srgbClr val="006A60">
                  <a:shade val="45000"/>
                  <a:satMod val="135000"/>
                </a:srgbClr>
                <a:prstClr val="white"/>
              </a:duotone>
              <a:extLst>
                <a:ext uri="{BEBA8EAE-BF5A-486C-A8C5-ECC9F3942E4B}">
                  <a14:imgProps xmlns:a14="http://schemas.microsoft.com/office/drawing/2010/main">
                    <a14:imgLayer r:embed="rId3">
                      <a14:imgEffect>
                        <a14:artisticFilmGrain grainSize="50"/>
                      </a14:imgEffect>
                    </a14:imgLayer>
                  </a14:imgProps>
                </a:ext>
                <a:ext uri="{28A0092B-C50C-407E-A947-70E740481C1C}">
                  <a14:useLocalDpi xmlns:a14="http://schemas.microsoft.com/office/drawing/2010/main"/>
                </a:ext>
              </a:extLst>
            </a:blip>
            <a:srcRect/>
            <a:stretch>
              <a:fillRect t="3"/>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pic>
        <p:nvPicPr>
          <p:cNvPr id="4" name="Picture 2">
            <a:extLst>
              <a:ext uri="{FF2B5EF4-FFF2-40B4-BE49-F238E27FC236}">
                <a16:creationId xmlns:a16="http://schemas.microsoft.com/office/drawing/2014/main" id="{CBBE7C2E-1136-E46C-F73B-29C3C09129BB}"/>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269554" y="255323"/>
            <a:ext cx="2647507" cy="817693"/>
          </a:xfrm>
          <a:prstGeom prst="rect">
            <a:avLst/>
          </a:prstGeom>
          <a:noFill/>
          <a:extLst>
            <a:ext uri="{909E8E84-426E-40DD-AFC4-6F175D3DCCD1}">
              <a14:hiddenFill xmlns:a14="http://schemas.microsoft.com/office/drawing/2010/main">
                <a:solidFill>
                  <a:srgbClr val="FFFFFF"/>
                </a:solidFill>
              </a14:hiddenFill>
            </a:ext>
          </a:extLst>
        </p:spPr>
      </p:pic>
      <p:sp>
        <p:nvSpPr>
          <p:cNvPr id="30" name="灯片编号占位符 29">
            <a:extLst>
              <a:ext uri="{FF2B5EF4-FFF2-40B4-BE49-F238E27FC236}">
                <a16:creationId xmlns:a16="http://schemas.microsoft.com/office/drawing/2014/main" id="{0F043A07-AEFB-A22A-CA56-2FC58E23336D}"/>
              </a:ext>
            </a:extLst>
          </p:cNvPr>
          <p:cNvSpPr>
            <a:spLocks noGrp="1"/>
          </p:cNvSpPr>
          <p:nvPr>
            <p:ph type="sldNum" sz="quarter" idx="11"/>
          </p:nvPr>
        </p:nvSpPr>
        <p:spPr>
          <a:xfrm>
            <a:off x="9007173" y="6272219"/>
            <a:ext cx="2909888" cy="362214"/>
          </a:xfrm>
        </p:spPr>
        <p:txBody>
          <a:bodyPr/>
          <a:lstStyle>
            <a:lvl1pPr>
              <a:defRPr sz="1200"/>
            </a:lvl1p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23912158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BBE7C2E-1136-E46C-F73B-29C3C09129B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69554" y="255323"/>
            <a:ext cx="2647507" cy="817693"/>
          </a:xfrm>
          <a:prstGeom prst="rect">
            <a:avLst/>
          </a:prstGeom>
          <a:noFill/>
          <a:extLst>
            <a:ext uri="{909E8E84-426E-40DD-AFC4-6F175D3DCCD1}">
              <a14:hiddenFill xmlns:a14="http://schemas.microsoft.com/office/drawing/2010/main">
                <a:solidFill>
                  <a:srgbClr val="FFFFFF"/>
                </a:solidFill>
              </a14:hiddenFill>
            </a:ext>
          </a:extLst>
        </p:spPr>
      </p:pic>
      <p:sp>
        <p:nvSpPr>
          <p:cNvPr id="30" name="灯片编号占位符 29">
            <a:extLst>
              <a:ext uri="{FF2B5EF4-FFF2-40B4-BE49-F238E27FC236}">
                <a16:creationId xmlns:a16="http://schemas.microsoft.com/office/drawing/2014/main" id="{0F043A07-AEFB-A22A-CA56-2FC58E23336D}"/>
              </a:ext>
            </a:extLst>
          </p:cNvPr>
          <p:cNvSpPr>
            <a:spLocks noGrp="1"/>
          </p:cNvSpPr>
          <p:nvPr>
            <p:ph type="sldNum" sz="quarter" idx="11"/>
          </p:nvPr>
        </p:nvSpPr>
        <p:spPr>
          <a:xfrm>
            <a:off x="9007173" y="6272219"/>
            <a:ext cx="2909888" cy="362214"/>
          </a:xfrm>
        </p:spPr>
        <p:txBody>
          <a:bodyPr/>
          <a:lstStyle>
            <a:lvl1pPr>
              <a:defRPr sz="1200"/>
            </a:lvl1p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4121518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71450" y="342900"/>
            <a:ext cx="10973276" cy="571500"/>
          </a:xfrm>
          <a:effectLst>
            <a:outerShdw blurRad="50800" dist="38100" dir="5400000" algn="ctr" rotWithShape="0">
              <a:srgbClr val="000000">
                <a:alpha val="30000"/>
              </a:srgbClr>
            </a:outerShdw>
          </a:effectLst>
        </p:spPr>
        <p:txBody>
          <a:bodyPr>
            <a:normAutofit/>
          </a:bodyPr>
          <a:lstStyle>
            <a:lvl1pPr>
              <a:defRPr sz="3200" b="1" i="0" baseline="0">
                <a:solidFill>
                  <a:srgbClr val="C00000"/>
                </a:solidFill>
                <a:latin typeface="Arial Unicode MS" panose="020B0604020202020204" pitchFamily="34" charset="-122"/>
                <a:ea typeface="微软雅黑" panose="020B0503020204020204" charset="-122"/>
              </a:defRPr>
            </a:lvl1pPr>
          </a:lstStyle>
          <a:p>
            <a:r>
              <a:rPr lang="zh-CN" altLang="en-US" dirty="0"/>
              <a:t>单击此处编辑母版标题样式</a:t>
            </a:r>
          </a:p>
        </p:txBody>
      </p:sp>
      <p:sp>
        <p:nvSpPr>
          <p:cNvPr id="4" name="矩形 3"/>
          <p:cNvSpPr/>
          <p:nvPr userDrawn="1"/>
        </p:nvSpPr>
        <p:spPr>
          <a:xfrm>
            <a:off x="0" y="342900"/>
            <a:ext cx="171450" cy="571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封面-1">
    <p:spTree>
      <p:nvGrpSpPr>
        <p:cNvPr id="1" name=""/>
        <p:cNvGrpSpPr/>
        <p:nvPr/>
      </p:nvGrpSpPr>
      <p:grpSpPr>
        <a:xfrm>
          <a:off x="0" y="0"/>
          <a:ext cx="0" cy="0"/>
          <a:chOff x="0" y="0"/>
          <a:chExt cx="0" cy="0"/>
        </a:xfrm>
      </p:grpSpPr>
      <p:sp>
        <p:nvSpPr>
          <p:cNvPr id="7" name="等腰三角形 6">
            <a:extLst>
              <a:ext uri="{FF2B5EF4-FFF2-40B4-BE49-F238E27FC236}">
                <a16:creationId xmlns:a16="http://schemas.microsoft.com/office/drawing/2014/main" id="{47EF9493-DCD3-4182-A250-BCC22DF0B503}"/>
              </a:ext>
            </a:extLst>
          </p:cNvPr>
          <p:cNvSpPr/>
          <p:nvPr userDrawn="1"/>
        </p:nvSpPr>
        <p:spPr>
          <a:xfrm rot="16200000" flipH="1">
            <a:off x="5267632" y="-66368"/>
            <a:ext cx="6858000" cy="6990736"/>
          </a:xfrm>
          <a:prstGeom prst="triangle">
            <a:avLst>
              <a:gd name="adj" fmla="val 50215"/>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8" name="矩形 7">
            <a:extLst>
              <a:ext uri="{FF2B5EF4-FFF2-40B4-BE49-F238E27FC236}">
                <a16:creationId xmlns:a16="http://schemas.microsoft.com/office/drawing/2014/main" id="{8B1E982B-0E1D-41AE-9FD4-CB5708BCA52E}"/>
              </a:ext>
            </a:extLst>
          </p:cNvPr>
          <p:cNvSpPr/>
          <p:nvPr userDrawn="1"/>
        </p:nvSpPr>
        <p:spPr>
          <a:xfrm rot="5400000" flipH="1">
            <a:off x="8653350" y="3298871"/>
            <a:ext cx="6730636" cy="363901"/>
          </a:xfrm>
          <a:prstGeom prst="rect">
            <a:avLst/>
          </a:prstGeom>
          <a:gradFill flip="none" rotWithShape="1">
            <a:gsLst>
              <a:gs pos="0">
                <a:schemeClr val="accent1">
                  <a:alpha val="20000"/>
                </a:scheme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9" name="等腰三角形 8">
            <a:extLst>
              <a:ext uri="{FF2B5EF4-FFF2-40B4-BE49-F238E27FC236}">
                <a16:creationId xmlns:a16="http://schemas.microsoft.com/office/drawing/2014/main" id="{76CC2848-9891-440E-BD30-C0A3F2D45399}"/>
              </a:ext>
            </a:extLst>
          </p:cNvPr>
          <p:cNvSpPr/>
          <p:nvPr userDrawn="1"/>
        </p:nvSpPr>
        <p:spPr>
          <a:xfrm rot="5400000">
            <a:off x="62108" y="-66368"/>
            <a:ext cx="6858000" cy="6990736"/>
          </a:xfrm>
          <a:prstGeom prst="triangle">
            <a:avLst>
              <a:gd name="adj" fmla="val 50215"/>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10" name="矩形 9">
            <a:extLst>
              <a:ext uri="{FF2B5EF4-FFF2-40B4-BE49-F238E27FC236}">
                <a16:creationId xmlns:a16="http://schemas.microsoft.com/office/drawing/2014/main" id="{01A27675-A0C7-4727-9E9F-0C2B069476D6}"/>
              </a:ext>
            </a:extLst>
          </p:cNvPr>
          <p:cNvSpPr/>
          <p:nvPr userDrawn="1"/>
        </p:nvSpPr>
        <p:spPr>
          <a:xfrm rot="16200000">
            <a:off x="-3189239" y="3328522"/>
            <a:ext cx="6730636" cy="363901"/>
          </a:xfrm>
          <a:prstGeom prst="rect">
            <a:avLst/>
          </a:prstGeom>
          <a:gradFill flip="none" rotWithShape="1">
            <a:gsLst>
              <a:gs pos="0">
                <a:schemeClr val="accent1">
                  <a:alpha val="20000"/>
                </a:scheme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1" name="等腰三角形 10">
            <a:extLst>
              <a:ext uri="{FF2B5EF4-FFF2-40B4-BE49-F238E27FC236}">
                <a16:creationId xmlns:a16="http://schemas.microsoft.com/office/drawing/2014/main" id="{49BC909A-1D5C-4106-BB99-F975D421B404}"/>
              </a:ext>
            </a:extLst>
          </p:cNvPr>
          <p:cNvSpPr/>
          <p:nvPr userDrawn="1"/>
        </p:nvSpPr>
        <p:spPr>
          <a:xfrm rot="16200000" flipH="1">
            <a:off x="5267632" y="-66368"/>
            <a:ext cx="6858000" cy="6990736"/>
          </a:xfrm>
          <a:prstGeom prst="triangle">
            <a:avLst>
              <a:gd name="adj" fmla="val 50215"/>
            </a:avLst>
          </a:prstGeom>
          <a:blipFill dpi="0" rotWithShape="1">
            <a:blip r:embed="rId2">
              <a:alphaModFix amt="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12" name="等腰三角形 11">
            <a:extLst>
              <a:ext uri="{FF2B5EF4-FFF2-40B4-BE49-F238E27FC236}">
                <a16:creationId xmlns:a16="http://schemas.microsoft.com/office/drawing/2014/main" id="{CDA2DBDA-CC09-4065-AEB2-5281543FC36B}"/>
              </a:ext>
            </a:extLst>
          </p:cNvPr>
          <p:cNvSpPr/>
          <p:nvPr userDrawn="1"/>
        </p:nvSpPr>
        <p:spPr>
          <a:xfrm rot="5400000">
            <a:off x="62108" y="-66368"/>
            <a:ext cx="6858000" cy="6990736"/>
          </a:xfrm>
          <a:prstGeom prst="triangle">
            <a:avLst>
              <a:gd name="adj" fmla="val 50215"/>
            </a:avLst>
          </a:prstGeom>
          <a:blipFill dpi="0" rotWithShape="1">
            <a:blip r:embed="rId2">
              <a:alphaModFix amt="6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8DC3DF"/>
              </a:solidFill>
              <a:effectLst/>
              <a:uLnTx/>
              <a:uFillTx/>
              <a:latin typeface="微软雅黑 Light" panose="020B0502040204020203" pitchFamily="34" charset="-122"/>
              <a:ea typeface="微软雅黑 Light" panose="020B0502040204020203" pitchFamily="34" charset="-122"/>
              <a:cs typeface="+mn-cs"/>
            </a:endParaRPr>
          </a:p>
        </p:txBody>
      </p:sp>
      <p:sp>
        <p:nvSpPr>
          <p:cNvPr id="16" name="等腰三角形 15">
            <a:extLst>
              <a:ext uri="{FF2B5EF4-FFF2-40B4-BE49-F238E27FC236}">
                <a16:creationId xmlns:a16="http://schemas.microsoft.com/office/drawing/2014/main" id="{F49D8442-DE0A-4945-AC8A-FA9360E6FE9F}"/>
              </a:ext>
            </a:extLst>
          </p:cNvPr>
          <p:cNvSpPr/>
          <p:nvPr userDrawn="1"/>
        </p:nvSpPr>
        <p:spPr>
          <a:xfrm>
            <a:off x="8619" y="501445"/>
            <a:ext cx="12192000" cy="6356555"/>
          </a:xfrm>
          <a:prstGeom prst="triangle">
            <a:avLst/>
          </a:prstGeom>
          <a:solidFill>
            <a:schemeClr val="accent2">
              <a:alpha val="95000"/>
            </a:schemeClr>
          </a:solidFill>
          <a:ln>
            <a:noFill/>
          </a:ln>
          <a:effectLst>
            <a:outerShdw blurRad="3175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3" name="等腰三角形 12">
            <a:extLst>
              <a:ext uri="{FF2B5EF4-FFF2-40B4-BE49-F238E27FC236}">
                <a16:creationId xmlns:a16="http://schemas.microsoft.com/office/drawing/2014/main" id="{6491E830-C495-4917-AB44-8BA2486692D8}"/>
              </a:ext>
            </a:extLst>
          </p:cNvPr>
          <p:cNvSpPr/>
          <p:nvPr userDrawn="1"/>
        </p:nvSpPr>
        <p:spPr>
          <a:xfrm>
            <a:off x="-4260" y="501444"/>
            <a:ext cx="12192000" cy="6356555"/>
          </a:xfrm>
          <a:prstGeom prst="triangle">
            <a:avLst/>
          </a:prstGeom>
          <a:solidFill>
            <a:schemeClr val="accent2">
              <a:lumMod val="60000"/>
              <a:lumOff val="40000"/>
              <a:alpha val="5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4" name="矩形 13">
            <a:extLst>
              <a:ext uri="{FF2B5EF4-FFF2-40B4-BE49-F238E27FC236}">
                <a16:creationId xmlns:a16="http://schemas.microsoft.com/office/drawing/2014/main" id="{F81E60AE-29A6-4DA2-BCC5-0B61142EEEDE}"/>
              </a:ext>
            </a:extLst>
          </p:cNvPr>
          <p:cNvSpPr/>
          <p:nvPr userDrawn="1"/>
        </p:nvSpPr>
        <p:spPr>
          <a:xfrm rot="10800000">
            <a:off x="-5873" y="5677755"/>
            <a:ext cx="12218918" cy="1189611"/>
          </a:xfrm>
          <a:prstGeom prst="rect">
            <a:avLst/>
          </a:prstGeom>
          <a:gradFill flip="none" rotWithShape="1">
            <a:gsLst>
              <a:gs pos="0">
                <a:schemeClr val="accent1">
                  <a:alpha val="20000"/>
                </a:schemeClr>
              </a:gs>
              <a:gs pos="97000">
                <a:srgbClr val="CCD6D6">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sp>
        <p:nvSpPr>
          <p:cNvPr id="15" name="文本框 14">
            <a:extLst>
              <a:ext uri="{FF2B5EF4-FFF2-40B4-BE49-F238E27FC236}">
                <a16:creationId xmlns:a16="http://schemas.microsoft.com/office/drawing/2014/main" id="{B56C31E1-8A64-417F-8235-64FE034C26AC}"/>
              </a:ext>
            </a:extLst>
          </p:cNvPr>
          <p:cNvSpPr txBox="1"/>
          <p:nvPr userDrawn="1"/>
        </p:nvSpPr>
        <p:spPr>
          <a:xfrm>
            <a:off x="2064796" y="4135567"/>
            <a:ext cx="8094750" cy="3062377"/>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9900" b="1" i="0" u="none" strike="noStrike" kern="1200" cap="none" spc="0" normalizeH="0" baseline="0" noProof="0" dirty="0">
                <a:ln>
                  <a:noFill/>
                </a:ln>
                <a:solidFill>
                  <a:schemeClr val="accent1">
                    <a:alpha val="5000"/>
                  </a:schemeClr>
                </a:solidFill>
                <a:effectLst/>
                <a:uLnTx/>
                <a:uFillTx/>
                <a:latin typeface="Bell MT" panose="02020503060305020303" pitchFamily="18" charset="0"/>
                <a:ea typeface="李旭科毛笔行书" panose="02010600030101010101" pitchFamily="2" charset="-122"/>
                <a:cs typeface="Open Sans" panose="020B0606030504020204" pitchFamily="34" charset="0"/>
              </a:rPr>
              <a:t>SHNU</a:t>
            </a:r>
            <a:endParaRPr kumimoji="0" lang="zh-CN" altLang="en-US" sz="19900" b="1" i="0" u="none" strike="noStrike" kern="1200" cap="none" spc="0" normalizeH="0" baseline="0" noProof="0" dirty="0">
              <a:ln>
                <a:noFill/>
              </a:ln>
              <a:solidFill>
                <a:schemeClr val="accent1">
                  <a:alpha val="5000"/>
                </a:schemeClr>
              </a:solidFill>
              <a:effectLst/>
              <a:uLnTx/>
              <a:uFillTx/>
              <a:latin typeface="Bell MT" panose="02020503060305020303" pitchFamily="18" charset="0"/>
              <a:ea typeface="李旭科毛笔行书" panose="02010600030101010101" pitchFamily="2" charset="-122"/>
              <a:cs typeface="Open Sans" panose="020B0606030504020204" pitchFamily="34" charset="0"/>
            </a:endParaRPr>
          </a:p>
        </p:txBody>
      </p:sp>
      <p:sp>
        <p:nvSpPr>
          <p:cNvPr id="19" name="任意多边形: 形状 18">
            <a:extLst>
              <a:ext uri="{FF2B5EF4-FFF2-40B4-BE49-F238E27FC236}">
                <a16:creationId xmlns:a16="http://schemas.microsoft.com/office/drawing/2014/main" id="{1EADEF2B-4A0A-49D0-9B80-A9ECD84520E9}"/>
              </a:ext>
            </a:extLst>
          </p:cNvPr>
          <p:cNvSpPr/>
          <p:nvPr userDrawn="1"/>
        </p:nvSpPr>
        <p:spPr>
          <a:xfrm flipH="1">
            <a:off x="-86114" y="0"/>
            <a:ext cx="12364228" cy="5479388"/>
          </a:xfrm>
          <a:custGeom>
            <a:avLst/>
            <a:gdLst>
              <a:gd name="connsiteX0" fmla="*/ 12364228 w 12364228"/>
              <a:gd name="connsiteY0" fmla="*/ 0 h 5479388"/>
              <a:gd name="connsiteX1" fmla="*/ 6187440 w 12364228"/>
              <a:gd name="connsiteY1" fmla="*/ 0 h 5479388"/>
              <a:gd name="connsiteX2" fmla="*/ 6187439 w 12364228"/>
              <a:gd name="connsiteY2" fmla="*/ 0 h 5479388"/>
              <a:gd name="connsiteX3" fmla="*/ 6187438 w 12364228"/>
              <a:gd name="connsiteY3" fmla="*/ 0 h 5479388"/>
              <a:gd name="connsiteX4" fmla="*/ 6176790 w 12364228"/>
              <a:gd name="connsiteY4" fmla="*/ 0 h 5479388"/>
              <a:gd name="connsiteX5" fmla="*/ 6176789 w 12364228"/>
              <a:gd name="connsiteY5" fmla="*/ 0 h 5479388"/>
              <a:gd name="connsiteX6" fmla="*/ 6176788 w 12364228"/>
              <a:gd name="connsiteY6" fmla="*/ 0 h 5479388"/>
              <a:gd name="connsiteX7" fmla="*/ 0 w 12364228"/>
              <a:gd name="connsiteY7" fmla="*/ 0 h 5479388"/>
              <a:gd name="connsiteX8" fmla="*/ 0 w 12364228"/>
              <a:gd name="connsiteY8" fmla="*/ 1844942 h 5479388"/>
              <a:gd name="connsiteX9" fmla="*/ 113703 w 12364228"/>
              <a:gd name="connsiteY9" fmla="*/ 1970447 h 5479388"/>
              <a:gd name="connsiteX10" fmla="*/ 2597236 w 12364228"/>
              <a:gd name="connsiteY10" fmla="*/ 3704504 h 5479388"/>
              <a:gd name="connsiteX11" fmla="*/ 5432430 w 12364228"/>
              <a:gd name="connsiteY11" fmla="*/ 5168345 h 5479388"/>
              <a:gd name="connsiteX12" fmla="*/ 6102039 w 12364228"/>
              <a:gd name="connsiteY12" fmla="*/ 5469337 h 5479388"/>
              <a:gd name="connsiteX13" fmla="*/ 6147834 w 12364228"/>
              <a:gd name="connsiteY13" fmla="*/ 5472220 h 5479388"/>
              <a:gd name="connsiteX14" fmla="*/ 6176788 w 12364228"/>
              <a:gd name="connsiteY14" fmla="*/ 5473396 h 5479388"/>
              <a:gd name="connsiteX15" fmla="*/ 6176788 w 12364228"/>
              <a:gd name="connsiteY15" fmla="*/ 5479388 h 5479388"/>
              <a:gd name="connsiteX16" fmla="*/ 6176789 w 12364228"/>
              <a:gd name="connsiteY16" fmla="*/ 5479388 h 5479388"/>
              <a:gd name="connsiteX17" fmla="*/ 6176789 w 12364228"/>
              <a:gd name="connsiteY17" fmla="*/ 5473396 h 5479388"/>
              <a:gd name="connsiteX18" fmla="*/ 6180600 w 12364228"/>
              <a:gd name="connsiteY18" fmla="*/ 5473550 h 5479388"/>
              <a:gd name="connsiteX19" fmla="*/ 6180600 w 12364228"/>
              <a:gd name="connsiteY19" fmla="*/ 5473673 h 5479388"/>
              <a:gd name="connsiteX20" fmla="*/ 6182114 w 12364228"/>
              <a:gd name="connsiteY20" fmla="*/ 5473612 h 5479388"/>
              <a:gd name="connsiteX21" fmla="*/ 6183628 w 12364228"/>
              <a:gd name="connsiteY21" fmla="*/ 5473673 h 5479388"/>
              <a:gd name="connsiteX22" fmla="*/ 6183628 w 12364228"/>
              <a:gd name="connsiteY22" fmla="*/ 5473550 h 5479388"/>
              <a:gd name="connsiteX23" fmla="*/ 6187439 w 12364228"/>
              <a:gd name="connsiteY23" fmla="*/ 5473396 h 5479388"/>
              <a:gd name="connsiteX24" fmla="*/ 6187439 w 12364228"/>
              <a:gd name="connsiteY24" fmla="*/ 5479388 h 5479388"/>
              <a:gd name="connsiteX25" fmla="*/ 6187440 w 12364228"/>
              <a:gd name="connsiteY25" fmla="*/ 5479388 h 5479388"/>
              <a:gd name="connsiteX26" fmla="*/ 6187440 w 12364228"/>
              <a:gd name="connsiteY26" fmla="*/ 5473395 h 5479388"/>
              <a:gd name="connsiteX27" fmla="*/ 6216394 w 12364228"/>
              <a:gd name="connsiteY27" fmla="*/ 5472220 h 5479388"/>
              <a:gd name="connsiteX28" fmla="*/ 6262189 w 12364228"/>
              <a:gd name="connsiteY28" fmla="*/ 5469337 h 5479388"/>
              <a:gd name="connsiteX29" fmla="*/ 6931798 w 12364228"/>
              <a:gd name="connsiteY29" fmla="*/ 5168345 h 5479388"/>
              <a:gd name="connsiteX30" fmla="*/ 9766992 w 12364228"/>
              <a:gd name="connsiteY30" fmla="*/ 3704504 h 5479388"/>
              <a:gd name="connsiteX31" fmla="*/ 12250525 w 12364228"/>
              <a:gd name="connsiteY31" fmla="*/ 1970447 h 5479388"/>
              <a:gd name="connsiteX32" fmla="*/ 12364228 w 12364228"/>
              <a:gd name="connsiteY32" fmla="*/ 1844942 h 547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364228" h="5479388">
                <a:moveTo>
                  <a:pt x="12364228" y="0"/>
                </a:moveTo>
                <a:lnTo>
                  <a:pt x="6187440" y="0"/>
                </a:lnTo>
                <a:lnTo>
                  <a:pt x="6187439" y="0"/>
                </a:lnTo>
                <a:lnTo>
                  <a:pt x="6187438" y="0"/>
                </a:lnTo>
                <a:lnTo>
                  <a:pt x="6176790" y="0"/>
                </a:lnTo>
                <a:lnTo>
                  <a:pt x="6176789" y="0"/>
                </a:lnTo>
                <a:lnTo>
                  <a:pt x="6176788" y="0"/>
                </a:lnTo>
                <a:lnTo>
                  <a:pt x="0" y="0"/>
                </a:lnTo>
                <a:lnTo>
                  <a:pt x="0" y="1844942"/>
                </a:lnTo>
                <a:lnTo>
                  <a:pt x="113703" y="1970447"/>
                </a:lnTo>
                <a:cubicBezTo>
                  <a:pt x="866161" y="2851526"/>
                  <a:pt x="897850" y="3623205"/>
                  <a:pt x="2597236" y="3704504"/>
                </a:cubicBezTo>
                <a:cubicBezTo>
                  <a:pt x="4866122" y="3966885"/>
                  <a:pt x="5140510" y="4900640"/>
                  <a:pt x="5432430" y="5168345"/>
                </a:cubicBezTo>
                <a:cubicBezTo>
                  <a:pt x="5672154" y="5399677"/>
                  <a:pt x="5867535" y="5431625"/>
                  <a:pt x="6102039" y="5469337"/>
                </a:cubicBezTo>
                <a:cubicBezTo>
                  <a:pt x="6122305" y="5471012"/>
                  <a:pt x="6135903" y="5471735"/>
                  <a:pt x="6147834" y="5472220"/>
                </a:cubicBezTo>
                <a:lnTo>
                  <a:pt x="6176788" y="5473396"/>
                </a:lnTo>
                <a:lnTo>
                  <a:pt x="6176788" y="5479388"/>
                </a:lnTo>
                <a:lnTo>
                  <a:pt x="6176789" y="5479388"/>
                </a:lnTo>
                <a:lnTo>
                  <a:pt x="6176789" y="5473396"/>
                </a:lnTo>
                <a:lnTo>
                  <a:pt x="6180600" y="5473550"/>
                </a:lnTo>
                <a:lnTo>
                  <a:pt x="6180600" y="5473673"/>
                </a:lnTo>
                <a:lnTo>
                  <a:pt x="6182114" y="5473612"/>
                </a:lnTo>
                <a:lnTo>
                  <a:pt x="6183628" y="5473673"/>
                </a:lnTo>
                <a:lnTo>
                  <a:pt x="6183628" y="5473550"/>
                </a:lnTo>
                <a:lnTo>
                  <a:pt x="6187439" y="5473396"/>
                </a:lnTo>
                <a:lnTo>
                  <a:pt x="6187439" y="5479388"/>
                </a:lnTo>
                <a:lnTo>
                  <a:pt x="6187440" y="5479388"/>
                </a:lnTo>
                <a:lnTo>
                  <a:pt x="6187440" y="5473395"/>
                </a:lnTo>
                <a:lnTo>
                  <a:pt x="6216394" y="5472220"/>
                </a:lnTo>
                <a:cubicBezTo>
                  <a:pt x="6228325" y="5471735"/>
                  <a:pt x="6241924" y="5471012"/>
                  <a:pt x="6262189" y="5469337"/>
                </a:cubicBezTo>
                <a:cubicBezTo>
                  <a:pt x="6496693" y="5431625"/>
                  <a:pt x="6692074" y="5399677"/>
                  <a:pt x="6931798" y="5168345"/>
                </a:cubicBezTo>
                <a:cubicBezTo>
                  <a:pt x="7223718" y="4900640"/>
                  <a:pt x="7498106" y="3966885"/>
                  <a:pt x="9766992" y="3704504"/>
                </a:cubicBezTo>
                <a:cubicBezTo>
                  <a:pt x="11466378" y="3623205"/>
                  <a:pt x="11498067" y="2851526"/>
                  <a:pt x="12250525" y="1970447"/>
                </a:cubicBezTo>
                <a:lnTo>
                  <a:pt x="12364228" y="1844942"/>
                </a:lnTo>
                <a:close/>
              </a:path>
            </a:pathLst>
          </a:custGeom>
          <a:solidFill>
            <a:schemeClr val="accent1"/>
          </a:solidFill>
          <a:ln>
            <a:noFill/>
          </a:ln>
          <a:effectLst>
            <a:outerShdw blurRad="317500" dist="190500" dir="5400000" algn="ctr" rotWithShape="0">
              <a:schemeClr val="tx1">
                <a:lumMod val="75000"/>
                <a:lumOff val="2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7" name="矩形 16">
            <a:extLst>
              <a:ext uri="{FF2B5EF4-FFF2-40B4-BE49-F238E27FC236}">
                <a16:creationId xmlns:a16="http://schemas.microsoft.com/office/drawing/2014/main" id="{9B996EEA-3B23-4F8B-B7CF-934763158680}"/>
              </a:ext>
            </a:extLst>
          </p:cNvPr>
          <p:cNvSpPr/>
          <p:nvPr userDrawn="1"/>
        </p:nvSpPr>
        <p:spPr>
          <a:xfrm>
            <a:off x="-92326" y="0"/>
            <a:ext cx="12376653" cy="477726"/>
          </a:xfrm>
          <a:prstGeom prst="rect">
            <a:avLst/>
          </a:prstGeom>
          <a:gradFill>
            <a:gsLst>
              <a:gs pos="14000">
                <a:schemeClr val="accent1">
                  <a:lumMod val="75000"/>
                  <a:alpha val="55000"/>
                </a:schemeClr>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Light" panose="020B0502040204020203" pitchFamily="34" charset="-122"/>
              <a:ea typeface="微软雅黑 Light" panose="020B0502040204020203" pitchFamily="34" charset="-122"/>
              <a:cs typeface="+mn-cs"/>
            </a:endParaRPr>
          </a:p>
        </p:txBody>
      </p:sp>
      <p:pic>
        <p:nvPicPr>
          <p:cNvPr id="18" name="图片 17">
            <a:extLst>
              <a:ext uri="{FF2B5EF4-FFF2-40B4-BE49-F238E27FC236}">
                <a16:creationId xmlns:a16="http://schemas.microsoft.com/office/drawing/2014/main" id="{98BF3DD1-07E4-4EB1-8B13-2F93DF7FE656}"/>
              </a:ext>
            </a:extLst>
          </p:cNvPr>
          <p:cNvPicPr>
            <a:picLocks noChangeAspect="1"/>
          </p:cNvPicPr>
          <p:nvPr userDrawn="1"/>
        </p:nvPicPr>
        <p:blipFill>
          <a:blip r:embed="rId3" cstate="email">
            <a:clrChange>
              <a:clrFrom>
                <a:srgbClr val="010101"/>
              </a:clrFrom>
              <a:clrTo>
                <a:srgbClr val="010101">
                  <a:alpha val="0"/>
                </a:srgbClr>
              </a:clrTo>
            </a:clrChange>
            <a:extLst>
              <a:ext uri="{28A0092B-C50C-407E-A947-70E740481C1C}">
                <a14:useLocalDpi xmlns:a14="http://schemas.microsoft.com/office/drawing/2010/main"/>
              </a:ext>
            </a:extLst>
          </a:blip>
          <a:stretch>
            <a:fillRect/>
          </a:stretch>
        </p:blipFill>
        <p:spPr>
          <a:xfrm>
            <a:off x="5492226" y="4086746"/>
            <a:ext cx="1207547" cy="1207547"/>
          </a:xfrm>
          <a:prstGeom prst="rect">
            <a:avLst/>
          </a:prstGeom>
        </p:spPr>
      </p:pic>
    </p:spTree>
    <p:extLst>
      <p:ext uri="{BB962C8B-B14F-4D97-AF65-F5344CB8AC3E}">
        <p14:creationId xmlns:p14="http://schemas.microsoft.com/office/powerpoint/2010/main" val="1493606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封面-2">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52F14D5D-370B-4413-9627-78731883B318}"/>
              </a:ext>
            </a:extLst>
          </p:cNvPr>
          <p:cNvSpPr/>
          <p:nvPr userDrawn="1"/>
        </p:nvSpPr>
        <p:spPr>
          <a:xfrm>
            <a:off x="-179166" y="2327910"/>
            <a:ext cx="12370913" cy="4532197"/>
          </a:xfrm>
          <a:custGeom>
            <a:avLst/>
            <a:gdLst>
              <a:gd name="connsiteX0" fmla="*/ 0 w 12192000"/>
              <a:gd name="connsiteY0" fmla="*/ 3013307 h 4473619"/>
              <a:gd name="connsiteX1" fmla="*/ 48605 w 12192000"/>
              <a:gd name="connsiteY1" fmla="*/ 3046853 h 4473619"/>
              <a:gd name="connsiteX2" fmla="*/ 6188598 w 12192000"/>
              <a:gd name="connsiteY2" fmla="*/ 4250805 h 4473619"/>
              <a:gd name="connsiteX3" fmla="*/ 12178164 w 12192000"/>
              <a:gd name="connsiteY3" fmla="*/ 3138496 h 4473619"/>
              <a:gd name="connsiteX4" fmla="*/ 12192000 w 12192000"/>
              <a:gd name="connsiteY4" fmla="*/ 3130067 h 4473619"/>
              <a:gd name="connsiteX5" fmla="*/ 12192000 w 12192000"/>
              <a:gd name="connsiteY5" fmla="*/ 4473619 h 4473619"/>
              <a:gd name="connsiteX6" fmla="*/ 0 w 12192000"/>
              <a:gd name="connsiteY6" fmla="*/ 4473619 h 4473619"/>
              <a:gd name="connsiteX7" fmla="*/ 6188598 w 12192000"/>
              <a:gd name="connsiteY7" fmla="*/ 0 h 4473619"/>
              <a:gd name="connsiteX8" fmla="*/ 12178164 w 12192000"/>
              <a:gd name="connsiteY8" fmla="*/ 1112309 h 4473619"/>
              <a:gd name="connsiteX9" fmla="*/ 12192000 w 12192000"/>
              <a:gd name="connsiteY9" fmla="*/ 1120738 h 4473619"/>
              <a:gd name="connsiteX10" fmla="*/ 12192000 w 12192000"/>
              <a:gd name="connsiteY10" fmla="*/ 3130066 h 4473619"/>
              <a:gd name="connsiteX11" fmla="*/ 12178164 w 12192000"/>
              <a:gd name="connsiteY11" fmla="*/ 3138495 h 4473619"/>
              <a:gd name="connsiteX12" fmla="*/ 6188598 w 12192000"/>
              <a:gd name="connsiteY12" fmla="*/ 4250804 h 4473619"/>
              <a:gd name="connsiteX13" fmla="*/ 48605 w 12192000"/>
              <a:gd name="connsiteY13" fmla="*/ 3046852 h 4473619"/>
              <a:gd name="connsiteX14" fmla="*/ 0 w 12192000"/>
              <a:gd name="connsiteY14" fmla="*/ 3013306 h 4473619"/>
              <a:gd name="connsiteX15" fmla="*/ 0 w 12192000"/>
              <a:gd name="connsiteY15" fmla="*/ 1237498 h 4473619"/>
              <a:gd name="connsiteX16" fmla="*/ 48605 w 12192000"/>
              <a:gd name="connsiteY16" fmla="*/ 1203952 h 4473619"/>
              <a:gd name="connsiteX17" fmla="*/ 6188598 w 12192000"/>
              <a:gd name="connsiteY17" fmla="*/ 0 h 447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4473619">
                <a:moveTo>
                  <a:pt x="0" y="3013307"/>
                </a:moveTo>
                <a:lnTo>
                  <a:pt x="48605" y="3046853"/>
                </a:lnTo>
                <a:cubicBezTo>
                  <a:pt x="1148698" y="3759220"/>
                  <a:pt x="3484661" y="4250805"/>
                  <a:pt x="6188598" y="4250805"/>
                </a:cubicBezTo>
                <a:cubicBezTo>
                  <a:pt x="8774972" y="4250805"/>
                  <a:pt x="11024675" y="3801037"/>
                  <a:pt x="12178164" y="3138496"/>
                </a:cubicBezTo>
                <a:lnTo>
                  <a:pt x="12192000" y="3130067"/>
                </a:lnTo>
                <a:lnTo>
                  <a:pt x="12192000" y="4473619"/>
                </a:lnTo>
                <a:lnTo>
                  <a:pt x="0" y="4473619"/>
                </a:lnTo>
                <a:close/>
                <a:moveTo>
                  <a:pt x="6188598" y="0"/>
                </a:moveTo>
                <a:cubicBezTo>
                  <a:pt x="8774972" y="0"/>
                  <a:pt x="11024675" y="449768"/>
                  <a:pt x="12178164" y="1112309"/>
                </a:cubicBezTo>
                <a:lnTo>
                  <a:pt x="12192000" y="1120738"/>
                </a:lnTo>
                <a:lnTo>
                  <a:pt x="12192000" y="3130066"/>
                </a:lnTo>
                <a:lnTo>
                  <a:pt x="12178164" y="3138495"/>
                </a:lnTo>
                <a:cubicBezTo>
                  <a:pt x="11024675" y="3801036"/>
                  <a:pt x="8774972" y="4250804"/>
                  <a:pt x="6188598" y="4250804"/>
                </a:cubicBezTo>
                <a:cubicBezTo>
                  <a:pt x="3484661" y="4250804"/>
                  <a:pt x="1148698" y="3759219"/>
                  <a:pt x="48605" y="3046852"/>
                </a:cubicBezTo>
                <a:lnTo>
                  <a:pt x="0" y="3013306"/>
                </a:lnTo>
                <a:lnTo>
                  <a:pt x="0" y="1237498"/>
                </a:lnTo>
                <a:lnTo>
                  <a:pt x="48605" y="1203952"/>
                </a:lnTo>
                <a:cubicBezTo>
                  <a:pt x="1148698" y="491585"/>
                  <a:pt x="3484661" y="0"/>
                  <a:pt x="6188598" y="0"/>
                </a:cubicBezTo>
                <a:close/>
              </a:path>
            </a:pathLst>
          </a:custGeom>
          <a:blipFill dpi="0" rotWithShape="1">
            <a:blip r:embed="rId2" cstate="email">
              <a:alphaModFix amt="60000"/>
              <a:extLst>
                <a:ext uri="{28A0092B-C50C-407E-A947-70E740481C1C}">
                  <a14:useLocalDpi xmlns:a14="http://schemas.microsoft.com/office/drawing/2010/main"/>
                </a:ext>
              </a:extLst>
            </a:blip>
            <a:srcRect/>
            <a:stretch>
              <a:fillRect l="1471" t="1237" r="12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形状 7">
            <a:extLst>
              <a:ext uri="{FF2B5EF4-FFF2-40B4-BE49-F238E27FC236}">
                <a16:creationId xmlns:a16="http://schemas.microsoft.com/office/drawing/2014/main" id="{DB3BA4A1-7B1E-4846-956E-170EA2A9280C}"/>
              </a:ext>
            </a:extLst>
          </p:cNvPr>
          <p:cNvSpPr/>
          <p:nvPr userDrawn="1"/>
        </p:nvSpPr>
        <p:spPr>
          <a:xfrm>
            <a:off x="-179166" y="2325803"/>
            <a:ext cx="12550332" cy="4532197"/>
          </a:xfrm>
          <a:custGeom>
            <a:avLst/>
            <a:gdLst>
              <a:gd name="connsiteX0" fmla="*/ 0 w 12192000"/>
              <a:gd name="connsiteY0" fmla="*/ 3013307 h 4473619"/>
              <a:gd name="connsiteX1" fmla="*/ 48605 w 12192000"/>
              <a:gd name="connsiteY1" fmla="*/ 3046853 h 4473619"/>
              <a:gd name="connsiteX2" fmla="*/ 6188598 w 12192000"/>
              <a:gd name="connsiteY2" fmla="*/ 4250805 h 4473619"/>
              <a:gd name="connsiteX3" fmla="*/ 12178164 w 12192000"/>
              <a:gd name="connsiteY3" fmla="*/ 3138496 h 4473619"/>
              <a:gd name="connsiteX4" fmla="*/ 12192000 w 12192000"/>
              <a:gd name="connsiteY4" fmla="*/ 3130067 h 4473619"/>
              <a:gd name="connsiteX5" fmla="*/ 12192000 w 12192000"/>
              <a:gd name="connsiteY5" fmla="*/ 4473619 h 4473619"/>
              <a:gd name="connsiteX6" fmla="*/ 0 w 12192000"/>
              <a:gd name="connsiteY6" fmla="*/ 4473619 h 4473619"/>
              <a:gd name="connsiteX7" fmla="*/ 6188598 w 12192000"/>
              <a:gd name="connsiteY7" fmla="*/ 0 h 4473619"/>
              <a:gd name="connsiteX8" fmla="*/ 12178164 w 12192000"/>
              <a:gd name="connsiteY8" fmla="*/ 1112309 h 4473619"/>
              <a:gd name="connsiteX9" fmla="*/ 12192000 w 12192000"/>
              <a:gd name="connsiteY9" fmla="*/ 1120738 h 4473619"/>
              <a:gd name="connsiteX10" fmla="*/ 12192000 w 12192000"/>
              <a:gd name="connsiteY10" fmla="*/ 3130066 h 4473619"/>
              <a:gd name="connsiteX11" fmla="*/ 12178164 w 12192000"/>
              <a:gd name="connsiteY11" fmla="*/ 3138495 h 4473619"/>
              <a:gd name="connsiteX12" fmla="*/ 6188598 w 12192000"/>
              <a:gd name="connsiteY12" fmla="*/ 4250804 h 4473619"/>
              <a:gd name="connsiteX13" fmla="*/ 48605 w 12192000"/>
              <a:gd name="connsiteY13" fmla="*/ 3046852 h 4473619"/>
              <a:gd name="connsiteX14" fmla="*/ 0 w 12192000"/>
              <a:gd name="connsiteY14" fmla="*/ 3013306 h 4473619"/>
              <a:gd name="connsiteX15" fmla="*/ 0 w 12192000"/>
              <a:gd name="connsiteY15" fmla="*/ 1237498 h 4473619"/>
              <a:gd name="connsiteX16" fmla="*/ 48605 w 12192000"/>
              <a:gd name="connsiteY16" fmla="*/ 1203952 h 4473619"/>
              <a:gd name="connsiteX17" fmla="*/ 6188598 w 12192000"/>
              <a:gd name="connsiteY17" fmla="*/ 0 h 447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4473619">
                <a:moveTo>
                  <a:pt x="0" y="3013307"/>
                </a:moveTo>
                <a:lnTo>
                  <a:pt x="48605" y="3046853"/>
                </a:lnTo>
                <a:cubicBezTo>
                  <a:pt x="1148698" y="3759220"/>
                  <a:pt x="3484661" y="4250805"/>
                  <a:pt x="6188598" y="4250805"/>
                </a:cubicBezTo>
                <a:cubicBezTo>
                  <a:pt x="8774972" y="4250805"/>
                  <a:pt x="11024675" y="3801037"/>
                  <a:pt x="12178164" y="3138496"/>
                </a:cubicBezTo>
                <a:lnTo>
                  <a:pt x="12192000" y="3130067"/>
                </a:lnTo>
                <a:lnTo>
                  <a:pt x="12192000" y="4473619"/>
                </a:lnTo>
                <a:lnTo>
                  <a:pt x="0" y="4473619"/>
                </a:lnTo>
                <a:close/>
                <a:moveTo>
                  <a:pt x="6188598" y="0"/>
                </a:moveTo>
                <a:cubicBezTo>
                  <a:pt x="8774972" y="0"/>
                  <a:pt x="11024675" y="449768"/>
                  <a:pt x="12178164" y="1112309"/>
                </a:cubicBezTo>
                <a:lnTo>
                  <a:pt x="12192000" y="1120738"/>
                </a:lnTo>
                <a:lnTo>
                  <a:pt x="12192000" y="3130066"/>
                </a:lnTo>
                <a:lnTo>
                  <a:pt x="12178164" y="3138495"/>
                </a:lnTo>
                <a:cubicBezTo>
                  <a:pt x="11024675" y="3801036"/>
                  <a:pt x="8774972" y="4250804"/>
                  <a:pt x="6188598" y="4250804"/>
                </a:cubicBezTo>
                <a:cubicBezTo>
                  <a:pt x="3484661" y="4250804"/>
                  <a:pt x="1148698" y="3759219"/>
                  <a:pt x="48605" y="3046852"/>
                </a:cubicBezTo>
                <a:lnTo>
                  <a:pt x="0" y="3013306"/>
                </a:lnTo>
                <a:lnTo>
                  <a:pt x="0" y="1237498"/>
                </a:lnTo>
                <a:lnTo>
                  <a:pt x="48605" y="1203952"/>
                </a:lnTo>
                <a:cubicBezTo>
                  <a:pt x="1148698" y="491585"/>
                  <a:pt x="3484661" y="0"/>
                  <a:pt x="6188598" y="0"/>
                </a:cubicBezTo>
                <a:close/>
              </a:path>
            </a:pathLst>
          </a:custGeom>
          <a:blipFill dpi="0" rotWithShape="1">
            <a:blip r:embed="rId3" cstate="email">
              <a:alphaModFix amt="16000"/>
              <a:extLst>
                <a:ext uri="{28A0092B-C50C-407E-A947-70E740481C1C}">
                  <a14:useLocalDpi xmlns:a14="http://schemas.microsoft.com/office/drawing/2010/main"/>
                </a:ext>
              </a:extLst>
            </a:blip>
            <a:srcRect/>
            <a:stretch>
              <a:fillRect l="1471" t="1237" r="12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grpSp>
        <p:nvGrpSpPr>
          <p:cNvPr id="29" name="组合 28">
            <a:extLst>
              <a:ext uri="{FF2B5EF4-FFF2-40B4-BE49-F238E27FC236}">
                <a16:creationId xmlns:a16="http://schemas.microsoft.com/office/drawing/2014/main" id="{5E2E8BCC-E88D-4224-B96D-A4B51E7EA484}"/>
              </a:ext>
            </a:extLst>
          </p:cNvPr>
          <p:cNvGrpSpPr/>
          <p:nvPr userDrawn="1"/>
        </p:nvGrpSpPr>
        <p:grpSpPr>
          <a:xfrm rot="16200000">
            <a:off x="2728627" y="5907819"/>
            <a:ext cx="265333" cy="153152"/>
            <a:chOff x="2625818" y="-498462"/>
            <a:chExt cx="181699" cy="153152"/>
          </a:xfrm>
        </p:grpSpPr>
        <p:cxnSp>
          <p:nvCxnSpPr>
            <p:cNvPr id="30" name="直接连接符 29">
              <a:extLst>
                <a:ext uri="{FF2B5EF4-FFF2-40B4-BE49-F238E27FC236}">
                  <a16:creationId xmlns:a16="http://schemas.microsoft.com/office/drawing/2014/main" id="{76090D62-191E-4576-9204-E31DC73D4B2A}"/>
                </a:ext>
              </a:extLst>
            </p:cNvPr>
            <p:cNvCxnSpPr>
              <a:cxnSpLocks/>
            </p:cNvCxnSpPr>
            <p:nvPr/>
          </p:nvCxnSpPr>
          <p:spPr>
            <a:xfrm rot="5400000" flipV="1">
              <a:off x="2716668" y="-589312"/>
              <a:ext cx="0" cy="181699"/>
            </a:xfrm>
            <a:prstGeom prst="line">
              <a:avLst/>
            </a:prstGeom>
            <a:ln w="28575" cap="rnd">
              <a:solidFill>
                <a:schemeClr val="accent4">
                  <a:alpha val="8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FB8AEB29-1545-4AFD-805B-BAB42A0DC4A6}"/>
                </a:ext>
              </a:extLst>
            </p:cNvPr>
            <p:cNvCxnSpPr>
              <a:cxnSpLocks/>
            </p:cNvCxnSpPr>
            <p:nvPr/>
          </p:nvCxnSpPr>
          <p:spPr>
            <a:xfrm rot="5400000" flipV="1">
              <a:off x="2716668" y="-480245"/>
              <a:ext cx="0" cy="116723"/>
            </a:xfrm>
            <a:prstGeom prst="line">
              <a:avLst/>
            </a:prstGeom>
            <a:ln w="28575" cap="rnd">
              <a:solidFill>
                <a:schemeClr val="accent3">
                  <a:alpha val="8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F52AD77B-8346-4958-9C76-1B86699A56A0}"/>
                </a:ext>
              </a:extLst>
            </p:cNvPr>
            <p:cNvCxnSpPr>
              <a:cxnSpLocks/>
            </p:cNvCxnSpPr>
            <p:nvPr/>
          </p:nvCxnSpPr>
          <p:spPr>
            <a:xfrm>
              <a:off x="2677752" y="-345310"/>
              <a:ext cx="77833" cy="0"/>
            </a:xfrm>
            <a:prstGeom prst="line">
              <a:avLst/>
            </a:prstGeom>
            <a:ln w="28575" cap="rnd">
              <a:solidFill>
                <a:schemeClr val="accent4">
                  <a:lumMod val="60000"/>
                  <a:lumOff val="40000"/>
                  <a:alpha val="80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0813FE2F-1586-4AF0-B50B-5AE6516D6274}"/>
              </a:ext>
            </a:extLst>
          </p:cNvPr>
          <p:cNvGrpSpPr/>
          <p:nvPr userDrawn="1"/>
        </p:nvGrpSpPr>
        <p:grpSpPr>
          <a:xfrm rot="5400000" flipH="1">
            <a:off x="9195165" y="5907819"/>
            <a:ext cx="265333" cy="153152"/>
            <a:chOff x="2625818" y="-498462"/>
            <a:chExt cx="181699" cy="153152"/>
          </a:xfrm>
        </p:grpSpPr>
        <p:cxnSp>
          <p:nvCxnSpPr>
            <p:cNvPr id="34" name="直接连接符 33">
              <a:extLst>
                <a:ext uri="{FF2B5EF4-FFF2-40B4-BE49-F238E27FC236}">
                  <a16:creationId xmlns:a16="http://schemas.microsoft.com/office/drawing/2014/main" id="{78ED28A3-056E-4575-9AAB-1251BCB5ED40}"/>
                </a:ext>
              </a:extLst>
            </p:cNvPr>
            <p:cNvCxnSpPr>
              <a:cxnSpLocks/>
            </p:cNvCxnSpPr>
            <p:nvPr/>
          </p:nvCxnSpPr>
          <p:spPr>
            <a:xfrm rot="5400000" flipV="1">
              <a:off x="2716668" y="-589312"/>
              <a:ext cx="0" cy="181699"/>
            </a:xfrm>
            <a:prstGeom prst="line">
              <a:avLst/>
            </a:prstGeom>
            <a:ln w="28575" cap="rnd">
              <a:solidFill>
                <a:schemeClr val="accent4">
                  <a:alpha val="8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844501B-F8BD-46EA-AA25-95BD06C05A36}"/>
                </a:ext>
              </a:extLst>
            </p:cNvPr>
            <p:cNvCxnSpPr>
              <a:cxnSpLocks/>
            </p:cNvCxnSpPr>
            <p:nvPr/>
          </p:nvCxnSpPr>
          <p:spPr>
            <a:xfrm rot="5400000" flipV="1">
              <a:off x="2716668" y="-480245"/>
              <a:ext cx="0" cy="116723"/>
            </a:xfrm>
            <a:prstGeom prst="line">
              <a:avLst/>
            </a:prstGeom>
            <a:ln w="28575" cap="rnd">
              <a:solidFill>
                <a:schemeClr val="accent3">
                  <a:alpha val="8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4B75E981-16D9-46D7-ACA4-78DB2AEDF655}"/>
                </a:ext>
              </a:extLst>
            </p:cNvPr>
            <p:cNvCxnSpPr>
              <a:cxnSpLocks/>
            </p:cNvCxnSpPr>
            <p:nvPr/>
          </p:nvCxnSpPr>
          <p:spPr>
            <a:xfrm>
              <a:off x="2677752" y="-345310"/>
              <a:ext cx="77833" cy="0"/>
            </a:xfrm>
            <a:prstGeom prst="line">
              <a:avLst/>
            </a:prstGeom>
            <a:ln w="28575" cap="rnd">
              <a:solidFill>
                <a:schemeClr val="accent4">
                  <a:lumMod val="60000"/>
                  <a:lumOff val="40000"/>
                  <a:alpha val="80000"/>
                </a:schemeClr>
              </a:solidFill>
            </a:ln>
          </p:spPr>
          <p:style>
            <a:lnRef idx="1">
              <a:schemeClr val="accent1"/>
            </a:lnRef>
            <a:fillRef idx="0">
              <a:schemeClr val="accent1"/>
            </a:fillRef>
            <a:effectRef idx="0">
              <a:schemeClr val="accent1"/>
            </a:effectRef>
            <a:fontRef idx="minor">
              <a:schemeClr val="tx1"/>
            </a:fontRef>
          </p:style>
        </p:cxnSp>
      </p:grpSp>
      <p:sp>
        <p:nvSpPr>
          <p:cNvPr id="39" name="图片占位符 12">
            <a:extLst>
              <a:ext uri="{FF2B5EF4-FFF2-40B4-BE49-F238E27FC236}">
                <a16:creationId xmlns:a16="http://schemas.microsoft.com/office/drawing/2014/main" id="{B237FFC6-0EA1-4A2F-8681-F0B36FEC8D3C}"/>
              </a:ext>
            </a:extLst>
          </p:cNvPr>
          <p:cNvSpPr>
            <a:spLocks noGrp="1"/>
          </p:cNvSpPr>
          <p:nvPr>
            <p:ph type="pic" sz="quarter" idx="12"/>
          </p:nvPr>
        </p:nvSpPr>
        <p:spPr>
          <a:xfrm>
            <a:off x="126" y="-5114"/>
            <a:ext cx="12191748" cy="3616817"/>
          </a:xfrm>
        </p:spPr>
      </p:sp>
      <p:sp>
        <p:nvSpPr>
          <p:cNvPr id="40" name="任意多边形: 形状 39">
            <a:extLst>
              <a:ext uri="{FF2B5EF4-FFF2-40B4-BE49-F238E27FC236}">
                <a16:creationId xmlns:a16="http://schemas.microsoft.com/office/drawing/2014/main" id="{3542FC60-0819-4B48-A634-D55029556CC4}"/>
              </a:ext>
            </a:extLst>
          </p:cNvPr>
          <p:cNvSpPr/>
          <p:nvPr userDrawn="1"/>
        </p:nvSpPr>
        <p:spPr>
          <a:xfrm>
            <a:off x="0" y="-10810"/>
            <a:ext cx="12192000" cy="3621880"/>
          </a:xfrm>
          <a:custGeom>
            <a:avLst/>
            <a:gdLst>
              <a:gd name="connsiteX0" fmla="*/ 0 w 12192000"/>
              <a:gd name="connsiteY0" fmla="*/ 0 h 3621880"/>
              <a:gd name="connsiteX1" fmla="*/ 12192000 w 12192000"/>
              <a:gd name="connsiteY1" fmla="*/ 0 h 3621880"/>
              <a:gd name="connsiteX2" fmla="*/ 12192000 w 12192000"/>
              <a:gd name="connsiteY2" fmla="*/ 3505120 h 3621880"/>
              <a:gd name="connsiteX3" fmla="*/ 12178164 w 12192000"/>
              <a:gd name="connsiteY3" fmla="*/ 3496691 h 3621880"/>
              <a:gd name="connsiteX4" fmla="*/ 6188598 w 12192000"/>
              <a:gd name="connsiteY4" fmla="*/ 2384382 h 3621880"/>
              <a:gd name="connsiteX5" fmla="*/ 48605 w 12192000"/>
              <a:gd name="connsiteY5" fmla="*/ 3588334 h 3621880"/>
              <a:gd name="connsiteX6" fmla="*/ 0 w 12192000"/>
              <a:gd name="connsiteY6" fmla="*/ 3621880 h 3621880"/>
              <a:gd name="connsiteX7" fmla="*/ 0 w 12192000"/>
              <a:gd name="connsiteY7" fmla="*/ 0 h 362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21880">
                <a:moveTo>
                  <a:pt x="0" y="0"/>
                </a:moveTo>
                <a:lnTo>
                  <a:pt x="12192000" y="0"/>
                </a:lnTo>
                <a:lnTo>
                  <a:pt x="12192000" y="3505120"/>
                </a:lnTo>
                <a:lnTo>
                  <a:pt x="12178164" y="3496691"/>
                </a:lnTo>
                <a:cubicBezTo>
                  <a:pt x="11024675" y="2834150"/>
                  <a:pt x="8774972" y="2384382"/>
                  <a:pt x="6188598" y="2384382"/>
                </a:cubicBezTo>
                <a:cubicBezTo>
                  <a:pt x="3484661" y="2384382"/>
                  <a:pt x="1148698" y="2875967"/>
                  <a:pt x="48605" y="3588334"/>
                </a:cubicBezTo>
                <a:lnTo>
                  <a:pt x="0" y="3621880"/>
                </a:lnTo>
                <a:lnTo>
                  <a:pt x="0" y="0"/>
                </a:lnTo>
                <a:close/>
              </a:path>
            </a:pathLst>
          </a:custGeom>
          <a:blipFill dpi="0" rotWithShape="1">
            <a:blip r:embed="rId4" cstate="email">
              <a:extLst>
                <a:ext uri="{28A0092B-C50C-407E-A947-70E740481C1C}">
                  <a14:useLocalDpi xmlns:a14="http://schemas.microsoft.com/office/drawing/2010/main"/>
                </a:ext>
              </a:extLst>
            </a:blip>
            <a:srcRect/>
            <a:tile tx="0" ty="0" sx="100000" sy="100000" flip="none" algn="tl"/>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1" name="任意多边形: 形状 40">
            <a:extLst>
              <a:ext uri="{FF2B5EF4-FFF2-40B4-BE49-F238E27FC236}">
                <a16:creationId xmlns:a16="http://schemas.microsoft.com/office/drawing/2014/main" id="{31C75756-5E84-4CAC-AE1D-7831BC42EF58}"/>
              </a:ext>
            </a:extLst>
          </p:cNvPr>
          <p:cNvSpPr/>
          <p:nvPr userDrawn="1"/>
        </p:nvSpPr>
        <p:spPr>
          <a:xfrm>
            <a:off x="0" y="-10810"/>
            <a:ext cx="12192000" cy="3621880"/>
          </a:xfrm>
          <a:custGeom>
            <a:avLst/>
            <a:gdLst>
              <a:gd name="connsiteX0" fmla="*/ 0 w 12192000"/>
              <a:gd name="connsiteY0" fmla="*/ 0 h 3621880"/>
              <a:gd name="connsiteX1" fmla="*/ 12192000 w 12192000"/>
              <a:gd name="connsiteY1" fmla="*/ 0 h 3621880"/>
              <a:gd name="connsiteX2" fmla="*/ 12192000 w 12192000"/>
              <a:gd name="connsiteY2" fmla="*/ 3505120 h 3621880"/>
              <a:gd name="connsiteX3" fmla="*/ 12178164 w 12192000"/>
              <a:gd name="connsiteY3" fmla="*/ 3496691 h 3621880"/>
              <a:gd name="connsiteX4" fmla="*/ 6188598 w 12192000"/>
              <a:gd name="connsiteY4" fmla="*/ 2384382 h 3621880"/>
              <a:gd name="connsiteX5" fmla="*/ 48605 w 12192000"/>
              <a:gd name="connsiteY5" fmla="*/ 3588334 h 3621880"/>
              <a:gd name="connsiteX6" fmla="*/ 0 w 12192000"/>
              <a:gd name="connsiteY6" fmla="*/ 3621880 h 3621880"/>
              <a:gd name="connsiteX7" fmla="*/ 0 w 12192000"/>
              <a:gd name="connsiteY7" fmla="*/ 0 h 362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21880">
                <a:moveTo>
                  <a:pt x="0" y="0"/>
                </a:moveTo>
                <a:lnTo>
                  <a:pt x="12192000" y="0"/>
                </a:lnTo>
                <a:lnTo>
                  <a:pt x="12192000" y="3505120"/>
                </a:lnTo>
                <a:lnTo>
                  <a:pt x="12178164" y="3496691"/>
                </a:lnTo>
                <a:cubicBezTo>
                  <a:pt x="11024675" y="2834150"/>
                  <a:pt x="8774972" y="2384382"/>
                  <a:pt x="6188598" y="2384382"/>
                </a:cubicBezTo>
                <a:cubicBezTo>
                  <a:pt x="3484661" y="2384382"/>
                  <a:pt x="1148698" y="2875967"/>
                  <a:pt x="48605" y="3588334"/>
                </a:cubicBezTo>
                <a:lnTo>
                  <a:pt x="0" y="3621880"/>
                </a:lnTo>
                <a:lnTo>
                  <a:pt x="0" y="0"/>
                </a:lnTo>
                <a:close/>
              </a:path>
            </a:pathLst>
          </a:custGeom>
          <a:solidFill>
            <a:schemeClr val="accent1">
              <a:alpha val="90000"/>
            </a:schemeClr>
          </a:solidFill>
          <a:ln>
            <a:noFill/>
          </a:ln>
          <a:effectLst>
            <a:outerShdw blurRad="190500" dist="38100" dir="5400000" algn="t" rotWithShape="0">
              <a:prstClr val="black">
                <a:alpha val="1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2" name="任意多边形: 形状 41">
            <a:extLst>
              <a:ext uri="{FF2B5EF4-FFF2-40B4-BE49-F238E27FC236}">
                <a16:creationId xmlns:a16="http://schemas.microsoft.com/office/drawing/2014/main" id="{5993A538-062E-4486-B9C3-C58AD62FD298}"/>
              </a:ext>
            </a:extLst>
          </p:cNvPr>
          <p:cNvSpPr/>
          <p:nvPr userDrawn="1"/>
        </p:nvSpPr>
        <p:spPr>
          <a:xfrm>
            <a:off x="-37376" y="-10810"/>
            <a:ext cx="12266752" cy="3621880"/>
          </a:xfrm>
          <a:custGeom>
            <a:avLst/>
            <a:gdLst>
              <a:gd name="connsiteX0" fmla="*/ 0 w 12192000"/>
              <a:gd name="connsiteY0" fmla="*/ 0 h 3621880"/>
              <a:gd name="connsiteX1" fmla="*/ 12192000 w 12192000"/>
              <a:gd name="connsiteY1" fmla="*/ 0 h 3621880"/>
              <a:gd name="connsiteX2" fmla="*/ 12192000 w 12192000"/>
              <a:gd name="connsiteY2" fmla="*/ 3505120 h 3621880"/>
              <a:gd name="connsiteX3" fmla="*/ 12178164 w 12192000"/>
              <a:gd name="connsiteY3" fmla="*/ 3496691 h 3621880"/>
              <a:gd name="connsiteX4" fmla="*/ 6188598 w 12192000"/>
              <a:gd name="connsiteY4" fmla="*/ 2384382 h 3621880"/>
              <a:gd name="connsiteX5" fmla="*/ 48605 w 12192000"/>
              <a:gd name="connsiteY5" fmla="*/ 3588334 h 3621880"/>
              <a:gd name="connsiteX6" fmla="*/ 0 w 12192000"/>
              <a:gd name="connsiteY6" fmla="*/ 3621880 h 3621880"/>
              <a:gd name="connsiteX7" fmla="*/ 0 w 12192000"/>
              <a:gd name="connsiteY7" fmla="*/ 0 h 362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21880">
                <a:moveTo>
                  <a:pt x="0" y="0"/>
                </a:moveTo>
                <a:lnTo>
                  <a:pt x="12192000" y="0"/>
                </a:lnTo>
                <a:lnTo>
                  <a:pt x="12192000" y="3505120"/>
                </a:lnTo>
                <a:lnTo>
                  <a:pt x="12178164" y="3496691"/>
                </a:lnTo>
                <a:cubicBezTo>
                  <a:pt x="11024675" y="2834150"/>
                  <a:pt x="8774972" y="2384382"/>
                  <a:pt x="6188598" y="2384382"/>
                </a:cubicBezTo>
                <a:cubicBezTo>
                  <a:pt x="3484661" y="2384382"/>
                  <a:pt x="1148698" y="2875967"/>
                  <a:pt x="48605" y="3588334"/>
                </a:cubicBezTo>
                <a:lnTo>
                  <a:pt x="0" y="3621880"/>
                </a:lnTo>
                <a:lnTo>
                  <a:pt x="0" y="0"/>
                </a:lnTo>
                <a:close/>
              </a:path>
            </a:pathLst>
          </a:custGeom>
          <a:blipFill dpi="0" rotWithShape="1">
            <a:blip r:embed="rId5" cstate="email">
              <a:alphaModFix amt="50000"/>
              <a:duotone>
                <a:schemeClr val="accent1">
                  <a:shade val="45000"/>
                  <a:satMod val="135000"/>
                </a:schemeClr>
                <a:prstClr val="white"/>
              </a:duotone>
              <a:extLst>
                <a:ext uri="{BEBA8EAE-BF5A-486C-A8C5-ECC9F3942E4B}">
                  <a14:imgProps xmlns:a14="http://schemas.microsoft.com/office/drawing/2010/main">
                    <a14:imgLayer r:embed="rId6">
                      <a14:imgEffect>
                        <a14:artisticFilmGrain grainSize="50"/>
                      </a14:imgEffect>
                    </a14:imgLayer>
                  </a14:imgProps>
                </a:ext>
                <a:ext uri="{28A0092B-C50C-407E-A947-70E740481C1C}">
                  <a14:useLocalDpi xmlns:a14="http://schemas.microsoft.com/office/drawing/2010/main"/>
                </a:ext>
              </a:extLst>
            </a:blip>
            <a:srcRect/>
            <a:stretch>
              <a:fillRect r="586"/>
            </a:stretch>
          </a:bli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9" name="矩形 8">
            <a:extLst>
              <a:ext uri="{FF2B5EF4-FFF2-40B4-BE49-F238E27FC236}">
                <a16:creationId xmlns:a16="http://schemas.microsoft.com/office/drawing/2014/main" id="{1F4F0167-6D28-4517-8FCB-85EB983AF440}"/>
              </a:ext>
            </a:extLst>
          </p:cNvPr>
          <p:cNvSpPr/>
          <p:nvPr userDrawn="1"/>
        </p:nvSpPr>
        <p:spPr>
          <a:xfrm>
            <a:off x="3135812" y="28372"/>
            <a:ext cx="5920377" cy="5920377"/>
          </a:xfrm>
          <a:prstGeom prst="rect">
            <a:avLst/>
          </a:prstGeom>
          <a:blipFill dpi="0" rotWithShape="1">
            <a:blip r:embed="rId7" cstate="email">
              <a:alphaModFix amt="20000"/>
              <a:lum bright="70000" contrast="-70000"/>
              <a:extLst>
                <a:ext uri="{BEBA8EAE-BF5A-486C-A8C5-ECC9F3942E4B}">
                  <a14:imgProps xmlns:a14="http://schemas.microsoft.com/office/drawing/2010/main">
                    <a14:imgLayer r:embed="rId8">
                      <a14:imgEffect>
                        <a14:backgroundRemoval t="0" b="100000" l="0" r="100000">
                          <a14:foregroundMark x1="27236" y1="26694" x2="27236" y2="26694"/>
                          <a14:foregroundMark x1="26728" y1="18402" x2="26728" y2="18402"/>
                          <a14:foregroundMark x1="40142" y1="10819" x2="40142" y2="10819"/>
                          <a14:foregroundMark x1="58232" y1="12032" x2="58232" y2="12032"/>
                          <a14:foregroundMark x1="75203" y1="19616" x2="75203" y2="19616"/>
                          <a14:foregroundMark x1="85467" y1="31244" x2="85467" y2="31244"/>
                          <a14:foregroundMark x1="89228" y1="44287" x2="89228" y2="44287"/>
                          <a14:foregroundMark x1="89228" y1="51365" x2="89228" y2="51365"/>
                          <a14:foregroundMark x1="90142" y1="54095" x2="80793" y2="76036"/>
                          <a14:foregroundMark x1="79573" y1="79373" x2="51524" y2="92417"/>
                          <a14:foregroundMark x1="46545" y1="92113" x2="17073" y2="71385"/>
                          <a14:foregroundMark x1="14126" y1="67139" x2="10264" y2="44590"/>
                          <a14:foregroundMark x1="13516" y1="34277" x2="13516" y2="34277"/>
                          <a14:foregroundMark x1="13821" y1="28817" x2="13821" y2="28817"/>
                          <a14:foregroundMark x1="14431" y1="15976" x2="14431" y2="15976"/>
                          <a14:foregroundMark x1="18191" y1="14459" x2="20224" y2="11729"/>
                          <a14:foregroundMark x1="21138" y1="10212" x2="48069" y2="101"/>
                          <a14:foregroundMark x1="56199" y1="1011" x2="77541" y2="9302"/>
                          <a14:foregroundMark x1="85163" y1="17189" x2="85163" y2="17189"/>
                          <a14:foregroundMark x1="91260" y1="25379" x2="91260" y2="25379"/>
                          <a14:foregroundMark x1="95122" y1="32154" x2="95122" y2="32154"/>
                          <a14:foregroundMark x1="97154" y1="37310" x2="97154" y2="37310"/>
                          <a14:foregroundMark x1="97967" y1="57735" x2="97967" y2="57735"/>
                          <a14:foregroundMark x1="97154" y1="61678" x2="97154" y2="61678"/>
                          <a14:foregroundMark x1="4472" y1="28817" x2="4472" y2="28817"/>
                          <a14:foregroundMark x1="10061" y1="22952" x2="10061" y2="22952"/>
                          <a14:foregroundMark x1="407" y1="59858" x2="407" y2="59858"/>
                          <a14:foregroundMark x1="4167" y1="68352" x2="4472" y2="69262"/>
                          <a14:foregroundMark x1="9146" y1="78766" x2="9146" y2="78766"/>
                          <a14:foregroundMark x1="19919" y1="89080" x2="19919" y2="89080"/>
                          <a14:foregroundMark x1="30793" y1="95450" x2="30793" y2="95450"/>
                          <a14:foregroundMark x1="57927" y1="97978" x2="57927" y2="97978"/>
                          <a14:foregroundMark x1="69614" y1="95147" x2="69614" y2="95147"/>
                          <a14:foregroundMark x1="80488" y1="86957" x2="80488" y2="86957"/>
                          <a14:foregroundMark x1="90752" y1="77250" x2="90752" y2="77250"/>
                          <a14:foregroundMark x1="95427" y1="69565" x2="95427" y2="69565"/>
                          <a14:foregroundMark x1="96850" y1="66835" x2="96850" y2="66835"/>
                          <a14:backgroundMark x1="56199" y1="47624" x2="56199" y2="47624"/>
                          <a14:backgroundMark x1="64634" y1="42770" x2="64634" y2="42770"/>
                          <a14:backgroundMark x1="64431" y1="52578" x2="64431" y2="52578"/>
                          <a14:backgroundMark x1="64939" y1="58645" x2="64634" y2="60768"/>
                          <a14:backgroundMark x1="64431" y1="62892" x2="64431" y2="62892"/>
                          <a14:backgroundMark x1="63821" y1="65015" x2="63821" y2="65015"/>
                          <a14:backgroundMark x1="64431" y1="43984" x2="64431" y2="43984"/>
                          <a14:backgroundMark x1="62297" y1="33064" x2="62297" y2="33064"/>
                        </a14:backgroundRemoval>
                      </a14:imgEffect>
                    </a14:imgLayer>
                  </a14:imgProps>
                </a:ext>
                <a:ext uri="{28A0092B-C50C-407E-A947-70E740481C1C}">
                  <a14:useLocalDpi xmlns:a14="http://schemas.microsoft.com/office/drawing/2010/main"/>
                </a:ext>
              </a:extLst>
            </a:blip>
            <a:srcRect/>
            <a:stretch>
              <a:fillRect t="3136" r="1219" b="20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A27C98B6-F6C5-4E8A-A25A-6527D035CC6B}"/>
              </a:ext>
            </a:extLst>
          </p:cNvPr>
          <p:cNvGrpSpPr/>
          <p:nvPr userDrawn="1"/>
        </p:nvGrpSpPr>
        <p:grpSpPr>
          <a:xfrm>
            <a:off x="5131528" y="1640563"/>
            <a:ext cx="1928945" cy="1928945"/>
            <a:chOff x="6328883" y="1763343"/>
            <a:chExt cx="1928945" cy="1928945"/>
          </a:xfrm>
        </p:grpSpPr>
        <p:sp>
          <p:nvSpPr>
            <p:cNvPr id="12" name="椭圆 11">
              <a:extLst>
                <a:ext uri="{FF2B5EF4-FFF2-40B4-BE49-F238E27FC236}">
                  <a16:creationId xmlns:a16="http://schemas.microsoft.com/office/drawing/2014/main" id="{885F8F6A-D9E5-4BFA-BE75-57274C23F549}"/>
                </a:ext>
              </a:extLst>
            </p:cNvPr>
            <p:cNvSpPr/>
            <p:nvPr/>
          </p:nvSpPr>
          <p:spPr>
            <a:xfrm>
              <a:off x="6328883" y="1763343"/>
              <a:ext cx="1928945" cy="1928945"/>
            </a:xfrm>
            <a:prstGeom prst="ellipse">
              <a:avLst/>
            </a:prstGeom>
            <a:gradFill flip="none" rotWithShape="1">
              <a:gsLst>
                <a:gs pos="0">
                  <a:srgbClr val="CCD6D6">
                    <a:alpha val="50000"/>
                  </a:srgbClr>
                </a:gs>
                <a:gs pos="100000">
                  <a:schemeClr val="accent2">
                    <a:lumMod val="20000"/>
                    <a:lumOff val="80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a:extLst>
                <a:ext uri="{FF2B5EF4-FFF2-40B4-BE49-F238E27FC236}">
                  <a16:creationId xmlns:a16="http://schemas.microsoft.com/office/drawing/2014/main" id="{A33D2F7C-73E4-4187-AADE-040097C31C83}"/>
                </a:ext>
              </a:extLst>
            </p:cNvPr>
            <p:cNvSpPr/>
            <p:nvPr/>
          </p:nvSpPr>
          <p:spPr>
            <a:xfrm rot="16200000">
              <a:off x="6406184" y="1840645"/>
              <a:ext cx="1774342" cy="1774342"/>
            </a:xfrm>
            <a:prstGeom prst="ellipse">
              <a:avLst/>
            </a:prstGeom>
            <a:gradFill flip="none" rotWithShape="1">
              <a:gsLst>
                <a:gs pos="0">
                  <a:schemeClr val="accent1">
                    <a:alpha val="50000"/>
                  </a:schemeClr>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2C1BAFE0-811D-4F27-B609-D2E970AD692F}"/>
                </a:ext>
              </a:extLst>
            </p:cNvPr>
            <p:cNvSpPr/>
            <p:nvPr/>
          </p:nvSpPr>
          <p:spPr>
            <a:xfrm>
              <a:off x="6483337" y="1917797"/>
              <a:ext cx="1620037" cy="1620037"/>
            </a:xfrm>
            <a:prstGeom prst="ellipse">
              <a:avLst/>
            </a:prstGeom>
            <a:gradFill flip="none" rotWithShape="1">
              <a:gsLst>
                <a:gs pos="2000">
                  <a:schemeClr val="accent3">
                    <a:lumMod val="7500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3" name="弧形 22">
            <a:extLst>
              <a:ext uri="{FF2B5EF4-FFF2-40B4-BE49-F238E27FC236}">
                <a16:creationId xmlns:a16="http://schemas.microsoft.com/office/drawing/2014/main" id="{A91C39A7-2D89-46E7-AFF8-5B4050D5D307}"/>
              </a:ext>
            </a:extLst>
          </p:cNvPr>
          <p:cNvSpPr/>
          <p:nvPr userDrawn="1"/>
        </p:nvSpPr>
        <p:spPr>
          <a:xfrm>
            <a:off x="9330979" y="3842248"/>
            <a:ext cx="209261" cy="209261"/>
          </a:xfrm>
          <a:prstGeom prst="arc">
            <a:avLst>
              <a:gd name="adj1" fmla="val 11338521"/>
              <a:gd name="adj2" fmla="val 635359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818463D-714F-4BB0-8CFD-0CD554DB93C6}"/>
              </a:ext>
            </a:extLst>
          </p:cNvPr>
          <p:cNvSpPr>
            <a:spLocks noGrp="1"/>
          </p:cNvSpPr>
          <p:nvPr>
            <p:ph type="title" hasCustomPrompt="1"/>
          </p:nvPr>
        </p:nvSpPr>
        <p:spPr>
          <a:xfrm>
            <a:off x="2719867" y="3935404"/>
            <a:ext cx="6752267" cy="652810"/>
          </a:xfrm>
        </p:spPr>
        <p:txBody>
          <a:bodyPr lIns="0" tIns="0" rIns="0" bIns="0"/>
          <a:lstStyle>
            <a:lvl1pPr>
              <a:defRPr b="1">
                <a:solidFill>
                  <a:schemeClr val="accent4"/>
                </a:solidFill>
                <a:latin typeface="微软雅黑" panose="020B0503020204020204" pitchFamily="34" charset="-122"/>
                <a:ea typeface="微软雅黑" panose="020B0503020204020204" pitchFamily="34" charset="-122"/>
              </a:defRPr>
            </a:lvl1pPr>
          </a:lstStyle>
          <a:p>
            <a:pPr lvl="0"/>
            <a:r>
              <a:rPr lang="zh-CN" altLang="en-US" b="1" dirty="0"/>
              <a:t>上海师范大学汇报答辩模板</a:t>
            </a:r>
            <a:endParaRPr kumimoji="0" lang="zh-CN" altLang="en-US" sz="8800" b="1" i="0" u="none" strike="noStrike" kern="1200" cap="none" spc="100" normalizeH="0" baseline="0" noProof="0" dirty="0">
              <a:ln>
                <a:noFill/>
              </a:ln>
              <a:effectLst/>
              <a:uLnTx/>
              <a:uFillTx/>
              <a:latin typeface="方正大标宋简体" panose="02010601030101010101" pitchFamily="2" charset="-122"/>
              <a:ea typeface="方正大标宋简体" panose="02010601030101010101" pitchFamily="2" charset="-122"/>
            </a:endParaRPr>
          </a:p>
        </p:txBody>
      </p:sp>
      <p:sp>
        <p:nvSpPr>
          <p:cNvPr id="37" name="弧形 36">
            <a:extLst>
              <a:ext uri="{FF2B5EF4-FFF2-40B4-BE49-F238E27FC236}">
                <a16:creationId xmlns:a16="http://schemas.microsoft.com/office/drawing/2014/main" id="{F5971C6B-5540-4D44-BE96-C895A45C0389}"/>
              </a:ext>
            </a:extLst>
          </p:cNvPr>
          <p:cNvSpPr/>
          <p:nvPr userDrawn="1"/>
        </p:nvSpPr>
        <p:spPr>
          <a:xfrm>
            <a:off x="-925975" y="2648627"/>
            <a:ext cx="14352607" cy="5450476"/>
          </a:xfrm>
          <a:prstGeom prst="arc">
            <a:avLst>
              <a:gd name="adj1" fmla="val 11562219"/>
              <a:gd name="adj2" fmla="val 20729169"/>
            </a:avLst>
          </a:prstGeom>
          <a:ln w="53975">
            <a:solidFill>
              <a:schemeClr val="accent4"/>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文本占位符 9">
            <a:extLst>
              <a:ext uri="{FF2B5EF4-FFF2-40B4-BE49-F238E27FC236}">
                <a16:creationId xmlns:a16="http://schemas.microsoft.com/office/drawing/2014/main" id="{6B57F133-0FDA-48E0-B856-9C8224E6F41F}"/>
              </a:ext>
            </a:extLst>
          </p:cNvPr>
          <p:cNvSpPr>
            <a:spLocks noGrp="1"/>
          </p:cNvSpPr>
          <p:nvPr>
            <p:ph type="body" sz="quarter" idx="11" hasCustomPrompt="1"/>
          </p:nvPr>
        </p:nvSpPr>
        <p:spPr>
          <a:xfrm>
            <a:off x="515937" y="4656492"/>
            <a:ext cx="11160126" cy="338554"/>
          </a:xfrm>
          <a:prstGeom prst="rect">
            <a:avLst/>
          </a:prstGeom>
        </p:spPr>
        <p:txBody>
          <a:bodyPr vert="horz" wrap="square" lIns="0" tIns="45720" rIns="91440" bIns="45720" anchor="ctr" anchorCtr="0">
            <a:spAutoFit/>
          </a:bodyPr>
          <a:lstStyle>
            <a:lvl1pPr marL="0" indent="0" algn="ctr" defTabSz="914400" rtl="0" eaLnBrk="1" fontAlgn="auto" latinLnBrk="0" hangingPunct="1">
              <a:lnSpc>
                <a:spcPct val="100000"/>
              </a:lnSpc>
              <a:spcBef>
                <a:spcPts val="1000"/>
              </a:spcBef>
              <a:spcAft>
                <a:spcPts val="0"/>
              </a:spcAft>
              <a:buFont typeface="Arial" panose="020B0604020202020204" pitchFamily="34" charset="0"/>
              <a:buNone/>
              <a:defRPr sz="1600" spc="200">
                <a:solidFill>
                  <a:srgbClr val="595959"/>
                </a:solidFill>
                <a:latin typeface="Open Sans" panose="020B0606030504020204" pitchFamily="34" charset="0"/>
                <a:ea typeface="微软雅黑 Light" panose="020B0502040204020203" pitchFamily="34" charset="-122"/>
                <a:sym typeface="Arial" panose="020B0604020202020204" pitchFamily="34" charset="0"/>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Shanghai Normal University PowerPoint Template</a:t>
            </a:r>
            <a:endParaRPr lang="zh-CN" altLang="en-US" dirty="0"/>
          </a:p>
        </p:txBody>
      </p:sp>
      <p:grpSp>
        <p:nvGrpSpPr>
          <p:cNvPr id="24" name="组合 23">
            <a:extLst>
              <a:ext uri="{FF2B5EF4-FFF2-40B4-BE49-F238E27FC236}">
                <a16:creationId xmlns:a16="http://schemas.microsoft.com/office/drawing/2014/main" id="{072858AF-DD56-4B99-90A2-5C322B47C227}"/>
              </a:ext>
            </a:extLst>
          </p:cNvPr>
          <p:cNvGrpSpPr/>
          <p:nvPr userDrawn="1"/>
        </p:nvGrpSpPr>
        <p:grpSpPr>
          <a:xfrm>
            <a:off x="2704260" y="5219564"/>
            <a:ext cx="6783480" cy="99986"/>
            <a:chOff x="628656" y="974915"/>
            <a:chExt cx="11038056" cy="24702"/>
          </a:xfrm>
        </p:grpSpPr>
        <p:cxnSp>
          <p:nvCxnSpPr>
            <p:cNvPr id="25" name="直接连接符 24">
              <a:extLst>
                <a:ext uri="{FF2B5EF4-FFF2-40B4-BE49-F238E27FC236}">
                  <a16:creationId xmlns:a16="http://schemas.microsoft.com/office/drawing/2014/main" id="{C56B34DC-382D-4727-9E80-38882030B6EE}"/>
                </a:ext>
              </a:extLst>
            </p:cNvPr>
            <p:cNvCxnSpPr>
              <a:cxnSpLocks/>
            </p:cNvCxnSpPr>
            <p:nvPr/>
          </p:nvCxnSpPr>
          <p:spPr>
            <a:xfrm>
              <a:off x="628656" y="975360"/>
              <a:ext cx="8627657" cy="0"/>
            </a:xfrm>
            <a:prstGeom prst="line">
              <a:avLst/>
            </a:prstGeom>
            <a:ln w="19050"/>
          </p:spPr>
          <p:style>
            <a:lnRef idx="3">
              <a:schemeClr val="accent1"/>
            </a:lnRef>
            <a:fillRef idx="0">
              <a:schemeClr val="accent1"/>
            </a:fillRef>
            <a:effectRef idx="2">
              <a:schemeClr val="accent1"/>
            </a:effectRef>
            <a:fontRef idx="minor">
              <a:schemeClr val="tx1"/>
            </a:fontRef>
          </p:style>
        </p:cxnSp>
        <p:cxnSp>
          <p:nvCxnSpPr>
            <p:cNvPr id="26" name="直接连接符 25">
              <a:extLst>
                <a:ext uri="{FF2B5EF4-FFF2-40B4-BE49-F238E27FC236}">
                  <a16:creationId xmlns:a16="http://schemas.microsoft.com/office/drawing/2014/main" id="{56C3ED5C-7139-4E35-90C5-C516557B5620}"/>
                </a:ext>
              </a:extLst>
            </p:cNvPr>
            <p:cNvCxnSpPr>
              <a:cxnSpLocks/>
            </p:cNvCxnSpPr>
            <p:nvPr/>
          </p:nvCxnSpPr>
          <p:spPr>
            <a:xfrm flipH="1">
              <a:off x="9233073" y="974915"/>
              <a:ext cx="23240" cy="24702"/>
            </a:xfrm>
            <a:prstGeom prst="line">
              <a:avLst/>
            </a:prstGeom>
            <a:ln w="19050" cap="rnd"/>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F49C397C-8B91-4051-8B72-CB844487D901}"/>
                </a:ext>
              </a:extLst>
            </p:cNvPr>
            <p:cNvCxnSpPr>
              <a:cxnSpLocks/>
            </p:cNvCxnSpPr>
            <p:nvPr/>
          </p:nvCxnSpPr>
          <p:spPr>
            <a:xfrm flipV="1">
              <a:off x="9233070" y="975360"/>
              <a:ext cx="189380" cy="24257"/>
            </a:xfrm>
            <a:prstGeom prst="line">
              <a:avLst/>
            </a:prstGeom>
            <a:ln w="19050" cap="rnd">
              <a:miter lim="800000"/>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BE1BF7B4-BA1D-43DC-A2DB-60A7AF7E114E}"/>
                </a:ext>
              </a:extLst>
            </p:cNvPr>
            <p:cNvCxnSpPr>
              <a:cxnSpLocks/>
            </p:cNvCxnSpPr>
            <p:nvPr/>
          </p:nvCxnSpPr>
          <p:spPr>
            <a:xfrm>
              <a:off x="9422450" y="975360"/>
              <a:ext cx="2244262" cy="0"/>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15" name="图片 14">
            <a:extLst>
              <a:ext uri="{FF2B5EF4-FFF2-40B4-BE49-F238E27FC236}">
                <a16:creationId xmlns:a16="http://schemas.microsoft.com/office/drawing/2014/main" id="{7DEF6374-F926-45F1-8293-A0F002B03986}"/>
              </a:ext>
            </a:extLst>
          </p:cNvPr>
          <p:cNvPicPr>
            <a:picLocks noChangeAspect="1"/>
          </p:cNvPicPr>
          <p:nvPr userDrawn="1"/>
        </p:nvPicPr>
        <p:blipFill>
          <a:blip r:embed="rId9" cstate="email">
            <a:biLevel thresh="25000"/>
            <a:extLst>
              <a:ext uri="{BEBA8EAE-BF5A-486C-A8C5-ECC9F3942E4B}">
                <a14:imgProps xmlns:a14="http://schemas.microsoft.com/office/drawing/2010/main">
                  <a14:imgLayer r:embed="rId10">
                    <a14:imgEffect>
                      <a14:backgroundRemoval t="10000" b="90000" l="10000" r="90000">
                        <a14:foregroundMark x1="55232" y1="51394" x2="55232" y2="51394"/>
                        <a14:foregroundMark x1="55838" y1="47960" x2="55838" y2="47960"/>
                        <a14:foregroundMark x1="44970" y1="44202" x2="44970" y2="44202"/>
                        <a14:foregroundMark x1="35879" y1="46101" x2="35879" y2="46101"/>
                        <a14:foregroundMark x1="49778" y1="33293" x2="49778" y2="33293"/>
                        <a14:foregroundMark x1="45253" y1="35475" x2="45253" y2="35475"/>
                        <a14:foregroundMark x1="42222" y1="44202" x2="42222" y2="44202"/>
                        <a14:foregroundMark x1="48889" y1="66061" x2="48889" y2="66061"/>
                        <a14:foregroundMark x1="51313" y1="64808" x2="51313" y2="64808"/>
                        <a14:foregroundMark x1="32566" y1="29253" x2="32566" y2="29253"/>
                        <a14:foregroundMark x1="33737" y1="30263" x2="33737" y2="30263"/>
                        <a14:foregroundMark x1="34707" y1="30788" x2="34707" y2="30788"/>
                        <a14:foregroundMark x1="35313" y1="31273" x2="35313" y2="31273"/>
                        <a14:foregroundMark x1="36000" y1="31960" x2="36242" y2="31960"/>
                        <a14:foregroundMark x1="36687" y1="32606" x2="36687" y2="32606"/>
                        <a14:foregroundMark x1="37131" y1="33010" x2="37131" y2="33010"/>
                        <a14:foregroundMark x1="37657" y1="33374" x2="37657" y2="33374"/>
                        <a14:foregroundMark x1="38141" y1="33778" x2="38141" y2="33778"/>
                        <a14:foregroundMark x1="38141" y1="33778" x2="38141" y2="33778"/>
                        <a14:foregroundMark x1="38141" y1="33697" x2="38141" y2="33697"/>
                        <a14:foregroundMark x1="33333" y1="64000" x2="35556" y2="67758"/>
                        <a14:foregroundMark x1="36323" y1="69010" x2="36323" y2="69010"/>
                        <a14:foregroundMark x1="37131" y1="70586" x2="37980" y2="71515"/>
                        <a14:foregroundMark x1="38949" y1="71515" x2="38949" y2="71515"/>
                        <a14:foregroundMark x1="39556" y1="71677" x2="39960" y2="71919"/>
                        <a14:foregroundMark x1="39960" y1="71919" x2="39717" y2="71758"/>
                        <a14:foregroundMark x1="39273" y1="70909" x2="40727" y2="71758"/>
                        <a14:foregroundMark x1="40929" y1="71758" x2="40929" y2="71758"/>
                        <a14:foregroundMark x1="40929" y1="71758" x2="37455" y2="68485"/>
                        <a14:foregroundMark x1="39717" y1="71192" x2="39960" y2="71273"/>
                        <a14:foregroundMark x1="42586" y1="57172" x2="42586" y2="57172"/>
                        <a14:foregroundMark x1="67879" y1="43232" x2="67596" y2="45778"/>
                      </a14:backgroundRemoval>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841334" y="1349909"/>
            <a:ext cx="2509332" cy="2432931"/>
          </a:xfrm>
          <a:prstGeom prst="rect">
            <a:avLst/>
          </a:prstGeom>
        </p:spPr>
      </p:pic>
      <p:sp>
        <p:nvSpPr>
          <p:cNvPr id="43" name="文本占位符 52">
            <a:extLst>
              <a:ext uri="{FF2B5EF4-FFF2-40B4-BE49-F238E27FC236}">
                <a16:creationId xmlns:a16="http://schemas.microsoft.com/office/drawing/2014/main" id="{382206F4-C888-4CA2-9F08-75159E2C4207}"/>
              </a:ext>
            </a:extLst>
          </p:cNvPr>
          <p:cNvSpPr>
            <a:spLocks noGrp="1"/>
          </p:cNvSpPr>
          <p:nvPr>
            <p:ph type="body" sz="quarter" idx="13" hasCustomPrompt="1"/>
          </p:nvPr>
        </p:nvSpPr>
        <p:spPr>
          <a:xfrm>
            <a:off x="3979414" y="5835302"/>
            <a:ext cx="2273430" cy="290849"/>
          </a:xfrm>
          <a:prstGeom prst="rect">
            <a:avLst/>
          </a:prstGeom>
        </p:spPr>
        <p:txBody>
          <a:bodyPr vert="horz" wrap="square" lIns="0" tIns="0" rIns="0" bIns="0" anchor="b" anchorCtr="0">
            <a:spAutoFit/>
          </a:bodyPr>
          <a:lstStyle>
            <a:lvl1pPr marL="0" indent="0" algn="l" defTabSz="914400" rtl="0" eaLnBrk="1" fontAlgn="auto" latinLnBrk="0" hangingPunct="1">
              <a:lnSpc>
                <a:spcPct val="110000"/>
              </a:lnSpc>
              <a:spcBef>
                <a:spcPts val="0"/>
              </a:spcBef>
              <a:spcAft>
                <a:spcPts val="0"/>
              </a:spcAft>
              <a:buFont typeface="Arial" panose="020B0604020202020204" pitchFamily="34" charset="0"/>
              <a:buNone/>
              <a:defRPr sz="2000" spc="0">
                <a:solidFill>
                  <a:schemeClr val="accent4"/>
                </a:solidFill>
                <a:latin typeface="+mj-ea"/>
                <a:ea typeface="+mj-ea"/>
                <a:sym typeface="方正大标宋简体" panose="02010601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汇报学生：石同学 </a:t>
            </a:r>
          </a:p>
        </p:txBody>
      </p:sp>
      <p:sp>
        <p:nvSpPr>
          <p:cNvPr id="44" name="文本占位符 1">
            <a:extLst>
              <a:ext uri="{FF2B5EF4-FFF2-40B4-BE49-F238E27FC236}">
                <a16:creationId xmlns:a16="http://schemas.microsoft.com/office/drawing/2014/main" id="{CE3717E5-3816-4372-AE36-255A171A5569}"/>
              </a:ext>
            </a:extLst>
          </p:cNvPr>
          <p:cNvSpPr>
            <a:spLocks noGrp="1"/>
          </p:cNvSpPr>
          <p:nvPr>
            <p:ph type="body" sz="quarter" idx="15" hasCustomPrompt="1"/>
          </p:nvPr>
        </p:nvSpPr>
        <p:spPr>
          <a:xfrm>
            <a:off x="6756211" y="5835301"/>
            <a:ext cx="2116508" cy="290850"/>
          </a:xfrm>
          <a:prstGeom prst="rect">
            <a:avLst/>
          </a:prstGeom>
        </p:spPr>
        <p:txBody>
          <a:bodyPr vert="horz" wrap="square" lIns="0" tIns="0" rIns="0" bIns="0" anchor="b" anchorCtr="0">
            <a:normAutofit/>
          </a:bodyPr>
          <a:lstStyle>
            <a:lvl1pPr marL="0" indent="0" algn="l" defTabSz="914400" rtl="0" eaLnBrk="1" fontAlgn="auto" latinLnBrk="0" hangingPunct="1">
              <a:lnSpc>
                <a:spcPct val="110000"/>
              </a:lnSpc>
              <a:spcBef>
                <a:spcPts val="0"/>
              </a:spcBef>
              <a:spcAft>
                <a:spcPts val="0"/>
              </a:spcAft>
              <a:buFont typeface="Arial" panose="020B0604020202020204" pitchFamily="34" charset="0"/>
              <a:buNone/>
              <a:defRPr sz="2000" spc="0">
                <a:solidFill>
                  <a:schemeClr val="accent4"/>
                </a:solidFill>
                <a:latin typeface="+mj-ea"/>
                <a:ea typeface="+mj-ea"/>
                <a:sym typeface="方正大标宋简体" panose="02010601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指导老师：木老师</a:t>
            </a:r>
          </a:p>
        </p:txBody>
      </p:sp>
    </p:spTree>
    <p:extLst>
      <p:ext uri="{BB962C8B-B14F-4D97-AF65-F5344CB8AC3E}">
        <p14:creationId xmlns:p14="http://schemas.microsoft.com/office/powerpoint/2010/main" val="212723136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封面-3">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5590510-F1AD-4E88-AB92-EAE3841DDD3C}"/>
              </a:ext>
            </a:extLst>
          </p:cNvPr>
          <p:cNvSpPr/>
          <p:nvPr userDrawn="1"/>
        </p:nvSpPr>
        <p:spPr>
          <a:xfrm>
            <a:off x="0" y="-28643"/>
            <a:ext cx="8968882" cy="6915287"/>
          </a:xfrm>
          <a:prstGeom prst="rect">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64CF166F-EC34-44C9-9184-4DA9EE2EB371}"/>
              </a:ext>
            </a:extLst>
          </p:cNvPr>
          <p:cNvSpPr/>
          <p:nvPr userDrawn="1"/>
        </p:nvSpPr>
        <p:spPr>
          <a:xfrm>
            <a:off x="0" y="-28904"/>
            <a:ext cx="8968882" cy="6915417"/>
          </a:xfrm>
          <a:prstGeom prst="rect">
            <a:avLst/>
          </a:prstGeom>
          <a:blipFill dpi="0" rotWithShape="1">
            <a:blip r:embed="rId2" cstate="email">
              <a:alphaModFix amt="70000"/>
              <a:extLst>
                <a:ext uri="{BEBA8EAE-BF5A-486C-A8C5-ECC9F3942E4B}">
                  <a14:imgProps xmlns:a14="http://schemas.microsoft.com/office/drawing/2010/main">
                    <a14:imgLayer r:embed="rId3">
                      <a14:imgEffect>
                        <a14:artisticFilmGrain grainSize="25"/>
                      </a14:imgEffect>
                    </a14:imgLayer>
                  </a14:imgProps>
                </a:ext>
                <a:ext uri="{28A0092B-C50C-407E-A947-70E740481C1C}">
                  <a14:useLocalDpi xmlns:a14="http://schemas.microsoft.com/office/drawing/2010/main"/>
                </a:ex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a:extLst>
              <a:ext uri="{FF2B5EF4-FFF2-40B4-BE49-F238E27FC236}">
                <a16:creationId xmlns:a16="http://schemas.microsoft.com/office/drawing/2014/main" id="{E88B0185-B121-4CA6-845C-C02A310A3EC6}"/>
              </a:ext>
            </a:extLst>
          </p:cNvPr>
          <p:cNvSpPr/>
          <p:nvPr userDrawn="1"/>
        </p:nvSpPr>
        <p:spPr>
          <a:xfrm>
            <a:off x="-1835982" y="-271828"/>
            <a:ext cx="7401654" cy="7401654"/>
          </a:xfrm>
          <a:prstGeom prst="rect">
            <a:avLst/>
          </a:prstGeom>
          <a:blipFill dpi="0" rotWithShape="1">
            <a:blip r:embed="rId4" cstate="email">
              <a:alphaModFix amt="25000"/>
              <a:duotone>
                <a:prstClr val="black"/>
                <a:schemeClr val="accent1">
                  <a:tint val="45000"/>
                  <a:satMod val="400000"/>
                </a:schemeClr>
              </a:duotone>
              <a:extLst>
                <a:ext uri="{28A0092B-C50C-407E-A947-70E740481C1C}">
                  <a14:useLocalDpi xmlns:a14="http://schemas.microsoft.com/office/drawing/2010/main"/>
                </a:ext>
              </a:extLst>
            </a:blip>
            <a:srcRect/>
            <a:stretch>
              <a:fillRect l="-547" t="3136" r="1219" b="20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a:extLst>
              <a:ext uri="{FF2B5EF4-FFF2-40B4-BE49-F238E27FC236}">
                <a16:creationId xmlns:a16="http://schemas.microsoft.com/office/drawing/2014/main" id="{8A872949-BAD0-4EF3-8EA4-098065DBCB3F}"/>
              </a:ext>
            </a:extLst>
          </p:cNvPr>
          <p:cNvSpPr/>
          <p:nvPr userDrawn="1"/>
        </p:nvSpPr>
        <p:spPr>
          <a:xfrm rot="5400000">
            <a:off x="7870491" y="3344006"/>
            <a:ext cx="26355" cy="169988"/>
          </a:xfrm>
          <a:custGeom>
            <a:avLst/>
            <a:gdLst>
              <a:gd name="connsiteX0" fmla="*/ 0 w 26355"/>
              <a:gd name="connsiteY0" fmla="*/ 169988 h 169988"/>
              <a:gd name="connsiteX1" fmla="*/ 0 w 26355"/>
              <a:gd name="connsiteY1" fmla="*/ 25601 h 169988"/>
              <a:gd name="connsiteX2" fmla="*/ 26355 w 26355"/>
              <a:gd name="connsiteY2" fmla="*/ 0 h 169988"/>
              <a:gd name="connsiteX3" fmla="*/ 2 w 26355"/>
              <a:gd name="connsiteY3" fmla="*/ 25601 h 169988"/>
              <a:gd name="connsiteX4" fmla="*/ 2 w 26355"/>
              <a:gd name="connsiteY4" fmla="*/ 169988 h 169988"/>
              <a:gd name="connsiteX5" fmla="*/ 0 w 26355"/>
              <a:gd name="connsiteY5" fmla="*/ 169988 h 16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55" h="169988">
                <a:moveTo>
                  <a:pt x="0" y="169988"/>
                </a:moveTo>
                <a:lnTo>
                  <a:pt x="0" y="25601"/>
                </a:lnTo>
                <a:lnTo>
                  <a:pt x="26355" y="0"/>
                </a:lnTo>
                <a:lnTo>
                  <a:pt x="2" y="25601"/>
                </a:lnTo>
                <a:lnTo>
                  <a:pt x="2" y="169988"/>
                </a:lnTo>
                <a:lnTo>
                  <a:pt x="0" y="1699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形状 8">
            <a:extLst>
              <a:ext uri="{FF2B5EF4-FFF2-40B4-BE49-F238E27FC236}">
                <a16:creationId xmlns:a16="http://schemas.microsoft.com/office/drawing/2014/main" id="{AB3B3B88-5768-42E0-B92E-B4CA2462D743}"/>
              </a:ext>
            </a:extLst>
          </p:cNvPr>
          <p:cNvSpPr/>
          <p:nvPr userDrawn="1"/>
        </p:nvSpPr>
        <p:spPr>
          <a:xfrm rot="5400000">
            <a:off x="7956583" y="408082"/>
            <a:ext cx="758895" cy="405566"/>
          </a:xfrm>
          <a:custGeom>
            <a:avLst/>
            <a:gdLst>
              <a:gd name="connsiteX0" fmla="*/ 0 w 758895"/>
              <a:gd name="connsiteY0" fmla="*/ 405566 h 405566"/>
              <a:gd name="connsiteX1" fmla="*/ 758895 w 758895"/>
              <a:gd name="connsiteY1" fmla="*/ 0 h 405566"/>
              <a:gd name="connsiteX2" fmla="*/ 0 w 758895"/>
              <a:gd name="connsiteY2" fmla="*/ 405566 h 405566"/>
            </a:gdLst>
            <a:ahLst/>
            <a:cxnLst>
              <a:cxn ang="0">
                <a:pos x="connsiteX0" y="connsiteY0"/>
              </a:cxn>
              <a:cxn ang="0">
                <a:pos x="connsiteX1" y="connsiteY1"/>
              </a:cxn>
              <a:cxn ang="0">
                <a:pos x="connsiteX2" y="connsiteY2"/>
              </a:cxn>
            </a:cxnLst>
            <a:rect l="l" t="t" r="r" b="b"/>
            <a:pathLst>
              <a:path w="758895" h="405566">
                <a:moveTo>
                  <a:pt x="0" y="405566"/>
                </a:moveTo>
                <a:cubicBezTo>
                  <a:pt x="217908" y="247906"/>
                  <a:pt x="473479" y="111447"/>
                  <a:pt x="758895" y="0"/>
                </a:cubicBezTo>
                <a:cubicBezTo>
                  <a:pt x="473479" y="111447"/>
                  <a:pt x="217909" y="247906"/>
                  <a:pt x="0" y="40556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9" name="组合 18">
            <a:extLst>
              <a:ext uri="{FF2B5EF4-FFF2-40B4-BE49-F238E27FC236}">
                <a16:creationId xmlns:a16="http://schemas.microsoft.com/office/drawing/2014/main" id="{CF42675E-7E59-4C23-AB5F-90904552ACD5}"/>
              </a:ext>
            </a:extLst>
          </p:cNvPr>
          <p:cNvGrpSpPr/>
          <p:nvPr userDrawn="1"/>
        </p:nvGrpSpPr>
        <p:grpSpPr>
          <a:xfrm>
            <a:off x="853834" y="3625781"/>
            <a:ext cx="6976404" cy="155700"/>
            <a:chOff x="847962" y="974142"/>
            <a:chExt cx="10818750" cy="8141"/>
          </a:xfrm>
        </p:grpSpPr>
        <p:cxnSp>
          <p:nvCxnSpPr>
            <p:cNvPr id="20" name="直接连接符 19">
              <a:extLst>
                <a:ext uri="{FF2B5EF4-FFF2-40B4-BE49-F238E27FC236}">
                  <a16:creationId xmlns:a16="http://schemas.microsoft.com/office/drawing/2014/main" id="{FF1A56D5-A83B-44B1-B956-833E7AC65F81}"/>
                </a:ext>
              </a:extLst>
            </p:cNvPr>
            <p:cNvCxnSpPr>
              <a:cxnSpLocks/>
            </p:cNvCxnSpPr>
            <p:nvPr/>
          </p:nvCxnSpPr>
          <p:spPr>
            <a:xfrm>
              <a:off x="847962" y="974142"/>
              <a:ext cx="8408350" cy="773"/>
            </a:xfrm>
            <a:prstGeom prst="line">
              <a:avLst/>
            </a:prstGeom>
            <a:ln w="19050"/>
          </p:spPr>
          <p:style>
            <a:lnRef idx="3">
              <a:schemeClr val="accent1"/>
            </a:lnRef>
            <a:fillRef idx="0">
              <a:schemeClr val="accent1"/>
            </a:fillRef>
            <a:effectRef idx="2">
              <a:schemeClr val="accent1"/>
            </a:effectRef>
            <a:fontRef idx="minor">
              <a:schemeClr val="tx1"/>
            </a:fontRef>
          </p:style>
        </p:cxnSp>
        <p:cxnSp>
          <p:nvCxnSpPr>
            <p:cNvPr id="21" name="直接连接符 20">
              <a:extLst>
                <a:ext uri="{FF2B5EF4-FFF2-40B4-BE49-F238E27FC236}">
                  <a16:creationId xmlns:a16="http://schemas.microsoft.com/office/drawing/2014/main" id="{697E55F7-8B5E-4190-9FE2-45D08E30C165}"/>
                </a:ext>
              </a:extLst>
            </p:cNvPr>
            <p:cNvCxnSpPr>
              <a:cxnSpLocks/>
            </p:cNvCxnSpPr>
            <p:nvPr/>
          </p:nvCxnSpPr>
          <p:spPr>
            <a:xfrm flipH="1">
              <a:off x="9188789" y="974915"/>
              <a:ext cx="67526" cy="7368"/>
            </a:xfrm>
            <a:prstGeom prst="line">
              <a:avLst/>
            </a:prstGeom>
            <a:ln w="19050" cap="rnd"/>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0D109596-92A5-42C8-9D4B-8B0F5AA273A4}"/>
                </a:ext>
              </a:extLst>
            </p:cNvPr>
            <p:cNvCxnSpPr>
              <a:cxnSpLocks/>
            </p:cNvCxnSpPr>
            <p:nvPr/>
          </p:nvCxnSpPr>
          <p:spPr>
            <a:xfrm flipV="1">
              <a:off x="9188789" y="975360"/>
              <a:ext cx="233661" cy="6923"/>
            </a:xfrm>
            <a:prstGeom prst="line">
              <a:avLst/>
            </a:prstGeom>
            <a:ln w="19050" cap="rnd">
              <a:miter lim="800000"/>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45E4EEF5-B5B4-4A8E-BEDB-BF735E9B1C3B}"/>
                </a:ext>
              </a:extLst>
            </p:cNvPr>
            <p:cNvCxnSpPr>
              <a:cxnSpLocks/>
            </p:cNvCxnSpPr>
            <p:nvPr/>
          </p:nvCxnSpPr>
          <p:spPr>
            <a:xfrm>
              <a:off x="9422450" y="975360"/>
              <a:ext cx="2244262"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5" name="矩形 24">
            <a:extLst>
              <a:ext uri="{FF2B5EF4-FFF2-40B4-BE49-F238E27FC236}">
                <a16:creationId xmlns:a16="http://schemas.microsoft.com/office/drawing/2014/main" id="{011CC5DD-F1E3-4744-AED2-8C85A0E89189}"/>
              </a:ext>
            </a:extLst>
          </p:cNvPr>
          <p:cNvSpPr/>
          <p:nvPr userDrawn="1"/>
        </p:nvSpPr>
        <p:spPr>
          <a:xfrm>
            <a:off x="482600" y="3469868"/>
            <a:ext cx="697202" cy="45719"/>
          </a:xfrm>
          <a:prstGeom prst="rect">
            <a:avLst/>
          </a:prstGeom>
          <a:gradFill flip="none" rotWithShape="1">
            <a:gsLst>
              <a:gs pos="0">
                <a:srgbClr val="02625B">
                  <a:alpha val="55000"/>
                </a:srgbClr>
              </a:gs>
              <a:gs pos="100000">
                <a:srgbClr val="F8F8F8">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3911A805-36CC-41AF-A98C-4A8A5531A07A}"/>
              </a:ext>
            </a:extLst>
          </p:cNvPr>
          <p:cNvSpPr/>
          <p:nvPr userDrawn="1"/>
        </p:nvSpPr>
        <p:spPr>
          <a:xfrm>
            <a:off x="591454" y="3735786"/>
            <a:ext cx="697202" cy="45719"/>
          </a:xfrm>
          <a:prstGeom prst="rect">
            <a:avLst/>
          </a:prstGeom>
          <a:gradFill flip="none" rotWithShape="1">
            <a:gsLst>
              <a:gs pos="0">
                <a:srgbClr val="02625B">
                  <a:alpha val="55000"/>
                </a:srgbClr>
              </a:gs>
              <a:gs pos="100000">
                <a:srgbClr val="F8F8F8">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CDBC3AFB-66B0-45A5-91AF-0400D20CCDD8}"/>
              </a:ext>
            </a:extLst>
          </p:cNvPr>
          <p:cNvSpPr txBox="1"/>
          <p:nvPr userDrawn="1"/>
        </p:nvSpPr>
        <p:spPr>
          <a:xfrm>
            <a:off x="2522594" y="4116995"/>
            <a:ext cx="5652342" cy="2123658"/>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3800" b="1" i="1" u="none" strike="noStrike" kern="1200" cap="none" spc="0" normalizeH="0" baseline="0" noProof="0" dirty="0">
                <a:ln>
                  <a:noFill/>
                </a:ln>
                <a:solidFill>
                  <a:srgbClr val="026F66">
                    <a:alpha val="5000"/>
                  </a:srgbClr>
                </a:solidFill>
                <a:effectLst/>
                <a:uLnTx/>
                <a:uFillTx/>
                <a:latin typeface="Bell MT" panose="02020503060305020303" pitchFamily="18" charset="0"/>
                <a:ea typeface="李旭科毛笔行书" panose="02010600030101010101" pitchFamily="2" charset="-122"/>
                <a:cs typeface="Open Sans" panose="020B0606030504020204" pitchFamily="34" charset="0"/>
              </a:rPr>
              <a:t>SHNU</a:t>
            </a:r>
            <a:endParaRPr kumimoji="0" lang="zh-CN" altLang="en-US" sz="13800" b="1" i="1" u="none" strike="noStrike" kern="1200" cap="none" spc="0" normalizeH="0" baseline="0" noProof="0" dirty="0">
              <a:ln>
                <a:noFill/>
              </a:ln>
              <a:solidFill>
                <a:srgbClr val="026F66">
                  <a:alpha val="5000"/>
                </a:srgbClr>
              </a:solidFill>
              <a:effectLst/>
              <a:uLnTx/>
              <a:uFillTx/>
              <a:latin typeface="Bell MT" panose="02020503060305020303" pitchFamily="18" charset="0"/>
              <a:ea typeface="李旭科毛笔行书" panose="02010600030101010101" pitchFamily="2" charset="-122"/>
              <a:cs typeface="Open Sans" panose="020B0606030504020204" pitchFamily="34" charset="0"/>
            </a:endParaRPr>
          </a:p>
        </p:txBody>
      </p:sp>
      <p:grpSp>
        <p:nvGrpSpPr>
          <p:cNvPr id="30" name="组合 29">
            <a:extLst>
              <a:ext uri="{FF2B5EF4-FFF2-40B4-BE49-F238E27FC236}">
                <a16:creationId xmlns:a16="http://schemas.microsoft.com/office/drawing/2014/main" id="{6859FAB1-545C-4DB0-8429-D1A2C13DD116}"/>
              </a:ext>
            </a:extLst>
          </p:cNvPr>
          <p:cNvGrpSpPr/>
          <p:nvPr userDrawn="1"/>
        </p:nvGrpSpPr>
        <p:grpSpPr>
          <a:xfrm rot="5400000">
            <a:off x="4768121" y="2583519"/>
            <a:ext cx="6978215" cy="1753633"/>
            <a:chOff x="-26767" y="2323546"/>
            <a:chExt cx="12664540" cy="2825052"/>
          </a:xfrm>
        </p:grpSpPr>
        <p:sp>
          <p:nvSpPr>
            <p:cNvPr id="31" name="任意多边形: 形状 30">
              <a:extLst>
                <a:ext uri="{FF2B5EF4-FFF2-40B4-BE49-F238E27FC236}">
                  <a16:creationId xmlns:a16="http://schemas.microsoft.com/office/drawing/2014/main" id="{54C04397-CC18-4066-A719-A154D037F343}"/>
                </a:ext>
              </a:extLst>
            </p:cNvPr>
            <p:cNvSpPr/>
            <p:nvPr/>
          </p:nvSpPr>
          <p:spPr>
            <a:xfrm>
              <a:off x="5199540" y="2589619"/>
              <a:ext cx="7438233" cy="2558979"/>
            </a:xfrm>
            <a:custGeom>
              <a:avLst/>
              <a:gdLst>
                <a:gd name="connsiteX0" fmla="*/ 1263321 w 7438233"/>
                <a:gd name="connsiteY0" fmla="*/ 0 h 2558979"/>
                <a:gd name="connsiteX1" fmla="*/ 7428924 w 7438233"/>
                <a:gd name="connsiteY1" fmla="*/ 2008204 h 2558979"/>
                <a:gd name="connsiteX2" fmla="*/ 7438233 w 7438233"/>
                <a:gd name="connsiteY2" fmla="*/ 2018150 h 2558979"/>
                <a:gd name="connsiteX3" fmla="*/ 7438233 w 7438233"/>
                <a:gd name="connsiteY3" fmla="*/ 2558979 h 2558979"/>
                <a:gd name="connsiteX4" fmla="*/ 7277822 w 7438233"/>
                <a:gd name="connsiteY4" fmla="*/ 2387672 h 2558979"/>
                <a:gd name="connsiteX5" fmla="*/ 1345635 w 7438233"/>
                <a:gd name="connsiteY5" fmla="*/ 105885 h 2558979"/>
                <a:gd name="connsiteX6" fmla="*/ 292352 w 7438233"/>
                <a:gd name="connsiteY6" fmla="*/ 60159 h 2558979"/>
                <a:gd name="connsiteX7" fmla="*/ 0 w 7438233"/>
                <a:gd name="connsiteY7" fmla="*/ 64639 h 2558979"/>
                <a:gd name="connsiteX8" fmla="*/ 239044 w 7438233"/>
                <a:gd name="connsiteY8" fmla="*/ 40648 h 2558979"/>
                <a:gd name="connsiteX9" fmla="*/ 1263321 w 7438233"/>
                <a:gd name="connsiteY9" fmla="*/ 0 h 25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38233" h="2558979">
                  <a:moveTo>
                    <a:pt x="1263321" y="0"/>
                  </a:moveTo>
                  <a:cubicBezTo>
                    <a:pt x="3925710" y="0"/>
                    <a:pt x="6241533" y="812028"/>
                    <a:pt x="7428924" y="2008204"/>
                  </a:cubicBezTo>
                  <a:lnTo>
                    <a:pt x="7438233" y="2018150"/>
                  </a:lnTo>
                  <a:lnTo>
                    <a:pt x="7438233" y="2558979"/>
                  </a:lnTo>
                  <a:lnTo>
                    <a:pt x="7277822" y="2387672"/>
                  </a:lnTo>
                  <a:cubicBezTo>
                    <a:pt x="6092102" y="1211834"/>
                    <a:pt x="3904198" y="316032"/>
                    <a:pt x="1345635" y="105885"/>
                  </a:cubicBezTo>
                  <a:cubicBezTo>
                    <a:pt x="988987" y="76592"/>
                    <a:pt x="637271" y="61618"/>
                    <a:pt x="292352" y="60159"/>
                  </a:cubicBezTo>
                  <a:lnTo>
                    <a:pt x="0" y="64639"/>
                  </a:lnTo>
                  <a:lnTo>
                    <a:pt x="239044" y="40648"/>
                  </a:lnTo>
                  <a:cubicBezTo>
                    <a:pt x="573388" y="13868"/>
                    <a:pt x="915395" y="0"/>
                    <a:pt x="1263321" y="0"/>
                  </a:cubicBezTo>
                  <a:close/>
                </a:path>
              </a:pathLst>
            </a:custGeom>
            <a:gradFill>
              <a:gsLst>
                <a:gs pos="100000">
                  <a:schemeClr val="accent4">
                    <a:lumMod val="20000"/>
                    <a:lumOff val="80000"/>
                  </a:schemeClr>
                </a:gs>
                <a:gs pos="0">
                  <a:schemeClr val="accent4">
                    <a:lumMod val="40000"/>
                    <a:lumOff val="60000"/>
                  </a:schemeClr>
                </a:gs>
                <a:gs pos="46000">
                  <a:schemeClr val="accent4">
                    <a:lumMod val="60000"/>
                    <a:lumOff val="4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任意多边形: 形状 31">
              <a:extLst>
                <a:ext uri="{FF2B5EF4-FFF2-40B4-BE49-F238E27FC236}">
                  <a16:creationId xmlns:a16="http://schemas.microsoft.com/office/drawing/2014/main" id="{78AD463D-18F5-4BB2-AC75-7F159F044E34}"/>
                </a:ext>
              </a:extLst>
            </p:cNvPr>
            <p:cNvSpPr/>
            <p:nvPr/>
          </p:nvSpPr>
          <p:spPr>
            <a:xfrm>
              <a:off x="-26767" y="2323546"/>
              <a:ext cx="12550332" cy="2515707"/>
            </a:xfrm>
            <a:custGeom>
              <a:avLst/>
              <a:gdLst>
                <a:gd name="connsiteX0" fmla="*/ 5107166 w 12550332"/>
                <a:gd name="connsiteY0" fmla="*/ 346122 h 2515707"/>
                <a:gd name="connsiteX1" fmla="*/ 4850660 w 12550332"/>
                <a:gd name="connsiteY1" fmla="*/ 371866 h 2515707"/>
                <a:gd name="connsiteX2" fmla="*/ 50035 w 12550332"/>
                <a:gd name="connsiteY2" fmla="*/ 2455142 h 2515707"/>
                <a:gd name="connsiteX3" fmla="*/ 1 w 12550332"/>
                <a:gd name="connsiteY3" fmla="*/ 2515707 h 2515707"/>
                <a:gd name="connsiteX4" fmla="*/ 1 w 12550332"/>
                <a:gd name="connsiteY4" fmla="*/ 1846380 h 2515707"/>
                <a:gd name="connsiteX5" fmla="*/ 48027 w 12550332"/>
                <a:gd name="connsiteY5" fmla="*/ 1805138 h 2515707"/>
                <a:gd name="connsiteX6" fmla="*/ 4887474 w 12550332"/>
                <a:gd name="connsiteY6" fmla="*/ 349489 h 2515707"/>
                <a:gd name="connsiteX7" fmla="*/ 6370486 w 12550332"/>
                <a:gd name="connsiteY7" fmla="*/ 0 h 2515707"/>
                <a:gd name="connsiteX8" fmla="*/ 12536089 w 12550332"/>
                <a:gd name="connsiteY8" fmla="*/ 1025156 h 2515707"/>
                <a:gd name="connsiteX9" fmla="*/ 12550332 w 12550332"/>
                <a:gd name="connsiteY9" fmla="*/ 1032924 h 2515707"/>
                <a:gd name="connsiteX10" fmla="*/ 12550332 w 12550332"/>
                <a:gd name="connsiteY10" fmla="*/ 1556043 h 2515707"/>
                <a:gd name="connsiteX11" fmla="*/ 12550332 w 12550332"/>
                <a:gd name="connsiteY11" fmla="*/ 2304905 h 2515707"/>
                <a:gd name="connsiteX12" fmla="*/ 12536089 w 12550332"/>
                <a:gd name="connsiteY12" fmla="*/ 2289687 h 2515707"/>
                <a:gd name="connsiteX13" fmla="*/ 6370486 w 12550332"/>
                <a:gd name="connsiteY13" fmla="*/ 281483 h 2515707"/>
                <a:gd name="connsiteX14" fmla="*/ 5346210 w 12550332"/>
                <a:gd name="connsiteY14" fmla="*/ 322131 h 2515707"/>
                <a:gd name="connsiteX15" fmla="*/ 5107165 w 12550332"/>
                <a:gd name="connsiteY15" fmla="*/ 346122 h 2515707"/>
                <a:gd name="connsiteX16" fmla="*/ 4887474 w 12550332"/>
                <a:gd name="connsiteY16" fmla="*/ 349489 h 2515707"/>
                <a:gd name="connsiteX17" fmla="*/ 48026 w 12550332"/>
                <a:gd name="connsiteY17" fmla="*/ 1805138 h 2515707"/>
                <a:gd name="connsiteX18" fmla="*/ 0 w 12550332"/>
                <a:gd name="connsiteY18" fmla="*/ 1846380 h 2515707"/>
                <a:gd name="connsiteX19" fmla="*/ 0 w 12550332"/>
                <a:gd name="connsiteY19" fmla="*/ 1140536 h 2515707"/>
                <a:gd name="connsiteX20" fmla="*/ 50034 w 12550332"/>
                <a:gd name="connsiteY20" fmla="*/ 1109618 h 2515707"/>
                <a:gd name="connsiteX21" fmla="*/ 4850660 w 12550332"/>
                <a:gd name="connsiteY21" fmla="*/ 46139 h 2515707"/>
                <a:gd name="connsiteX22" fmla="*/ 5130286 w 12550332"/>
                <a:gd name="connsiteY22" fmla="*/ 31813 h 2515707"/>
                <a:gd name="connsiteX23" fmla="*/ 5346209 w 12550332"/>
                <a:gd name="connsiteY23" fmla="*/ 20750 h 2515707"/>
                <a:gd name="connsiteX24" fmla="*/ 6370486 w 12550332"/>
                <a:gd name="connsiteY24" fmla="*/ 0 h 251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50332" h="2515707">
                  <a:moveTo>
                    <a:pt x="5107166" y="346122"/>
                  </a:moveTo>
                  <a:lnTo>
                    <a:pt x="4850660" y="371866"/>
                  </a:lnTo>
                  <a:cubicBezTo>
                    <a:pt x="2730074" y="628319"/>
                    <a:pt x="970130" y="1410159"/>
                    <a:pt x="50035" y="2455142"/>
                  </a:cubicBezTo>
                  <a:lnTo>
                    <a:pt x="1" y="2515707"/>
                  </a:lnTo>
                  <a:lnTo>
                    <a:pt x="1" y="1846380"/>
                  </a:lnTo>
                  <a:lnTo>
                    <a:pt x="48027" y="1805138"/>
                  </a:lnTo>
                  <a:cubicBezTo>
                    <a:pt x="1113997" y="963776"/>
                    <a:pt x="2861559" y="420614"/>
                    <a:pt x="4887474" y="349489"/>
                  </a:cubicBezTo>
                  <a:close/>
                  <a:moveTo>
                    <a:pt x="6370486" y="0"/>
                  </a:moveTo>
                  <a:cubicBezTo>
                    <a:pt x="9032875" y="0"/>
                    <a:pt x="11348698" y="414528"/>
                    <a:pt x="12536089" y="1025156"/>
                  </a:cubicBezTo>
                  <a:lnTo>
                    <a:pt x="12550332" y="1032924"/>
                  </a:lnTo>
                  <a:lnTo>
                    <a:pt x="12550332" y="1556043"/>
                  </a:lnTo>
                  <a:lnTo>
                    <a:pt x="12550332" y="2304905"/>
                  </a:lnTo>
                  <a:lnTo>
                    <a:pt x="12536089" y="2289687"/>
                  </a:lnTo>
                  <a:cubicBezTo>
                    <a:pt x="11348698" y="1093511"/>
                    <a:pt x="9032875" y="281483"/>
                    <a:pt x="6370486" y="281483"/>
                  </a:cubicBezTo>
                  <a:cubicBezTo>
                    <a:pt x="6022560" y="281483"/>
                    <a:pt x="5680554" y="295351"/>
                    <a:pt x="5346210" y="322131"/>
                  </a:cubicBezTo>
                  <a:lnTo>
                    <a:pt x="5107165" y="346122"/>
                  </a:lnTo>
                  <a:lnTo>
                    <a:pt x="4887474" y="349489"/>
                  </a:lnTo>
                  <a:cubicBezTo>
                    <a:pt x="2861559" y="420614"/>
                    <a:pt x="1113996" y="963776"/>
                    <a:pt x="48026" y="1805138"/>
                  </a:cubicBezTo>
                  <a:lnTo>
                    <a:pt x="0" y="1846380"/>
                  </a:lnTo>
                  <a:lnTo>
                    <a:pt x="0" y="1140536"/>
                  </a:lnTo>
                  <a:lnTo>
                    <a:pt x="50034" y="1109618"/>
                  </a:lnTo>
                  <a:cubicBezTo>
                    <a:pt x="970129" y="576171"/>
                    <a:pt x="2730072" y="177054"/>
                    <a:pt x="4850660" y="46139"/>
                  </a:cubicBezTo>
                  <a:lnTo>
                    <a:pt x="5130286" y="31813"/>
                  </a:lnTo>
                  <a:lnTo>
                    <a:pt x="5346209" y="20750"/>
                  </a:lnTo>
                  <a:cubicBezTo>
                    <a:pt x="5680553" y="7079"/>
                    <a:pt x="6022560" y="0"/>
                    <a:pt x="6370486" y="0"/>
                  </a:cubicBezTo>
                  <a:close/>
                </a:path>
              </a:pathLst>
            </a:custGeom>
            <a:gradFill>
              <a:gsLst>
                <a:gs pos="100000">
                  <a:schemeClr val="accent4"/>
                </a:gs>
                <a:gs pos="0">
                  <a:schemeClr val="accent4"/>
                </a:gs>
                <a:gs pos="50000">
                  <a:schemeClr val="accent3"/>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38" name="图片占位符 37">
            <a:extLst>
              <a:ext uri="{FF2B5EF4-FFF2-40B4-BE49-F238E27FC236}">
                <a16:creationId xmlns:a16="http://schemas.microsoft.com/office/drawing/2014/main" id="{87719BF3-C78F-415E-B0BA-83ADF5BE702F}"/>
              </a:ext>
            </a:extLst>
          </p:cNvPr>
          <p:cNvSpPr>
            <a:spLocks noGrp="1"/>
          </p:cNvSpPr>
          <p:nvPr>
            <p:ph type="pic" sz="quarter" idx="10"/>
          </p:nvPr>
        </p:nvSpPr>
        <p:spPr>
          <a:xfrm>
            <a:off x="8401174" y="-14258"/>
            <a:ext cx="3790826" cy="6886645"/>
          </a:xfrm>
          <a:custGeom>
            <a:avLst/>
            <a:gdLst>
              <a:gd name="connsiteX0" fmla="*/ 0 w 3810789"/>
              <a:gd name="connsiteY0" fmla="*/ 0 h 6858001"/>
              <a:gd name="connsiteX1" fmla="*/ 3810789 w 3810789"/>
              <a:gd name="connsiteY1" fmla="*/ 0 h 6858001"/>
              <a:gd name="connsiteX2" fmla="*/ 3810789 w 3810789"/>
              <a:gd name="connsiteY2" fmla="*/ 6858001 h 6858001"/>
              <a:gd name="connsiteX3" fmla="*/ 82901 w 3810789"/>
              <a:gd name="connsiteY3" fmla="*/ 6858001 h 6858001"/>
              <a:gd name="connsiteX4" fmla="*/ 141231 w 3810789"/>
              <a:gd name="connsiteY4" fmla="*/ 6749639 h 6858001"/>
              <a:gd name="connsiteX5" fmla="*/ 707979 w 3810789"/>
              <a:gd name="connsiteY5" fmla="*/ 3495692 h 6858001"/>
              <a:gd name="connsiteX6" fmla="*/ 695099 w 3810789"/>
              <a:gd name="connsiteY6" fmla="*/ 2933638 h 6858001"/>
              <a:gd name="connsiteX7" fmla="*/ 688233 w 3810789"/>
              <a:gd name="connsiteY7" fmla="*/ 2815154 h 6858001"/>
              <a:gd name="connsiteX8" fmla="*/ 679339 w 3810789"/>
              <a:gd name="connsiteY8" fmla="*/ 2661715 h 6858001"/>
              <a:gd name="connsiteX9" fmla="*/ 19191 w 3810789"/>
              <a:gd name="connsiteY9" fmla="*/ 2745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789" h="6858001">
                <a:moveTo>
                  <a:pt x="0" y="0"/>
                </a:moveTo>
                <a:lnTo>
                  <a:pt x="3810789" y="0"/>
                </a:lnTo>
                <a:lnTo>
                  <a:pt x="3810789" y="6858001"/>
                </a:lnTo>
                <a:lnTo>
                  <a:pt x="82901" y="6858001"/>
                </a:lnTo>
                <a:lnTo>
                  <a:pt x="141231" y="6749639"/>
                </a:lnTo>
                <a:cubicBezTo>
                  <a:pt x="481821" y="6067809"/>
                  <a:pt x="707979" y="4865322"/>
                  <a:pt x="707979" y="3495692"/>
                </a:cubicBezTo>
                <a:cubicBezTo>
                  <a:pt x="707979" y="3304774"/>
                  <a:pt x="703585" y="3117104"/>
                  <a:pt x="695099" y="2933638"/>
                </a:cubicBezTo>
                <a:lnTo>
                  <a:pt x="688233" y="2815154"/>
                </a:lnTo>
                <a:lnTo>
                  <a:pt x="679339" y="2661715"/>
                </a:lnTo>
                <a:cubicBezTo>
                  <a:pt x="598075" y="1498080"/>
                  <a:pt x="350325" y="532342"/>
                  <a:pt x="19191" y="27455"/>
                </a:cubicBezTo>
                <a:close/>
              </a:path>
            </a:pathLst>
          </a:custGeom>
        </p:spPr>
        <p:txBody>
          <a:bodyPr wrap="square">
            <a:noAutofit/>
          </a:bodyPr>
          <a:lstStyle/>
          <a:p>
            <a:r>
              <a:rPr lang="zh-CN" altLang="en-US"/>
              <a:t>单击图标添加图片</a:t>
            </a:r>
            <a:endParaRPr lang="zh-CN" altLang="en-US" dirty="0"/>
          </a:p>
        </p:txBody>
      </p:sp>
      <p:sp>
        <p:nvSpPr>
          <p:cNvPr id="51" name="文本占位符 50">
            <a:extLst>
              <a:ext uri="{FF2B5EF4-FFF2-40B4-BE49-F238E27FC236}">
                <a16:creationId xmlns:a16="http://schemas.microsoft.com/office/drawing/2014/main" id="{E12C5477-2850-40B3-8EAF-18EA75FE7C32}"/>
              </a:ext>
            </a:extLst>
          </p:cNvPr>
          <p:cNvSpPr>
            <a:spLocks noGrp="1"/>
          </p:cNvSpPr>
          <p:nvPr>
            <p:ph type="body" sz="quarter" idx="11" hasCustomPrompt="1"/>
          </p:nvPr>
        </p:nvSpPr>
        <p:spPr>
          <a:xfrm>
            <a:off x="706835" y="2278551"/>
            <a:ext cx="7123403" cy="923330"/>
          </a:xfrm>
          <a:prstGeom prst="rect">
            <a:avLst/>
          </a:prstGeom>
        </p:spPr>
        <p:txBody>
          <a:bodyPr vert="horz" wrap="square" lIns="0" tIns="0" rIns="0" bIns="0" anchor="t" anchorCtr="0">
            <a:spAutoFit/>
          </a:bodyPr>
          <a:lstStyle>
            <a:lvl1pPr marL="0" indent="0" algn="dist" defTabSz="914400" rtl="0" eaLnBrk="1" fontAlgn="auto" latinLnBrk="0" hangingPunct="1">
              <a:lnSpc>
                <a:spcPct val="100000"/>
              </a:lnSpc>
              <a:spcBef>
                <a:spcPts val="0"/>
              </a:spcBef>
              <a:spcAft>
                <a:spcPts val="0"/>
              </a:spcAft>
              <a:buFont typeface="Arial" panose="020B0604020202020204" pitchFamily="34" charset="0"/>
              <a:buNone/>
              <a:defRPr sz="6000" spc="0">
                <a:solidFill>
                  <a:schemeClr val="accent4"/>
                </a:solidFill>
                <a:latin typeface="优设标题黑" panose="00000500000000000000" pitchFamily="2" charset="-122"/>
                <a:ea typeface="优设标题黑" panose="00000500000000000000" pitchFamily="2" charset="-122"/>
                <a:sym typeface="优设标题黑" panose="00000500000000000000"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上海师范大学通用模板</a:t>
            </a:r>
          </a:p>
        </p:txBody>
      </p:sp>
      <p:sp>
        <p:nvSpPr>
          <p:cNvPr id="52" name="文本占位符 51">
            <a:extLst>
              <a:ext uri="{FF2B5EF4-FFF2-40B4-BE49-F238E27FC236}">
                <a16:creationId xmlns:a16="http://schemas.microsoft.com/office/drawing/2014/main" id="{16D666CE-DE8A-492E-B99C-EE6DA306BFC1}"/>
              </a:ext>
            </a:extLst>
          </p:cNvPr>
          <p:cNvSpPr>
            <a:spLocks noGrp="1"/>
          </p:cNvSpPr>
          <p:nvPr>
            <p:ph type="body" sz="quarter" idx="12" hasCustomPrompt="1"/>
          </p:nvPr>
        </p:nvSpPr>
        <p:spPr>
          <a:xfrm>
            <a:off x="851933" y="3215051"/>
            <a:ext cx="6833207" cy="246221"/>
          </a:xfrm>
          <a:prstGeom prst="rect">
            <a:avLst/>
          </a:prstGeom>
        </p:spPr>
        <p:txBody>
          <a:bodyPr vert="horz" wrap="square" lIns="0" tIns="0" rIns="0" bIns="0" anchor="t" anchorCtr="0">
            <a:spAutoFit/>
          </a:bodyPr>
          <a:lstStyle>
            <a:lvl1pPr marL="0" indent="0" algn="dist" defTabSz="914400" rtl="0" eaLnBrk="1" fontAlgn="auto" latinLnBrk="0" hangingPunct="1">
              <a:lnSpc>
                <a:spcPct val="100000"/>
              </a:lnSpc>
              <a:spcBef>
                <a:spcPts val="0"/>
              </a:spcBef>
              <a:spcAft>
                <a:spcPts val="0"/>
              </a:spcAft>
              <a:buFont typeface="Arial" panose="020B0604020202020204" pitchFamily="34" charset="0"/>
              <a:buNone/>
              <a:defRPr sz="1600" spc="0">
                <a:solidFill>
                  <a:schemeClr val="tx1">
                    <a:lumMod val="65000"/>
                    <a:lumOff val="35000"/>
                  </a:schemeClr>
                </a:solidFill>
                <a:latin typeface="OPPOSans M" panose="00020600040101010101" pitchFamily="18" charset="-122"/>
                <a:ea typeface="OPPOSans M" panose="00020600040101010101" pitchFamily="18" charset="-122"/>
                <a:sym typeface="OPPOSans M" panose="00020600040101010101" pitchFamily="18"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en-US" altLang="zh-CN" dirty="0"/>
              <a:t>Shanghai Normal University PowerPoint Template </a:t>
            </a:r>
            <a:endParaRPr lang="zh-CN" altLang="en-US" dirty="0"/>
          </a:p>
        </p:txBody>
      </p:sp>
      <p:sp>
        <p:nvSpPr>
          <p:cNvPr id="53" name="文本占位符 52">
            <a:extLst>
              <a:ext uri="{FF2B5EF4-FFF2-40B4-BE49-F238E27FC236}">
                <a16:creationId xmlns:a16="http://schemas.microsoft.com/office/drawing/2014/main" id="{2BE74F84-6666-4C12-9FC1-E8F67F9ACD52}"/>
              </a:ext>
            </a:extLst>
          </p:cNvPr>
          <p:cNvSpPr>
            <a:spLocks noGrp="1"/>
          </p:cNvSpPr>
          <p:nvPr>
            <p:ph type="body" sz="quarter" idx="13" hasCustomPrompt="1"/>
          </p:nvPr>
        </p:nvSpPr>
        <p:spPr>
          <a:xfrm>
            <a:off x="1285364" y="4759573"/>
            <a:ext cx="2047116" cy="290849"/>
          </a:xfrm>
          <a:prstGeom prst="rect">
            <a:avLst/>
          </a:prstGeom>
        </p:spPr>
        <p:txBody>
          <a:bodyPr vert="horz" wrap="square" lIns="0" tIns="0" rIns="0" bIns="0" anchor="b" anchorCtr="0">
            <a:spAutoFit/>
          </a:bodyPr>
          <a:lstStyle>
            <a:lvl1pPr marL="0" indent="0" algn="l" defTabSz="914400" rtl="0" eaLnBrk="1" fontAlgn="auto" latinLnBrk="0" hangingPunct="1">
              <a:lnSpc>
                <a:spcPct val="110000"/>
              </a:lnSpc>
              <a:spcBef>
                <a:spcPts val="0"/>
              </a:spcBef>
              <a:spcAft>
                <a:spcPts val="0"/>
              </a:spcAft>
              <a:buFont typeface="Arial" panose="020B0604020202020204" pitchFamily="34" charset="0"/>
              <a:buNone/>
              <a:defRPr sz="2000" spc="0">
                <a:solidFill>
                  <a:schemeClr val="accent4"/>
                </a:solidFill>
                <a:latin typeface="Ma Shan Zheng" panose="00000500000000000000" pitchFamily="2" charset="0"/>
                <a:ea typeface="Ma Shan Zheng" panose="00000500000000000000" pitchFamily="2" charset="0"/>
                <a:sym typeface="方正大标宋简体" panose="02010601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汇报学生：石同学 </a:t>
            </a:r>
          </a:p>
        </p:txBody>
      </p:sp>
      <p:sp>
        <p:nvSpPr>
          <p:cNvPr id="2" name="文本占位符 1">
            <a:extLst>
              <a:ext uri="{FF2B5EF4-FFF2-40B4-BE49-F238E27FC236}">
                <a16:creationId xmlns:a16="http://schemas.microsoft.com/office/drawing/2014/main" id="{3D8525F9-8725-4F3B-AEEC-55451AFC92EE}"/>
              </a:ext>
            </a:extLst>
          </p:cNvPr>
          <p:cNvSpPr>
            <a:spLocks noGrp="1"/>
          </p:cNvSpPr>
          <p:nvPr>
            <p:ph type="body" sz="quarter" idx="15" hasCustomPrompt="1"/>
          </p:nvPr>
        </p:nvSpPr>
        <p:spPr>
          <a:xfrm>
            <a:off x="1285364" y="5262880"/>
            <a:ext cx="2096236" cy="303847"/>
          </a:xfrm>
          <a:prstGeom prst="rect">
            <a:avLst/>
          </a:prstGeom>
        </p:spPr>
        <p:txBody>
          <a:bodyPr vert="horz" wrap="square" lIns="0" tIns="0" rIns="0" bIns="0" anchor="b" anchorCtr="0">
            <a:normAutofit/>
          </a:bodyPr>
          <a:lstStyle>
            <a:lvl1pPr marL="0" indent="0" algn="l" defTabSz="914400" rtl="0" eaLnBrk="1" fontAlgn="auto" latinLnBrk="0" hangingPunct="1">
              <a:lnSpc>
                <a:spcPct val="110000"/>
              </a:lnSpc>
              <a:spcBef>
                <a:spcPts val="0"/>
              </a:spcBef>
              <a:spcAft>
                <a:spcPts val="0"/>
              </a:spcAft>
              <a:buFont typeface="Arial" panose="020B0604020202020204" pitchFamily="34" charset="0"/>
              <a:buNone/>
              <a:defRPr sz="2000" spc="0">
                <a:solidFill>
                  <a:schemeClr val="accent4"/>
                </a:solidFill>
                <a:latin typeface="Ma Shan Zheng" panose="00000500000000000000" pitchFamily="2" charset="0"/>
                <a:ea typeface="Ma Shan Zheng" panose="00000500000000000000" pitchFamily="2" charset="0"/>
                <a:sym typeface="方正大标宋简体" panose="02010601030101010101" pitchFamily="2"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指导老师：木老师</a:t>
            </a:r>
          </a:p>
        </p:txBody>
      </p:sp>
      <p:pic>
        <p:nvPicPr>
          <p:cNvPr id="3" name="Picture 2">
            <a:extLst>
              <a:ext uri="{FF2B5EF4-FFF2-40B4-BE49-F238E27FC236}">
                <a16:creationId xmlns:a16="http://schemas.microsoft.com/office/drawing/2014/main" id="{211FFD3D-C3A3-0B09-DBCF-124903F24B25}"/>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82600" y="364860"/>
            <a:ext cx="2647507" cy="81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3208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zh-CN" altLang="en-US" dirty="0"/>
              <a:t>单击此处编辑母版标题样式</a:t>
            </a:r>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ltLang="zh-CN"/>
              <a:t>www.islide.cc </a:t>
            </a:r>
            <a:endParaRPr lang="zh-CN" altLang="en-US" dirty="0"/>
          </a:p>
        </p:txBody>
      </p:sp>
      <p:sp>
        <p:nvSpPr>
          <p:cNvPr id="6"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tint val="75000"/>
                  </a:schemeClr>
                </a:solidFill>
              </a:defRPr>
            </a:lvl1pPr>
          </a:lstStyle>
          <a:p>
            <a:fld id="{5DD3DB80-B894-403A-B48E-6FDC1A72010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3" r:id="rId4"/>
    <p:sldLayoutId id="2147483664" r:id="rId5"/>
    <p:sldLayoutId id="2147483657" r:id="rId6"/>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3CDC522-2735-468F-B694-F7761A16B5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2107627A-4201-46E0-9D1E-B153191236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页脚占位符 4">
            <a:extLst>
              <a:ext uri="{FF2B5EF4-FFF2-40B4-BE49-F238E27FC236}">
                <a16:creationId xmlns:a16="http://schemas.microsoft.com/office/drawing/2014/main" id="{C585EBCD-C212-432C-B1C7-B5068C7736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Tree>
    <p:extLst>
      <p:ext uri="{BB962C8B-B14F-4D97-AF65-F5344CB8AC3E}">
        <p14:creationId xmlns:p14="http://schemas.microsoft.com/office/powerpoint/2010/main" val="90823477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p:txStyles>
    <p:titleStyle>
      <a:lvl1pPr algn="l" defTabSz="914400" rtl="0" eaLnBrk="1" latinLnBrk="0" hangingPunct="1">
        <a:lnSpc>
          <a:spcPct val="90000"/>
        </a:lnSpc>
        <a:spcBef>
          <a:spcPct val="0"/>
        </a:spcBef>
        <a:buNone/>
        <a:defRPr sz="4400" kern="1200">
          <a:solidFill>
            <a:schemeClr val="tx1"/>
          </a:solidFill>
          <a:latin typeface="Bahnschrift Light SemiCondensed"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4">
          <p15:clr>
            <a:srgbClr val="F26B43"/>
          </p15:clr>
        </p15:guide>
        <p15:guide id="2" pos="3840">
          <p15:clr>
            <a:srgbClr val="F26B43"/>
          </p15:clr>
        </p15:guide>
        <p15:guide id="3" pos="304">
          <p15:clr>
            <a:srgbClr val="F26B43"/>
          </p15:clr>
        </p15:guide>
        <p15:guide id="4" pos="7368">
          <p15:clr>
            <a:srgbClr val="F26B43"/>
          </p15:clr>
        </p15:guide>
        <p15:guide id="5" orient="horz" pos="560">
          <p15:clr>
            <a:srgbClr val="F26B43"/>
          </p15:clr>
        </p15:guide>
        <p15:guide id="6" orient="horz" pos="624">
          <p15:clr>
            <a:srgbClr val="F26B43"/>
          </p15:clr>
        </p15:guide>
        <p15:guide id="7" orient="horz" pos="4056">
          <p15:clr>
            <a:srgbClr val="F26B43"/>
          </p15:clr>
        </p15:guide>
        <p15:guide id="8" orient="horz" pos="39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microsoft.com/office/2007/relationships/hdphoto" Target="../media/hdphoto7.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1.png"/><Relationship Id="rId2" Type="http://schemas.openxmlformats.org/officeDocument/2006/relationships/slideLayout" Target="../slideLayouts/slideLayout5.xml"/><Relationship Id="rId1" Type="http://schemas.openxmlformats.org/officeDocument/2006/relationships/tags" Target="../tags/tag16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61.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62.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26" Type="http://schemas.openxmlformats.org/officeDocument/2006/relationships/tags" Target="../tags/tag188.xml"/><Relationship Id="rId117" Type="http://schemas.openxmlformats.org/officeDocument/2006/relationships/tags" Target="../tags/tag279.xml"/><Relationship Id="rId21" Type="http://schemas.openxmlformats.org/officeDocument/2006/relationships/tags" Target="../tags/tag183.xml"/><Relationship Id="rId42" Type="http://schemas.openxmlformats.org/officeDocument/2006/relationships/tags" Target="../tags/tag204.xml"/><Relationship Id="rId47" Type="http://schemas.openxmlformats.org/officeDocument/2006/relationships/tags" Target="../tags/tag209.xml"/><Relationship Id="rId63" Type="http://schemas.openxmlformats.org/officeDocument/2006/relationships/tags" Target="../tags/tag225.xml"/><Relationship Id="rId68" Type="http://schemas.openxmlformats.org/officeDocument/2006/relationships/tags" Target="../tags/tag230.xml"/><Relationship Id="rId84" Type="http://schemas.openxmlformats.org/officeDocument/2006/relationships/tags" Target="../tags/tag246.xml"/><Relationship Id="rId89" Type="http://schemas.openxmlformats.org/officeDocument/2006/relationships/tags" Target="../tags/tag251.xml"/><Relationship Id="rId112" Type="http://schemas.openxmlformats.org/officeDocument/2006/relationships/tags" Target="../tags/tag274.xml"/><Relationship Id="rId133" Type="http://schemas.openxmlformats.org/officeDocument/2006/relationships/tags" Target="../tags/tag295.xml"/><Relationship Id="rId138" Type="http://schemas.openxmlformats.org/officeDocument/2006/relationships/tags" Target="../tags/tag300.xml"/><Relationship Id="rId154" Type="http://schemas.openxmlformats.org/officeDocument/2006/relationships/tags" Target="../tags/tag316.xml"/><Relationship Id="rId159" Type="http://schemas.openxmlformats.org/officeDocument/2006/relationships/tags" Target="../tags/tag321.xml"/><Relationship Id="rId170" Type="http://schemas.openxmlformats.org/officeDocument/2006/relationships/slideLayout" Target="../slideLayouts/slideLayout5.xml"/><Relationship Id="rId16" Type="http://schemas.openxmlformats.org/officeDocument/2006/relationships/tags" Target="../tags/tag178.xml"/><Relationship Id="rId107" Type="http://schemas.openxmlformats.org/officeDocument/2006/relationships/tags" Target="../tags/tag269.xml"/><Relationship Id="rId11" Type="http://schemas.openxmlformats.org/officeDocument/2006/relationships/tags" Target="../tags/tag173.xml"/><Relationship Id="rId32" Type="http://schemas.openxmlformats.org/officeDocument/2006/relationships/tags" Target="../tags/tag194.xml"/><Relationship Id="rId37" Type="http://schemas.openxmlformats.org/officeDocument/2006/relationships/tags" Target="../tags/tag199.xml"/><Relationship Id="rId53" Type="http://schemas.openxmlformats.org/officeDocument/2006/relationships/tags" Target="../tags/tag215.xml"/><Relationship Id="rId58" Type="http://schemas.openxmlformats.org/officeDocument/2006/relationships/tags" Target="../tags/tag220.xml"/><Relationship Id="rId74" Type="http://schemas.openxmlformats.org/officeDocument/2006/relationships/tags" Target="../tags/tag236.xml"/><Relationship Id="rId79" Type="http://schemas.openxmlformats.org/officeDocument/2006/relationships/tags" Target="../tags/tag241.xml"/><Relationship Id="rId102" Type="http://schemas.openxmlformats.org/officeDocument/2006/relationships/tags" Target="../tags/tag264.xml"/><Relationship Id="rId123" Type="http://schemas.openxmlformats.org/officeDocument/2006/relationships/tags" Target="../tags/tag285.xml"/><Relationship Id="rId128" Type="http://schemas.openxmlformats.org/officeDocument/2006/relationships/tags" Target="../tags/tag290.xml"/><Relationship Id="rId144" Type="http://schemas.openxmlformats.org/officeDocument/2006/relationships/tags" Target="../tags/tag306.xml"/><Relationship Id="rId149" Type="http://schemas.openxmlformats.org/officeDocument/2006/relationships/tags" Target="../tags/tag311.xml"/><Relationship Id="rId5" Type="http://schemas.openxmlformats.org/officeDocument/2006/relationships/tags" Target="../tags/tag167.xml"/><Relationship Id="rId90" Type="http://schemas.openxmlformats.org/officeDocument/2006/relationships/tags" Target="../tags/tag252.xml"/><Relationship Id="rId95" Type="http://schemas.openxmlformats.org/officeDocument/2006/relationships/tags" Target="../tags/tag257.xml"/><Relationship Id="rId160" Type="http://schemas.openxmlformats.org/officeDocument/2006/relationships/tags" Target="../tags/tag322.xml"/><Relationship Id="rId165" Type="http://schemas.openxmlformats.org/officeDocument/2006/relationships/tags" Target="../tags/tag327.xml"/><Relationship Id="rId22" Type="http://schemas.openxmlformats.org/officeDocument/2006/relationships/tags" Target="../tags/tag184.xml"/><Relationship Id="rId27" Type="http://schemas.openxmlformats.org/officeDocument/2006/relationships/tags" Target="../tags/tag189.xml"/><Relationship Id="rId43" Type="http://schemas.openxmlformats.org/officeDocument/2006/relationships/tags" Target="../tags/tag205.xml"/><Relationship Id="rId48" Type="http://schemas.openxmlformats.org/officeDocument/2006/relationships/tags" Target="../tags/tag210.xml"/><Relationship Id="rId64" Type="http://schemas.openxmlformats.org/officeDocument/2006/relationships/tags" Target="../tags/tag226.xml"/><Relationship Id="rId69" Type="http://schemas.openxmlformats.org/officeDocument/2006/relationships/tags" Target="../tags/tag231.xml"/><Relationship Id="rId113" Type="http://schemas.openxmlformats.org/officeDocument/2006/relationships/tags" Target="../tags/tag275.xml"/><Relationship Id="rId118" Type="http://schemas.openxmlformats.org/officeDocument/2006/relationships/tags" Target="../tags/tag280.xml"/><Relationship Id="rId134" Type="http://schemas.openxmlformats.org/officeDocument/2006/relationships/tags" Target="../tags/tag296.xml"/><Relationship Id="rId139" Type="http://schemas.openxmlformats.org/officeDocument/2006/relationships/tags" Target="../tags/tag301.xml"/><Relationship Id="rId80" Type="http://schemas.openxmlformats.org/officeDocument/2006/relationships/tags" Target="../tags/tag242.xml"/><Relationship Id="rId85" Type="http://schemas.openxmlformats.org/officeDocument/2006/relationships/tags" Target="../tags/tag247.xml"/><Relationship Id="rId150" Type="http://schemas.openxmlformats.org/officeDocument/2006/relationships/tags" Target="../tags/tag312.xml"/><Relationship Id="rId155" Type="http://schemas.openxmlformats.org/officeDocument/2006/relationships/tags" Target="../tags/tag317.xml"/><Relationship Id="rId171" Type="http://schemas.openxmlformats.org/officeDocument/2006/relationships/notesSlide" Target="../notesSlides/notesSlide13.xml"/><Relationship Id="rId12" Type="http://schemas.openxmlformats.org/officeDocument/2006/relationships/tags" Target="../tags/tag174.xml"/><Relationship Id="rId17" Type="http://schemas.openxmlformats.org/officeDocument/2006/relationships/tags" Target="../tags/tag179.xml"/><Relationship Id="rId33" Type="http://schemas.openxmlformats.org/officeDocument/2006/relationships/tags" Target="../tags/tag195.xml"/><Relationship Id="rId38" Type="http://schemas.openxmlformats.org/officeDocument/2006/relationships/tags" Target="../tags/tag200.xml"/><Relationship Id="rId59" Type="http://schemas.openxmlformats.org/officeDocument/2006/relationships/tags" Target="../tags/tag221.xml"/><Relationship Id="rId103" Type="http://schemas.openxmlformats.org/officeDocument/2006/relationships/tags" Target="../tags/tag265.xml"/><Relationship Id="rId108" Type="http://schemas.openxmlformats.org/officeDocument/2006/relationships/tags" Target="../tags/tag270.xml"/><Relationship Id="rId124" Type="http://schemas.openxmlformats.org/officeDocument/2006/relationships/tags" Target="../tags/tag286.xml"/><Relationship Id="rId129" Type="http://schemas.openxmlformats.org/officeDocument/2006/relationships/tags" Target="../tags/tag291.xml"/><Relationship Id="rId54" Type="http://schemas.openxmlformats.org/officeDocument/2006/relationships/tags" Target="../tags/tag216.xml"/><Relationship Id="rId70" Type="http://schemas.openxmlformats.org/officeDocument/2006/relationships/tags" Target="../tags/tag232.xml"/><Relationship Id="rId75" Type="http://schemas.openxmlformats.org/officeDocument/2006/relationships/tags" Target="../tags/tag237.xml"/><Relationship Id="rId91" Type="http://schemas.openxmlformats.org/officeDocument/2006/relationships/tags" Target="../tags/tag253.xml"/><Relationship Id="rId96" Type="http://schemas.openxmlformats.org/officeDocument/2006/relationships/tags" Target="../tags/tag258.xml"/><Relationship Id="rId140" Type="http://schemas.openxmlformats.org/officeDocument/2006/relationships/tags" Target="../tags/tag302.xml"/><Relationship Id="rId145" Type="http://schemas.openxmlformats.org/officeDocument/2006/relationships/tags" Target="../tags/tag307.xml"/><Relationship Id="rId161" Type="http://schemas.openxmlformats.org/officeDocument/2006/relationships/tags" Target="../tags/tag323.xml"/><Relationship Id="rId166" Type="http://schemas.openxmlformats.org/officeDocument/2006/relationships/tags" Target="../tags/tag328.xml"/><Relationship Id="rId1" Type="http://schemas.openxmlformats.org/officeDocument/2006/relationships/tags" Target="../tags/tag163.xml"/><Relationship Id="rId6" Type="http://schemas.openxmlformats.org/officeDocument/2006/relationships/tags" Target="../tags/tag168.xml"/><Relationship Id="rId15" Type="http://schemas.openxmlformats.org/officeDocument/2006/relationships/tags" Target="../tags/tag177.xml"/><Relationship Id="rId23" Type="http://schemas.openxmlformats.org/officeDocument/2006/relationships/tags" Target="../tags/tag185.xml"/><Relationship Id="rId28" Type="http://schemas.openxmlformats.org/officeDocument/2006/relationships/tags" Target="../tags/tag190.xml"/><Relationship Id="rId36" Type="http://schemas.openxmlformats.org/officeDocument/2006/relationships/tags" Target="../tags/tag198.xml"/><Relationship Id="rId49" Type="http://schemas.openxmlformats.org/officeDocument/2006/relationships/tags" Target="../tags/tag211.xml"/><Relationship Id="rId57" Type="http://schemas.openxmlformats.org/officeDocument/2006/relationships/tags" Target="../tags/tag219.xml"/><Relationship Id="rId106" Type="http://schemas.openxmlformats.org/officeDocument/2006/relationships/tags" Target="../tags/tag268.xml"/><Relationship Id="rId114" Type="http://schemas.openxmlformats.org/officeDocument/2006/relationships/tags" Target="../tags/tag276.xml"/><Relationship Id="rId119" Type="http://schemas.openxmlformats.org/officeDocument/2006/relationships/tags" Target="../tags/tag281.xml"/><Relationship Id="rId127" Type="http://schemas.openxmlformats.org/officeDocument/2006/relationships/tags" Target="../tags/tag289.xml"/><Relationship Id="rId10" Type="http://schemas.openxmlformats.org/officeDocument/2006/relationships/tags" Target="../tags/tag172.xml"/><Relationship Id="rId31" Type="http://schemas.openxmlformats.org/officeDocument/2006/relationships/tags" Target="../tags/tag193.xml"/><Relationship Id="rId44" Type="http://schemas.openxmlformats.org/officeDocument/2006/relationships/tags" Target="../tags/tag206.xml"/><Relationship Id="rId52" Type="http://schemas.openxmlformats.org/officeDocument/2006/relationships/tags" Target="../tags/tag214.xml"/><Relationship Id="rId60" Type="http://schemas.openxmlformats.org/officeDocument/2006/relationships/tags" Target="../tags/tag222.xml"/><Relationship Id="rId65" Type="http://schemas.openxmlformats.org/officeDocument/2006/relationships/tags" Target="../tags/tag227.xml"/><Relationship Id="rId73" Type="http://schemas.openxmlformats.org/officeDocument/2006/relationships/tags" Target="../tags/tag235.xml"/><Relationship Id="rId78" Type="http://schemas.openxmlformats.org/officeDocument/2006/relationships/tags" Target="../tags/tag240.xml"/><Relationship Id="rId81" Type="http://schemas.openxmlformats.org/officeDocument/2006/relationships/tags" Target="../tags/tag243.xml"/><Relationship Id="rId86" Type="http://schemas.openxmlformats.org/officeDocument/2006/relationships/tags" Target="../tags/tag248.xml"/><Relationship Id="rId94" Type="http://schemas.openxmlformats.org/officeDocument/2006/relationships/tags" Target="../tags/tag256.xml"/><Relationship Id="rId99" Type="http://schemas.openxmlformats.org/officeDocument/2006/relationships/tags" Target="../tags/tag261.xml"/><Relationship Id="rId101" Type="http://schemas.openxmlformats.org/officeDocument/2006/relationships/tags" Target="../tags/tag263.xml"/><Relationship Id="rId122" Type="http://schemas.openxmlformats.org/officeDocument/2006/relationships/tags" Target="../tags/tag284.xml"/><Relationship Id="rId130" Type="http://schemas.openxmlformats.org/officeDocument/2006/relationships/tags" Target="../tags/tag292.xml"/><Relationship Id="rId135" Type="http://schemas.openxmlformats.org/officeDocument/2006/relationships/tags" Target="../tags/tag297.xml"/><Relationship Id="rId143" Type="http://schemas.openxmlformats.org/officeDocument/2006/relationships/tags" Target="../tags/tag305.xml"/><Relationship Id="rId148" Type="http://schemas.openxmlformats.org/officeDocument/2006/relationships/tags" Target="../tags/tag310.xml"/><Relationship Id="rId151" Type="http://schemas.openxmlformats.org/officeDocument/2006/relationships/tags" Target="../tags/tag313.xml"/><Relationship Id="rId156" Type="http://schemas.openxmlformats.org/officeDocument/2006/relationships/tags" Target="../tags/tag318.xml"/><Relationship Id="rId164" Type="http://schemas.openxmlformats.org/officeDocument/2006/relationships/tags" Target="../tags/tag326.xml"/><Relationship Id="rId169" Type="http://schemas.openxmlformats.org/officeDocument/2006/relationships/tags" Target="../tags/tag331.xml"/><Relationship Id="rId4" Type="http://schemas.openxmlformats.org/officeDocument/2006/relationships/tags" Target="../tags/tag166.xml"/><Relationship Id="rId9" Type="http://schemas.openxmlformats.org/officeDocument/2006/relationships/tags" Target="../tags/tag171.xml"/><Relationship Id="rId13" Type="http://schemas.openxmlformats.org/officeDocument/2006/relationships/tags" Target="../tags/tag175.xml"/><Relationship Id="rId18" Type="http://schemas.openxmlformats.org/officeDocument/2006/relationships/tags" Target="../tags/tag180.xml"/><Relationship Id="rId39" Type="http://schemas.openxmlformats.org/officeDocument/2006/relationships/tags" Target="../tags/tag201.xml"/><Relationship Id="rId109" Type="http://schemas.openxmlformats.org/officeDocument/2006/relationships/tags" Target="../tags/tag271.xml"/><Relationship Id="rId34" Type="http://schemas.openxmlformats.org/officeDocument/2006/relationships/tags" Target="../tags/tag196.xml"/><Relationship Id="rId50" Type="http://schemas.openxmlformats.org/officeDocument/2006/relationships/tags" Target="../tags/tag212.xml"/><Relationship Id="rId55" Type="http://schemas.openxmlformats.org/officeDocument/2006/relationships/tags" Target="../tags/tag217.xml"/><Relationship Id="rId76" Type="http://schemas.openxmlformats.org/officeDocument/2006/relationships/tags" Target="../tags/tag238.xml"/><Relationship Id="rId97" Type="http://schemas.openxmlformats.org/officeDocument/2006/relationships/tags" Target="../tags/tag259.xml"/><Relationship Id="rId104" Type="http://schemas.openxmlformats.org/officeDocument/2006/relationships/tags" Target="../tags/tag266.xml"/><Relationship Id="rId120" Type="http://schemas.openxmlformats.org/officeDocument/2006/relationships/tags" Target="../tags/tag282.xml"/><Relationship Id="rId125" Type="http://schemas.openxmlformats.org/officeDocument/2006/relationships/tags" Target="../tags/tag287.xml"/><Relationship Id="rId141" Type="http://schemas.openxmlformats.org/officeDocument/2006/relationships/tags" Target="../tags/tag303.xml"/><Relationship Id="rId146" Type="http://schemas.openxmlformats.org/officeDocument/2006/relationships/tags" Target="../tags/tag308.xml"/><Relationship Id="rId167" Type="http://schemas.openxmlformats.org/officeDocument/2006/relationships/tags" Target="../tags/tag329.xml"/><Relationship Id="rId7" Type="http://schemas.openxmlformats.org/officeDocument/2006/relationships/tags" Target="../tags/tag169.xml"/><Relationship Id="rId71" Type="http://schemas.openxmlformats.org/officeDocument/2006/relationships/tags" Target="../tags/tag233.xml"/><Relationship Id="rId92" Type="http://schemas.openxmlformats.org/officeDocument/2006/relationships/tags" Target="../tags/tag254.xml"/><Relationship Id="rId162" Type="http://schemas.openxmlformats.org/officeDocument/2006/relationships/tags" Target="../tags/tag324.xml"/><Relationship Id="rId2" Type="http://schemas.openxmlformats.org/officeDocument/2006/relationships/tags" Target="../tags/tag164.xml"/><Relationship Id="rId29" Type="http://schemas.openxmlformats.org/officeDocument/2006/relationships/tags" Target="../tags/tag191.xml"/><Relationship Id="rId24" Type="http://schemas.openxmlformats.org/officeDocument/2006/relationships/tags" Target="../tags/tag186.xml"/><Relationship Id="rId40" Type="http://schemas.openxmlformats.org/officeDocument/2006/relationships/tags" Target="../tags/tag202.xml"/><Relationship Id="rId45" Type="http://schemas.openxmlformats.org/officeDocument/2006/relationships/tags" Target="../tags/tag207.xml"/><Relationship Id="rId66" Type="http://schemas.openxmlformats.org/officeDocument/2006/relationships/tags" Target="../tags/tag228.xml"/><Relationship Id="rId87" Type="http://schemas.openxmlformats.org/officeDocument/2006/relationships/tags" Target="../tags/tag249.xml"/><Relationship Id="rId110" Type="http://schemas.openxmlformats.org/officeDocument/2006/relationships/tags" Target="../tags/tag272.xml"/><Relationship Id="rId115" Type="http://schemas.openxmlformats.org/officeDocument/2006/relationships/tags" Target="../tags/tag277.xml"/><Relationship Id="rId131" Type="http://schemas.openxmlformats.org/officeDocument/2006/relationships/tags" Target="../tags/tag293.xml"/><Relationship Id="rId136" Type="http://schemas.openxmlformats.org/officeDocument/2006/relationships/tags" Target="../tags/tag298.xml"/><Relationship Id="rId157" Type="http://schemas.openxmlformats.org/officeDocument/2006/relationships/tags" Target="../tags/tag319.xml"/><Relationship Id="rId61" Type="http://schemas.openxmlformats.org/officeDocument/2006/relationships/tags" Target="../tags/tag223.xml"/><Relationship Id="rId82" Type="http://schemas.openxmlformats.org/officeDocument/2006/relationships/tags" Target="../tags/tag244.xml"/><Relationship Id="rId152" Type="http://schemas.openxmlformats.org/officeDocument/2006/relationships/tags" Target="../tags/tag314.xml"/><Relationship Id="rId19" Type="http://schemas.openxmlformats.org/officeDocument/2006/relationships/tags" Target="../tags/tag181.xml"/><Relationship Id="rId14" Type="http://schemas.openxmlformats.org/officeDocument/2006/relationships/tags" Target="../tags/tag176.xml"/><Relationship Id="rId30" Type="http://schemas.openxmlformats.org/officeDocument/2006/relationships/tags" Target="../tags/tag192.xml"/><Relationship Id="rId35" Type="http://schemas.openxmlformats.org/officeDocument/2006/relationships/tags" Target="../tags/tag197.xml"/><Relationship Id="rId56" Type="http://schemas.openxmlformats.org/officeDocument/2006/relationships/tags" Target="../tags/tag218.xml"/><Relationship Id="rId77" Type="http://schemas.openxmlformats.org/officeDocument/2006/relationships/tags" Target="../tags/tag239.xml"/><Relationship Id="rId100" Type="http://schemas.openxmlformats.org/officeDocument/2006/relationships/tags" Target="../tags/tag262.xml"/><Relationship Id="rId105" Type="http://schemas.openxmlformats.org/officeDocument/2006/relationships/tags" Target="../tags/tag267.xml"/><Relationship Id="rId126" Type="http://schemas.openxmlformats.org/officeDocument/2006/relationships/tags" Target="../tags/tag288.xml"/><Relationship Id="rId147" Type="http://schemas.openxmlformats.org/officeDocument/2006/relationships/tags" Target="../tags/tag309.xml"/><Relationship Id="rId168" Type="http://schemas.openxmlformats.org/officeDocument/2006/relationships/tags" Target="../tags/tag330.xml"/><Relationship Id="rId8" Type="http://schemas.openxmlformats.org/officeDocument/2006/relationships/tags" Target="../tags/tag170.xml"/><Relationship Id="rId51" Type="http://schemas.openxmlformats.org/officeDocument/2006/relationships/tags" Target="../tags/tag213.xml"/><Relationship Id="rId72" Type="http://schemas.openxmlformats.org/officeDocument/2006/relationships/tags" Target="../tags/tag234.xml"/><Relationship Id="rId93" Type="http://schemas.openxmlformats.org/officeDocument/2006/relationships/tags" Target="../tags/tag255.xml"/><Relationship Id="rId98" Type="http://schemas.openxmlformats.org/officeDocument/2006/relationships/tags" Target="../tags/tag260.xml"/><Relationship Id="rId121" Type="http://schemas.openxmlformats.org/officeDocument/2006/relationships/tags" Target="../tags/tag283.xml"/><Relationship Id="rId142" Type="http://schemas.openxmlformats.org/officeDocument/2006/relationships/tags" Target="../tags/tag304.xml"/><Relationship Id="rId163" Type="http://schemas.openxmlformats.org/officeDocument/2006/relationships/tags" Target="../tags/tag325.xml"/><Relationship Id="rId3" Type="http://schemas.openxmlformats.org/officeDocument/2006/relationships/tags" Target="../tags/tag165.xml"/><Relationship Id="rId25" Type="http://schemas.openxmlformats.org/officeDocument/2006/relationships/tags" Target="../tags/tag187.xml"/><Relationship Id="rId46" Type="http://schemas.openxmlformats.org/officeDocument/2006/relationships/tags" Target="../tags/tag208.xml"/><Relationship Id="rId67" Type="http://schemas.openxmlformats.org/officeDocument/2006/relationships/tags" Target="../tags/tag229.xml"/><Relationship Id="rId116" Type="http://schemas.openxmlformats.org/officeDocument/2006/relationships/tags" Target="../tags/tag278.xml"/><Relationship Id="rId137" Type="http://schemas.openxmlformats.org/officeDocument/2006/relationships/tags" Target="../tags/tag299.xml"/><Relationship Id="rId158" Type="http://schemas.openxmlformats.org/officeDocument/2006/relationships/tags" Target="../tags/tag320.xml"/><Relationship Id="rId20" Type="http://schemas.openxmlformats.org/officeDocument/2006/relationships/tags" Target="../tags/tag182.xml"/><Relationship Id="rId41" Type="http://schemas.openxmlformats.org/officeDocument/2006/relationships/tags" Target="../tags/tag203.xml"/><Relationship Id="rId62" Type="http://schemas.openxmlformats.org/officeDocument/2006/relationships/tags" Target="../tags/tag224.xml"/><Relationship Id="rId83" Type="http://schemas.openxmlformats.org/officeDocument/2006/relationships/tags" Target="../tags/tag245.xml"/><Relationship Id="rId88" Type="http://schemas.openxmlformats.org/officeDocument/2006/relationships/tags" Target="../tags/tag250.xml"/><Relationship Id="rId111" Type="http://schemas.openxmlformats.org/officeDocument/2006/relationships/tags" Target="../tags/tag273.xml"/><Relationship Id="rId132" Type="http://schemas.openxmlformats.org/officeDocument/2006/relationships/tags" Target="../tags/tag294.xml"/><Relationship Id="rId153" Type="http://schemas.openxmlformats.org/officeDocument/2006/relationships/tags" Target="../tags/tag3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332.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33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334.xml"/><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335.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336.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337.xml"/><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3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3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33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34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341.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6" Type="http://schemas.openxmlformats.org/officeDocument/2006/relationships/tags" Target="../tags/tag30.xml"/><Relationship Id="rId117" Type="http://schemas.openxmlformats.org/officeDocument/2006/relationships/tags" Target="../tags/tag121.xml"/><Relationship Id="rId21" Type="http://schemas.openxmlformats.org/officeDocument/2006/relationships/tags" Target="../tags/tag25.xml"/><Relationship Id="rId42" Type="http://schemas.openxmlformats.org/officeDocument/2006/relationships/tags" Target="../tags/tag46.xml"/><Relationship Id="rId47" Type="http://schemas.openxmlformats.org/officeDocument/2006/relationships/tags" Target="../tags/tag51.xml"/><Relationship Id="rId63" Type="http://schemas.openxmlformats.org/officeDocument/2006/relationships/tags" Target="../tags/tag67.xml"/><Relationship Id="rId68" Type="http://schemas.openxmlformats.org/officeDocument/2006/relationships/tags" Target="../tags/tag72.xml"/><Relationship Id="rId84" Type="http://schemas.openxmlformats.org/officeDocument/2006/relationships/tags" Target="../tags/tag88.xml"/><Relationship Id="rId89" Type="http://schemas.openxmlformats.org/officeDocument/2006/relationships/tags" Target="../tags/tag93.xml"/><Relationship Id="rId112" Type="http://schemas.openxmlformats.org/officeDocument/2006/relationships/tags" Target="../tags/tag116.xml"/><Relationship Id="rId133" Type="http://schemas.openxmlformats.org/officeDocument/2006/relationships/tags" Target="../tags/tag137.xml"/><Relationship Id="rId138" Type="http://schemas.openxmlformats.org/officeDocument/2006/relationships/tags" Target="../tags/tag142.xml"/><Relationship Id="rId154" Type="http://schemas.openxmlformats.org/officeDocument/2006/relationships/image" Target="../media/image36.png"/><Relationship Id="rId16" Type="http://schemas.openxmlformats.org/officeDocument/2006/relationships/tags" Target="../tags/tag20.xml"/><Relationship Id="rId107" Type="http://schemas.openxmlformats.org/officeDocument/2006/relationships/tags" Target="../tags/tag111.xml"/><Relationship Id="rId11" Type="http://schemas.openxmlformats.org/officeDocument/2006/relationships/tags" Target="../tags/tag15.xml"/><Relationship Id="rId32" Type="http://schemas.openxmlformats.org/officeDocument/2006/relationships/tags" Target="../tags/tag36.xml"/><Relationship Id="rId37" Type="http://schemas.openxmlformats.org/officeDocument/2006/relationships/tags" Target="../tags/tag41.xml"/><Relationship Id="rId53" Type="http://schemas.openxmlformats.org/officeDocument/2006/relationships/tags" Target="../tags/tag57.xml"/><Relationship Id="rId58" Type="http://schemas.openxmlformats.org/officeDocument/2006/relationships/tags" Target="../tags/tag62.xml"/><Relationship Id="rId74" Type="http://schemas.openxmlformats.org/officeDocument/2006/relationships/tags" Target="../tags/tag78.xml"/><Relationship Id="rId79" Type="http://schemas.openxmlformats.org/officeDocument/2006/relationships/tags" Target="../tags/tag83.xml"/><Relationship Id="rId102" Type="http://schemas.openxmlformats.org/officeDocument/2006/relationships/tags" Target="../tags/tag106.xml"/><Relationship Id="rId123" Type="http://schemas.openxmlformats.org/officeDocument/2006/relationships/tags" Target="../tags/tag127.xml"/><Relationship Id="rId128" Type="http://schemas.openxmlformats.org/officeDocument/2006/relationships/tags" Target="../tags/tag132.xml"/><Relationship Id="rId144" Type="http://schemas.openxmlformats.org/officeDocument/2006/relationships/tags" Target="../tags/tag148.xml"/><Relationship Id="rId149" Type="http://schemas.openxmlformats.org/officeDocument/2006/relationships/tags" Target="../tags/tag153.xml"/><Relationship Id="rId5" Type="http://schemas.openxmlformats.org/officeDocument/2006/relationships/tags" Target="../tags/tag9.xml"/><Relationship Id="rId90" Type="http://schemas.openxmlformats.org/officeDocument/2006/relationships/tags" Target="../tags/tag94.xml"/><Relationship Id="rId95" Type="http://schemas.openxmlformats.org/officeDocument/2006/relationships/tags" Target="../tags/tag99.xml"/><Relationship Id="rId22" Type="http://schemas.openxmlformats.org/officeDocument/2006/relationships/tags" Target="../tags/tag26.xml"/><Relationship Id="rId27" Type="http://schemas.openxmlformats.org/officeDocument/2006/relationships/tags" Target="../tags/tag31.xml"/><Relationship Id="rId43" Type="http://schemas.openxmlformats.org/officeDocument/2006/relationships/tags" Target="../tags/tag47.xml"/><Relationship Id="rId48" Type="http://schemas.openxmlformats.org/officeDocument/2006/relationships/tags" Target="../tags/tag52.xml"/><Relationship Id="rId64" Type="http://schemas.openxmlformats.org/officeDocument/2006/relationships/tags" Target="../tags/tag68.xml"/><Relationship Id="rId69" Type="http://schemas.openxmlformats.org/officeDocument/2006/relationships/tags" Target="../tags/tag73.xml"/><Relationship Id="rId113" Type="http://schemas.openxmlformats.org/officeDocument/2006/relationships/tags" Target="../tags/tag117.xml"/><Relationship Id="rId118" Type="http://schemas.openxmlformats.org/officeDocument/2006/relationships/tags" Target="../tags/tag122.xml"/><Relationship Id="rId134" Type="http://schemas.openxmlformats.org/officeDocument/2006/relationships/tags" Target="../tags/tag138.xml"/><Relationship Id="rId139" Type="http://schemas.openxmlformats.org/officeDocument/2006/relationships/tags" Target="../tags/tag143.xml"/><Relationship Id="rId80" Type="http://schemas.openxmlformats.org/officeDocument/2006/relationships/tags" Target="../tags/tag84.xml"/><Relationship Id="rId85" Type="http://schemas.openxmlformats.org/officeDocument/2006/relationships/tags" Target="../tags/tag89.xml"/><Relationship Id="rId150" Type="http://schemas.openxmlformats.org/officeDocument/2006/relationships/tags" Target="../tags/tag154.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33" Type="http://schemas.openxmlformats.org/officeDocument/2006/relationships/tags" Target="../tags/tag37.xml"/><Relationship Id="rId38" Type="http://schemas.openxmlformats.org/officeDocument/2006/relationships/tags" Target="../tags/tag42.xml"/><Relationship Id="rId46" Type="http://schemas.openxmlformats.org/officeDocument/2006/relationships/tags" Target="../tags/tag50.xml"/><Relationship Id="rId59" Type="http://schemas.openxmlformats.org/officeDocument/2006/relationships/tags" Target="../tags/tag63.xml"/><Relationship Id="rId67" Type="http://schemas.openxmlformats.org/officeDocument/2006/relationships/tags" Target="../tags/tag71.xml"/><Relationship Id="rId103" Type="http://schemas.openxmlformats.org/officeDocument/2006/relationships/tags" Target="../tags/tag107.xml"/><Relationship Id="rId108" Type="http://schemas.openxmlformats.org/officeDocument/2006/relationships/tags" Target="../tags/tag112.xml"/><Relationship Id="rId116" Type="http://schemas.openxmlformats.org/officeDocument/2006/relationships/tags" Target="../tags/tag120.xml"/><Relationship Id="rId124" Type="http://schemas.openxmlformats.org/officeDocument/2006/relationships/tags" Target="../tags/tag128.xml"/><Relationship Id="rId129" Type="http://schemas.openxmlformats.org/officeDocument/2006/relationships/tags" Target="../tags/tag133.xml"/><Relationship Id="rId137" Type="http://schemas.openxmlformats.org/officeDocument/2006/relationships/tags" Target="../tags/tag141.xml"/><Relationship Id="rId20" Type="http://schemas.openxmlformats.org/officeDocument/2006/relationships/tags" Target="../tags/tag24.xml"/><Relationship Id="rId41" Type="http://schemas.openxmlformats.org/officeDocument/2006/relationships/tags" Target="../tags/tag45.xml"/><Relationship Id="rId54" Type="http://schemas.openxmlformats.org/officeDocument/2006/relationships/tags" Target="../tags/tag58.xml"/><Relationship Id="rId62" Type="http://schemas.openxmlformats.org/officeDocument/2006/relationships/tags" Target="../tags/tag66.xml"/><Relationship Id="rId70" Type="http://schemas.openxmlformats.org/officeDocument/2006/relationships/tags" Target="../tags/tag74.xml"/><Relationship Id="rId75" Type="http://schemas.openxmlformats.org/officeDocument/2006/relationships/tags" Target="../tags/tag79.xml"/><Relationship Id="rId83" Type="http://schemas.openxmlformats.org/officeDocument/2006/relationships/tags" Target="../tags/tag87.xml"/><Relationship Id="rId88" Type="http://schemas.openxmlformats.org/officeDocument/2006/relationships/tags" Target="../tags/tag92.xml"/><Relationship Id="rId91" Type="http://schemas.openxmlformats.org/officeDocument/2006/relationships/tags" Target="../tags/tag95.xml"/><Relationship Id="rId96" Type="http://schemas.openxmlformats.org/officeDocument/2006/relationships/tags" Target="../tags/tag100.xml"/><Relationship Id="rId111" Type="http://schemas.openxmlformats.org/officeDocument/2006/relationships/tags" Target="../tags/tag115.xml"/><Relationship Id="rId132" Type="http://schemas.openxmlformats.org/officeDocument/2006/relationships/tags" Target="../tags/tag136.xml"/><Relationship Id="rId140" Type="http://schemas.openxmlformats.org/officeDocument/2006/relationships/tags" Target="../tags/tag144.xml"/><Relationship Id="rId145" Type="http://schemas.openxmlformats.org/officeDocument/2006/relationships/tags" Target="../tags/tag149.xml"/><Relationship Id="rId153" Type="http://schemas.openxmlformats.org/officeDocument/2006/relationships/notesSlide" Target="../notesSlides/notesSlide5.xml"/><Relationship Id="rId1" Type="http://schemas.openxmlformats.org/officeDocument/2006/relationships/tags" Target="../tags/tag5.xml"/><Relationship Id="rId6" Type="http://schemas.openxmlformats.org/officeDocument/2006/relationships/tags" Target="../tags/tag10.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tags" Target="../tags/tag32.xml"/><Relationship Id="rId36" Type="http://schemas.openxmlformats.org/officeDocument/2006/relationships/tags" Target="../tags/tag40.xml"/><Relationship Id="rId49" Type="http://schemas.openxmlformats.org/officeDocument/2006/relationships/tags" Target="../tags/tag53.xml"/><Relationship Id="rId57" Type="http://schemas.openxmlformats.org/officeDocument/2006/relationships/tags" Target="../tags/tag61.xml"/><Relationship Id="rId106" Type="http://schemas.openxmlformats.org/officeDocument/2006/relationships/tags" Target="../tags/tag110.xml"/><Relationship Id="rId114" Type="http://schemas.openxmlformats.org/officeDocument/2006/relationships/tags" Target="../tags/tag118.xml"/><Relationship Id="rId119" Type="http://schemas.openxmlformats.org/officeDocument/2006/relationships/tags" Target="../tags/tag123.xml"/><Relationship Id="rId127" Type="http://schemas.openxmlformats.org/officeDocument/2006/relationships/tags" Target="../tags/tag131.xml"/><Relationship Id="rId10" Type="http://schemas.openxmlformats.org/officeDocument/2006/relationships/tags" Target="../tags/tag14.xml"/><Relationship Id="rId31" Type="http://schemas.openxmlformats.org/officeDocument/2006/relationships/tags" Target="../tags/tag35.xml"/><Relationship Id="rId44" Type="http://schemas.openxmlformats.org/officeDocument/2006/relationships/tags" Target="../tags/tag48.xml"/><Relationship Id="rId52" Type="http://schemas.openxmlformats.org/officeDocument/2006/relationships/tags" Target="../tags/tag56.xml"/><Relationship Id="rId60" Type="http://schemas.openxmlformats.org/officeDocument/2006/relationships/tags" Target="../tags/tag64.xml"/><Relationship Id="rId65" Type="http://schemas.openxmlformats.org/officeDocument/2006/relationships/tags" Target="../tags/tag69.xml"/><Relationship Id="rId73" Type="http://schemas.openxmlformats.org/officeDocument/2006/relationships/tags" Target="../tags/tag77.xml"/><Relationship Id="rId78" Type="http://schemas.openxmlformats.org/officeDocument/2006/relationships/tags" Target="../tags/tag82.xml"/><Relationship Id="rId81" Type="http://schemas.openxmlformats.org/officeDocument/2006/relationships/tags" Target="../tags/tag85.xml"/><Relationship Id="rId86" Type="http://schemas.openxmlformats.org/officeDocument/2006/relationships/tags" Target="../tags/tag90.xml"/><Relationship Id="rId94" Type="http://schemas.openxmlformats.org/officeDocument/2006/relationships/tags" Target="../tags/tag98.xml"/><Relationship Id="rId99" Type="http://schemas.openxmlformats.org/officeDocument/2006/relationships/tags" Target="../tags/tag103.xml"/><Relationship Id="rId101" Type="http://schemas.openxmlformats.org/officeDocument/2006/relationships/tags" Target="../tags/tag105.xml"/><Relationship Id="rId122" Type="http://schemas.openxmlformats.org/officeDocument/2006/relationships/tags" Target="../tags/tag126.xml"/><Relationship Id="rId130" Type="http://schemas.openxmlformats.org/officeDocument/2006/relationships/tags" Target="../tags/tag134.xml"/><Relationship Id="rId135" Type="http://schemas.openxmlformats.org/officeDocument/2006/relationships/tags" Target="../tags/tag139.xml"/><Relationship Id="rId143" Type="http://schemas.openxmlformats.org/officeDocument/2006/relationships/tags" Target="../tags/tag147.xml"/><Relationship Id="rId148" Type="http://schemas.openxmlformats.org/officeDocument/2006/relationships/tags" Target="../tags/tag152.xml"/><Relationship Id="rId151" Type="http://schemas.openxmlformats.org/officeDocument/2006/relationships/tags" Target="../tags/tag155.xml"/><Relationship Id="rId4" Type="http://schemas.openxmlformats.org/officeDocument/2006/relationships/tags" Target="../tags/tag8.xml"/><Relationship Id="rId9" Type="http://schemas.openxmlformats.org/officeDocument/2006/relationships/tags" Target="../tags/tag13.xml"/><Relationship Id="rId13" Type="http://schemas.openxmlformats.org/officeDocument/2006/relationships/tags" Target="../tags/tag17.xml"/><Relationship Id="rId18" Type="http://schemas.openxmlformats.org/officeDocument/2006/relationships/tags" Target="../tags/tag22.xml"/><Relationship Id="rId39" Type="http://schemas.openxmlformats.org/officeDocument/2006/relationships/tags" Target="../tags/tag43.xml"/><Relationship Id="rId109" Type="http://schemas.openxmlformats.org/officeDocument/2006/relationships/tags" Target="../tags/tag113.xml"/><Relationship Id="rId34" Type="http://schemas.openxmlformats.org/officeDocument/2006/relationships/tags" Target="../tags/tag38.xml"/><Relationship Id="rId50" Type="http://schemas.openxmlformats.org/officeDocument/2006/relationships/tags" Target="../tags/tag54.xml"/><Relationship Id="rId55" Type="http://schemas.openxmlformats.org/officeDocument/2006/relationships/tags" Target="../tags/tag59.xml"/><Relationship Id="rId76" Type="http://schemas.openxmlformats.org/officeDocument/2006/relationships/tags" Target="../tags/tag80.xml"/><Relationship Id="rId97" Type="http://schemas.openxmlformats.org/officeDocument/2006/relationships/tags" Target="../tags/tag101.xml"/><Relationship Id="rId104" Type="http://schemas.openxmlformats.org/officeDocument/2006/relationships/tags" Target="../tags/tag108.xml"/><Relationship Id="rId120" Type="http://schemas.openxmlformats.org/officeDocument/2006/relationships/tags" Target="../tags/tag124.xml"/><Relationship Id="rId125" Type="http://schemas.openxmlformats.org/officeDocument/2006/relationships/tags" Target="../tags/tag129.xml"/><Relationship Id="rId141" Type="http://schemas.openxmlformats.org/officeDocument/2006/relationships/tags" Target="../tags/tag145.xml"/><Relationship Id="rId146" Type="http://schemas.openxmlformats.org/officeDocument/2006/relationships/tags" Target="../tags/tag150.xml"/><Relationship Id="rId7" Type="http://schemas.openxmlformats.org/officeDocument/2006/relationships/tags" Target="../tags/tag11.xml"/><Relationship Id="rId71" Type="http://schemas.openxmlformats.org/officeDocument/2006/relationships/tags" Target="../tags/tag75.xml"/><Relationship Id="rId92" Type="http://schemas.openxmlformats.org/officeDocument/2006/relationships/tags" Target="../tags/tag96.xml"/><Relationship Id="rId2" Type="http://schemas.openxmlformats.org/officeDocument/2006/relationships/tags" Target="../tags/tag6.xml"/><Relationship Id="rId29" Type="http://schemas.openxmlformats.org/officeDocument/2006/relationships/tags" Target="../tags/tag33.xml"/><Relationship Id="rId24" Type="http://schemas.openxmlformats.org/officeDocument/2006/relationships/tags" Target="../tags/tag28.xml"/><Relationship Id="rId40" Type="http://schemas.openxmlformats.org/officeDocument/2006/relationships/tags" Target="../tags/tag44.xml"/><Relationship Id="rId45" Type="http://schemas.openxmlformats.org/officeDocument/2006/relationships/tags" Target="../tags/tag49.xml"/><Relationship Id="rId66" Type="http://schemas.openxmlformats.org/officeDocument/2006/relationships/tags" Target="../tags/tag70.xml"/><Relationship Id="rId87" Type="http://schemas.openxmlformats.org/officeDocument/2006/relationships/tags" Target="../tags/tag91.xml"/><Relationship Id="rId110" Type="http://schemas.openxmlformats.org/officeDocument/2006/relationships/tags" Target="../tags/tag114.xml"/><Relationship Id="rId115" Type="http://schemas.openxmlformats.org/officeDocument/2006/relationships/tags" Target="../tags/tag119.xml"/><Relationship Id="rId131" Type="http://schemas.openxmlformats.org/officeDocument/2006/relationships/tags" Target="../tags/tag135.xml"/><Relationship Id="rId136" Type="http://schemas.openxmlformats.org/officeDocument/2006/relationships/tags" Target="../tags/tag140.xml"/><Relationship Id="rId61" Type="http://schemas.openxmlformats.org/officeDocument/2006/relationships/tags" Target="../tags/tag65.xml"/><Relationship Id="rId82" Type="http://schemas.openxmlformats.org/officeDocument/2006/relationships/tags" Target="../tags/tag86.xml"/><Relationship Id="rId152" Type="http://schemas.openxmlformats.org/officeDocument/2006/relationships/slideLayout" Target="../slideLayouts/slideLayout5.xml"/><Relationship Id="rId19" Type="http://schemas.openxmlformats.org/officeDocument/2006/relationships/tags" Target="../tags/tag23.xml"/><Relationship Id="rId14" Type="http://schemas.openxmlformats.org/officeDocument/2006/relationships/tags" Target="../tags/tag18.xml"/><Relationship Id="rId30" Type="http://schemas.openxmlformats.org/officeDocument/2006/relationships/tags" Target="../tags/tag34.xml"/><Relationship Id="rId35" Type="http://schemas.openxmlformats.org/officeDocument/2006/relationships/tags" Target="../tags/tag39.xml"/><Relationship Id="rId56" Type="http://schemas.openxmlformats.org/officeDocument/2006/relationships/tags" Target="../tags/tag60.xml"/><Relationship Id="rId77" Type="http://schemas.openxmlformats.org/officeDocument/2006/relationships/tags" Target="../tags/tag81.xml"/><Relationship Id="rId100" Type="http://schemas.openxmlformats.org/officeDocument/2006/relationships/tags" Target="../tags/tag104.xml"/><Relationship Id="rId105" Type="http://schemas.openxmlformats.org/officeDocument/2006/relationships/tags" Target="../tags/tag109.xml"/><Relationship Id="rId126" Type="http://schemas.openxmlformats.org/officeDocument/2006/relationships/tags" Target="../tags/tag130.xml"/><Relationship Id="rId147" Type="http://schemas.openxmlformats.org/officeDocument/2006/relationships/tags" Target="../tags/tag151.xml"/><Relationship Id="rId8" Type="http://schemas.openxmlformats.org/officeDocument/2006/relationships/tags" Target="../tags/tag12.xml"/><Relationship Id="rId51" Type="http://schemas.openxmlformats.org/officeDocument/2006/relationships/tags" Target="../tags/tag55.xml"/><Relationship Id="rId72" Type="http://schemas.openxmlformats.org/officeDocument/2006/relationships/tags" Target="../tags/tag76.xml"/><Relationship Id="rId93" Type="http://schemas.openxmlformats.org/officeDocument/2006/relationships/tags" Target="../tags/tag97.xml"/><Relationship Id="rId98" Type="http://schemas.openxmlformats.org/officeDocument/2006/relationships/tags" Target="../tags/tag102.xml"/><Relationship Id="rId121" Type="http://schemas.openxmlformats.org/officeDocument/2006/relationships/tags" Target="../tags/tag125.xml"/><Relationship Id="rId142" Type="http://schemas.openxmlformats.org/officeDocument/2006/relationships/tags" Target="../tags/tag146.xml"/><Relationship Id="rId3"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5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5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58.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59.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形状 16">
            <a:extLst>
              <a:ext uri="{FF2B5EF4-FFF2-40B4-BE49-F238E27FC236}">
                <a16:creationId xmlns:a16="http://schemas.microsoft.com/office/drawing/2014/main" id="{32D77DEE-FA7D-4213-ADC0-82ABB4BC73E1}"/>
              </a:ext>
            </a:extLst>
          </p:cNvPr>
          <p:cNvSpPr/>
          <p:nvPr/>
        </p:nvSpPr>
        <p:spPr>
          <a:xfrm rot="5400000">
            <a:off x="7870491" y="-71818"/>
            <a:ext cx="26355" cy="169988"/>
          </a:xfrm>
          <a:custGeom>
            <a:avLst/>
            <a:gdLst>
              <a:gd name="connsiteX0" fmla="*/ 0 w 26355"/>
              <a:gd name="connsiteY0" fmla="*/ 169988 h 169988"/>
              <a:gd name="connsiteX1" fmla="*/ 0 w 26355"/>
              <a:gd name="connsiteY1" fmla="*/ 25601 h 169988"/>
              <a:gd name="connsiteX2" fmla="*/ 26355 w 26355"/>
              <a:gd name="connsiteY2" fmla="*/ 0 h 169988"/>
              <a:gd name="connsiteX3" fmla="*/ 2 w 26355"/>
              <a:gd name="connsiteY3" fmla="*/ 25601 h 169988"/>
              <a:gd name="connsiteX4" fmla="*/ 2 w 26355"/>
              <a:gd name="connsiteY4" fmla="*/ 169988 h 169988"/>
              <a:gd name="connsiteX5" fmla="*/ 0 w 26355"/>
              <a:gd name="connsiteY5" fmla="*/ 169988 h 16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55" h="169988">
                <a:moveTo>
                  <a:pt x="0" y="169988"/>
                </a:moveTo>
                <a:lnTo>
                  <a:pt x="0" y="25601"/>
                </a:lnTo>
                <a:lnTo>
                  <a:pt x="26355" y="0"/>
                </a:lnTo>
                <a:lnTo>
                  <a:pt x="2" y="25601"/>
                </a:lnTo>
                <a:lnTo>
                  <a:pt x="2" y="169988"/>
                </a:lnTo>
                <a:lnTo>
                  <a:pt x="0" y="1699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OPPOSans R"/>
              <a:ea typeface="微软雅黑 Light"/>
              <a:cs typeface="+mn-cs"/>
            </a:endParaRPr>
          </a:p>
        </p:txBody>
      </p:sp>
      <p:sp>
        <p:nvSpPr>
          <p:cNvPr id="14" name="任意多边形: 形状 13">
            <a:extLst>
              <a:ext uri="{FF2B5EF4-FFF2-40B4-BE49-F238E27FC236}">
                <a16:creationId xmlns:a16="http://schemas.microsoft.com/office/drawing/2014/main" id="{FDF0B09D-D474-4DDA-82AE-D2B6F639C289}"/>
              </a:ext>
            </a:extLst>
          </p:cNvPr>
          <p:cNvSpPr/>
          <p:nvPr/>
        </p:nvSpPr>
        <p:spPr>
          <a:xfrm rot="5400000">
            <a:off x="7956583" y="408082"/>
            <a:ext cx="758895" cy="405566"/>
          </a:xfrm>
          <a:custGeom>
            <a:avLst/>
            <a:gdLst>
              <a:gd name="connsiteX0" fmla="*/ 0 w 758895"/>
              <a:gd name="connsiteY0" fmla="*/ 405566 h 405566"/>
              <a:gd name="connsiteX1" fmla="*/ 758895 w 758895"/>
              <a:gd name="connsiteY1" fmla="*/ 0 h 405566"/>
              <a:gd name="connsiteX2" fmla="*/ 0 w 758895"/>
              <a:gd name="connsiteY2" fmla="*/ 405566 h 405566"/>
            </a:gdLst>
            <a:ahLst/>
            <a:cxnLst>
              <a:cxn ang="0">
                <a:pos x="connsiteX0" y="connsiteY0"/>
              </a:cxn>
              <a:cxn ang="0">
                <a:pos x="connsiteX1" y="connsiteY1"/>
              </a:cxn>
              <a:cxn ang="0">
                <a:pos x="connsiteX2" y="connsiteY2"/>
              </a:cxn>
            </a:cxnLst>
            <a:rect l="l" t="t" r="r" b="b"/>
            <a:pathLst>
              <a:path w="758895" h="405566">
                <a:moveTo>
                  <a:pt x="0" y="405566"/>
                </a:moveTo>
                <a:cubicBezTo>
                  <a:pt x="217908" y="247906"/>
                  <a:pt x="473479" y="111447"/>
                  <a:pt x="758895" y="0"/>
                </a:cubicBezTo>
                <a:cubicBezTo>
                  <a:pt x="473479" y="111447"/>
                  <a:pt x="217909" y="247906"/>
                  <a:pt x="0" y="40556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OPPOSans R"/>
              <a:ea typeface="微软雅黑 Light"/>
              <a:cs typeface="+mn-cs"/>
            </a:endParaRPr>
          </a:p>
        </p:txBody>
      </p:sp>
      <p:sp>
        <p:nvSpPr>
          <p:cNvPr id="50" name="弧形 49">
            <a:extLst>
              <a:ext uri="{FF2B5EF4-FFF2-40B4-BE49-F238E27FC236}">
                <a16:creationId xmlns:a16="http://schemas.microsoft.com/office/drawing/2014/main" id="{AB554D7F-7CD6-49F1-8D33-9036A67DF3C0}"/>
              </a:ext>
            </a:extLst>
          </p:cNvPr>
          <p:cNvSpPr/>
          <p:nvPr/>
        </p:nvSpPr>
        <p:spPr>
          <a:xfrm>
            <a:off x="7920298" y="1739200"/>
            <a:ext cx="209261" cy="209261"/>
          </a:xfrm>
          <a:prstGeom prst="arc">
            <a:avLst>
              <a:gd name="adj1" fmla="val 11338521"/>
              <a:gd name="adj2" fmla="val 6353595"/>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OPPOSans R"/>
              <a:ea typeface="微软雅黑 Light"/>
              <a:cs typeface="+mn-cs"/>
            </a:endParaRPr>
          </a:p>
        </p:txBody>
      </p:sp>
      <p:pic>
        <p:nvPicPr>
          <p:cNvPr id="4" name="图片占位符 3">
            <a:extLst>
              <a:ext uri="{FF2B5EF4-FFF2-40B4-BE49-F238E27FC236}">
                <a16:creationId xmlns:a16="http://schemas.microsoft.com/office/drawing/2014/main" id="{8400C7F9-0F22-44BB-A66C-6AD0060AC68B}"/>
              </a:ext>
            </a:extLst>
          </p:cNvPr>
          <p:cNvPicPr>
            <a:picLocks noGrp="1" noChangeAspect="1"/>
          </p:cNvPicPr>
          <p:nvPr>
            <p:ph type="pic" sz="quarter" idx="10"/>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FilmGrain grainSize="20"/>
                    </a14:imgEffect>
                  </a14:imgLayer>
                </a14:imgProps>
              </a:ext>
              <a:ext uri="{28A0092B-C50C-407E-A947-70E740481C1C}">
                <a14:useLocalDpi xmlns:a14="http://schemas.microsoft.com/office/drawing/2010/main"/>
              </a:ext>
            </a:extLst>
          </a:blip>
          <a:srcRect/>
          <a:stretch/>
        </p:blipFill>
        <p:spPr/>
      </p:pic>
      <p:sp>
        <p:nvSpPr>
          <p:cNvPr id="69" name="文本占位符 68">
            <a:extLst>
              <a:ext uri="{FF2B5EF4-FFF2-40B4-BE49-F238E27FC236}">
                <a16:creationId xmlns:a16="http://schemas.microsoft.com/office/drawing/2014/main" id="{D7E5C298-6596-46DE-9325-7A7A03CDFA09}"/>
              </a:ext>
            </a:extLst>
          </p:cNvPr>
          <p:cNvSpPr>
            <a:spLocks noGrp="1"/>
          </p:cNvSpPr>
          <p:nvPr>
            <p:ph type="body" sz="quarter" idx="11"/>
          </p:nvPr>
        </p:nvSpPr>
        <p:spPr>
          <a:xfrm>
            <a:off x="896686" y="1492851"/>
            <a:ext cx="6584770" cy="1933286"/>
          </a:xfrm>
        </p:spPr>
        <p:txBody>
          <a:bodyPr/>
          <a:lstStyle/>
          <a:p>
            <a:pPr algn="l">
              <a:lnSpc>
                <a:spcPct val="120000"/>
              </a:lnSpc>
              <a:tabLst>
                <a:tab pos="4306888" algn="l"/>
              </a:tabLst>
            </a:pPr>
            <a:r>
              <a:rPr lang="en-US" altLang="zh-CN" sz="3600" b="1" kern="0" dirty="0">
                <a:solidFill>
                  <a:schemeClr val="accent1">
                    <a:alpha val="85000"/>
                  </a:schemeClr>
                </a:solidFill>
                <a:latin typeface="Arial" panose="020B0604020202020204" pitchFamily="34" charset="0"/>
                <a:cs typeface="Arial" panose="020B0604020202020204" pitchFamily="34" charset="0"/>
              </a:rPr>
              <a:t>Residual Deformable Convolution for better image de-weathering</a:t>
            </a:r>
            <a:endParaRPr lang="zh-CN" altLang="en-US" sz="3600" b="1" kern="0" dirty="0">
              <a:solidFill>
                <a:schemeClr val="accent1">
                  <a:alpha val="85000"/>
                </a:schemeClr>
              </a:solidFill>
              <a:latin typeface="Arial" panose="020B060402020202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C612EC14-DF1F-3A0A-ECB4-88277E5A993B}"/>
              </a:ext>
            </a:extLst>
          </p:cNvPr>
          <p:cNvSpPr txBox="1"/>
          <p:nvPr/>
        </p:nvSpPr>
        <p:spPr>
          <a:xfrm>
            <a:off x="927989" y="3910579"/>
            <a:ext cx="6901989" cy="2528321"/>
          </a:xfrm>
          <a:prstGeom prst="rect">
            <a:avLst/>
          </a:prstGeom>
          <a:noFill/>
        </p:spPr>
        <p:txBody>
          <a:bodyPr wrap="square">
            <a:spAutoFit/>
          </a:bodyPr>
          <a:lstStyle/>
          <a:p>
            <a:pPr>
              <a:lnSpc>
                <a:spcPct val="150000"/>
              </a:lnSpc>
            </a:pPr>
            <a:r>
              <a:rPr lang="en-US" altLang="zh-CN" sz="2800" b="1" dirty="0">
                <a:latin typeface="Arial" panose="020B0604020202020204" pitchFamily="34" charset="0"/>
                <a:cs typeface="Arial" panose="020B0604020202020204" pitchFamily="34" charset="0"/>
              </a:rPr>
              <a:t>Reporter: </a:t>
            </a:r>
            <a:r>
              <a:rPr lang="en-US" altLang="zh-CN" sz="2800" dirty="0">
                <a:latin typeface="Arial" panose="020B0604020202020204" pitchFamily="34" charset="0"/>
                <a:cs typeface="Arial" panose="020B0604020202020204" pitchFamily="34" charset="0"/>
              </a:rPr>
              <a:t>Yilin Chen</a:t>
            </a:r>
          </a:p>
          <a:p>
            <a:pPr>
              <a:lnSpc>
                <a:spcPct val="150000"/>
              </a:lnSpc>
            </a:pPr>
            <a:r>
              <a:rPr lang="en-US" altLang="zh-CN" sz="2000" dirty="0">
                <a:latin typeface="Arial" panose="020B0604020202020204" pitchFamily="34" charset="0"/>
                <a:cs typeface="Arial" panose="020B0604020202020204" pitchFamily="34" charset="0"/>
              </a:rPr>
              <a:t>The College of Information, Mechanical and Electrical Engineering, Shanghai Normal University, Shanghai, China</a:t>
            </a:r>
          </a:p>
          <a:p>
            <a:pPr>
              <a:lnSpc>
                <a:spcPct val="150000"/>
              </a:lnSpc>
            </a:pPr>
            <a:r>
              <a:rPr lang="en-US" altLang="zh-CN" sz="2000" b="1" dirty="0">
                <a:latin typeface="Arial" panose="020B0604020202020204" pitchFamily="34" charset="0"/>
                <a:cs typeface="Arial" panose="020B0604020202020204" pitchFamily="34" charset="0"/>
              </a:rPr>
              <a:t>Email: </a:t>
            </a:r>
            <a:r>
              <a:rPr lang="en-US" altLang="zh-CN" sz="2000" dirty="0">
                <a:latin typeface="Arial" panose="020B0604020202020204" pitchFamily="34" charset="0"/>
                <a:cs typeface="Arial" panose="020B0604020202020204" pitchFamily="34" charset="0"/>
              </a:rPr>
              <a:t>chenyilin0126@126.com</a:t>
            </a:r>
          </a:p>
          <a:p>
            <a:pPr algn="r">
              <a:lnSpc>
                <a:spcPct val="150000"/>
              </a:lnSpc>
            </a:pPr>
            <a:r>
              <a:rPr lang="en-US" altLang="zh-CN" sz="2000" dirty="0">
                <a:latin typeface="Arial" panose="020B0604020202020204" pitchFamily="34" charset="0"/>
                <a:cs typeface="Arial" panose="020B0604020202020204" pitchFamily="34" charset="0"/>
              </a:rPr>
              <a:t>24</a:t>
            </a:r>
            <a:r>
              <a:rPr lang="en-US" altLang="zh-CN" sz="2000" baseline="30000" dirty="0">
                <a:latin typeface="Arial" panose="020B0604020202020204" pitchFamily="34" charset="0"/>
                <a:cs typeface="Arial" panose="020B0604020202020204" pitchFamily="34" charset="0"/>
              </a:rPr>
              <a:t>th</a:t>
            </a:r>
            <a:r>
              <a:rPr lang="en-US" altLang="zh-CN" sz="2000" dirty="0">
                <a:latin typeface="Arial" panose="020B0604020202020204" pitchFamily="34" charset="0"/>
                <a:cs typeface="Arial" panose="020B0604020202020204" pitchFamily="34" charset="0"/>
              </a:rPr>
              <a:t>, December, 2024</a:t>
            </a:r>
            <a:endParaRPr lang="zh-CN"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042220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58D1A-1811-6F43-E76E-8478A386EC46}"/>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A88C6007-3439-D3DB-5972-FC018145A0A2}"/>
              </a:ext>
            </a:extLst>
          </p:cNvPr>
          <p:cNvGrpSpPr/>
          <p:nvPr/>
        </p:nvGrpSpPr>
        <p:grpSpPr>
          <a:xfrm>
            <a:off x="482600" y="326129"/>
            <a:ext cx="2717801" cy="597639"/>
            <a:chOff x="555618" y="2329496"/>
            <a:chExt cx="13305843" cy="2113408"/>
          </a:xfrm>
        </p:grpSpPr>
        <p:sp>
          <p:nvSpPr>
            <p:cNvPr id="3" name="矩形: 圆角 2">
              <a:extLst>
                <a:ext uri="{FF2B5EF4-FFF2-40B4-BE49-F238E27FC236}">
                  <a16:creationId xmlns:a16="http://schemas.microsoft.com/office/drawing/2014/main" id="{1F2ED9D3-069D-6D03-E451-3CD05C2311F1}"/>
                </a:ext>
              </a:extLst>
            </p:cNvPr>
            <p:cNvSpPr/>
            <p:nvPr/>
          </p:nvSpPr>
          <p:spPr>
            <a:xfrm>
              <a:off x="1142993" y="2531003"/>
              <a:ext cx="12718468" cy="1795990"/>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OPPOSans R"/>
                <a:ea typeface="微软雅黑 Light"/>
                <a:cs typeface="+mn-cs"/>
              </a:endParaRPr>
            </a:p>
          </p:txBody>
        </p:sp>
        <p:sp>
          <p:nvSpPr>
            <p:cNvPr id="4" name="任意多边形: 形状 3">
              <a:extLst>
                <a:ext uri="{FF2B5EF4-FFF2-40B4-BE49-F238E27FC236}">
                  <a16:creationId xmlns:a16="http://schemas.microsoft.com/office/drawing/2014/main" id="{F10521E1-FAC7-2B7C-E13B-78155A0B3094}"/>
                </a:ext>
              </a:extLst>
            </p:cNvPr>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a:cs typeface="+mn-cs"/>
              </a:endParaRPr>
            </a:p>
          </p:txBody>
        </p:sp>
        <p:sp>
          <p:nvSpPr>
            <p:cNvPr id="5" name="文本占位符 2">
              <a:extLst>
                <a:ext uri="{FF2B5EF4-FFF2-40B4-BE49-F238E27FC236}">
                  <a16:creationId xmlns:a16="http://schemas.microsoft.com/office/drawing/2014/main" id="{F5AF89C3-2D66-4A2F-AA72-AEDBB0E54BBD}"/>
                </a:ext>
              </a:extLst>
            </p:cNvPr>
            <p:cNvSpPr txBox="1">
              <a:spLocks/>
            </p:cNvSpPr>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a:cs typeface="+mn-cs"/>
              </a:endParaRPr>
            </a:p>
          </p:txBody>
        </p:sp>
      </p:grpSp>
      <p:sp>
        <p:nvSpPr>
          <p:cNvPr id="6" name="文本框 5">
            <a:extLst>
              <a:ext uri="{FF2B5EF4-FFF2-40B4-BE49-F238E27FC236}">
                <a16:creationId xmlns:a16="http://schemas.microsoft.com/office/drawing/2014/main" id="{1D5853B4-7288-F89D-9249-4B2AB4A7471A}"/>
              </a:ext>
            </a:extLst>
          </p:cNvPr>
          <p:cNvSpPr txBox="1"/>
          <p:nvPr/>
        </p:nvSpPr>
        <p:spPr>
          <a:xfrm>
            <a:off x="1068843" y="397634"/>
            <a:ext cx="2131558" cy="461665"/>
          </a:xfrm>
          <a:prstGeom prst="rect">
            <a:avLst/>
          </a:prstGeom>
          <a:noFill/>
        </p:spPr>
        <p:txBody>
          <a:bodyPr wrap="square" rtlCol="0">
            <a:spAutoFit/>
          </a:bodyPr>
          <a:lstStyle/>
          <a:p>
            <a:r>
              <a:rPr lang="en-US" altLang="zh-CN" sz="2400" b="1" dirty="0">
                <a:solidFill>
                  <a:srgbClr val="00655C"/>
                </a:solidFill>
              </a:rPr>
              <a:t>Methodology</a:t>
            </a:r>
            <a:endParaRPr lang="zh-CN" altLang="en-US" sz="2400" b="1" dirty="0">
              <a:solidFill>
                <a:srgbClr val="00655C"/>
              </a:solidFill>
            </a:endParaRPr>
          </a:p>
        </p:txBody>
      </p:sp>
      <p:sp>
        <p:nvSpPr>
          <p:cNvPr id="21" name="文本框 20">
            <a:extLst>
              <a:ext uri="{FF2B5EF4-FFF2-40B4-BE49-F238E27FC236}">
                <a16:creationId xmlns:a16="http://schemas.microsoft.com/office/drawing/2014/main" id="{6B485368-46AF-BF99-65D4-EF96E5E28F12}"/>
              </a:ext>
            </a:extLst>
          </p:cNvPr>
          <p:cNvSpPr txBox="1"/>
          <p:nvPr/>
        </p:nvSpPr>
        <p:spPr>
          <a:xfrm>
            <a:off x="3561701" y="397634"/>
            <a:ext cx="3919753"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Deformable Convolution</a:t>
            </a:r>
            <a:endParaRPr lang="zh-CN" altLang="en-US" sz="2400" b="1"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431E2069-F07F-7C23-8067-D0C8BB224956}"/>
              </a:ext>
            </a:extLst>
          </p:cNvPr>
          <p:cNvPicPr>
            <a:picLocks noChangeAspect="1"/>
          </p:cNvPicPr>
          <p:nvPr/>
        </p:nvPicPr>
        <p:blipFill>
          <a:blip r:embed="rId4"/>
          <a:srcRect b="57680"/>
          <a:stretch/>
        </p:blipFill>
        <p:spPr>
          <a:xfrm>
            <a:off x="602575" y="1360869"/>
            <a:ext cx="5066379" cy="1528774"/>
          </a:xfrm>
          <a:prstGeom prst="rect">
            <a:avLst/>
          </a:prstGeom>
        </p:spPr>
      </p:pic>
      <p:pic>
        <p:nvPicPr>
          <p:cNvPr id="8" name="图片 7">
            <a:extLst>
              <a:ext uri="{FF2B5EF4-FFF2-40B4-BE49-F238E27FC236}">
                <a16:creationId xmlns:a16="http://schemas.microsoft.com/office/drawing/2014/main" id="{E821CACC-24C7-E914-C28E-B6C32FCEA864}"/>
              </a:ext>
            </a:extLst>
          </p:cNvPr>
          <p:cNvPicPr>
            <a:picLocks noChangeAspect="1"/>
          </p:cNvPicPr>
          <p:nvPr/>
        </p:nvPicPr>
        <p:blipFill>
          <a:blip r:embed="rId5"/>
          <a:stretch>
            <a:fillRect/>
          </a:stretch>
        </p:blipFill>
        <p:spPr>
          <a:xfrm>
            <a:off x="818648" y="3244238"/>
            <a:ext cx="4570846" cy="2921139"/>
          </a:xfrm>
          <a:prstGeom prst="rect">
            <a:avLst/>
          </a:prstGeom>
        </p:spPr>
      </p:pic>
      <p:pic>
        <p:nvPicPr>
          <p:cNvPr id="9" name="图片 8">
            <a:extLst>
              <a:ext uri="{FF2B5EF4-FFF2-40B4-BE49-F238E27FC236}">
                <a16:creationId xmlns:a16="http://schemas.microsoft.com/office/drawing/2014/main" id="{1B6C48F7-53DB-F4A0-7301-2AD4075CAA85}"/>
              </a:ext>
            </a:extLst>
          </p:cNvPr>
          <p:cNvPicPr>
            <a:picLocks noChangeAspect="1"/>
          </p:cNvPicPr>
          <p:nvPr/>
        </p:nvPicPr>
        <p:blipFill>
          <a:blip r:embed="rId6"/>
          <a:stretch>
            <a:fillRect/>
          </a:stretch>
        </p:blipFill>
        <p:spPr>
          <a:xfrm>
            <a:off x="6576292" y="3496590"/>
            <a:ext cx="4797060" cy="2668787"/>
          </a:xfrm>
          <a:prstGeom prst="rect">
            <a:avLst/>
          </a:prstGeom>
        </p:spPr>
      </p:pic>
      <p:sp>
        <p:nvSpPr>
          <p:cNvPr id="11" name="文本框 10">
            <a:extLst>
              <a:ext uri="{FF2B5EF4-FFF2-40B4-BE49-F238E27FC236}">
                <a16:creationId xmlns:a16="http://schemas.microsoft.com/office/drawing/2014/main" id="{E8521546-D377-BD27-536C-65CAFCB772AD}"/>
              </a:ext>
            </a:extLst>
          </p:cNvPr>
          <p:cNvSpPr txBox="1"/>
          <p:nvPr/>
        </p:nvSpPr>
        <p:spPr>
          <a:xfrm>
            <a:off x="1500332" y="6326121"/>
            <a:ext cx="9191337" cy="307777"/>
          </a:xfrm>
          <a:prstGeom prst="rect">
            <a:avLst/>
          </a:prstGeom>
          <a:noFill/>
        </p:spPr>
        <p:txBody>
          <a:bodyPr wrap="square">
            <a:spAutoFit/>
          </a:bodyPr>
          <a:lstStyle/>
          <a:p>
            <a:pPr algn="ctr"/>
            <a:r>
              <a:rPr lang="en-US" altLang="zh-CN" sz="1400" dirty="0">
                <a:solidFill>
                  <a:srgbClr val="0000FF"/>
                </a:solidFill>
                <a:latin typeface="Times New Roman" panose="02020603050405020304" pitchFamily="18" charset="0"/>
                <a:cs typeface="Times New Roman" panose="02020603050405020304" pitchFamily="18" charset="0"/>
              </a:rPr>
              <a:t>Dai J , Qi H , Xiong Y ,et al. Deformable Convolutional Networks[C]//IEEE.IEEE, 2017.DOI:10.1109/ICCV.2017.89.</a:t>
            </a:r>
            <a:endParaRPr lang="zh-CN" altLang="en-US" sz="1400" dirty="0">
              <a:solidFill>
                <a:srgbClr val="0000FF"/>
              </a:solidFill>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5B4C1F5B-8890-FFDB-CA6E-E47241B17D14}"/>
              </a:ext>
            </a:extLst>
          </p:cNvPr>
          <p:cNvPicPr>
            <a:picLocks noChangeAspect="1"/>
          </p:cNvPicPr>
          <p:nvPr/>
        </p:nvPicPr>
        <p:blipFill>
          <a:blip r:embed="rId7"/>
          <a:srcRect t="4227"/>
          <a:stretch/>
        </p:blipFill>
        <p:spPr>
          <a:xfrm>
            <a:off x="7043858" y="1001157"/>
            <a:ext cx="4162425" cy="2353575"/>
          </a:xfrm>
          <a:prstGeom prst="rect">
            <a:avLst/>
          </a:prstGeom>
        </p:spPr>
      </p:pic>
    </p:spTree>
    <p:custDataLst>
      <p:tags r:id="rId1"/>
    </p:custDataLst>
    <p:extLst>
      <p:ext uri="{BB962C8B-B14F-4D97-AF65-F5344CB8AC3E}">
        <p14:creationId xmlns:p14="http://schemas.microsoft.com/office/powerpoint/2010/main" val="294620565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6BBBF-CB84-5826-8D3D-3050F9A45D6D}"/>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C5EC2570-0E89-2215-71A3-2144F3C3D8CD}"/>
              </a:ext>
            </a:extLst>
          </p:cNvPr>
          <p:cNvGrpSpPr/>
          <p:nvPr/>
        </p:nvGrpSpPr>
        <p:grpSpPr>
          <a:xfrm>
            <a:off x="482600" y="326129"/>
            <a:ext cx="2717801" cy="597639"/>
            <a:chOff x="555618" y="2329496"/>
            <a:chExt cx="13305843" cy="2113408"/>
          </a:xfrm>
        </p:grpSpPr>
        <p:sp>
          <p:nvSpPr>
            <p:cNvPr id="3" name="矩形: 圆角 2">
              <a:extLst>
                <a:ext uri="{FF2B5EF4-FFF2-40B4-BE49-F238E27FC236}">
                  <a16:creationId xmlns:a16="http://schemas.microsoft.com/office/drawing/2014/main" id="{312EFDCD-FBA5-8F2E-9868-9F222DC8D37B}"/>
                </a:ext>
              </a:extLst>
            </p:cNvPr>
            <p:cNvSpPr/>
            <p:nvPr/>
          </p:nvSpPr>
          <p:spPr>
            <a:xfrm>
              <a:off x="1142993" y="2531003"/>
              <a:ext cx="12718468" cy="1795990"/>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OPPOSans R"/>
                <a:ea typeface="微软雅黑 Light"/>
                <a:cs typeface="+mn-cs"/>
              </a:endParaRPr>
            </a:p>
          </p:txBody>
        </p:sp>
        <p:sp>
          <p:nvSpPr>
            <p:cNvPr id="4" name="任意多边形: 形状 3">
              <a:extLst>
                <a:ext uri="{FF2B5EF4-FFF2-40B4-BE49-F238E27FC236}">
                  <a16:creationId xmlns:a16="http://schemas.microsoft.com/office/drawing/2014/main" id="{0130FEE2-3449-68C5-7559-251D75D9CB5D}"/>
                </a:ext>
              </a:extLst>
            </p:cNvPr>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a:cs typeface="+mn-cs"/>
              </a:endParaRPr>
            </a:p>
          </p:txBody>
        </p:sp>
        <p:sp>
          <p:nvSpPr>
            <p:cNvPr id="5" name="文本占位符 2">
              <a:extLst>
                <a:ext uri="{FF2B5EF4-FFF2-40B4-BE49-F238E27FC236}">
                  <a16:creationId xmlns:a16="http://schemas.microsoft.com/office/drawing/2014/main" id="{A82F3B20-2E22-B248-8E42-3D90B7CC9632}"/>
                </a:ext>
              </a:extLst>
            </p:cNvPr>
            <p:cNvSpPr txBox="1">
              <a:spLocks/>
            </p:cNvSpPr>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a:cs typeface="+mn-cs"/>
              </a:endParaRPr>
            </a:p>
          </p:txBody>
        </p:sp>
      </p:grpSp>
      <p:sp>
        <p:nvSpPr>
          <p:cNvPr id="6" name="文本框 5">
            <a:extLst>
              <a:ext uri="{FF2B5EF4-FFF2-40B4-BE49-F238E27FC236}">
                <a16:creationId xmlns:a16="http://schemas.microsoft.com/office/drawing/2014/main" id="{75731A16-3CB0-0AB9-BA2E-342CC4BCDAA9}"/>
              </a:ext>
            </a:extLst>
          </p:cNvPr>
          <p:cNvSpPr txBox="1"/>
          <p:nvPr/>
        </p:nvSpPr>
        <p:spPr>
          <a:xfrm>
            <a:off x="1068843" y="397634"/>
            <a:ext cx="2131558" cy="461665"/>
          </a:xfrm>
          <a:prstGeom prst="rect">
            <a:avLst/>
          </a:prstGeom>
          <a:noFill/>
        </p:spPr>
        <p:txBody>
          <a:bodyPr wrap="square" rtlCol="0">
            <a:spAutoFit/>
          </a:bodyPr>
          <a:lstStyle/>
          <a:p>
            <a:r>
              <a:rPr lang="en-US" altLang="zh-CN" sz="2400" b="1" dirty="0">
                <a:solidFill>
                  <a:srgbClr val="00655C"/>
                </a:solidFill>
              </a:rPr>
              <a:t>Methodology</a:t>
            </a:r>
            <a:endParaRPr lang="zh-CN" altLang="en-US" sz="2400" b="1" dirty="0">
              <a:solidFill>
                <a:srgbClr val="00655C"/>
              </a:solidFill>
            </a:endParaRPr>
          </a:p>
        </p:txBody>
      </p:sp>
      <p:sp>
        <p:nvSpPr>
          <p:cNvPr id="21" name="文本框 20">
            <a:extLst>
              <a:ext uri="{FF2B5EF4-FFF2-40B4-BE49-F238E27FC236}">
                <a16:creationId xmlns:a16="http://schemas.microsoft.com/office/drawing/2014/main" id="{E5526BAE-16E4-0A18-4A39-3559CBD1FA2C}"/>
              </a:ext>
            </a:extLst>
          </p:cNvPr>
          <p:cNvSpPr txBox="1"/>
          <p:nvPr/>
        </p:nvSpPr>
        <p:spPr>
          <a:xfrm>
            <a:off x="3561701" y="397634"/>
            <a:ext cx="3919753"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Deformable Convolution</a:t>
            </a:r>
            <a:endParaRPr lang="zh-CN" altLang="en-US" sz="2400" b="1"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B35004D8-864C-1454-57AC-BF0554D58AAF}"/>
              </a:ext>
            </a:extLst>
          </p:cNvPr>
          <p:cNvPicPr>
            <a:picLocks noChangeAspect="1"/>
          </p:cNvPicPr>
          <p:nvPr/>
        </p:nvPicPr>
        <p:blipFill>
          <a:blip r:embed="rId4"/>
          <a:stretch>
            <a:fillRect/>
          </a:stretch>
        </p:blipFill>
        <p:spPr>
          <a:xfrm>
            <a:off x="965200" y="1203752"/>
            <a:ext cx="10261600" cy="2299882"/>
          </a:xfrm>
          <a:prstGeom prst="rect">
            <a:avLst/>
          </a:prstGeom>
        </p:spPr>
      </p:pic>
      <p:sp>
        <p:nvSpPr>
          <p:cNvPr id="10" name="文本框 9">
            <a:extLst>
              <a:ext uri="{FF2B5EF4-FFF2-40B4-BE49-F238E27FC236}">
                <a16:creationId xmlns:a16="http://schemas.microsoft.com/office/drawing/2014/main" id="{F463B2D9-4247-9E7C-4ABF-DD9C75D0EBCA}"/>
              </a:ext>
            </a:extLst>
          </p:cNvPr>
          <p:cNvSpPr txBox="1"/>
          <p:nvPr/>
        </p:nvSpPr>
        <p:spPr>
          <a:xfrm>
            <a:off x="965200" y="3783618"/>
            <a:ext cx="10261600" cy="2535566"/>
          </a:xfrm>
          <a:prstGeom prst="rect">
            <a:avLst/>
          </a:prstGeom>
          <a:noFill/>
        </p:spPr>
        <p:txBody>
          <a:bodyPr wrap="square">
            <a:spAutoFit/>
          </a:bodyPr>
          <a:lstStyle>
            <a:defPPr>
              <a:defRPr lang="zh-CN"/>
            </a:defPPr>
            <a:lvl1pPr marL="285750" indent="-285750" algn="just">
              <a:lnSpc>
                <a:spcPct val="150000"/>
              </a:lnSpc>
              <a:spcAft>
                <a:spcPts val="1000"/>
              </a:spcAft>
              <a:buFont typeface="Arial" panose="020B0604020202020204" pitchFamily="34" charset="0"/>
              <a:buChar char="•"/>
              <a:defRPr>
                <a:latin typeface="Times New Roman" panose="02020603050405020304" pitchFamily="18" charset="0"/>
                <a:cs typeface="Times New Roman" panose="02020603050405020304" pitchFamily="18" charset="0"/>
              </a:defRPr>
            </a:lvl1pPr>
          </a:lstStyle>
          <a:p>
            <a:pPr marL="0" indent="0">
              <a:buNone/>
            </a:pPr>
            <a:r>
              <a:rPr lang="en-US" altLang="zh-CN" dirty="0"/>
              <a:t>Given an activation unit (green points), the visualization of </a:t>
            </a:r>
            <a:r>
              <a:rPr lang="en-US" altLang="zh-CN" b="1" dirty="0">
                <a:solidFill>
                  <a:srgbClr val="C00000"/>
                </a:solidFill>
              </a:rPr>
              <a:t>the sampling locations of different DCN </a:t>
            </a:r>
            <a:r>
              <a:rPr lang="en-US" altLang="zh-CN" dirty="0"/>
              <a:t>layers in an encoder stage. From left to right: input image, sampling locations in the first DCN layer, sampling locations in the second DCN layer, restored image. </a:t>
            </a:r>
            <a:r>
              <a:rPr lang="en-US" altLang="zh-CN" dirty="0">
                <a:solidFill>
                  <a:srgbClr val="C00000"/>
                </a:solidFill>
              </a:rPr>
              <a:t>The relationship between the activation unit and the sampling locations is shown in the two middle figures. </a:t>
            </a:r>
            <a:r>
              <a:rPr lang="en-US" altLang="zh-CN" dirty="0"/>
              <a:t>As the DCN layers </a:t>
            </a:r>
            <a:r>
              <a:rPr lang="en-US" altLang="zh-CN" b="1" dirty="0">
                <a:solidFill>
                  <a:srgbClr val="0000FF"/>
                </a:solidFill>
              </a:rPr>
              <a:t>go deeper</a:t>
            </a:r>
            <a:r>
              <a:rPr lang="en-US" altLang="zh-CN" dirty="0"/>
              <a:t>, sampling locations distribute with a </a:t>
            </a:r>
            <a:r>
              <a:rPr lang="en-US" altLang="zh-CN" b="1" dirty="0">
                <a:solidFill>
                  <a:srgbClr val="0000FF"/>
                </a:solidFill>
              </a:rPr>
              <a:t>larger</a:t>
            </a:r>
            <a:r>
              <a:rPr lang="en-US" altLang="zh-CN" dirty="0"/>
              <a:t> field of view and </a:t>
            </a:r>
            <a:r>
              <a:rPr lang="en-US" altLang="zh-CN" b="1" dirty="0">
                <a:solidFill>
                  <a:srgbClr val="0000FF"/>
                </a:solidFill>
              </a:rPr>
              <a:t>larger</a:t>
            </a:r>
            <a:r>
              <a:rPr lang="en-US" altLang="zh-CN" dirty="0"/>
              <a:t> offsets. (For interpretation of the references to color in this figure legend, the reader is referred to the web version of this article.) </a:t>
            </a:r>
            <a:endParaRPr lang="zh-CN" altLang="en-US" dirty="0"/>
          </a:p>
        </p:txBody>
      </p:sp>
    </p:spTree>
    <p:custDataLst>
      <p:tags r:id="rId1"/>
    </p:custDataLst>
    <p:extLst>
      <p:ext uri="{BB962C8B-B14F-4D97-AF65-F5344CB8AC3E}">
        <p14:creationId xmlns:p14="http://schemas.microsoft.com/office/powerpoint/2010/main" val="22851062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DE412-F3ED-BB5E-5D0F-5B651E19D7B4}"/>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7A448913-0D31-3866-C36B-38031A0B4D77}"/>
              </a:ext>
            </a:extLst>
          </p:cNvPr>
          <p:cNvGrpSpPr/>
          <p:nvPr/>
        </p:nvGrpSpPr>
        <p:grpSpPr>
          <a:xfrm>
            <a:off x="482600" y="326129"/>
            <a:ext cx="2717801" cy="597639"/>
            <a:chOff x="555618" y="2329496"/>
            <a:chExt cx="13305843" cy="2113408"/>
          </a:xfrm>
        </p:grpSpPr>
        <p:sp>
          <p:nvSpPr>
            <p:cNvPr id="3" name="矩形: 圆角 2">
              <a:extLst>
                <a:ext uri="{FF2B5EF4-FFF2-40B4-BE49-F238E27FC236}">
                  <a16:creationId xmlns:a16="http://schemas.microsoft.com/office/drawing/2014/main" id="{954CB43D-5BB9-52CE-F93C-A1F96F4ACBB5}"/>
                </a:ext>
              </a:extLst>
            </p:cNvPr>
            <p:cNvSpPr/>
            <p:nvPr/>
          </p:nvSpPr>
          <p:spPr>
            <a:xfrm>
              <a:off x="1142993" y="2531003"/>
              <a:ext cx="12718468" cy="1795990"/>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OPPOSans R"/>
                <a:ea typeface="微软雅黑 Light"/>
                <a:cs typeface="+mn-cs"/>
              </a:endParaRPr>
            </a:p>
          </p:txBody>
        </p:sp>
        <p:sp>
          <p:nvSpPr>
            <p:cNvPr id="4" name="任意多边形: 形状 3">
              <a:extLst>
                <a:ext uri="{FF2B5EF4-FFF2-40B4-BE49-F238E27FC236}">
                  <a16:creationId xmlns:a16="http://schemas.microsoft.com/office/drawing/2014/main" id="{6DA47242-B9C9-F118-17D6-EDC29285D09A}"/>
                </a:ext>
              </a:extLst>
            </p:cNvPr>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a:cs typeface="+mn-cs"/>
              </a:endParaRPr>
            </a:p>
          </p:txBody>
        </p:sp>
        <p:sp>
          <p:nvSpPr>
            <p:cNvPr id="5" name="文本占位符 2">
              <a:extLst>
                <a:ext uri="{FF2B5EF4-FFF2-40B4-BE49-F238E27FC236}">
                  <a16:creationId xmlns:a16="http://schemas.microsoft.com/office/drawing/2014/main" id="{712C1051-EF5A-03BB-3D8E-D4B0A664AD2A}"/>
                </a:ext>
              </a:extLst>
            </p:cNvPr>
            <p:cNvSpPr txBox="1">
              <a:spLocks/>
            </p:cNvSpPr>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a:cs typeface="+mn-cs"/>
              </a:endParaRPr>
            </a:p>
          </p:txBody>
        </p:sp>
      </p:grpSp>
      <p:sp>
        <p:nvSpPr>
          <p:cNvPr id="6" name="文本框 5">
            <a:extLst>
              <a:ext uri="{FF2B5EF4-FFF2-40B4-BE49-F238E27FC236}">
                <a16:creationId xmlns:a16="http://schemas.microsoft.com/office/drawing/2014/main" id="{C0AB4995-CAFC-0D94-77B7-29432A612437}"/>
              </a:ext>
            </a:extLst>
          </p:cNvPr>
          <p:cNvSpPr txBox="1"/>
          <p:nvPr/>
        </p:nvSpPr>
        <p:spPr>
          <a:xfrm>
            <a:off x="1068843" y="397634"/>
            <a:ext cx="2131558" cy="461665"/>
          </a:xfrm>
          <a:prstGeom prst="rect">
            <a:avLst/>
          </a:prstGeom>
          <a:noFill/>
        </p:spPr>
        <p:txBody>
          <a:bodyPr wrap="square" rtlCol="0">
            <a:spAutoFit/>
          </a:bodyPr>
          <a:lstStyle/>
          <a:p>
            <a:r>
              <a:rPr lang="en-US" altLang="zh-CN" sz="2400" b="1" dirty="0">
                <a:solidFill>
                  <a:srgbClr val="00655C"/>
                </a:solidFill>
              </a:rPr>
              <a:t>Methodology</a:t>
            </a:r>
            <a:endParaRPr lang="zh-CN" altLang="en-US" sz="2400" b="1" dirty="0">
              <a:solidFill>
                <a:srgbClr val="00655C"/>
              </a:solidFill>
            </a:endParaRPr>
          </a:p>
        </p:txBody>
      </p:sp>
      <p:sp>
        <p:nvSpPr>
          <p:cNvPr id="21" name="文本框 20">
            <a:extLst>
              <a:ext uri="{FF2B5EF4-FFF2-40B4-BE49-F238E27FC236}">
                <a16:creationId xmlns:a16="http://schemas.microsoft.com/office/drawing/2014/main" id="{8BB014FD-1D4A-BB58-7706-0D5975F28ECC}"/>
              </a:ext>
            </a:extLst>
          </p:cNvPr>
          <p:cNvSpPr txBox="1"/>
          <p:nvPr/>
        </p:nvSpPr>
        <p:spPr>
          <a:xfrm>
            <a:off x="3561701" y="397634"/>
            <a:ext cx="3919753"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Deformable Convolution</a:t>
            </a:r>
            <a:endParaRPr lang="zh-CN" altLang="en-US" sz="2400" b="1"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78940F3B-995F-E376-7681-66450E4E5A99}"/>
              </a:ext>
            </a:extLst>
          </p:cNvPr>
          <p:cNvSpPr txBox="1"/>
          <p:nvPr/>
        </p:nvSpPr>
        <p:spPr>
          <a:xfrm>
            <a:off x="965200" y="4577945"/>
            <a:ext cx="10261600" cy="1289071"/>
          </a:xfrm>
          <a:prstGeom prst="rect">
            <a:avLst/>
          </a:prstGeom>
          <a:noFill/>
        </p:spPr>
        <p:txBody>
          <a:bodyPr wrap="square">
            <a:spAutoFit/>
          </a:bodyPr>
          <a:lstStyle>
            <a:defPPr>
              <a:defRPr lang="zh-CN"/>
            </a:defPPr>
            <a:lvl1pPr marL="285750" indent="-285750" algn="just">
              <a:lnSpc>
                <a:spcPct val="150000"/>
              </a:lnSpc>
              <a:spcAft>
                <a:spcPts val="1000"/>
              </a:spcAft>
              <a:buFont typeface="Arial" panose="020B0604020202020204" pitchFamily="34" charset="0"/>
              <a:buChar char="•"/>
              <a:defRPr>
                <a:latin typeface="Times New Roman" panose="02020603050405020304" pitchFamily="18" charset="0"/>
                <a:cs typeface="Times New Roman" panose="02020603050405020304" pitchFamily="18" charset="0"/>
              </a:defRPr>
            </a:lvl1pPr>
          </a:lstStyle>
          <a:p>
            <a:pPr marL="0" indent="0">
              <a:buNone/>
            </a:pPr>
            <a:r>
              <a:rPr lang="en-US" altLang="zh-CN" dirty="0"/>
              <a:t>Comparison between the </a:t>
            </a:r>
            <a:r>
              <a:rPr lang="en-US" altLang="zh-CN" dirty="0">
                <a:solidFill>
                  <a:srgbClr val="C00000"/>
                </a:solidFill>
              </a:rPr>
              <a:t>Residual Deformable Convolutional block </a:t>
            </a:r>
            <a:r>
              <a:rPr lang="en-US" altLang="zh-CN" dirty="0"/>
              <a:t>and </a:t>
            </a:r>
            <a:r>
              <a:rPr lang="en-US" altLang="zh-CN" dirty="0">
                <a:solidFill>
                  <a:srgbClr val="0000FF"/>
                </a:solidFill>
              </a:rPr>
              <a:t>the Residual block</a:t>
            </a:r>
            <a:r>
              <a:rPr lang="en-US" altLang="zh-CN" dirty="0"/>
              <a:t>, represented by the first and second row, respectively. The left column is the input image; the other columns are the feature maps from the last encoder stage.</a:t>
            </a:r>
            <a:endParaRPr lang="zh-CN" altLang="en-US" dirty="0"/>
          </a:p>
        </p:txBody>
      </p:sp>
      <p:pic>
        <p:nvPicPr>
          <p:cNvPr id="7" name="图片 6">
            <a:extLst>
              <a:ext uri="{FF2B5EF4-FFF2-40B4-BE49-F238E27FC236}">
                <a16:creationId xmlns:a16="http://schemas.microsoft.com/office/drawing/2014/main" id="{AEC2C5F2-AB82-4D45-A558-218485EDCF6A}"/>
              </a:ext>
            </a:extLst>
          </p:cNvPr>
          <p:cNvPicPr>
            <a:picLocks noChangeAspect="1"/>
          </p:cNvPicPr>
          <p:nvPr/>
        </p:nvPicPr>
        <p:blipFill>
          <a:blip r:embed="rId4"/>
          <a:stretch>
            <a:fillRect/>
          </a:stretch>
        </p:blipFill>
        <p:spPr>
          <a:xfrm>
            <a:off x="369075" y="1578282"/>
            <a:ext cx="11453850" cy="2771891"/>
          </a:xfrm>
          <a:prstGeom prst="rect">
            <a:avLst/>
          </a:prstGeom>
        </p:spPr>
      </p:pic>
    </p:spTree>
    <p:custDataLst>
      <p:tags r:id="rId1"/>
    </p:custDataLst>
    <p:extLst>
      <p:ext uri="{BB962C8B-B14F-4D97-AF65-F5344CB8AC3E}">
        <p14:creationId xmlns:p14="http://schemas.microsoft.com/office/powerpoint/2010/main" val="203600296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7A0ED-8DD8-C5C7-824D-62123FD87BF8}"/>
            </a:ext>
          </a:extLst>
        </p:cNvPr>
        <p:cNvGrpSpPr/>
        <p:nvPr/>
      </p:nvGrpSpPr>
      <p:grpSpPr>
        <a:xfrm>
          <a:off x="0" y="0"/>
          <a:ext cx="0" cy="0"/>
          <a:chOff x="0" y="0"/>
          <a:chExt cx="0" cy="0"/>
        </a:xfrm>
      </p:grpSpPr>
      <p:grpSp>
        <p:nvGrpSpPr>
          <p:cNvPr id="106" name="组合 105">
            <a:extLst>
              <a:ext uri="{FF2B5EF4-FFF2-40B4-BE49-F238E27FC236}">
                <a16:creationId xmlns:a16="http://schemas.microsoft.com/office/drawing/2014/main" id="{DB562B0D-2115-7DF6-B359-D617CCE01499}"/>
              </a:ext>
            </a:extLst>
          </p:cNvPr>
          <p:cNvGrpSpPr/>
          <p:nvPr/>
        </p:nvGrpSpPr>
        <p:grpSpPr>
          <a:xfrm>
            <a:off x="941105" y="1227731"/>
            <a:ext cx="10309789" cy="1968052"/>
            <a:chOff x="690839" y="2808375"/>
            <a:chExt cx="2206513" cy="862399"/>
          </a:xfrm>
        </p:grpSpPr>
        <p:sp>
          <p:nvSpPr>
            <p:cNvPr id="107" name="矩形: 圆角 106">
              <a:extLst>
                <a:ext uri="{FF2B5EF4-FFF2-40B4-BE49-F238E27FC236}">
                  <a16:creationId xmlns:a16="http://schemas.microsoft.com/office/drawing/2014/main" id="{95BE9C67-EC77-C428-94B3-B130A4F3F40F}"/>
                </a:ext>
              </a:extLst>
            </p:cNvPr>
            <p:cNvSpPr/>
            <p:nvPr/>
          </p:nvSpPr>
          <p:spPr>
            <a:xfrm>
              <a:off x="690839" y="2808375"/>
              <a:ext cx="2206513" cy="862399"/>
            </a:xfrm>
            <a:prstGeom prst="roundRect">
              <a:avLst>
                <a:gd name="adj" fmla="val 3605"/>
              </a:avLst>
            </a:prstGeom>
            <a:gradFill>
              <a:gsLst>
                <a:gs pos="100000">
                  <a:srgbClr val="E7FFF1"/>
                </a:gs>
                <a:gs pos="25000">
                  <a:schemeClr val="bg1"/>
                </a:gs>
              </a:gsLst>
              <a:lin ang="2700000" scaled="1"/>
            </a:gradFill>
            <a:ln>
              <a:noFill/>
            </a:ln>
            <a:effectLst>
              <a:outerShdw blurRad="76200" dist="50800" dir="5400000" algn="ctr" rotWithShape="0">
                <a:schemeClr val="accent2">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solidFill>
                  <a:prstClr val="white"/>
                </a:solidFill>
                <a:latin typeface="+mn-ea"/>
              </a:endParaRPr>
            </a:p>
          </p:txBody>
        </p:sp>
        <p:sp>
          <p:nvSpPr>
            <p:cNvPr id="108" name="矩形: 圆顶角 107">
              <a:extLst>
                <a:ext uri="{FF2B5EF4-FFF2-40B4-BE49-F238E27FC236}">
                  <a16:creationId xmlns:a16="http://schemas.microsoft.com/office/drawing/2014/main" id="{44A23574-BA92-6699-D7A4-1402AEA425CE}"/>
                </a:ext>
              </a:extLst>
            </p:cNvPr>
            <p:cNvSpPr/>
            <p:nvPr/>
          </p:nvSpPr>
          <p:spPr>
            <a:xfrm>
              <a:off x="690839" y="2808375"/>
              <a:ext cx="2206512" cy="53828"/>
            </a:xfrm>
            <a:prstGeom prst="round2SameRect">
              <a:avLst>
                <a:gd name="adj1" fmla="val 34924"/>
                <a:gd name="adj2" fmla="val 0"/>
              </a:avLst>
            </a:prstGeom>
            <a:gradFill>
              <a:gsLst>
                <a:gs pos="0">
                  <a:srgbClr val="00B050"/>
                </a:gs>
                <a:gs pos="60000">
                  <a:srgbClr val="006F66"/>
                </a:gs>
              </a:gsLst>
              <a:lin ang="2700000" scaled="0"/>
            </a:gradFill>
            <a:ln w="57150" cap="rnd">
              <a:noFill/>
              <a:prstDash val="solid"/>
              <a:round/>
            </a:ln>
            <a:effectLst>
              <a:outerShdw blurRad="76200" dist="50800" dir="5400000" algn="c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lvl="0" algn="ctr" defTabSz="913765"/>
              <a:endParaRPr lang="en-US" sz="2000" b="1" dirty="0">
                <a:solidFill>
                  <a:srgbClr val="FFFFFF"/>
                </a:solidFill>
              </a:endParaRPr>
            </a:p>
          </p:txBody>
        </p:sp>
      </p:grpSp>
      <p:grpSp>
        <p:nvGrpSpPr>
          <p:cNvPr id="2" name="组合 1">
            <a:extLst>
              <a:ext uri="{FF2B5EF4-FFF2-40B4-BE49-F238E27FC236}">
                <a16:creationId xmlns:a16="http://schemas.microsoft.com/office/drawing/2014/main" id="{CEABF26A-A4DB-D0D1-BEB8-621B4E5DC459}"/>
              </a:ext>
            </a:extLst>
          </p:cNvPr>
          <p:cNvGrpSpPr/>
          <p:nvPr/>
        </p:nvGrpSpPr>
        <p:grpSpPr>
          <a:xfrm>
            <a:off x="482600" y="326129"/>
            <a:ext cx="2717801" cy="597639"/>
            <a:chOff x="555618" y="2329496"/>
            <a:chExt cx="13305843" cy="2113408"/>
          </a:xfrm>
        </p:grpSpPr>
        <p:sp>
          <p:nvSpPr>
            <p:cNvPr id="3" name="矩形: 圆角 2">
              <a:extLst>
                <a:ext uri="{FF2B5EF4-FFF2-40B4-BE49-F238E27FC236}">
                  <a16:creationId xmlns:a16="http://schemas.microsoft.com/office/drawing/2014/main" id="{E3EA4188-7B95-4011-B38E-CBCFC2C7201C}"/>
                </a:ext>
              </a:extLst>
            </p:cNvPr>
            <p:cNvSpPr/>
            <p:nvPr/>
          </p:nvSpPr>
          <p:spPr>
            <a:xfrm>
              <a:off x="1142993" y="2531003"/>
              <a:ext cx="12718468" cy="1795990"/>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OPPOSans R"/>
                <a:ea typeface="微软雅黑 Light"/>
                <a:cs typeface="+mn-cs"/>
              </a:endParaRPr>
            </a:p>
          </p:txBody>
        </p:sp>
        <p:sp>
          <p:nvSpPr>
            <p:cNvPr id="4" name="任意多边形: 形状 3">
              <a:extLst>
                <a:ext uri="{FF2B5EF4-FFF2-40B4-BE49-F238E27FC236}">
                  <a16:creationId xmlns:a16="http://schemas.microsoft.com/office/drawing/2014/main" id="{71496021-5A86-E941-8E3D-2CD85CE80EA4}"/>
                </a:ext>
              </a:extLst>
            </p:cNvPr>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a:cs typeface="+mn-cs"/>
              </a:endParaRPr>
            </a:p>
          </p:txBody>
        </p:sp>
        <p:sp>
          <p:nvSpPr>
            <p:cNvPr id="5" name="文本占位符 2">
              <a:extLst>
                <a:ext uri="{FF2B5EF4-FFF2-40B4-BE49-F238E27FC236}">
                  <a16:creationId xmlns:a16="http://schemas.microsoft.com/office/drawing/2014/main" id="{1B25EFD1-EBD4-AE8E-6ACB-050E780BF4D5}"/>
                </a:ext>
              </a:extLst>
            </p:cNvPr>
            <p:cNvSpPr txBox="1">
              <a:spLocks/>
            </p:cNvSpPr>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a:cs typeface="+mn-cs"/>
              </a:endParaRPr>
            </a:p>
          </p:txBody>
        </p:sp>
      </p:grpSp>
      <p:sp>
        <p:nvSpPr>
          <p:cNvPr id="6" name="文本框 5">
            <a:extLst>
              <a:ext uri="{FF2B5EF4-FFF2-40B4-BE49-F238E27FC236}">
                <a16:creationId xmlns:a16="http://schemas.microsoft.com/office/drawing/2014/main" id="{A48210DD-99B2-7B3F-7DA4-22D34AF883E9}"/>
              </a:ext>
            </a:extLst>
          </p:cNvPr>
          <p:cNvSpPr txBox="1"/>
          <p:nvPr/>
        </p:nvSpPr>
        <p:spPr>
          <a:xfrm>
            <a:off x="1068843" y="397634"/>
            <a:ext cx="2131558" cy="461665"/>
          </a:xfrm>
          <a:prstGeom prst="rect">
            <a:avLst/>
          </a:prstGeom>
          <a:noFill/>
        </p:spPr>
        <p:txBody>
          <a:bodyPr wrap="square" rtlCol="0">
            <a:spAutoFit/>
          </a:bodyPr>
          <a:lstStyle/>
          <a:p>
            <a:r>
              <a:rPr lang="en-US" altLang="zh-CN" sz="2400" b="1" dirty="0">
                <a:solidFill>
                  <a:srgbClr val="00655C"/>
                </a:solidFill>
              </a:rPr>
              <a:t>Methodology</a:t>
            </a:r>
            <a:endParaRPr lang="zh-CN" altLang="en-US" sz="2400" b="1" dirty="0">
              <a:solidFill>
                <a:srgbClr val="00655C"/>
              </a:solidFill>
            </a:endParaRPr>
          </a:p>
        </p:txBody>
      </p:sp>
      <p:sp>
        <p:nvSpPr>
          <p:cNvPr id="8" name="文本框 7">
            <a:extLst>
              <a:ext uri="{FF2B5EF4-FFF2-40B4-BE49-F238E27FC236}">
                <a16:creationId xmlns:a16="http://schemas.microsoft.com/office/drawing/2014/main" id="{6DA59529-A329-E322-2EA4-553F3675D426}"/>
              </a:ext>
            </a:extLst>
          </p:cNvPr>
          <p:cNvSpPr txBox="1"/>
          <p:nvPr/>
        </p:nvSpPr>
        <p:spPr>
          <a:xfrm>
            <a:off x="3561701" y="397634"/>
            <a:ext cx="4462625"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Loss Function</a:t>
            </a:r>
            <a:endParaRPr lang="zh-CN" altLang="en-US" sz="2400" b="1" dirty="0">
              <a:latin typeface="Times New Roman" panose="02020603050405020304" pitchFamily="18" charset="0"/>
              <a:cs typeface="Times New Roman" panose="02020603050405020304" pitchFamily="18" charset="0"/>
            </a:endParaRPr>
          </a:p>
        </p:txBody>
      </p:sp>
      <p:grpSp>
        <p:nvGrpSpPr>
          <p:cNvPr id="521" name="组合 520" descr="\documentclass[10pt]{article}&#10;%\usepackage[landscape]{geometry}&#10;\usepackage[width=10cm, height=25cm]{geometry}&#10;%\geometry{left=1.0cm,right=1.0cm,top=1.0cm,bottom=1.0cm}&#10;%\special{papersize=25cm,10cm}&#10;\usepackage{amsmath,amssymb}&#10;\usepackage{ctex}&#10;\pagestyle{empty}&#10;&#10;&#10;\begin{document}&#10;&#10;$$&#10;\begin{aligned}&#10;\mathcal{L} &amp; =\mathcal{L}_{l 1}(\hat{\mathbf{I}}, \mathbf{G})+\lambda \cdot \mathcal{L}_{\text {percep }}(\hat{\mathbf{I}}, \mathbf{G}) \\&#10;\mathcal{L}_{\text {percept }} &amp; =\mathcal{L}_{l 2}\left(\mathrm{VGG}_{3,8,15}(\hat{\mathbf{I}}), \mathrm{VGG}_{3,8,15}(\mathbf{G})\right)&#10;\end{aligned}&#10;$$&#10;&#10;\end{document}" title="IguanaTex Vector Display">
            <a:extLst>
              <a:ext uri="{FF2B5EF4-FFF2-40B4-BE49-F238E27FC236}">
                <a16:creationId xmlns:a16="http://schemas.microsoft.com/office/drawing/2014/main" id="{F8F5C2A2-9B28-5109-8E4B-65D9E63945FE}"/>
              </a:ext>
            </a:extLst>
          </p:cNvPr>
          <p:cNvGrpSpPr>
            <a:grpSpLocks noChangeAspect="1"/>
          </p:cNvGrpSpPr>
          <p:nvPr>
            <p:custDataLst>
              <p:tags r:id="rId2"/>
            </p:custDataLst>
          </p:nvPr>
        </p:nvGrpSpPr>
        <p:grpSpPr>
          <a:xfrm>
            <a:off x="3136900" y="1739900"/>
            <a:ext cx="5919974" cy="1098175"/>
            <a:chOff x="7268382" y="938718"/>
            <a:chExt cx="5919974" cy="1098175"/>
          </a:xfrm>
        </p:grpSpPr>
        <p:sp>
          <p:nvSpPr>
            <p:cNvPr id="454" name="任意多边形: 形状 453">
              <a:extLst>
                <a:ext uri="{FF2B5EF4-FFF2-40B4-BE49-F238E27FC236}">
                  <a16:creationId xmlns:a16="http://schemas.microsoft.com/office/drawing/2014/main" id="{76723234-4A43-9368-3581-3AE1B3947672}"/>
                </a:ext>
              </a:extLst>
            </p:cNvPr>
            <p:cNvSpPr/>
            <p:nvPr>
              <p:custDataLst>
                <p:tags r:id="rId103"/>
              </p:custDataLst>
            </p:nvPr>
          </p:nvSpPr>
          <p:spPr>
            <a:xfrm>
              <a:off x="8151550" y="1012946"/>
              <a:ext cx="189003" cy="220761"/>
            </a:xfrm>
            <a:custGeom>
              <a:avLst/>
              <a:gdLst>
                <a:gd name="connsiteX0" fmla="*/ 45295 w 189003"/>
                <a:gd name="connsiteY0" fmla="*/ 185824 h 220761"/>
                <a:gd name="connsiteX1" fmla="*/ 70738 w 189003"/>
                <a:gd name="connsiteY1" fmla="*/ 124788 h 220761"/>
                <a:gd name="connsiteX2" fmla="*/ 111628 w 189003"/>
                <a:gd name="connsiteY2" fmla="*/ 25491 h 220761"/>
                <a:gd name="connsiteX3" fmla="*/ 127379 w 189003"/>
                <a:gd name="connsiteY3" fmla="*/ 18810 h 220761"/>
                <a:gd name="connsiteX4" fmla="*/ 148884 w 189003"/>
                <a:gd name="connsiteY4" fmla="*/ 44014 h 220761"/>
                <a:gd name="connsiteX5" fmla="*/ 147369 w 189003"/>
                <a:gd name="connsiteY5" fmla="*/ 55250 h 220761"/>
                <a:gd name="connsiteX6" fmla="*/ 149490 w 189003"/>
                <a:gd name="connsiteY6" fmla="*/ 57375 h 220761"/>
                <a:gd name="connsiteX7" fmla="*/ 170086 w 189003"/>
                <a:gd name="connsiteY7" fmla="*/ 48569 h 220761"/>
                <a:gd name="connsiteX8" fmla="*/ 178264 w 189003"/>
                <a:gd name="connsiteY8" fmla="*/ 28831 h 220761"/>
                <a:gd name="connsiteX9" fmla="*/ 152822 w 189003"/>
                <a:gd name="connsiteY9" fmla="*/ -17 h 220761"/>
                <a:gd name="connsiteX10" fmla="*/ 86791 w 189003"/>
                <a:gd name="connsiteY10" fmla="*/ 32475 h 220761"/>
                <a:gd name="connsiteX11" fmla="*/ 42569 w 189003"/>
                <a:gd name="connsiteY11" fmla="*/ 134809 h 220761"/>
                <a:gd name="connsiteX12" fmla="*/ 25607 w 189003"/>
                <a:gd name="connsiteY12" fmla="*/ 183395 h 220761"/>
                <a:gd name="connsiteX13" fmla="*/ 11372 w 189003"/>
                <a:gd name="connsiteY13" fmla="*/ 204347 h 220761"/>
                <a:gd name="connsiteX14" fmla="*/ 165 w 189003"/>
                <a:gd name="connsiteY14" fmla="*/ 218923 h 220761"/>
                <a:gd name="connsiteX15" fmla="*/ 2891 w 189003"/>
                <a:gd name="connsiteY15" fmla="*/ 220745 h 220761"/>
                <a:gd name="connsiteX16" fmla="*/ 18338 w 189003"/>
                <a:gd name="connsiteY16" fmla="*/ 214368 h 220761"/>
                <a:gd name="connsiteX17" fmla="*/ 31059 w 189003"/>
                <a:gd name="connsiteY17" fmla="*/ 203436 h 220761"/>
                <a:gd name="connsiteX18" fmla="*/ 75887 w 189003"/>
                <a:gd name="connsiteY18" fmla="*/ 211939 h 220761"/>
                <a:gd name="connsiteX19" fmla="*/ 122230 w 189003"/>
                <a:gd name="connsiteY19" fmla="*/ 220745 h 220761"/>
                <a:gd name="connsiteX20" fmla="*/ 181293 w 189003"/>
                <a:gd name="connsiteY20" fmla="*/ 188860 h 220761"/>
                <a:gd name="connsiteX21" fmla="*/ 189168 w 189003"/>
                <a:gd name="connsiteY21" fmla="*/ 172159 h 220761"/>
                <a:gd name="connsiteX22" fmla="*/ 187048 w 189003"/>
                <a:gd name="connsiteY22" fmla="*/ 170033 h 220761"/>
                <a:gd name="connsiteX23" fmla="*/ 169783 w 189003"/>
                <a:gd name="connsiteY23" fmla="*/ 177018 h 220761"/>
                <a:gd name="connsiteX24" fmla="*/ 159182 w 189003"/>
                <a:gd name="connsiteY24" fmla="*/ 189164 h 220761"/>
                <a:gd name="connsiteX25" fmla="*/ 154639 w 189003"/>
                <a:gd name="connsiteY25" fmla="*/ 198274 h 220761"/>
                <a:gd name="connsiteX26" fmla="*/ 147369 w 189003"/>
                <a:gd name="connsiteY26" fmla="*/ 201918 h 220761"/>
                <a:gd name="connsiteX27" fmla="*/ 97695 w 189003"/>
                <a:gd name="connsiteY27" fmla="*/ 191897 h 220761"/>
                <a:gd name="connsiteX28" fmla="*/ 57411 w 189003"/>
                <a:gd name="connsiteY28" fmla="*/ 184609 h 220761"/>
                <a:gd name="connsiteX29" fmla="*/ 45295 w 189003"/>
                <a:gd name="connsiteY29" fmla="*/ 185824 h 22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9003" h="220761">
                  <a:moveTo>
                    <a:pt x="45295" y="185824"/>
                  </a:moveTo>
                  <a:cubicBezTo>
                    <a:pt x="61651" y="160316"/>
                    <a:pt x="66801" y="140882"/>
                    <a:pt x="70738" y="124788"/>
                  </a:cubicBezTo>
                  <a:cubicBezTo>
                    <a:pt x="81339" y="82883"/>
                    <a:pt x="92849" y="46443"/>
                    <a:pt x="111628" y="25491"/>
                  </a:cubicBezTo>
                  <a:cubicBezTo>
                    <a:pt x="115263" y="21543"/>
                    <a:pt x="117686" y="18810"/>
                    <a:pt x="127379" y="18810"/>
                  </a:cubicBezTo>
                  <a:cubicBezTo>
                    <a:pt x="148278" y="18810"/>
                    <a:pt x="148884" y="39763"/>
                    <a:pt x="148884" y="44014"/>
                  </a:cubicBezTo>
                  <a:cubicBezTo>
                    <a:pt x="148884" y="49480"/>
                    <a:pt x="147369" y="53731"/>
                    <a:pt x="147369" y="55250"/>
                  </a:cubicBezTo>
                  <a:cubicBezTo>
                    <a:pt x="147369" y="57375"/>
                    <a:pt x="149187" y="57375"/>
                    <a:pt x="149490" y="57375"/>
                  </a:cubicBezTo>
                  <a:cubicBezTo>
                    <a:pt x="154336" y="57375"/>
                    <a:pt x="162514" y="54035"/>
                    <a:pt x="170086" y="48569"/>
                  </a:cubicBezTo>
                  <a:cubicBezTo>
                    <a:pt x="175538" y="44318"/>
                    <a:pt x="178264" y="41281"/>
                    <a:pt x="178264" y="28831"/>
                  </a:cubicBezTo>
                  <a:cubicBezTo>
                    <a:pt x="178264" y="12433"/>
                    <a:pt x="169783" y="-17"/>
                    <a:pt x="152822" y="-17"/>
                  </a:cubicBezTo>
                  <a:cubicBezTo>
                    <a:pt x="143129" y="-17"/>
                    <a:pt x="116475" y="2412"/>
                    <a:pt x="86791" y="32475"/>
                  </a:cubicBezTo>
                  <a:cubicBezTo>
                    <a:pt x="62560" y="57375"/>
                    <a:pt x="48324" y="112034"/>
                    <a:pt x="42569" y="134809"/>
                  </a:cubicBezTo>
                  <a:cubicBezTo>
                    <a:pt x="37117" y="155761"/>
                    <a:pt x="34694" y="165175"/>
                    <a:pt x="25607" y="183395"/>
                  </a:cubicBezTo>
                  <a:cubicBezTo>
                    <a:pt x="23487" y="187039"/>
                    <a:pt x="15612" y="200400"/>
                    <a:pt x="11372" y="204347"/>
                  </a:cubicBezTo>
                  <a:cubicBezTo>
                    <a:pt x="3194" y="211939"/>
                    <a:pt x="165" y="217405"/>
                    <a:pt x="165" y="218923"/>
                  </a:cubicBezTo>
                  <a:cubicBezTo>
                    <a:pt x="165" y="219530"/>
                    <a:pt x="770" y="220745"/>
                    <a:pt x="2891" y="220745"/>
                  </a:cubicBezTo>
                  <a:cubicBezTo>
                    <a:pt x="4102" y="220745"/>
                    <a:pt x="10463" y="219530"/>
                    <a:pt x="18338" y="214368"/>
                  </a:cubicBezTo>
                  <a:cubicBezTo>
                    <a:pt x="23487" y="211331"/>
                    <a:pt x="24093" y="210724"/>
                    <a:pt x="31059" y="203436"/>
                  </a:cubicBezTo>
                  <a:cubicBezTo>
                    <a:pt x="46204" y="203740"/>
                    <a:pt x="56805" y="206473"/>
                    <a:pt x="75887" y="211939"/>
                  </a:cubicBezTo>
                  <a:cubicBezTo>
                    <a:pt x="91335" y="216190"/>
                    <a:pt x="106782" y="220745"/>
                    <a:pt x="122230" y="220745"/>
                  </a:cubicBezTo>
                  <a:cubicBezTo>
                    <a:pt x="146764" y="220745"/>
                    <a:pt x="171601" y="202222"/>
                    <a:pt x="181293" y="188860"/>
                  </a:cubicBezTo>
                  <a:cubicBezTo>
                    <a:pt x="187351" y="180662"/>
                    <a:pt x="189168" y="173070"/>
                    <a:pt x="189168" y="172159"/>
                  </a:cubicBezTo>
                  <a:cubicBezTo>
                    <a:pt x="189168" y="170033"/>
                    <a:pt x="187351" y="170033"/>
                    <a:pt x="187048" y="170033"/>
                  </a:cubicBezTo>
                  <a:cubicBezTo>
                    <a:pt x="182202" y="170033"/>
                    <a:pt x="174933" y="173374"/>
                    <a:pt x="169783" y="177018"/>
                  </a:cubicBezTo>
                  <a:cubicBezTo>
                    <a:pt x="161605" y="182180"/>
                    <a:pt x="161000" y="184002"/>
                    <a:pt x="159182" y="189164"/>
                  </a:cubicBezTo>
                  <a:cubicBezTo>
                    <a:pt x="157668" y="194023"/>
                    <a:pt x="155850" y="196452"/>
                    <a:pt x="154639" y="198274"/>
                  </a:cubicBezTo>
                  <a:cubicBezTo>
                    <a:pt x="152216" y="201918"/>
                    <a:pt x="151913" y="201918"/>
                    <a:pt x="147369" y="201918"/>
                  </a:cubicBezTo>
                  <a:cubicBezTo>
                    <a:pt x="132831" y="201918"/>
                    <a:pt x="117686" y="197363"/>
                    <a:pt x="97695" y="191897"/>
                  </a:cubicBezTo>
                  <a:cubicBezTo>
                    <a:pt x="89214" y="189468"/>
                    <a:pt x="72556" y="184609"/>
                    <a:pt x="57411" y="184609"/>
                  </a:cubicBezTo>
                  <a:cubicBezTo>
                    <a:pt x="53473" y="184609"/>
                    <a:pt x="49233" y="184913"/>
                    <a:pt x="45295" y="185824"/>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55" name="任意多边形: 形状 454">
              <a:extLst>
                <a:ext uri="{FF2B5EF4-FFF2-40B4-BE49-F238E27FC236}">
                  <a16:creationId xmlns:a16="http://schemas.microsoft.com/office/drawing/2014/main" id="{E2F112DE-42C9-A5EA-0707-3AF64E2378BA}"/>
                </a:ext>
              </a:extLst>
            </p:cNvPr>
            <p:cNvSpPr/>
            <p:nvPr>
              <p:custDataLst>
                <p:tags r:id="rId104"/>
              </p:custDataLst>
            </p:nvPr>
          </p:nvSpPr>
          <p:spPr>
            <a:xfrm>
              <a:off x="8452168" y="1115584"/>
              <a:ext cx="201422" cy="71056"/>
            </a:xfrm>
            <a:custGeom>
              <a:avLst/>
              <a:gdLst>
                <a:gd name="connsiteX0" fmla="*/ 191298 w 201422"/>
                <a:gd name="connsiteY0" fmla="*/ 12130 h 71056"/>
                <a:gd name="connsiteX1" fmla="*/ 201597 w 201422"/>
                <a:gd name="connsiteY1" fmla="*/ 6056 h 71056"/>
                <a:gd name="connsiteX2" fmla="*/ 191601 w 201422"/>
                <a:gd name="connsiteY2" fmla="*/ -17 h 71056"/>
                <a:gd name="connsiteX3" fmla="*/ 10170 w 201422"/>
                <a:gd name="connsiteY3" fmla="*/ -17 h 71056"/>
                <a:gd name="connsiteX4" fmla="*/ 174 w 201422"/>
                <a:gd name="connsiteY4" fmla="*/ 6056 h 71056"/>
                <a:gd name="connsiteX5" fmla="*/ 10473 w 201422"/>
                <a:gd name="connsiteY5" fmla="*/ 12130 h 71056"/>
                <a:gd name="connsiteX6" fmla="*/ 191298 w 201422"/>
                <a:gd name="connsiteY6" fmla="*/ 12130 h 71056"/>
                <a:gd name="connsiteX7" fmla="*/ 191601 w 201422"/>
                <a:gd name="connsiteY7" fmla="*/ 71040 h 71056"/>
                <a:gd name="connsiteX8" fmla="*/ 201597 w 201422"/>
                <a:gd name="connsiteY8" fmla="*/ 64967 h 71056"/>
                <a:gd name="connsiteX9" fmla="*/ 191298 w 201422"/>
                <a:gd name="connsiteY9" fmla="*/ 58893 h 71056"/>
                <a:gd name="connsiteX10" fmla="*/ 10473 w 201422"/>
                <a:gd name="connsiteY10" fmla="*/ 58893 h 71056"/>
                <a:gd name="connsiteX11" fmla="*/ 174 w 201422"/>
                <a:gd name="connsiteY11" fmla="*/ 64967 h 71056"/>
                <a:gd name="connsiteX12" fmla="*/ 10170 w 201422"/>
                <a:gd name="connsiteY12" fmla="*/ 71040 h 71056"/>
                <a:gd name="connsiteX13" fmla="*/ 191601 w 201422"/>
                <a:gd name="connsiteY13" fmla="*/ 71040 h 7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422" h="71056">
                  <a:moveTo>
                    <a:pt x="191298" y="12130"/>
                  </a:moveTo>
                  <a:cubicBezTo>
                    <a:pt x="195842" y="12130"/>
                    <a:pt x="201597" y="12130"/>
                    <a:pt x="201597" y="6056"/>
                  </a:cubicBezTo>
                  <a:cubicBezTo>
                    <a:pt x="201597" y="-17"/>
                    <a:pt x="195842" y="-17"/>
                    <a:pt x="191601" y="-17"/>
                  </a:cubicBezTo>
                  <a:lnTo>
                    <a:pt x="10170" y="-17"/>
                  </a:lnTo>
                  <a:cubicBezTo>
                    <a:pt x="5929" y="-17"/>
                    <a:pt x="174" y="-17"/>
                    <a:pt x="174" y="6056"/>
                  </a:cubicBezTo>
                  <a:cubicBezTo>
                    <a:pt x="174" y="12130"/>
                    <a:pt x="5929" y="12130"/>
                    <a:pt x="10473" y="12130"/>
                  </a:cubicBezTo>
                  <a:lnTo>
                    <a:pt x="191298" y="12130"/>
                  </a:lnTo>
                  <a:close/>
                  <a:moveTo>
                    <a:pt x="191601" y="71040"/>
                  </a:moveTo>
                  <a:cubicBezTo>
                    <a:pt x="195842" y="71040"/>
                    <a:pt x="201597" y="71040"/>
                    <a:pt x="201597" y="64967"/>
                  </a:cubicBezTo>
                  <a:cubicBezTo>
                    <a:pt x="201597" y="58893"/>
                    <a:pt x="195842" y="58893"/>
                    <a:pt x="191298" y="58893"/>
                  </a:cubicBezTo>
                  <a:lnTo>
                    <a:pt x="10473" y="58893"/>
                  </a:lnTo>
                  <a:cubicBezTo>
                    <a:pt x="5929" y="58893"/>
                    <a:pt x="174" y="58893"/>
                    <a:pt x="174" y="64967"/>
                  </a:cubicBezTo>
                  <a:cubicBezTo>
                    <a:pt x="174" y="71040"/>
                    <a:pt x="5929" y="71040"/>
                    <a:pt x="10170" y="71040"/>
                  </a:cubicBezTo>
                  <a:lnTo>
                    <a:pt x="191601" y="71040"/>
                  </a:ln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56" name="任意多边形: 形状 455">
              <a:extLst>
                <a:ext uri="{FF2B5EF4-FFF2-40B4-BE49-F238E27FC236}">
                  <a16:creationId xmlns:a16="http://schemas.microsoft.com/office/drawing/2014/main" id="{4B0F61A5-42CF-EBD6-6571-EC09D7980601}"/>
                </a:ext>
              </a:extLst>
            </p:cNvPr>
            <p:cNvSpPr/>
            <p:nvPr>
              <p:custDataLst>
                <p:tags r:id="rId105"/>
              </p:custDataLst>
            </p:nvPr>
          </p:nvSpPr>
          <p:spPr>
            <a:xfrm>
              <a:off x="8764312" y="1012946"/>
              <a:ext cx="189003" cy="220761"/>
            </a:xfrm>
            <a:custGeom>
              <a:avLst/>
              <a:gdLst>
                <a:gd name="connsiteX0" fmla="*/ 45315 w 189003"/>
                <a:gd name="connsiteY0" fmla="*/ 185824 h 220761"/>
                <a:gd name="connsiteX1" fmla="*/ 70758 w 189003"/>
                <a:gd name="connsiteY1" fmla="*/ 124788 h 220761"/>
                <a:gd name="connsiteX2" fmla="*/ 111649 w 189003"/>
                <a:gd name="connsiteY2" fmla="*/ 25491 h 220761"/>
                <a:gd name="connsiteX3" fmla="*/ 127399 w 189003"/>
                <a:gd name="connsiteY3" fmla="*/ 18810 h 220761"/>
                <a:gd name="connsiteX4" fmla="*/ 148904 w 189003"/>
                <a:gd name="connsiteY4" fmla="*/ 44014 h 220761"/>
                <a:gd name="connsiteX5" fmla="*/ 147390 w 189003"/>
                <a:gd name="connsiteY5" fmla="*/ 55250 h 220761"/>
                <a:gd name="connsiteX6" fmla="*/ 149510 w 189003"/>
                <a:gd name="connsiteY6" fmla="*/ 57375 h 220761"/>
                <a:gd name="connsiteX7" fmla="*/ 170106 w 189003"/>
                <a:gd name="connsiteY7" fmla="*/ 48569 h 220761"/>
                <a:gd name="connsiteX8" fmla="*/ 178284 w 189003"/>
                <a:gd name="connsiteY8" fmla="*/ 28831 h 220761"/>
                <a:gd name="connsiteX9" fmla="*/ 152842 w 189003"/>
                <a:gd name="connsiteY9" fmla="*/ -17 h 220761"/>
                <a:gd name="connsiteX10" fmla="*/ 86812 w 189003"/>
                <a:gd name="connsiteY10" fmla="*/ 32475 h 220761"/>
                <a:gd name="connsiteX11" fmla="*/ 42589 w 189003"/>
                <a:gd name="connsiteY11" fmla="*/ 134809 h 220761"/>
                <a:gd name="connsiteX12" fmla="*/ 25628 w 189003"/>
                <a:gd name="connsiteY12" fmla="*/ 183395 h 220761"/>
                <a:gd name="connsiteX13" fmla="*/ 11392 w 189003"/>
                <a:gd name="connsiteY13" fmla="*/ 204347 h 220761"/>
                <a:gd name="connsiteX14" fmla="*/ 185 w 189003"/>
                <a:gd name="connsiteY14" fmla="*/ 218923 h 220761"/>
                <a:gd name="connsiteX15" fmla="*/ 2911 w 189003"/>
                <a:gd name="connsiteY15" fmla="*/ 220745 h 220761"/>
                <a:gd name="connsiteX16" fmla="*/ 18358 w 189003"/>
                <a:gd name="connsiteY16" fmla="*/ 214368 h 220761"/>
                <a:gd name="connsiteX17" fmla="*/ 31080 w 189003"/>
                <a:gd name="connsiteY17" fmla="*/ 203436 h 220761"/>
                <a:gd name="connsiteX18" fmla="*/ 75907 w 189003"/>
                <a:gd name="connsiteY18" fmla="*/ 211939 h 220761"/>
                <a:gd name="connsiteX19" fmla="*/ 122250 w 189003"/>
                <a:gd name="connsiteY19" fmla="*/ 220745 h 220761"/>
                <a:gd name="connsiteX20" fmla="*/ 181313 w 189003"/>
                <a:gd name="connsiteY20" fmla="*/ 188860 h 220761"/>
                <a:gd name="connsiteX21" fmla="*/ 189189 w 189003"/>
                <a:gd name="connsiteY21" fmla="*/ 172159 h 220761"/>
                <a:gd name="connsiteX22" fmla="*/ 187068 w 189003"/>
                <a:gd name="connsiteY22" fmla="*/ 170033 h 220761"/>
                <a:gd name="connsiteX23" fmla="*/ 169804 w 189003"/>
                <a:gd name="connsiteY23" fmla="*/ 177018 h 220761"/>
                <a:gd name="connsiteX24" fmla="*/ 159202 w 189003"/>
                <a:gd name="connsiteY24" fmla="*/ 189164 h 220761"/>
                <a:gd name="connsiteX25" fmla="*/ 154659 w 189003"/>
                <a:gd name="connsiteY25" fmla="*/ 198274 h 220761"/>
                <a:gd name="connsiteX26" fmla="*/ 147390 w 189003"/>
                <a:gd name="connsiteY26" fmla="*/ 201918 h 220761"/>
                <a:gd name="connsiteX27" fmla="*/ 97716 w 189003"/>
                <a:gd name="connsiteY27" fmla="*/ 191897 h 220761"/>
                <a:gd name="connsiteX28" fmla="*/ 57431 w 189003"/>
                <a:gd name="connsiteY28" fmla="*/ 184609 h 220761"/>
                <a:gd name="connsiteX29" fmla="*/ 45315 w 189003"/>
                <a:gd name="connsiteY29" fmla="*/ 185824 h 22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9003" h="220761">
                  <a:moveTo>
                    <a:pt x="45315" y="185824"/>
                  </a:moveTo>
                  <a:cubicBezTo>
                    <a:pt x="61672" y="160316"/>
                    <a:pt x="66821" y="140882"/>
                    <a:pt x="70758" y="124788"/>
                  </a:cubicBezTo>
                  <a:cubicBezTo>
                    <a:pt x="81359" y="82883"/>
                    <a:pt x="92869" y="46443"/>
                    <a:pt x="111649" y="25491"/>
                  </a:cubicBezTo>
                  <a:cubicBezTo>
                    <a:pt x="115283" y="21543"/>
                    <a:pt x="117706" y="18810"/>
                    <a:pt x="127399" y="18810"/>
                  </a:cubicBezTo>
                  <a:cubicBezTo>
                    <a:pt x="148298" y="18810"/>
                    <a:pt x="148904" y="39763"/>
                    <a:pt x="148904" y="44014"/>
                  </a:cubicBezTo>
                  <a:cubicBezTo>
                    <a:pt x="148904" y="49480"/>
                    <a:pt x="147390" y="53731"/>
                    <a:pt x="147390" y="55250"/>
                  </a:cubicBezTo>
                  <a:cubicBezTo>
                    <a:pt x="147390" y="57375"/>
                    <a:pt x="149207" y="57375"/>
                    <a:pt x="149510" y="57375"/>
                  </a:cubicBezTo>
                  <a:cubicBezTo>
                    <a:pt x="154356" y="57375"/>
                    <a:pt x="162534" y="54035"/>
                    <a:pt x="170106" y="48569"/>
                  </a:cubicBezTo>
                  <a:cubicBezTo>
                    <a:pt x="175558" y="44318"/>
                    <a:pt x="178284" y="41281"/>
                    <a:pt x="178284" y="28831"/>
                  </a:cubicBezTo>
                  <a:cubicBezTo>
                    <a:pt x="178284" y="12433"/>
                    <a:pt x="169804" y="-17"/>
                    <a:pt x="152842" y="-17"/>
                  </a:cubicBezTo>
                  <a:cubicBezTo>
                    <a:pt x="143149" y="-17"/>
                    <a:pt x="116495" y="2412"/>
                    <a:pt x="86812" y="32475"/>
                  </a:cubicBezTo>
                  <a:cubicBezTo>
                    <a:pt x="62580" y="57375"/>
                    <a:pt x="48344" y="112034"/>
                    <a:pt x="42589" y="134809"/>
                  </a:cubicBezTo>
                  <a:cubicBezTo>
                    <a:pt x="37137" y="155761"/>
                    <a:pt x="34714" y="165175"/>
                    <a:pt x="25628" y="183395"/>
                  </a:cubicBezTo>
                  <a:cubicBezTo>
                    <a:pt x="23507" y="187039"/>
                    <a:pt x="15632" y="200400"/>
                    <a:pt x="11392" y="204347"/>
                  </a:cubicBezTo>
                  <a:cubicBezTo>
                    <a:pt x="3214" y="211939"/>
                    <a:pt x="185" y="217405"/>
                    <a:pt x="185" y="218923"/>
                  </a:cubicBezTo>
                  <a:cubicBezTo>
                    <a:pt x="185" y="219530"/>
                    <a:pt x="791" y="220745"/>
                    <a:pt x="2911" y="220745"/>
                  </a:cubicBezTo>
                  <a:cubicBezTo>
                    <a:pt x="4122" y="220745"/>
                    <a:pt x="10483" y="219530"/>
                    <a:pt x="18358" y="214368"/>
                  </a:cubicBezTo>
                  <a:cubicBezTo>
                    <a:pt x="23507" y="211331"/>
                    <a:pt x="24113" y="210724"/>
                    <a:pt x="31080" y="203436"/>
                  </a:cubicBezTo>
                  <a:cubicBezTo>
                    <a:pt x="46224" y="203740"/>
                    <a:pt x="56825" y="206473"/>
                    <a:pt x="75907" y="211939"/>
                  </a:cubicBezTo>
                  <a:cubicBezTo>
                    <a:pt x="91355" y="216190"/>
                    <a:pt x="106802" y="220745"/>
                    <a:pt x="122250" y="220745"/>
                  </a:cubicBezTo>
                  <a:cubicBezTo>
                    <a:pt x="146784" y="220745"/>
                    <a:pt x="171621" y="202222"/>
                    <a:pt x="181313" y="188860"/>
                  </a:cubicBezTo>
                  <a:cubicBezTo>
                    <a:pt x="187371" y="180662"/>
                    <a:pt x="189189" y="173070"/>
                    <a:pt x="189189" y="172159"/>
                  </a:cubicBezTo>
                  <a:cubicBezTo>
                    <a:pt x="189189" y="170033"/>
                    <a:pt x="187371" y="170033"/>
                    <a:pt x="187068" y="170033"/>
                  </a:cubicBezTo>
                  <a:cubicBezTo>
                    <a:pt x="182222" y="170033"/>
                    <a:pt x="174953" y="173374"/>
                    <a:pt x="169804" y="177018"/>
                  </a:cubicBezTo>
                  <a:cubicBezTo>
                    <a:pt x="161626" y="182180"/>
                    <a:pt x="161020" y="184002"/>
                    <a:pt x="159202" y="189164"/>
                  </a:cubicBezTo>
                  <a:cubicBezTo>
                    <a:pt x="157688" y="194023"/>
                    <a:pt x="155871" y="196452"/>
                    <a:pt x="154659" y="198274"/>
                  </a:cubicBezTo>
                  <a:cubicBezTo>
                    <a:pt x="152236" y="201918"/>
                    <a:pt x="151933" y="201918"/>
                    <a:pt x="147390" y="201918"/>
                  </a:cubicBezTo>
                  <a:cubicBezTo>
                    <a:pt x="132851" y="201918"/>
                    <a:pt x="117706" y="197363"/>
                    <a:pt x="97716" y="191897"/>
                  </a:cubicBezTo>
                  <a:cubicBezTo>
                    <a:pt x="89235" y="189468"/>
                    <a:pt x="72576" y="184609"/>
                    <a:pt x="57431" y="184609"/>
                  </a:cubicBezTo>
                  <a:cubicBezTo>
                    <a:pt x="53494" y="184609"/>
                    <a:pt x="49253" y="184913"/>
                    <a:pt x="45315" y="185824"/>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57" name="任意多边形: 形状 456">
              <a:extLst>
                <a:ext uri="{FF2B5EF4-FFF2-40B4-BE49-F238E27FC236}">
                  <a16:creationId xmlns:a16="http://schemas.microsoft.com/office/drawing/2014/main" id="{51AF59F3-FFD0-A529-9D5B-70CDD0163A38}"/>
                </a:ext>
              </a:extLst>
            </p:cNvPr>
            <p:cNvSpPr/>
            <p:nvPr>
              <p:custDataLst>
                <p:tags r:id="rId106"/>
              </p:custDataLst>
            </p:nvPr>
          </p:nvSpPr>
          <p:spPr>
            <a:xfrm>
              <a:off x="8976980" y="1125058"/>
              <a:ext cx="47493" cy="149644"/>
            </a:xfrm>
            <a:custGeom>
              <a:avLst/>
              <a:gdLst>
                <a:gd name="connsiteX0" fmla="*/ 46837 w 47493"/>
                <a:gd name="connsiteY0" fmla="*/ 6362 h 149644"/>
                <a:gd name="connsiteX1" fmla="*/ 47685 w 47493"/>
                <a:gd name="connsiteY1" fmla="*/ 2961 h 149644"/>
                <a:gd name="connsiteX2" fmla="*/ 44293 w 47493"/>
                <a:gd name="connsiteY2" fmla="*/ -15 h 149644"/>
                <a:gd name="connsiteX3" fmla="*/ 17154 w 47493"/>
                <a:gd name="connsiteY3" fmla="*/ 2110 h 149644"/>
                <a:gd name="connsiteX4" fmla="*/ 12701 w 47493"/>
                <a:gd name="connsiteY4" fmla="*/ 6999 h 149644"/>
                <a:gd name="connsiteX5" fmla="*/ 18002 w 47493"/>
                <a:gd name="connsiteY5" fmla="*/ 9975 h 149644"/>
                <a:gd name="connsiteX6" fmla="*/ 28179 w 47493"/>
                <a:gd name="connsiteY6" fmla="*/ 13164 h 149644"/>
                <a:gd name="connsiteX7" fmla="*/ 27331 w 47493"/>
                <a:gd name="connsiteY7" fmla="*/ 17840 h 149644"/>
                <a:gd name="connsiteX8" fmla="*/ 1040 w 47493"/>
                <a:gd name="connsiteY8" fmla="*/ 122846 h 149644"/>
                <a:gd name="connsiteX9" fmla="*/ 192 w 47493"/>
                <a:gd name="connsiteY9" fmla="*/ 129435 h 149644"/>
                <a:gd name="connsiteX10" fmla="*/ 22454 w 47493"/>
                <a:gd name="connsiteY10" fmla="*/ 149629 h 149644"/>
                <a:gd name="connsiteX11" fmla="*/ 39416 w 47493"/>
                <a:gd name="connsiteY11" fmla="*/ 138363 h 149644"/>
                <a:gd name="connsiteX12" fmla="*/ 46837 w 47493"/>
                <a:gd name="connsiteY12" fmla="*/ 117107 h 149644"/>
                <a:gd name="connsiteX13" fmla="*/ 43444 w 47493"/>
                <a:gd name="connsiteY13" fmla="*/ 114344 h 149644"/>
                <a:gd name="connsiteX14" fmla="*/ 39204 w 47493"/>
                <a:gd name="connsiteY14" fmla="*/ 119445 h 149644"/>
                <a:gd name="connsiteX15" fmla="*/ 23302 w 47493"/>
                <a:gd name="connsiteY15" fmla="*/ 143677 h 149644"/>
                <a:gd name="connsiteX16" fmla="*/ 16093 w 47493"/>
                <a:gd name="connsiteY16" fmla="*/ 133262 h 149644"/>
                <a:gd name="connsiteX17" fmla="*/ 17366 w 47493"/>
                <a:gd name="connsiteY17" fmla="*/ 124547 h 149644"/>
                <a:gd name="connsiteX18" fmla="*/ 46837 w 47493"/>
                <a:gd name="connsiteY18" fmla="*/ 6362 h 14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493" h="149644">
                  <a:moveTo>
                    <a:pt x="46837" y="6362"/>
                  </a:moveTo>
                  <a:cubicBezTo>
                    <a:pt x="47049" y="5936"/>
                    <a:pt x="47685" y="3173"/>
                    <a:pt x="47685" y="2961"/>
                  </a:cubicBezTo>
                  <a:cubicBezTo>
                    <a:pt x="47685" y="1898"/>
                    <a:pt x="46837" y="-15"/>
                    <a:pt x="44293" y="-15"/>
                  </a:cubicBezTo>
                  <a:cubicBezTo>
                    <a:pt x="40052" y="-15"/>
                    <a:pt x="22454" y="1685"/>
                    <a:pt x="17154" y="2110"/>
                  </a:cubicBezTo>
                  <a:cubicBezTo>
                    <a:pt x="15669" y="2323"/>
                    <a:pt x="12701" y="2535"/>
                    <a:pt x="12701" y="6999"/>
                  </a:cubicBezTo>
                  <a:cubicBezTo>
                    <a:pt x="12701" y="9975"/>
                    <a:pt x="15669" y="9975"/>
                    <a:pt x="18002" y="9975"/>
                  </a:cubicBezTo>
                  <a:cubicBezTo>
                    <a:pt x="28179" y="9975"/>
                    <a:pt x="28179" y="11463"/>
                    <a:pt x="28179" y="13164"/>
                  </a:cubicBezTo>
                  <a:cubicBezTo>
                    <a:pt x="28179" y="14652"/>
                    <a:pt x="27755" y="15927"/>
                    <a:pt x="27331" y="17840"/>
                  </a:cubicBezTo>
                  <a:lnTo>
                    <a:pt x="1040" y="122846"/>
                  </a:lnTo>
                  <a:cubicBezTo>
                    <a:pt x="404" y="124972"/>
                    <a:pt x="192" y="127310"/>
                    <a:pt x="192" y="129435"/>
                  </a:cubicBezTo>
                  <a:cubicBezTo>
                    <a:pt x="192" y="143040"/>
                    <a:pt x="12277" y="149629"/>
                    <a:pt x="22454" y="149629"/>
                  </a:cubicBezTo>
                  <a:cubicBezTo>
                    <a:pt x="27543" y="149629"/>
                    <a:pt x="33903" y="147928"/>
                    <a:pt x="39416" y="138363"/>
                  </a:cubicBezTo>
                  <a:cubicBezTo>
                    <a:pt x="43868" y="130498"/>
                    <a:pt x="46837" y="117957"/>
                    <a:pt x="46837" y="117107"/>
                  </a:cubicBezTo>
                  <a:cubicBezTo>
                    <a:pt x="46837" y="114344"/>
                    <a:pt x="44081" y="114344"/>
                    <a:pt x="43444" y="114344"/>
                  </a:cubicBezTo>
                  <a:cubicBezTo>
                    <a:pt x="40476" y="114344"/>
                    <a:pt x="40052" y="115619"/>
                    <a:pt x="39204" y="119445"/>
                  </a:cubicBezTo>
                  <a:cubicBezTo>
                    <a:pt x="36448" y="130073"/>
                    <a:pt x="32419" y="143677"/>
                    <a:pt x="23302" y="143677"/>
                  </a:cubicBezTo>
                  <a:cubicBezTo>
                    <a:pt x="17578" y="143677"/>
                    <a:pt x="16093" y="138363"/>
                    <a:pt x="16093" y="133262"/>
                  </a:cubicBezTo>
                  <a:cubicBezTo>
                    <a:pt x="16093" y="130923"/>
                    <a:pt x="16729" y="126885"/>
                    <a:pt x="17366" y="124547"/>
                  </a:cubicBezTo>
                  <a:lnTo>
                    <a:pt x="46837" y="6362"/>
                  </a:ln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58" name="任意多边形: 形状 457">
              <a:extLst>
                <a:ext uri="{FF2B5EF4-FFF2-40B4-BE49-F238E27FC236}">
                  <a16:creationId xmlns:a16="http://schemas.microsoft.com/office/drawing/2014/main" id="{422FDE9F-E25F-3F6F-EB26-6A38B5727D57}"/>
                </a:ext>
              </a:extLst>
            </p:cNvPr>
            <p:cNvSpPr/>
            <p:nvPr>
              <p:custDataLst>
                <p:tags r:id="rId107"/>
              </p:custDataLst>
            </p:nvPr>
          </p:nvSpPr>
          <p:spPr>
            <a:xfrm>
              <a:off x="9064771" y="1131435"/>
              <a:ext cx="77176" cy="141141"/>
            </a:xfrm>
            <a:custGeom>
              <a:avLst/>
              <a:gdLst>
                <a:gd name="connsiteX0" fmla="*/ 48112 w 77176"/>
                <a:gd name="connsiteY0" fmla="*/ 5936 h 141141"/>
                <a:gd name="connsiteX1" fmla="*/ 41751 w 77176"/>
                <a:gd name="connsiteY1" fmla="*/ -15 h 141141"/>
                <a:gd name="connsiteX2" fmla="*/ 194 w 77176"/>
                <a:gd name="connsiteY2" fmla="*/ 13589 h 141141"/>
                <a:gd name="connsiteX3" fmla="*/ 194 w 77176"/>
                <a:gd name="connsiteY3" fmla="*/ 21241 h 141141"/>
                <a:gd name="connsiteX4" fmla="*/ 30938 w 77176"/>
                <a:gd name="connsiteY4" fmla="*/ 15289 h 141141"/>
                <a:gd name="connsiteX5" fmla="*/ 30938 w 77176"/>
                <a:gd name="connsiteY5" fmla="*/ 123696 h 141141"/>
                <a:gd name="connsiteX6" fmla="*/ 9735 w 77176"/>
                <a:gd name="connsiteY6" fmla="*/ 133474 h 141141"/>
                <a:gd name="connsiteX7" fmla="*/ 1678 w 77176"/>
                <a:gd name="connsiteY7" fmla="*/ 133474 h 141141"/>
                <a:gd name="connsiteX8" fmla="*/ 1678 w 77176"/>
                <a:gd name="connsiteY8" fmla="*/ 141126 h 141141"/>
                <a:gd name="connsiteX9" fmla="*/ 39419 w 77176"/>
                <a:gd name="connsiteY9" fmla="*/ 140276 h 141141"/>
                <a:gd name="connsiteX10" fmla="*/ 77371 w 77176"/>
                <a:gd name="connsiteY10" fmla="*/ 141126 h 141141"/>
                <a:gd name="connsiteX11" fmla="*/ 77371 w 77176"/>
                <a:gd name="connsiteY11" fmla="*/ 133474 h 141141"/>
                <a:gd name="connsiteX12" fmla="*/ 69314 w 77176"/>
                <a:gd name="connsiteY12" fmla="*/ 133474 h 141141"/>
                <a:gd name="connsiteX13" fmla="*/ 48112 w 77176"/>
                <a:gd name="connsiteY13" fmla="*/ 123696 h 141141"/>
                <a:gd name="connsiteX14" fmla="*/ 48112 w 77176"/>
                <a:gd name="connsiteY14" fmla="*/ 5936 h 1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176" h="141141">
                  <a:moveTo>
                    <a:pt x="48112" y="5936"/>
                  </a:moveTo>
                  <a:cubicBezTo>
                    <a:pt x="48112" y="197"/>
                    <a:pt x="47687" y="-15"/>
                    <a:pt x="41751" y="-15"/>
                  </a:cubicBezTo>
                  <a:cubicBezTo>
                    <a:pt x="28181" y="13376"/>
                    <a:pt x="8887" y="13589"/>
                    <a:pt x="194" y="13589"/>
                  </a:cubicBezTo>
                  <a:lnTo>
                    <a:pt x="194" y="21241"/>
                  </a:lnTo>
                  <a:cubicBezTo>
                    <a:pt x="5283" y="21241"/>
                    <a:pt x="19276" y="21241"/>
                    <a:pt x="30938" y="15289"/>
                  </a:cubicBezTo>
                  <a:lnTo>
                    <a:pt x="30938" y="123696"/>
                  </a:lnTo>
                  <a:cubicBezTo>
                    <a:pt x="30938" y="130711"/>
                    <a:pt x="30938" y="133474"/>
                    <a:pt x="9735" y="133474"/>
                  </a:cubicBezTo>
                  <a:lnTo>
                    <a:pt x="1678" y="133474"/>
                  </a:lnTo>
                  <a:lnTo>
                    <a:pt x="1678" y="141126"/>
                  </a:lnTo>
                  <a:cubicBezTo>
                    <a:pt x="5495" y="140914"/>
                    <a:pt x="31574" y="140276"/>
                    <a:pt x="39419" y="140276"/>
                  </a:cubicBezTo>
                  <a:cubicBezTo>
                    <a:pt x="45991" y="140276"/>
                    <a:pt x="72706" y="140914"/>
                    <a:pt x="77371" y="141126"/>
                  </a:cubicBezTo>
                  <a:lnTo>
                    <a:pt x="77371" y="133474"/>
                  </a:lnTo>
                  <a:lnTo>
                    <a:pt x="69314" y="133474"/>
                  </a:lnTo>
                  <a:cubicBezTo>
                    <a:pt x="48112" y="133474"/>
                    <a:pt x="48112" y="130711"/>
                    <a:pt x="48112" y="123696"/>
                  </a:cubicBezTo>
                  <a:lnTo>
                    <a:pt x="48112" y="5936"/>
                  </a:ln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59" name="任意多边形: 形状 458">
              <a:extLst>
                <a:ext uri="{FF2B5EF4-FFF2-40B4-BE49-F238E27FC236}">
                  <a16:creationId xmlns:a16="http://schemas.microsoft.com/office/drawing/2014/main" id="{CE43F0C5-C398-595A-8BE8-5624ECFB7AE9}"/>
                </a:ext>
              </a:extLst>
            </p:cNvPr>
            <p:cNvSpPr/>
            <p:nvPr>
              <p:custDataLst>
                <p:tags r:id="rId108"/>
              </p:custDataLst>
            </p:nvPr>
          </p:nvSpPr>
          <p:spPr>
            <a:xfrm>
              <a:off x="9207527" y="999282"/>
              <a:ext cx="70270" cy="303661"/>
            </a:xfrm>
            <a:custGeom>
              <a:avLst/>
              <a:gdLst>
                <a:gd name="connsiteX0" fmla="*/ 70469 w 70270"/>
                <a:gd name="connsiteY0" fmla="*/ 300608 h 303661"/>
                <a:gd name="connsiteX1" fmla="*/ 65320 w 70270"/>
                <a:gd name="connsiteY1" fmla="*/ 293927 h 303661"/>
                <a:gd name="connsiteX2" fmla="*/ 17766 w 70270"/>
                <a:gd name="connsiteY2" fmla="*/ 151814 h 303661"/>
                <a:gd name="connsiteX3" fmla="*/ 66532 w 70270"/>
                <a:gd name="connsiteY3" fmla="*/ 8182 h 303661"/>
                <a:gd name="connsiteX4" fmla="*/ 70469 w 70270"/>
                <a:gd name="connsiteY4" fmla="*/ 3020 h 303661"/>
                <a:gd name="connsiteX5" fmla="*/ 67440 w 70270"/>
                <a:gd name="connsiteY5" fmla="*/ -17 h 303661"/>
                <a:gd name="connsiteX6" fmla="*/ 19281 w 70270"/>
                <a:gd name="connsiteY6" fmla="*/ 59197 h 303661"/>
                <a:gd name="connsiteX7" fmla="*/ 199 w 70270"/>
                <a:gd name="connsiteY7" fmla="*/ 151814 h 303661"/>
                <a:gd name="connsiteX8" fmla="*/ 20189 w 70270"/>
                <a:gd name="connsiteY8" fmla="*/ 246556 h 303661"/>
                <a:gd name="connsiteX9" fmla="*/ 67440 w 70270"/>
                <a:gd name="connsiteY9" fmla="*/ 303644 h 303661"/>
                <a:gd name="connsiteX10" fmla="*/ 70469 w 70270"/>
                <a:gd name="connsiteY10" fmla="*/ 300608 h 3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70" h="303661">
                  <a:moveTo>
                    <a:pt x="70469" y="300608"/>
                  </a:moveTo>
                  <a:cubicBezTo>
                    <a:pt x="70469" y="299697"/>
                    <a:pt x="70469" y="299090"/>
                    <a:pt x="65320" y="293927"/>
                  </a:cubicBezTo>
                  <a:cubicBezTo>
                    <a:pt x="27459" y="255666"/>
                    <a:pt x="17766" y="198274"/>
                    <a:pt x="17766" y="151814"/>
                  </a:cubicBezTo>
                  <a:cubicBezTo>
                    <a:pt x="17766" y="98977"/>
                    <a:pt x="29276" y="46140"/>
                    <a:pt x="66532" y="8182"/>
                  </a:cubicBezTo>
                  <a:cubicBezTo>
                    <a:pt x="70469" y="4538"/>
                    <a:pt x="70469" y="3931"/>
                    <a:pt x="70469" y="3020"/>
                  </a:cubicBezTo>
                  <a:cubicBezTo>
                    <a:pt x="70469" y="894"/>
                    <a:pt x="69258" y="-17"/>
                    <a:pt x="67440" y="-17"/>
                  </a:cubicBezTo>
                  <a:cubicBezTo>
                    <a:pt x="64412" y="-17"/>
                    <a:pt x="37151" y="20632"/>
                    <a:pt x="19281" y="59197"/>
                  </a:cubicBezTo>
                  <a:cubicBezTo>
                    <a:pt x="3833" y="92600"/>
                    <a:pt x="199" y="126306"/>
                    <a:pt x="199" y="151814"/>
                  </a:cubicBezTo>
                  <a:cubicBezTo>
                    <a:pt x="199" y="175499"/>
                    <a:pt x="3530" y="212242"/>
                    <a:pt x="20189" y="246556"/>
                  </a:cubicBezTo>
                  <a:cubicBezTo>
                    <a:pt x="38363" y="283906"/>
                    <a:pt x="64412" y="303644"/>
                    <a:pt x="67440" y="303644"/>
                  </a:cubicBezTo>
                  <a:cubicBezTo>
                    <a:pt x="69258" y="303644"/>
                    <a:pt x="70469" y="302733"/>
                    <a:pt x="70469" y="300608"/>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60" name="任意多边形: 形状 459">
              <a:extLst>
                <a:ext uri="{FF2B5EF4-FFF2-40B4-BE49-F238E27FC236}">
                  <a16:creationId xmlns:a16="http://schemas.microsoft.com/office/drawing/2014/main" id="{2301791A-8A65-D04A-D903-DE7A7EAF1DDD}"/>
                </a:ext>
              </a:extLst>
            </p:cNvPr>
            <p:cNvSpPr/>
            <p:nvPr>
              <p:custDataLst>
                <p:tags r:id="rId109"/>
              </p:custDataLst>
            </p:nvPr>
          </p:nvSpPr>
          <p:spPr>
            <a:xfrm>
              <a:off x="9314869" y="938718"/>
              <a:ext cx="80871" cy="46763"/>
            </a:xfrm>
            <a:custGeom>
              <a:avLst/>
              <a:gdLst>
                <a:gd name="connsiteX0" fmla="*/ 40789 w 80871"/>
                <a:gd name="connsiteY0" fmla="*/ -19 h 46763"/>
                <a:gd name="connsiteX1" fmla="*/ 202 w 80871"/>
                <a:gd name="connsiteY1" fmla="*/ 41279 h 46763"/>
                <a:gd name="connsiteX2" fmla="*/ 5654 w 80871"/>
                <a:gd name="connsiteY2" fmla="*/ 46744 h 46763"/>
                <a:gd name="connsiteX3" fmla="*/ 40789 w 80871"/>
                <a:gd name="connsiteY3" fmla="*/ 15771 h 46763"/>
                <a:gd name="connsiteX4" fmla="*/ 75622 w 80871"/>
                <a:gd name="connsiteY4" fmla="*/ 46744 h 46763"/>
                <a:gd name="connsiteX5" fmla="*/ 81074 w 80871"/>
                <a:gd name="connsiteY5" fmla="*/ 41279 h 46763"/>
                <a:gd name="connsiteX6" fmla="*/ 40789 w 80871"/>
                <a:gd name="connsiteY6" fmla="*/ -19 h 4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71" h="46763">
                  <a:moveTo>
                    <a:pt x="40789" y="-19"/>
                  </a:moveTo>
                  <a:lnTo>
                    <a:pt x="202" y="41279"/>
                  </a:lnTo>
                  <a:lnTo>
                    <a:pt x="5654" y="46744"/>
                  </a:lnTo>
                  <a:lnTo>
                    <a:pt x="40789" y="15771"/>
                  </a:lnTo>
                  <a:lnTo>
                    <a:pt x="75622" y="46744"/>
                  </a:lnTo>
                  <a:lnTo>
                    <a:pt x="81074" y="41279"/>
                  </a:lnTo>
                  <a:lnTo>
                    <a:pt x="40789" y="-19"/>
                  </a:ln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61" name="任意多边形: 形状 460">
              <a:extLst>
                <a:ext uri="{FF2B5EF4-FFF2-40B4-BE49-F238E27FC236}">
                  <a16:creationId xmlns:a16="http://schemas.microsoft.com/office/drawing/2014/main" id="{C154AA23-0F23-00D9-C075-2567B140317F}"/>
                </a:ext>
              </a:extLst>
            </p:cNvPr>
            <p:cNvSpPr/>
            <p:nvPr>
              <p:custDataLst>
                <p:tags r:id="rId110"/>
              </p:custDataLst>
            </p:nvPr>
          </p:nvSpPr>
          <p:spPr>
            <a:xfrm>
              <a:off x="9303813" y="1018716"/>
              <a:ext cx="102982" cy="208311"/>
            </a:xfrm>
            <a:custGeom>
              <a:avLst/>
              <a:gdLst>
                <a:gd name="connsiteX0" fmla="*/ 103185 w 102982"/>
                <a:gd name="connsiteY0" fmla="*/ 208295 h 208311"/>
                <a:gd name="connsiteX1" fmla="*/ 103185 w 102982"/>
                <a:gd name="connsiteY1" fmla="*/ 194023 h 208311"/>
                <a:gd name="connsiteX2" fmla="*/ 73199 w 102982"/>
                <a:gd name="connsiteY2" fmla="*/ 194023 h 208311"/>
                <a:gd name="connsiteX3" fmla="*/ 73199 w 102982"/>
                <a:gd name="connsiteY3" fmla="*/ 14255 h 208311"/>
                <a:gd name="connsiteX4" fmla="*/ 103185 w 102982"/>
                <a:gd name="connsiteY4" fmla="*/ 14255 h 208311"/>
                <a:gd name="connsiteX5" fmla="*/ 103185 w 102982"/>
                <a:gd name="connsiteY5" fmla="*/ -17 h 208311"/>
                <a:gd name="connsiteX6" fmla="*/ 51694 w 102982"/>
                <a:gd name="connsiteY6" fmla="*/ 894 h 208311"/>
                <a:gd name="connsiteX7" fmla="*/ 203 w 102982"/>
                <a:gd name="connsiteY7" fmla="*/ -17 h 208311"/>
                <a:gd name="connsiteX8" fmla="*/ 203 w 102982"/>
                <a:gd name="connsiteY8" fmla="*/ 14255 h 208311"/>
                <a:gd name="connsiteX9" fmla="*/ 30189 w 102982"/>
                <a:gd name="connsiteY9" fmla="*/ 14255 h 208311"/>
                <a:gd name="connsiteX10" fmla="*/ 30189 w 102982"/>
                <a:gd name="connsiteY10" fmla="*/ 194023 h 208311"/>
                <a:gd name="connsiteX11" fmla="*/ 203 w 102982"/>
                <a:gd name="connsiteY11" fmla="*/ 194023 h 208311"/>
                <a:gd name="connsiteX12" fmla="*/ 203 w 102982"/>
                <a:gd name="connsiteY12" fmla="*/ 208295 h 208311"/>
                <a:gd name="connsiteX13" fmla="*/ 51694 w 102982"/>
                <a:gd name="connsiteY13" fmla="*/ 207384 h 208311"/>
                <a:gd name="connsiteX14" fmla="*/ 103185 w 102982"/>
                <a:gd name="connsiteY14" fmla="*/ 208295 h 20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982" h="208311">
                  <a:moveTo>
                    <a:pt x="103185" y="208295"/>
                  </a:moveTo>
                  <a:lnTo>
                    <a:pt x="103185" y="194023"/>
                  </a:lnTo>
                  <a:lnTo>
                    <a:pt x="73199" y="194023"/>
                  </a:lnTo>
                  <a:lnTo>
                    <a:pt x="73199" y="14255"/>
                  </a:lnTo>
                  <a:lnTo>
                    <a:pt x="103185" y="14255"/>
                  </a:lnTo>
                  <a:lnTo>
                    <a:pt x="103185" y="-17"/>
                  </a:lnTo>
                  <a:cubicBezTo>
                    <a:pt x="92281" y="894"/>
                    <a:pt x="64112" y="894"/>
                    <a:pt x="51694" y="894"/>
                  </a:cubicBezTo>
                  <a:cubicBezTo>
                    <a:pt x="39275" y="894"/>
                    <a:pt x="11107" y="894"/>
                    <a:pt x="203" y="-17"/>
                  </a:cubicBezTo>
                  <a:lnTo>
                    <a:pt x="203" y="14255"/>
                  </a:lnTo>
                  <a:lnTo>
                    <a:pt x="30189" y="14255"/>
                  </a:lnTo>
                  <a:lnTo>
                    <a:pt x="30189" y="194023"/>
                  </a:lnTo>
                  <a:lnTo>
                    <a:pt x="203" y="194023"/>
                  </a:lnTo>
                  <a:lnTo>
                    <a:pt x="203" y="208295"/>
                  </a:lnTo>
                  <a:cubicBezTo>
                    <a:pt x="11107" y="207384"/>
                    <a:pt x="39275" y="207384"/>
                    <a:pt x="51694" y="207384"/>
                  </a:cubicBezTo>
                  <a:cubicBezTo>
                    <a:pt x="64113" y="207384"/>
                    <a:pt x="92281" y="207384"/>
                    <a:pt x="103185" y="208295"/>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62" name="任意多边形: 形状 461">
              <a:extLst>
                <a:ext uri="{FF2B5EF4-FFF2-40B4-BE49-F238E27FC236}">
                  <a16:creationId xmlns:a16="http://schemas.microsoft.com/office/drawing/2014/main" id="{9FC6CA2B-477B-4622-D967-D56A0E466487}"/>
                </a:ext>
              </a:extLst>
            </p:cNvPr>
            <p:cNvSpPr/>
            <p:nvPr>
              <p:custDataLst>
                <p:tags r:id="rId111"/>
              </p:custDataLst>
            </p:nvPr>
          </p:nvSpPr>
          <p:spPr>
            <a:xfrm>
              <a:off x="9441629" y="1194840"/>
              <a:ext cx="35438" cy="90794"/>
            </a:xfrm>
            <a:custGeom>
              <a:avLst/>
              <a:gdLst>
                <a:gd name="connsiteX0" fmla="*/ 35645 w 35438"/>
                <a:gd name="connsiteY0" fmla="*/ 31868 h 90794"/>
                <a:gd name="connsiteX1" fmla="*/ 16260 w 35438"/>
                <a:gd name="connsiteY1" fmla="*/ -17 h 90794"/>
                <a:gd name="connsiteX2" fmla="*/ 207 w 35438"/>
                <a:gd name="connsiteY2" fmla="*/ 16077 h 90794"/>
                <a:gd name="connsiteX3" fmla="*/ 16260 w 35438"/>
                <a:gd name="connsiteY3" fmla="*/ 32171 h 90794"/>
                <a:gd name="connsiteX4" fmla="*/ 26861 w 35438"/>
                <a:gd name="connsiteY4" fmla="*/ 28224 h 90794"/>
                <a:gd name="connsiteX5" fmla="*/ 28375 w 35438"/>
                <a:gd name="connsiteY5" fmla="*/ 27313 h 90794"/>
                <a:gd name="connsiteX6" fmla="*/ 28981 w 35438"/>
                <a:gd name="connsiteY6" fmla="*/ 31868 h 90794"/>
                <a:gd name="connsiteX7" fmla="*/ 8385 w 35438"/>
                <a:gd name="connsiteY7" fmla="*/ 82579 h 90794"/>
                <a:gd name="connsiteX8" fmla="*/ 5053 w 35438"/>
                <a:gd name="connsiteY8" fmla="*/ 87438 h 90794"/>
                <a:gd name="connsiteX9" fmla="*/ 8082 w 35438"/>
                <a:gd name="connsiteY9" fmla="*/ 90778 h 90794"/>
                <a:gd name="connsiteX10" fmla="*/ 35645 w 35438"/>
                <a:gd name="connsiteY10" fmla="*/ 31868 h 9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38" h="90794">
                  <a:moveTo>
                    <a:pt x="35645" y="31868"/>
                  </a:moveTo>
                  <a:cubicBezTo>
                    <a:pt x="35645" y="11826"/>
                    <a:pt x="28072" y="-17"/>
                    <a:pt x="16260" y="-17"/>
                  </a:cubicBezTo>
                  <a:cubicBezTo>
                    <a:pt x="6264" y="-17"/>
                    <a:pt x="207" y="7575"/>
                    <a:pt x="207" y="16077"/>
                  </a:cubicBezTo>
                  <a:cubicBezTo>
                    <a:pt x="207" y="24276"/>
                    <a:pt x="6264" y="32171"/>
                    <a:pt x="16260" y="32171"/>
                  </a:cubicBezTo>
                  <a:cubicBezTo>
                    <a:pt x="19894" y="32171"/>
                    <a:pt x="23832" y="30957"/>
                    <a:pt x="26861" y="28224"/>
                  </a:cubicBezTo>
                  <a:cubicBezTo>
                    <a:pt x="27770" y="27616"/>
                    <a:pt x="28072" y="27313"/>
                    <a:pt x="28375" y="27313"/>
                  </a:cubicBezTo>
                  <a:cubicBezTo>
                    <a:pt x="28678" y="27313"/>
                    <a:pt x="28981" y="27616"/>
                    <a:pt x="28981" y="31868"/>
                  </a:cubicBezTo>
                  <a:cubicBezTo>
                    <a:pt x="28981" y="54339"/>
                    <a:pt x="18380" y="72558"/>
                    <a:pt x="8385" y="82579"/>
                  </a:cubicBezTo>
                  <a:cubicBezTo>
                    <a:pt x="5053" y="85919"/>
                    <a:pt x="5053" y="86527"/>
                    <a:pt x="5053" y="87438"/>
                  </a:cubicBezTo>
                  <a:cubicBezTo>
                    <a:pt x="5053" y="89563"/>
                    <a:pt x="6567" y="90778"/>
                    <a:pt x="8082" y="90778"/>
                  </a:cubicBezTo>
                  <a:cubicBezTo>
                    <a:pt x="11413" y="90778"/>
                    <a:pt x="35645" y="67396"/>
                    <a:pt x="35645" y="31868"/>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63" name="任意多边形: 形状 462">
              <a:extLst>
                <a:ext uri="{FF2B5EF4-FFF2-40B4-BE49-F238E27FC236}">
                  <a16:creationId xmlns:a16="http://schemas.microsoft.com/office/drawing/2014/main" id="{75F56B2B-A54A-91A0-C6A0-1F0EFD8CC706}"/>
                </a:ext>
              </a:extLst>
            </p:cNvPr>
            <p:cNvSpPr/>
            <p:nvPr>
              <p:custDataLst>
                <p:tags r:id="rId112"/>
              </p:custDataLst>
            </p:nvPr>
          </p:nvSpPr>
          <p:spPr>
            <a:xfrm>
              <a:off x="9567159" y="1015376"/>
              <a:ext cx="205662" cy="214992"/>
            </a:xfrm>
            <a:custGeom>
              <a:avLst/>
              <a:gdLst>
                <a:gd name="connsiteX0" fmla="*/ 205874 w 205662"/>
                <a:gd name="connsiteY0" fmla="*/ 142097 h 214992"/>
                <a:gd name="connsiteX1" fmla="*/ 205874 w 205662"/>
                <a:gd name="connsiteY1" fmla="*/ 127825 h 214992"/>
                <a:gd name="connsiteX2" fmla="*/ 160743 w 205662"/>
                <a:gd name="connsiteY2" fmla="*/ 128736 h 214992"/>
                <a:gd name="connsiteX3" fmla="*/ 104102 w 205662"/>
                <a:gd name="connsiteY3" fmla="*/ 127825 h 214992"/>
                <a:gd name="connsiteX4" fmla="*/ 104102 w 205662"/>
                <a:gd name="connsiteY4" fmla="*/ 142097 h 214992"/>
                <a:gd name="connsiteX5" fmla="*/ 141964 w 205662"/>
                <a:gd name="connsiteY5" fmla="*/ 142097 h 214992"/>
                <a:gd name="connsiteX6" fmla="*/ 141964 w 205662"/>
                <a:gd name="connsiteY6" fmla="*/ 172766 h 214992"/>
                <a:gd name="connsiteX7" fmla="*/ 113189 w 205662"/>
                <a:gd name="connsiteY7" fmla="*/ 200703 h 214992"/>
                <a:gd name="connsiteX8" fmla="*/ 58972 w 205662"/>
                <a:gd name="connsiteY8" fmla="*/ 172766 h 214992"/>
                <a:gd name="connsiteX9" fmla="*/ 46553 w 205662"/>
                <a:gd name="connsiteY9" fmla="*/ 107479 h 214992"/>
                <a:gd name="connsiteX10" fmla="*/ 58669 w 205662"/>
                <a:gd name="connsiteY10" fmla="*/ 42496 h 214992"/>
                <a:gd name="connsiteX11" fmla="*/ 112583 w 205662"/>
                <a:gd name="connsiteY11" fmla="*/ 14255 h 214992"/>
                <a:gd name="connsiteX12" fmla="*/ 168921 w 205662"/>
                <a:gd name="connsiteY12" fmla="*/ 77417 h 214992"/>
                <a:gd name="connsiteX13" fmla="*/ 176796 w 205662"/>
                <a:gd name="connsiteY13" fmla="*/ 82275 h 214992"/>
                <a:gd name="connsiteX14" fmla="*/ 184974 w 205662"/>
                <a:gd name="connsiteY14" fmla="*/ 73773 h 214992"/>
                <a:gd name="connsiteX15" fmla="*/ 184974 w 205662"/>
                <a:gd name="connsiteY15" fmla="*/ 8486 h 214992"/>
                <a:gd name="connsiteX16" fmla="*/ 179522 w 205662"/>
                <a:gd name="connsiteY16" fmla="*/ -17 h 214992"/>
                <a:gd name="connsiteX17" fmla="*/ 173767 w 205662"/>
                <a:gd name="connsiteY17" fmla="*/ 2716 h 214992"/>
                <a:gd name="connsiteX18" fmla="*/ 156200 w 205662"/>
                <a:gd name="connsiteY18" fmla="*/ 18810 h 214992"/>
                <a:gd name="connsiteX19" fmla="*/ 106828 w 205662"/>
                <a:gd name="connsiteY19" fmla="*/ -17 h 214992"/>
                <a:gd name="connsiteX20" fmla="*/ 211 w 205662"/>
                <a:gd name="connsiteY20" fmla="*/ 107479 h 214992"/>
                <a:gd name="connsiteX21" fmla="*/ 106828 w 205662"/>
                <a:gd name="connsiteY21" fmla="*/ 214975 h 214992"/>
                <a:gd name="connsiteX22" fmla="*/ 151353 w 205662"/>
                <a:gd name="connsiteY22" fmla="*/ 195845 h 214992"/>
                <a:gd name="connsiteX23" fmla="*/ 180734 w 205662"/>
                <a:gd name="connsiteY23" fmla="*/ 211635 h 214992"/>
                <a:gd name="connsiteX24" fmla="*/ 184974 w 205662"/>
                <a:gd name="connsiteY24" fmla="*/ 203133 h 214992"/>
                <a:gd name="connsiteX25" fmla="*/ 184974 w 205662"/>
                <a:gd name="connsiteY25" fmla="*/ 142097 h 214992"/>
                <a:gd name="connsiteX26" fmla="*/ 205874 w 205662"/>
                <a:gd name="connsiteY26" fmla="*/ 142097 h 21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5662" h="214992">
                  <a:moveTo>
                    <a:pt x="205874" y="142097"/>
                  </a:moveTo>
                  <a:lnTo>
                    <a:pt x="205874" y="127825"/>
                  </a:lnTo>
                  <a:cubicBezTo>
                    <a:pt x="194667" y="128736"/>
                    <a:pt x="172859" y="128736"/>
                    <a:pt x="160743" y="128736"/>
                  </a:cubicBezTo>
                  <a:cubicBezTo>
                    <a:pt x="146204" y="128736"/>
                    <a:pt x="117430" y="128736"/>
                    <a:pt x="104102" y="127825"/>
                  </a:cubicBezTo>
                  <a:lnTo>
                    <a:pt x="104102" y="142097"/>
                  </a:lnTo>
                  <a:lnTo>
                    <a:pt x="141964" y="142097"/>
                  </a:lnTo>
                  <a:lnTo>
                    <a:pt x="141964" y="172766"/>
                  </a:lnTo>
                  <a:cubicBezTo>
                    <a:pt x="141964" y="196756"/>
                    <a:pt x="121973" y="200703"/>
                    <a:pt x="113189" y="200703"/>
                  </a:cubicBezTo>
                  <a:cubicBezTo>
                    <a:pt x="98650" y="200703"/>
                    <a:pt x="73510" y="195541"/>
                    <a:pt x="58972" y="172766"/>
                  </a:cubicBezTo>
                  <a:cubicBezTo>
                    <a:pt x="47159" y="153636"/>
                    <a:pt x="46553" y="128128"/>
                    <a:pt x="46553" y="107479"/>
                  </a:cubicBezTo>
                  <a:cubicBezTo>
                    <a:pt x="46553" y="91082"/>
                    <a:pt x="46553" y="61323"/>
                    <a:pt x="58669" y="42496"/>
                  </a:cubicBezTo>
                  <a:cubicBezTo>
                    <a:pt x="74722" y="17596"/>
                    <a:pt x="99559" y="14255"/>
                    <a:pt x="112583" y="14255"/>
                  </a:cubicBezTo>
                  <a:cubicBezTo>
                    <a:pt x="136209" y="14255"/>
                    <a:pt x="162257" y="32171"/>
                    <a:pt x="168921" y="77417"/>
                  </a:cubicBezTo>
                  <a:cubicBezTo>
                    <a:pt x="169527" y="82275"/>
                    <a:pt x="171647" y="82275"/>
                    <a:pt x="176796" y="82275"/>
                  </a:cubicBezTo>
                  <a:cubicBezTo>
                    <a:pt x="184671" y="82275"/>
                    <a:pt x="184974" y="81668"/>
                    <a:pt x="184974" y="73773"/>
                  </a:cubicBezTo>
                  <a:lnTo>
                    <a:pt x="184974" y="8486"/>
                  </a:lnTo>
                  <a:cubicBezTo>
                    <a:pt x="184974" y="2716"/>
                    <a:pt x="184974" y="-17"/>
                    <a:pt x="179522" y="-17"/>
                  </a:cubicBezTo>
                  <a:cubicBezTo>
                    <a:pt x="176796" y="-17"/>
                    <a:pt x="176190" y="590"/>
                    <a:pt x="173767" y="2716"/>
                  </a:cubicBezTo>
                  <a:lnTo>
                    <a:pt x="156200" y="18810"/>
                  </a:lnTo>
                  <a:cubicBezTo>
                    <a:pt x="139844" y="4234"/>
                    <a:pt x="122579" y="-17"/>
                    <a:pt x="106828" y="-17"/>
                  </a:cubicBezTo>
                  <a:cubicBezTo>
                    <a:pt x="46250" y="-17"/>
                    <a:pt x="211" y="39459"/>
                    <a:pt x="211" y="107479"/>
                  </a:cubicBezTo>
                  <a:cubicBezTo>
                    <a:pt x="211" y="176107"/>
                    <a:pt x="47159" y="214975"/>
                    <a:pt x="106828" y="214975"/>
                  </a:cubicBezTo>
                  <a:cubicBezTo>
                    <a:pt x="133180" y="214975"/>
                    <a:pt x="146810" y="202222"/>
                    <a:pt x="151353" y="195845"/>
                  </a:cubicBezTo>
                  <a:cubicBezTo>
                    <a:pt x="160137" y="203436"/>
                    <a:pt x="178614" y="211635"/>
                    <a:pt x="180734" y="211635"/>
                  </a:cubicBezTo>
                  <a:cubicBezTo>
                    <a:pt x="184974" y="211635"/>
                    <a:pt x="184974" y="207688"/>
                    <a:pt x="184974" y="203133"/>
                  </a:cubicBezTo>
                  <a:lnTo>
                    <a:pt x="184974" y="142097"/>
                  </a:lnTo>
                  <a:lnTo>
                    <a:pt x="205874" y="142097"/>
                  </a:ln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64" name="任意多边形: 形状 463">
              <a:extLst>
                <a:ext uri="{FF2B5EF4-FFF2-40B4-BE49-F238E27FC236}">
                  <a16:creationId xmlns:a16="http://schemas.microsoft.com/office/drawing/2014/main" id="{A99DD73D-0482-EF38-AEC0-9D05CC6F30EE}"/>
                </a:ext>
              </a:extLst>
            </p:cNvPr>
            <p:cNvSpPr/>
            <p:nvPr>
              <p:custDataLst>
                <p:tags r:id="rId113"/>
              </p:custDataLst>
            </p:nvPr>
          </p:nvSpPr>
          <p:spPr>
            <a:xfrm>
              <a:off x="9805534" y="999282"/>
              <a:ext cx="70270" cy="303661"/>
            </a:xfrm>
            <a:custGeom>
              <a:avLst/>
              <a:gdLst>
                <a:gd name="connsiteX0" fmla="*/ 70489 w 70270"/>
                <a:gd name="connsiteY0" fmla="*/ 151814 h 303661"/>
                <a:gd name="connsiteX1" fmla="*/ 50499 w 70270"/>
                <a:gd name="connsiteY1" fmla="*/ 57071 h 303661"/>
                <a:gd name="connsiteX2" fmla="*/ 3248 w 70270"/>
                <a:gd name="connsiteY2" fmla="*/ -17 h 303661"/>
                <a:gd name="connsiteX3" fmla="*/ 219 w 70270"/>
                <a:gd name="connsiteY3" fmla="*/ 3020 h 303661"/>
                <a:gd name="connsiteX4" fmla="*/ 5974 w 70270"/>
                <a:gd name="connsiteY4" fmla="*/ 10004 h 303661"/>
                <a:gd name="connsiteX5" fmla="*/ 52922 w 70270"/>
                <a:gd name="connsiteY5" fmla="*/ 151814 h 303661"/>
                <a:gd name="connsiteX6" fmla="*/ 4156 w 70270"/>
                <a:gd name="connsiteY6" fmla="*/ 295446 h 303661"/>
                <a:gd name="connsiteX7" fmla="*/ 219 w 70270"/>
                <a:gd name="connsiteY7" fmla="*/ 300608 h 303661"/>
                <a:gd name="connsiteX8" fmla="*/ 3248 w 70270"/>
                <a:gd name="connsiteY8" fmla="*/ 303644 h 303661"/>
                <a:gd name="connsiteX9" fmla="*/ 51407 w 70270"/>
                <a:gd name="connsiteY9" fmla="*/ 244430 h 303661"/>
                <a:gd name="connsiteX10" fmla="*/ 70489 w 70270"/>
                <a:gd name="connsiteY10" fmla="*/ 151814 h 3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70" h="303661">
                  <a:moveTo>
                    <a:pt x="70489" y="151814"/>
                  </a:moveTo>
                  <a:cubicBezTo>
                    <a:pt x="70489" y="128128"/>
                    <a:pt x="67158" y="91385"/>
                    <a:pt x="50499" y="57071"/>
                  </a:cubicBezTo>
                  <a:cubicBezTo>
                    <a:pt x="32325" y="19721"/>
                    <a:pt x="6277" y="-17"/>
                    <a:pt x="3248" y="-17"/>
                  </a:cubicBezTo>
                  <a:cubicBezTo>
                    <a:pt x="1430" y="-17"/>
                    <a:pt x="219" y="1198"/>
                    <a:pt x="219" y="3020"/>
                  </a:cubicBezTo>
                  <a:cubicBezTo>
                    <a:pt x="219" y="3931"/>
                    <a:pt x="219" y="4538"/>
                    <a:pt x="5974" y="10004"/>
                  </a:cubicBezTo>
                  <a:cubicBezTo>
                    <a:pt x="35657" y="40066"/>
                    <a:pt x="52922" y="88349"/>
                    <a:pt x="52922" y="151814"/>
                  </a:cubicBezTo>
                  <a:cubicBezTo>
                    <a:pt x="52922" y="203740"/>
                    <a:pt x="41715" y="257184"/>
                    <a:pt x="4156" y="295446"/>
                  </a:cubicBezTo>
                  <a:cubicBezTo>
                    <a:pt x="219" y="299090"/>
                    <a:pt x="219" y="299697"/>
                    <a:pt x="219" y="300608"/>
                  </a:cubicBezTo>
                  <a:cubicBezTo>
                    <a:pt x="219" y="302430"/>
                    <a:pt x="1430" y="303644"/>
                    <a:pt x="3248" y="303644"/>
                  </a:cubicBezTo>
                  <a:cubicBezTo>
                    <a:pt x="6277" y="303644"/>
                    <a:pt x="33537" y="282995"/>
                    <a:pt x="51407" y="244430"/>
                  </a:cubicBezTo>
                  <a:cubicBezTo>
                    <a:pt x="66855" y="211028"/>
                    <a:pt x="70489" y="177321"/>
                    <a:pt x="70489" y="151814"/>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65" name="任意多边形: 形状 464">
              <a:extLst>
                <a:ext uri="{FF2B5EF4-FFF2-40B4-BE49-F238E27FC236}">
                  <a16:creationId xmlns:a16="http://schemas.microsoft.com/office/drawing/2014/main" id="{B59427CB-274D-9F86-CB11-D20AA49B48B9}"/>
                </a:ext>
              </a:extLst>
            </p:cNvPr>
            <p:cNvSpPr/>
            <p:nvPr>
              <p:custDataLst>
                <p:tags r:id="rId114"/>
              </p:custDataLst>
            </p:nvPr>
          </p:nvSpPr>
          <p:spPr>
            <a:xfrm>
              <a:off x="9990330" y="1049993"/>
              <a:ext cx="201422" cy="202238"/>
            </a:xfrm>
            <a:custGeom>
              <a:avLst/>
              <a:gdLst>
                <a:gd name="connsiteX0" fmla="*/ 107145 w 201422"/>
                <a:gd name="connsiteY0" fmla="*/ 107176 h 202238"/>
                <a:gd name="connsiteX1" fmla="*/ 191652 w 201422"/>
                <a:gd name="connsiteY1" fmla="*/ 107176 h 202238"/>
                <a:gd name="connsiteX2" fmla="*/ 201647 w 201422"/>
                <a:gd name="connsiteY2" fmla="*/ 101102 h 202238"/>
                <a:gd name="connsiteX3" fmla="*/ 191652 w 201422"/>
                <a:gd name="connsiteY3" fmla="*/ 95029 h 202238"/>
                <a:gd name="connsiteX4" fmla="*/ 107145 w 201422"/>
                <a:gd name="connsiteY4" fmla="*/ 95029 h 202238"/>
                <a:gd name="connsiteX5" fmla="*/ 107145 w 201422"/>
                <a:gd name="connsiteY5" fmla="*/ 10004 h 202238"/>
                <a:gd name="connsiteX6" fmla="*/ 101087 w 201422"/>
                <a:gd name="connsiteY6" fmla="*/ -17 h 202238"/>
                <a:gd name="connsiteX7" fmla="*/ 95030 w 201422"/>
                <a:gd name="connsiteY7" fmla="*/ 10004 h 202238"/>
                <a:gd name="connsiteX8" fmla="*/ 95030 w 201422"/>
                <a:gd name="connsiteY8" fmla="*/ 95029 h 202238"/>
                <a:gd name="connsiteX9" fmla="*/ 10220 w 201422"/>
                <a:gd name="connsiteY9" fmla="*/ 95029 h 202238"/>
                <a:gd name="connsiteX10" fmla="*/ 225 w 201422"/>
                <a:gd name="connsiteY10" fmla="*/ 101102 h 202238"/>
                <a:gd name="connsiteX11" fmla="*/ 10220 w 201422"/>
                <a:gd name="connsiteY11" fmla="*/ 107176 h 202238"/>
                <a:gd name="connsiteX12" fmla="*/ 95030 w 201422"/>
                <a:gd name="connsiteY12" fmla="*/ 107176 h 202238"/>
                <a:gd name="connsiteX13" fmla="*/ 95030 w 201422"/>
                <a:gd name="connsiteY13" fmla="*/ 192201 h 202238"/>
                <a:gd name="connsiteX14" fmla="*/ 101087 w 201422"/>
                <a:gd name="connsiteY14" fmla="*/ 202222 h 202238"/>
                <a:gd name="connsiteX15" fmla="*/ 107145 w 201422"/>
                <a:gd name="connsiteY15" fmla="*/ 192201 h 202238"/>
                <a:gd name="connsiteX16" fmla="*/ 107145 w 201422"/>
                <a:gd name="connsiteY16" fmla="*/ 107176 h 20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422" h="202238">
                  <a:moveTo>
                    <a:pt x="107145" y="107176"/>
                  </a:moveTo>
                  <a:lnTo>
                    <a:pt x="191652" y="107176"/>
                  </a:lnTo>
                  <a:cubicBezTo>
                    <a:pt x="195892" y="107176"/>
                    <a:pt x="201647" y="107176"/>
                    <a:pt x="201647" y="101102"/>
                  </a:cubicBezTo>
                  <a:cubicBezTo>
                    <a:pt x="201647" y="95029"/>
                    <a:pt x="195892" y="95029"/>
                    <a:pt x="191652" y="95029"/>
                  </a:cubicBezTo>
                  <a:lnTo>
                    <a:pt x="107145" y="95029"/>
                  </a:lnTo>
                  <a:lnTo>
                    <a:pt x="107145" y="10004"/>
                  </a:lnTo>
                  <a:cubicBezTo>
                    <a:pt x="107145" y="5753"/>
                    <a:pt x="107145" y="-17"/>
                    <a:pt x="101087" y="-17"/>
                  </a:cubicBezTo>
                  <a:cubicBezTo>
                    <a:pt x="95030" y="-17"/>
                    <a:pt x="95030" y="5753"/>
                    <a:pt x="95030" y="10004"/>
                  </a:cubicBezTo>
                  <a:lnTo>
                    <a:pt x="95030" y="95029"/>
                  </a:lnTo>
                  <a:lnTo>
                    <a:pt x="10220" y="95029"/>
                  </a:lnTo>
                  <a:cubicBezTo>
                    <a:pt x="5980" y="95029"/>
                    <a:pt x="225" y="95029"/>
                    <a:pt x="225" y="101102"/>
                  </a:cubicBezTo>
                  <a:cubicBezTo>
                    <a:pt x="225" y="107176"/>
                    <a:pt x="5980" y="107176"/>
                    <a:pt x="10220" y="107176"/>
                  </a:cubicBezTo>
                  <a:lnTo>
                    <a:pt x="95030" y="107176"/>
                  </a:lnTo>
                  <a:lnTo>
                    <a:pt x="95030" y="192201"/>
                  </a:lnTo>
                  <a:cubicBezTo>
                    <a:pt x="95030" y="196452"/>
                    <a:pt x="95030" y="202222"/>
                    <a:pt x="101087" y="202222"/>
                  </a:cubicBezTo>
                  <a:cubicBezTo>
                    <a:pt x="107145" y="202222"/>
                    <a:pt x="107145" y="196452"/>
                    <a:pt x="107145" y="192201"/>
                  </a:cubicBezTo>
                  <a:lnTo>
                    <a:pt x="107145" y="107176"/>
                  </a:ln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66" name="任意多边形: 形状 465">
              <a:extLst>
                <a:ext uri="{FF2B5EF4-FFF2-40B4-BE49-F238E27FC236}">
                  <a16:creationId xmlns:a16="http://schemas.microsoft.com/office/drawing/2014/main" id="{E698ACBF-0C72-B916-1C3D-A100F4DA830D}"/>
                </a:ext>
              </a:extLst>
            </p:cNvPr>
            <p:cNvSpPr/>
            <p:nvPr>
              <p:custDataLst>
                <p:tags r:id="rId115"/>
              </p:custDataLst>
            </p:nvPr>
          </p:nvSpPr>
          <p:spPr>
            <a:xfrm>
              <a:off x="10292311" y="1016287"/>
              <a:ext cx="149930" cy="214688"/>
            </a:xfrm>
            <a:custGeom>
              <a:avLst/>
              <a:gdLst>
                <a:gd name="connsiteX0" fmla="*/ 92314 w 149930"/>
                <a:gd name="connsiteY0" fmla="*/ 122055 h 214688"/>
                <a:gd name="connsiteX1" fmla="*/ 124117 w 149930"/>
                <a:gd name="connsiteY1" fmla="*/ 207384 h 214688"/>
                <a:gd name="connsiteX2" fmla="*/ 140170 w 149930"/>
                <a:gd name="connsiteY2" fmla="*/ 214064 h 214688"/>
                <a:gd name="connsiteX3" fmla="*/ 146834 w 149930"/>
                <a:gd name="connsiteY3" fmla="*/ 214064 h 214688"/>
                <a:gd name="connsiteX4" fmla="*/ 150166 w 149930"/>
                <a:gd name="connsiteY4" fmla="*/ 211028 h 214688"/>
                <a:gd name="connsiteX5" fmla="*/ 148651 w 149930"/>
                <a:gd name="connsiteY5" fmla="*/ 208295 h 214688"/>
                <a:gd name="connsiteX6" fmla="*/ 141685 w 149930"/>
                <a:gd name="connsiteY6" fmla="*/ 194326 h 214688"/>
                <a:gd name="connsiteX7" fmla="*/ 79895 w 149930"/>
                <a:gd name="connsiteY7" fmla="*/ 21543 h 214688"/>
                <a:gd name="connsiteX8" fmla="*/ 42942 w 149930"/>
                <a:gd name="connsiteY8" fmla="*/ -17 h 214688"/>
                <a:gd name="connsiteX9" fmla="*/ 37490 w 149930"/>
                <a:gd name="connsiteY9" fmla="*/ 3323 h 214688"/>
                <a:gd name="connsiteX10" fmla="*/ 40216 w 149930"/>
                <a:gd name="connsiteY10" fmla="*/ 6360 h 214688"/>
                <a:gd name="connsiteX11" fmla="*/ 59904 w 149930"/>
                <a:gd name="connsiteY11" fmla="*/ 30653 h 214688"/>
                <a:gd name="connsiteX12" fmla="*/ 89285 w 149930"/>
                <a:gd name="connsiteY12" fmla="*/ 113249 h 214688"/>
                <a:gd name="connsiteX13" fmla="*/ 5687 w 149930"/>
                <a:gd name="connsiteY13" fmla="*/ 196452 h 214688"/>
                <a:gd name="connsiteX14" fmla="*/ 235 w 149930"/>
                <a:gd name="connsiteY14" fmla="*/ 205866 h 214688"/>
                <a:gd name="connsiteX15" fmla="*/ 9322 w 149930"/>
                <a:gd name="connsiteY15" fmla="*/ 214672 h 214688"/>
                <a:gd name="connsiteX16" fmla="*/ 19317 w 149930"/>
                <a:gd name="connsiteY16" fmla="*/ 208295 h 214688"/>
                <a:gd name="connsiteX17" fmla="*/ 92314 w 149930"/>
                <a:gd name="connsiteY17" fmla="*/ 122055 h 21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930" h="214688">
                  <a:moveTo>
                    <a:pt x="92314" y="122055"/>
                  </a:moveTo>
                  <a:cubicBezTo>
                    <a:pt x="104732" y="153939"/>
                    <a:pt x="119271" y="200400"/>
                    <a:pt x="124117" y="207384"/>
                  </a:cubicBezTo>
                  <a:cubicBezTo>
                    <a:pt x="128963" y="214064"/>
                    <a:pt x="131992" y="214064"/>
                    <a:pt x="140170" y="214064"/>
                  </a:cubicBezTo>
                  <a:lnTo>
                    <a:pt x="146834" y="214064"/>
                  </a:lnTo>
                  <a:cubicBezTo>
                    <a:pt x="149863" y="213761"/>
                    <a:pt x="150166" y="211939"/>
                    <a:pt x="150166" y="211028"/>
                  </a:cubicBezTo>
                  <a:cubicBezTo>
                    <a:pt x="150166" y="210117"/>
                    <a:pt x="149560" y="209509"/>
                    <a:pt x="148651" y="208295"/>
                  </a:cubicBezTo>
                  <a:cubicBezTo>
                    <a:pt x="145622" y="204955"/>
                    <a:pt x="143805" y="200400"/>
                    <a:pt x="141685" y="194326"/>
                  </a:cubicBezTo>
                  <a:lnTo>
                    <a:pt x="79895" y="21543"/>
                  </a:lnTo>
                  <a:cubicBezTo>
                    <a:pt x="73534" y="3931"/>
                    <a:pt x="57178" y="-17"/>
                    <a:pt x="42942" y="-17"/>
                  </a:cubicBezTo>
                  <a:cubicBezTo>
                    <a:pt x="41428" y="-17"/>
                    <a:pt x="37490" y="-17"/>
                    <a:pt x="37490" y="3323"/>
                  </a:cubicBezTo>
                  <a:cubicBezTo>
                    <a:pt x="37490" y="5753"/>
                    <a:pt x="39914" y="6360"/>
                    <a:pt x="40216" y="6360"/>
                  </a:cubicBezTo>
                  <a:cubicBezTo>
                    <a:pt x="50212" y="8182"/>
                    <a:pt x="52332" y="10004"/>
                    <a:pt x="59904" y="30653"/>
                  </a:cubicBezTo>
                  <a:lnTo>
                    <a:pt x="89285" y="113249"/>
                  </a:lnTo>
                  <a:lnTo>
                    <a:pt x="5687" y="196452"/>
                  </a:lnTo>
                  <a:cubicBezTo>
                    <a:pt x="2052" y="200096"/>
                    <a:pt x="235" y="201918"/>
                    <a:pt x="235" y="205866"/>
                  </a:cubicBezTo>
                  <a:cubicBezTo>
                    <a:pt x="235" y="211028"/>
                    <a:pt x="4475" y="214672"/>
                    <a:pt x="9322" y="214672"/>
                  </a:cubicBezTo>
                  <a:cubicBezTo>
                    <a:pt x="14168" y="214672"/>
                    <a:pt x="16894" y="211331"/>
                    <a:pt x="19317" y="208295"/>
                  </a:cubicBezTo>
                  <a:lnTo>
                    <a:pt x="92314" y="122055"/>
                  </a:ln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67" name="任意多边形: 形状 466">
              <a:extLst>
                <a:ext uri="{FF2B5EF4-FFF2-40B4-BE49-F238E27FC236}">
                  <a16:creationId xmlns:a16="http://schemas.microsoft.com/office/drawing/2014/main" id="{76F45B0A-4842-6EB5-08EA-606E04AC3E6D}"/>
                </a:ext>
              </a:extLst>
            </p:cNvPr>
            <p:cNvSpPr/>
            <p:nvPr>
              <p:custDataLst>
                <p:tags r:id="rId116"/>
              </p:custDataLst>
            </p:nvPr>
          </p:nvSpPr>
          <p:spPr>
            <a:xfrm>
              <a:off x="10546301" y="1135018"/>
              <a:ext cx="32106" cy="32188"/>
            </a:xfrm>
            <a:custGeom>
              <a:avLst/>
              <a:gdLst>
                <a:gd name="connsiteX0" fmla="*/ 32349 w 32106"/>
                <a:gd name="connsiteY0" fmla="*/ 16077 h 32188"/>
                <a:gd name="connsiteX1" fmla="*/ 16296 w 32106"/>
                <a:gd name="connsiteY1" fmla="*/ -17 h 32188"/>
                <a:gd name="connsiteX2" fmla="*/ 243 w 32106"/>
                <a:gd name="connsiteY2" fmla="*/ 16077 h 32188"/>
                <a:gd name="connsiteX3" fmla="*/ 16296 w 32106"/>
                <a:gd name="connsiteY3" fmla="*/ 32171 h 32188"/>
                <a:gd name="connsiteX4" fmla="*/ 32349 w 32106"/>
                <a:gd name="connsiteY4" fmla="*/ 16077 h 3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06" h="32188">
                  <a:moveTo>
                    <a:pt x="32349" y="16077"/>
                  </a:moveTo>
                  <a:cubicBezTo>
                    <a:pt x="32349" y="7271"/>
                    <a:pt x="25080" y="-17"/>
                    <a:pt x="16296" y="-17"/>
                  </a:cubicBezTo>
                  <a:cubicBezTo>
                    <a:pt x="7512" y="-17"/>
                    <a:pt x="243" y="7271"/>
                    <a:pt x="243" y="16077"/>
                  </a:cubicBezTo>
                  <a:cubicBezTo>
                    <a:pt x="243" y="24883"/>
                    <a:pt x="7512" y="32171"/>
                    <a:pt x="16296" y="32171"/>
                  </a:cubicBezTo>
                  <a:cubicBezTo>
                    <a:pt x="25080" y="32171"/>
                    <a:pt x="32349" y="24883"/>
                    <a:pt x="32349" y="16077"/>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68" name="任意多边形: 形状 467">
              <a:extLst>
                <a:ext uri="{FF2B5EF4-FFF2-40B4-BE49-F238E27FC236}">
                  <a16:creationId xmlns:a16="http://schemas.microsoft.com/office/drawing/2014/main" id="{7465C453-4397-553D-BFA6-9A83EFD1B820}"/>
                </a:ext>
              </a:extLst>
            </p:cNvPr>
            <p:cNvSpPr/>
            <p:nvPr>
              <p:custDataLst>
                <p:tags r:id="rId117"/>
              </p:custDataLst>
            </p:nvPr>
          </p:nvSpPr>
          <p:spPr>
            <a:xfrm>
              <a:off x="10681086" y="1012946"/>
              <a:ext cx="189003" cy="220761"/>
            </a:xfrm>
            <a:custGeom>
              <a:avLst/>
              <a:gdLst>
                <a:gd name="connsiteX0" fmla="*/ 45379 w 189003"/>
                <a:gd name="connsiteY0" fmla="*/ 185824 h 220761"/>
                <a:gd name="connsiteX1" fmla="*/ 70821 w 189003"/>
                <a:gd name="connsiteY1" fmla="*/ 124788 h 220761"/>
                <a:gd name="connsiteX2" fmla="*/ 111712 w 189003"/>
                <a:gd name="connsiteY2" fmla="*/ 25491 h 220761"/>
                <a:gd name="connsiteX3" fmla="*/ 127462 w 189003"/>
                <a:gd name="connsiteY3" fmla="*/ 18810 h 220761"/>
                <a:gd name="connsiteX4" fmla="*/ 148967 w 189003"/>
                <a:gd name="connsiteY4" fmla="*/ 44014 h 220761"/>
                <a:gd name="connsiteX5" fmla="*/ 147453 w 189003"/>
                <a:gd name="connsiteY5" fmla="*/ 55250 h 220761"/>
                <a:gd name="connsiteX6" fmla="*/ 149573 w 189003"/>
                <a:gd name="connsiteY6" fmla="*/ 57375 h 220761"/>
                <a:gd name="connsiteX7" fmla="*/ 170169 w 189003"/>
                <a:gd name="connsiteY7" fmla="*/ 48569 h 220761"/>
                <a:gd name="connsiteX8" fmla="*/ 178348 w 189003"/>
                <a:gd name="connsiteY8" fmla="*/ 28831 h 220761"/>
                <a:gd name="connsiteX9" fmla="*/ 152905 w 189003"/>
                <a:gd name="connsiteY9" fmla="*/ -17 h 220761"/>
                <a:gd name="connsiteX10" fmla="*/ 86875 w 189003"/>
                <a:gd name="connsiteY10" fmla="*/ 32475 h 220761"/>
                <a:gd name="connsiteX11" fmla="*/ 42653 w 189003"/>
                <a:gd name="connsiteY11" fmla="*/ 134809 h 220761"/>
                <a:gd name="connsiteX12" fmla="*/ 25691 w 189003"/>
                <a:gd name="connsiteY12" fmla="*/ 183395 h 220761"/>
                <a:gd name="connsiteX13" fmla="*/ 11455 w 189003"/>
                <a:gd name="connsiteY13" fmla="*/ 204347 h 220761"/>
                <a:gd name="connsiteX14" fmla="*/ 248 w 189003"/>
                <a:gd name="connsiteY14" fmla="*/ 218923 h 220761"/>
                <a:gd name="connsiteX15" fmla="*/ 2974 w 189003"/>
                <a:gd name="connsiteY15" fmla="*/ 220745 h 220761"/>
                <a:gd name="connsiteX16" fmla="*/ 18421 w 189003"/>
                <a:gd name="connsiteY16" fmla="*/ 214368 h 220761"/>
                <a:gd name="connsiteX17" fmla="*/ 31143 w 189003"/>
                <a:gd name="connsiteY17" fmla="*/ 203436 h 220761"/>
                <a:gd name="connsiteX18" fmla="*/ 75970 w 189003"/>
                <a:gd name="connsiteY18" fmla="*/ 211939 h 220761"/>
                <a:gd name="connsiteX19" fmla="*/ 122313 w 189003"/>
                <a:gd name="connsiteY19" fmla="*/ 220745 h 220761"/>
                <a:gd name="connsiteX20" fmla="*/ 181376 w 189003"/>
                <a:gd name="connsiteY20" fmla="*/ 188860 h 220761"/>
                <a:gd name="connsiteX21" fmla="*/ 189252 w 189003"/>
                <a:gd name="connsiteY21" fmla="*/ 172159 h 220761"/>
                <a:gd name="connsiteX22" fmla="*/ 187131 w 189003"/>
                <a:gd name="connsiteY22" fmla="*/ 170033 h 220761"/>
                <a:gd name="connsiteX23" fmla="*/ 169867 w 189003"/>
                <a:gd name="connsiteY23" fmla="*/ 177018 h 220761"/>
                <a:gd name="connsiteX24" fmla="*/ 159265 w 189003"/>
                <a:gd name="connsiteY24" fmla="*/ 189164 h 220761"/>
                <a:gd name="connsiteX25" fmla="*/ 154722 w 189003"/>
                <a:gd name="connsiteY25" fmla="*/ 198274 h 220761"/>
                <a:gd name="connsiteX26" fmla="*/ 147453 w 189003"/>
                <a:gd name="connsiteY26" fmla="*/ 201918 h 220761"/>
                <a:gd name="connsiteX27" fmla="*/ 97779 w 189003"/>
                <a:gd name="connsiteY27" fmla="*/ 191897 h 220761"/>
                <a:gd name="connsiteX28" fmla="*/ 57494 w 189003"/>
                <a:gd name="connsiteY28" fmla="*/ 184609 h 220761"/>
                <a:gd name="connsiteX29" fmla="*/ 45379 w 189003"/>
                <a:gd name="connsiteY29" fmla="*/ 185824 h 22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9003" h="220761">
                  <a:moveTo>
                    <a:pt x="45379" y="185824"/>
                  </a:moveTo>
                  <a:cubicBezTo>
                    <a:pt x="61735" y="160316"/>
                    <a:pt x="66884" y="140882"/>
                    <a:pt x="70821" y="124788"/>
                  </a:cubicBezTo>
                  <a:cubicBezTo>
                    <a:pt x="81423" y="82883"/>
                    <a:pt x="92932" y="46443"/>
                    <a:pt x="111712" y="25491"/>
                  </a:cubicBezTo>
                  <a:cubicBezTo>
                    <a:pt x="115346" y="21543"/>
                    <a:pt x="117769" y="18810"/>
                    <a:pt x="127462" y="18810"/>
                  </a:cubicBezTo>
                  <a:cubicBezTo>
                    <a:pt x="148361" y="18810"/>
                    <a:pt x="148967" y="39763"/>
                    <a:pt x="148967" y="44014"/>
                  </a:cubicBezTo>
                  <a:cubicBezTo>
                    <a:pt x="148967" y="49480"/>
                    <a:pt x="147453" y="53731"/>
                    <a:pt x="147453" y="55250"/>
                  </a:cubicBezTo>
                  <a:cubicBezTo>
                    <a:pt x="147453" y="57375"/>
                    <a:pt x="149270" y="57375"/>
                    <a:pt x="149573" y="57375"/>
                  </a:cubicBezTo>
                  <a:cubicBezTo>
                    <a:pt x="154419" y="57375"/>
                    <a:pt x="162597" y="54035"/>
                    <a:pt x="170169" y="48569"/>
                  </a:cubicBezTo>
                  <a:cubicBezTo>
                    <a:pt x="175622" y="44318"/>
                    <a:pt x="178348" y="41281"/>
                    <a:pt x="178348" y="28831"/>
                  </a:cubicBezTo>
                  <a:cubicBezTo>
                    <a:pt x="178348" y="12433"/>
                    <a:pt x="169867" y="-17"/>
                    <a:pt x="152905" y="-17"/>
                  </a:cubicBezTo>
                  <a:cubicBezTo>
                    <a:pt x="143212" y="-17"/>
                    <a:pt x="116558" y="2412"/>
                    <a:pt x="86875" y="32475"/>
                  </a:cubicBezTo>
                  <a:cubicBezTo>
                    <a:pt x="62643" y="57375"/>
                    <a:pt x="48407" y="112034"/>
                    <a:pt x="42653" y="134809"/>
                  </a:cubicBezTo>
                  <a:cubicBezTo>
                    <a:pt x="37200" y="155761"/>
                    <a:pt x="34777" y="165175"/>
                    <a:pt x="25691" y="183395"/>
                  </a:cubicBezTo>
                  <a:cubicBezTo>
                    <a:pt x="23570" y="187039"/>
                    <a:pt x="15695" y="200400"/>
                    <a:pt x="11455" y="204347"/>
                  </a:cubicBezTo>
                  <a:cubicBezTo>
                    <a:pt x="3277" y="211939"/>
                    <a:pt x="248" y="217405"/>
                    <a:pt x="248" y="218923"/>
                  </a:cubicBezTo>
                  <a:cubicBezTo>
                    <a:pt x="248" y="219530"/>
                    <a:pt x="854" y="220745"/>
                    <a:pt x="2974" y="220745"/>
                  </a:cubicBezTo>
                  <a:cubicBezTo>
                    <a:pt x="4185" y="220745"/>
                    <a:pt x="10546" y="219530"/>
                    <a:pt x="18421" y="214368"/>
                  </a:cubicBezTo>
                  <a:cubicBezTo>
                    <a:pt x="23570" y="211331"/>
                    <a:pt x="24176" y="210724"/>
                    <a:pt x="31143" y="203436"/>
                  </a:cubicBezTo>
                  <a:cubicBezTo>
                    <a:pt x="46287" y="203740"/>
                    <a:pt x="56888" y="206473"/>
                    <a:pt x="75970" y="211939"/>
                  </a:cubicBezTo>
                  <a:cubicBezTo>
                    <a:pt x="91418" y="216190"/>
                    <a:pt x="106865" y="220745"/>
                    <a:pt x="122313" y="220745"/>
                  </a:cubicBezTo>
                  <a:cubicBezTo>
                    <a:pt x="146847" y="220745"/>
                    <a:pt x="171684" y="202222"/>
                    <a:pt x="181376" y="188860"/>
                  </a:cubicBezTo>
                  <a:cubicBezTo>
                    <a:pt x="187434" y="180662"/>
                    <a:pt x="189252" y="173070"/>
                    <a:pt x="189252" y="172159"/>
                  </a:cubicBezTo>
                  <a:cubicBezTo>
                    <a:pt x="189252" y="170033"/>
                    <a:pt x="187434" y="170033"/>
                    <a:pt x="187131" y="170033"/>
                  </a:cubicBezTo>
                  <a:cubicBezTo>
                    <a:pt x="182285" y="170033"/>
                    <a:pt x="175016" y="173374"/>
                    <a:pt x="169867" y="177018"/>
                  </a:cubicBezTo>
                  <a:cubicBezTo>
                    <a:pt x="161689" y="182180"/>
                    <a:pt x="161083" y="184002"/>
                    <a:pt x="159265" y="189164"/>
                  </a:cubicBezTo>
                  <a:cubicBezTo>
                    <a:pt x="157751" y="194023"/>
                    <a:pt x="155934" y="196452"/>
                    <a:pt x="154722" y="198274"/>
                  </a:cubicBezTo>
                  <a:cubicBezTo>
                    <a:pt x="152299" y="201918"/>
                    <a:pt x="151996" y="201918"/>
                    <a:pt x="147453" y="201918"/>
                  </a:cubicBezTo>
                  <a:cubicBezTo>
                    <a:pt x="132914" y="201918"/>
                    <a:pt x="117769" y="197363"/>
                    <a:pt x="97779" y="191897"/>
                  </a:cubicBezTo>
                  <a:cubicBezTo>
                    <a:pt x="89298" y="189468"/>
                    <a:pt x="72639" y="184609"/>
                    <a:pt x="57494" y="184609"/>
                  </a:cubicBezTo>
                  <a:cubicBezTo>
                    <a:pt x="53557" y="184609"/>
                    <a:pt x="49316" y="184913"/>
                    <a:pt x="45379" y="185824"/>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69" name="任意多边形: 形状 468">
              <a:extLst>
                <a:ext uri="{FF2B5EF4-FFF2-40B4-BE49-F238E27FC236}">
                  <a16:creationId xmlns:a16="http://schemas.microsoft.com/office/drawing/2014/main" id="{532D8894-09ED-5502-D230-46C15DCF5A98}"/>
                </a:ext>
              </a:extLst>
            </p:cNvPr>
            <p:cNvSpPr/>
            <p:nvPr>
              <p:custDataLst>
                <p:tags r:id="rId118"/>
              </p:custDataLst>
            </p:nvPr>
          </p:nvSpPr>
          <p:spPr>
            <a:xfrm>
              <a:off x="10890996" y="1178836"/>
              <a:ext cx="113432" cy="134977"/>
            </a:xfrm>
            <a:custGeom>
              <a:avLst/>
              <a:gdLst>
                <a:gd name="connsiteX0" fmla="*/ 113687 w 113432"/>
                <a:gd name="connsiteY0" fmla="*/ 47811 h 134977"/>
                <a:gd name="connsiteX1" fmla="*/ 65134 w 113432"/>
                <a:gd name="connsiteY1" fmla="*/ -15 h 134977"/>
                <a:gd name="connsiteX2" fmla="*/ 32058 w 113432"/>
                <a:gd name="connsiteY2" fmla="*/ 12951 h 134977"/>
                <a:gd name="connsiteX3" fmla="*/ 32058 w 113432"/>
                <a:gd name="connsiteY3" fmla="*/ -15 h 134977"/>
                <a:gd name="connsiteX4" fmla="*/ 255 w 113432"/>
                <a:gd name="connsiteY4" fmla="*/ 2323 h 134977"/>
                <a:gd name="connsiteX5" fmla="*/ 255 w 113432"/>
                <a:gd name="connsiteY5" fmla="*/ 9975 h 134977"/>
                <a:gd name="connsiteX6" fmla="*/ 16156 w 113432"/>
                <a:gd name="connsiteY6" fmla="*/ 19966 h 134977"/>
                <a:gd name="connsiteX7" fmla="*/ 16156 w 113432"/>
                <a:gd name="connsiteY7" fmla="*/ 118170 h 134977"/>
                <a:gd name="connsiteX8" fmla="*/ 255 w 113432"/>
                <a:gd name="connsiteY8" fmla="*/ 127310 h 134977"/>
                <a:gd name="connsiteX9" fmla="*/ 255 w 113432"/>
                <a:gd name="connsiteY9" fmla="*/ 134962 h 134977"/>
                <a:gd name="connsiteX10" fmla="*/ 24425 w 113432"/>
                <a:gd name="connsiteY10" fmla="*/ 134112 h 134977"/>
                <a:gd name="connsiteX11" fmla="*/ 48808 w 113432"/>
                <a:gd name="connsiteY11" fmla="*/ 134962 h 134977"/>
                <a:gd name="connsiteX12" fmla="*/ 48808 w 113432"/>
                <a:gd name="connsiteY12" fmla="*/ 127310 h 134977"/>
                <a:gd name="connsiteX13" fmla="*/ 32906 w 113432"/>
                <a:gd name="connsiteY13" fmla="*/ 118170 h 134977"/>
                <a:gd name="connsiteX14" fmla="*/ 32906 w 113432"/>
                <a:gd name="connsiteY14" fmla="*/ 83522 h 134977"/>
                <a:gd name="connsiteX15" fmla="*/ 61741 w 113432"/>
                <a:gd name="connsiteY15" fmla="*/ 95851 h 134977"/>
                <a:gd name="connsiteX16" fmla="*/ 113687 w 113432"/>
                <a:gd name="connsiteY16" fmla="*/ 47811 h 134977"/>
                <a:gd name="connsiteX17" fmla="*/ 94393 w 113432"/>
                <a:gd name="connsiteY17" fmla="*/ 47811 h 134977"/>
                <a:gd name="connsiteX18" fmla="*/ 60469 w 113432"/>
                <a:gd name="connsiteY18" fmla="*/ 89899 h 134977"/>
                <a:gd name="connsiteX19" fmla="*/ 32906 w 113432"/>
                <a:gd name="connsiteY19" fmla="*/ 72256 h 134977"/>
                <a:gd name="connsiteX20" fmla="*/ 32906 w 113432"/>
                <a:gd name="connsiteY20" fmla="*/ 22941 h 134977"/>
                <a:gd name="connsiteX21" fmla="*/ 62802 w 113432"/>
                <a:gd name="connsiteY21" fmla="*/ 6787 h 134977"/>
                <a:gd name="connsiteX22" fmla="*/ 94393 w 113432"/>
                <a:gd name="connsiteY22" fmla="*/ 47811 h 13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432" h="134977">
                  <a:moveTo>
                    <a:pt x="113687" y="47811"/>
                  </a:moveTo>
                  <a:cubicBezTo>
                    <a:pt x="113687" y="21666"/>
                    <a:pt x="92061" y="-15"/>
                    <a:pt x="65134" y="-15"/>
                  </a:cubicBezTo>
                  <a:cubicBezTo>
                    <a:pt x="53049" y="-15"/>
                    <a:pt x="40751" y="4448"/>
                    <a:pt x="32058" y="12951"/>
                  </a:cubicBezTo>
                  <a:lnTo>
                    <a:pt x="32058" y="-15"/>
                  </a:lnTo>
                  <a:lnTo>
                    <a:pt x="255" y="2323"/>
                  </a:lnTo>
                  <a:lnTo>
                    <a:pt x="255" y="9975"/>
                  </a:lnTo>
                  <a:cubicBezTo>
                    <a:pt x="15096" y="9975"/>
                    <a:pt x="16156" y="11038"/>
                    <a:pt x="16156" y="19966"/>
                  </a:cubicBezTo>
                  <a:lnTo>
                    <a:pt x="16156" y="118170"/>
                  </a:lnTo>
                  <a:cubicBezTo>
                    <a:pt x="16156" y="127310"/>
                    <a:pt x="14036" y="127310"/>
                    <a:pt x="255" y="127310"/>
                  </a:cubicBezTo>
                  <a:lnTo>
                    <a:pt x="255" y="134962"/>
                  </a:lnTo>
                  <a:cubicBezTo>
                    <a:pt x="255" y="134962"/>
                    <a:pt x="15520" y="134112"/>
                    <a:pt x="24425" y="134112"/>
                  </a:cubicBezTo>
                  <a:cubicBezTo>
                    <a:pt x="32270" y="134112"/>
                    <a:pt x="46900" y="134750"/>
                    <a:pt x="48808" y="134962"/>
                  </a:cubicBezTo>
                  <a:lnTo>
                    <a:pt x="48808" y="127310"/>
                  </a:lnTo>
                  <a:cubicBezTo>
                    <a:pt x="35027" y="127310"/>
                    <a:pt x="32906" y="127310"/>
                    <a:pt x="32906" y="118170"/>
                  </a:cubicBezTo>
                  <a:lnTo>
                    <a:pt x="32906" y="83522"/>
                  </a:lnTo>
                  <a:cubicBezTo>
                    <a:pt x="33966" y="84585"/>
                    <a:pt x="43932" y="95851"/>
                    <a:pt x="61741" y="95851"/>
                  </a:cubicBezTo>
                  <a:cubicBezTo>
                    <a:pt x="89729" y="95851"/>
                    <a:pt x="113687" y="74807"/>
                    <a:pt x="113687" y="47811"/>
                  </a:cubicBezTo>
                  <a:close/>
                  <a:moveTo>
                    <a:pt x="94393" y="47811"/>
                  </a:moveTo>
                  <a:cubicBezTo>
                    <a:pt x="94393" y="72043"/>
                    <a:pt x="78491" y="89899"/>
                    <a:pt x="60469" y="89899"/>
                  </a:cubicBezTo>
                  <a:cubicBezTo>
                    <a:pt x="41811" y="89899"/>
                    <a:pt x="33542" y="73531"/>
                    <a:pt x="32906" y="72256"/>
                  </a:cubicBezTo>
                  <a:lnTo>
                    <a:pt x="32906" y="22941"/>
                  </a:lnTo>
                  <a:cubicBezTo>
                    <a:pt x="39267" y="12313"/>
                    <a:pt x="51564" y="6787"/>
                    <a:pt x="62802" y="6787"/>
                  </a:cubicBezTo>
                  <a:cubicBezTo>
                    <a:pt x="80612" y="6787"/>
                    <a:pt x="94393" y="25492"/>
                    <a:pt x="94393" y="47811"/>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70" name="任意多边形: 形状 469">
              <a:extLst>
                <a:ext uri="{FF2B5EF4-FFF2-40B4-BE49-F238E27FC236}">
                  <a16:creationId xmlns:a16="http://schemas.microsoft.com/office/drawing/2014/main" id="{C8CA7ED9-B3A7-11AC-34CA-CB77C906EDD7}"/>
                </a:ext>
              </a:extLst>
            </p:cNvPr>
            <p:cNvSpPr/>
            <p:nvPr>
              <p:custDataLst>
                <p:tags r:id="rId119"/>
              </p:custDataLst>
            </p:nvPr>
          </p:nvSpPr>
          <p:spPr>
            <a:xfrm>
              <a:off x="11029236" y="1177773"/>
              <a:ext cx="90958" cy="96928"/>
            </a:xfrm>
            <a:custGeom>
              <a:avLst/>
              <a:gdLst>
                <a:gd name="connsiteX0" fmla="*/ 91217 w 90958"/>
                <a:gd name="connsiteY0" fmla="*/ 69280 h 96928"/>
                <a:gd name="connsiteX1" fmla="*/ 87613 w 90958"/>
                <a:gd name="connsiteY1" fmla="*/ 66304 h 96928"/>
                <a:gd name="connsiteX2" fmla="*/ 83797 w 90958"/>
                <a:gd name="connsiteY2" fmla="*/ 69705 h 96928"/>
                <a:gd name="connsiteX3" fmla="*/ 53477 w 90958"/>
                <a:gd name="connsiteY3" fmla="*/ 90111 h 96928"/>
                <a:gd name="connsiteX4" fmla="*/ 27610 w 90958"/>
                <a:gd name="connsiteY4" fmla="*/ 77570 h 96928"/>
                <a:gd name="connsiteX5" fmla="*/ 19553 w 90958"/>
                <a:gd name="connsiteY5" fmla="*/ 46323 h 96928"/>
                <a:gd name="connsiteX6" fmla="*/ 85281 w 90958"/>
                <a:gd name="connsiteY6" fmla="*/ 46323 h 96928"/>
                <a:gd name="connsiteX7" fmla="*/ 91217 w 90958"/>
                <a:gd name="connsiteY7" fmla="*/ 41647 h 96928"/>
                <a:gd name="connsiteX8" fmla="*/ 49237 w 90958"/>
                <a:gd name="connsiteY8" fmla="*/ -15 h 96928"/>
                <a:gd name="connsiteX9" fmla="*/ 259 w 90958"/>
                <a:gd name="connsiteY9" fmla="*/ 48236 h 96928"/>
                <a:gd name="connsiteX10" fmla="*/ 51993 w 90958"/>
                <a:gd name="connsiteY10" fmla="*/ 96913 h 96928"/>
                <a:gd name="connsiteX11" fmla="*/ 91217 w 90958"/>
                <a:gd name="connsiteY11" fmla="*/ 69280 h 96928"/>
                <a:gd name="connsiteX12" fmla="*/ 76376 w 90958"/>
                <a:gd name="connsiteY12" fmla="*/ 40797 h 96928"/>
                <a:gd name="connsiteX13" fmla="*/ 19765 w 90958"/>
                <a:gd name="connsiteY13" fmla="*/ 40797 h 96928"/>
                <a:gd name="connsiteX14" fmla="*/ 49237 w 90958"/>
                <a:gd name="connsiteY14" fmla="*/ 5936 h 96928"/>
                <a:gd name="connsiteX15" fmla="*/ 76376 w 90958"/>
                <a:gd name="connsiteY15" fmla="*/ 40797 h 9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958" h="96928">
                  <a:moveTo>
                    <a:pt x="91217" y="69280"/>
                  </a:moveTo>
                  <a:cubicBezTo>
                    <a:pt x="91217" y="68430"/>
                    <a:pt x="90793" y="66304"/>
                    <a:pt x="87613" y="66304"/>
                  </a:cubicBezTo>
                  <a:cubicBezTo>
                    <a:pt x="84857" y="66304"/>
                    <a:pt x="84433" y="67580"/>
                    <a:pt x="83797" y="69705"/>
                  </a:cubicBezTo>
                  <a:cubicBezTo>
                    <a:pt x="77224" y="86923"/>
                    <a:pt x="61110" y="90111"/>
                    <a:pt x="53477" y="90111"/>
                  </a:cubicBezTo>
                  <a:cubicBezTo>
                    <a:pt x="43512" y="90111"/>
                    <a:pt x="33971" y="85648"/>
                    <a:pt x="27610" y="77570"/>
                  </a:cubicBezTo>
                  <a:cubicBezTo>
                    <a:pt x="19765" y="67580"/>
                    <a:pt x="19553" y="54613"/>
                    <a:pt x="19553" y="46323"/>
                  </a:cubicBezTo>
                  <a:lnTo>
                    <a:pt x="85281" y="46323"/>
                  </a:lnTo>
                  <a:cubicBezTo>
                    <a:pt x="89733" y="46323"/>
                    <a:pt x="91217" y="46323"/>
                    <a:pt x="91217" y="41647"/>
                  </a:cubicBezTo>
                  <a:cubicBezTo>
                    <a:pt x="91217" y="22941"/>
                    <a:pt x="80828" y="-15"/>
                    <a:pt x="49237" y="-15"/>
                  </a:cubicBezTo>
                  <a:cubicBezTo>
                    <a:pt x="21462" y="-15"/>
                    <a:pt x="259" y="22091"/>
                    <a:pt x="259" y="48236"/>
                  </a:cubicBezTo>
                  <a:cubicBezTo>
                    <a:pt x="259" y="75232"/>
                    <a:pt x="23794" y="96913"/>
                    <a:pt x="51993" y="96913"/>
                  </a:cubicBezTo>
                  <a:cubicBezTo>
                    <a:pt x="80616" y="96913"/>
                    <a:pt x="91217" y="73957"/>
                    <a:pt x="91217" y="69280"/>
                  </a:cubicBezTo>
                  <a:close/>
                  <a:moveTo>
                    <a:pt x="76376" y="40797"/>
                  </a:moveTo>
                  <a:lnTo>
                    <a:pt x="19765" y="40797"/>
                  </a:lnTo>
                  <a:cubicBezTo>
                    <a:pt x="22098" y="10825"/>
                    <a:pt x="41180" y="5936"/>
                    <a:pt x="49237" y="5936"/>
                  </a:cubicBezTo>
                  <a:cubicBezTo>
                    <a:pt x="75316" y="5936"/>
                    <a:pt x="76164" y="35483"/>
                    <a:pt x="76376" y="40797"/>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71" name="任意多边形: 形状 470">
              <a:extLst>
                <a:ext uri="{FF2B5EF4-FFF2-40B4-BE49-F238E27FC236}">
                  <a16:creationId xmlns:a16="http://schemas.microsoft.com/office/drawing/2014/main" id="{D94D516F-4EE2-D6A4-E945-260F17F56592}"/>
                </a:ext>
              </a:extLst>
            </p:cNvPr>
            <p:cNvSpPr/>
            <p:nvPr>
              <p:custDataLst>
                <p:tags r:id="rId120"/>
              </p:custDataLst>
            </p:nvPr>
          </p:nvSpPr>
          <p:spPr>
            <a:xfrm>
              <a:off x="11139064" y="1178836"/>
              <a:ext cx="75904" cy="93740"/>
            </a:xfrm>
            <a:custGeom>
              <a:avLst/>
              <a:gdLst>
                <a:gd name="connsiteX0" fmla="*/ 76167 w 75904"/>
                <a:gd name="connsiteY0" fmla="*/ 13589 h 93740"/>
                <a:gd name="connsiteX1" fmla="*/ 59417 w 75904"/>
                <a:gd name="connsiteY1" fmla="*/ -15 h 93740"/>
                <a:gd name="connsiteX2" fmla="*/ 30794 w 75904"/>
                <a:gd name="connsiteY2" fmla="*/ 22729 h 93740"/>
                <a:gd name="connsiteX3" fmla="*/ 30582 w 75904"/>
                <a:gd name="connsiteY3" fmla="*/ 22729 h 93740"/>
                <a:gd name="connsiteX4" fmla="*/ 30582 w 75904"/>
                <a:gd name="connsiteY4" fmla="*/ -15 h 93740"/>
                <a:gd name="connsiteX5" fmla="*/ 263 w 75904"/>
                <a:gd name="connsiteY5" fmla="*/ 2323 h 93740"/>
                <a:gd name="connsiteX6" fmla="*/ 263 w 75904"/>
                <a:gd name="connsiteY6" fmla="*/ 9975 h 93740"/>
                <a:gd name="connsiteX7" fmla="*/ 16165 w 75904"/>
                <a:gd name="connsiteY7" fmla="*/ 21879 h 93740"/>
                <a:gd name="connsiteX8" fmla="*/ 16165 w 75904"/>
                <a:gd name="connsiteY8" fmla="*/ 76932 h 93740"/>
                <a:gd name="connsiteX9" fmla="*/ 263 w 75904"/>
                <a:gd name="connsiteY9" fmla="*/ 86073 h 93740"/>
                <a:gd name="connsiteX10" fmla="*/ 263 w 75904"/>
                <a:gd name="connsiteY10" fmla="*/ 93725 h 93740"/>
                <a:gd name="connsiteX11" fmla="*/ 24434 w 75904"/>
                <a:gd name="connsiteY11" fmla="*/ 92875 h 93740"/>
                <a:gd name="connsiteX12" fmla="*/ 51997 w 75904"/>
                <a:gd name="connsiteY12" fmla="*/ 93725 h 93740"/>
                <a:gd name="connsiteX13" fmla="*/ 51997 w 75904"/>
                <a:gd name="connsiteY13" fmla="*/ 86073 h 93740"/>
                <a:gd name="connsiteX14" fmla="*/ 47756 w 75904"/>
                <a:gd name="connsiteY14" fmla="*/ 86073 h 93740"/>
                <a:gd name="connsiteX15" fmla="*/ 32066 w 75904"/>
                <a:gd name="connsiteY15" fmla="*/ 76507 h 93740"/>
                <a:gd name="connsiteX16" fmla="*/ 32066 w 75904"/>
                <a:gd name="connsiteY16" fmla="*/ 45261 h 93740"/>
                <a:gd name="connsiteX17" fmla="*/ 60478 w 75904"/>
                <a:gd name="connsiteY17" fmla="*/ 5936 h 93740"/>
                <a:gd name="connsiteX18" fmla="*/ 56873 w 75904"/>
                <a:gd name="connsiteY18" fmla="*/ 13589 h 93740"/>
                <a:gd name="connsiteX19" fmla="*/ 66414 w 75904"/>
                <a:gd name="connsiteY19" fmla="*/ 23367 h 93740"/>
                <a:gd name="connsiteX20" fmla="*/ 76167 w 75904"/>
                <a:gd name="connsiteY20" fmla="*/ 13589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904" h="93740">
                  <a:moveTo>
                    <a:pt x="76167" y="13589"/>
                  </a:moveTo>
                  <a:cubicBezTo>
                    <a:pt x="76167" y="6362"/>
                    <a:pt x="69382" y="-15"/>
                    <a:pt x="59417" y="-15"/>
                  </a:cubicBezTo>
                  <a:cubicBezTo>
                    <a:pt x="48816" y="-15"/>
                    <a:pt x="37155" y="6574"/>
                    <a:pt x="30794" y="22729"/>
                  </a:cubicBezTo>
                  <a:lnTo>
                    <a:pt x="30582" y="22729"/>
                  </a:lnTo>
                  <a:lnTo>
                    <a:pt x="30582" y="-15"/>
                  </a:lnTo>
                  <a:lnTo>
                    <a:pt x="263" y="2323"/>
                  </a:lnTo>
                  <a:lnTo>
                    <a:pt x="263" y="9975"/>
                  </a:lnTo>
                  <a:cubicBezTo>
                    <a:pt x="14468" y="9975"/>
                    <a:pt x="16165" y="11463"/>
                    <a:pt x="16165" y="21879"/>
                  </a:cubicBezTo>
                  <a:lnTo>
                    <a:pt x="16165" y="76932"/>
                  </a:lnTo>
                  <a:cubicBezTo>
                    <a:pt x="16165" y="86073"/>
                    <a:pt x="14044" y="86073"/>
                    <a:pt x="263" y="86073"/>
                  </a:cubicBezTo>
                  <a:lnTo>
                    <a:pt x="263" y="93725"/>
                  </a:lnTo>
                  <a:cubicBezTo>
                    <a:pt x="1323" y="93725"/>
                    <a:pt x="15741" y="92875"/>
                    <a:pt x="24434" y="92875"/>
                  </a:cubicBezTo>
                  <a:lnTo>
                    <a:pt x="51997" y="93725"/>
                  </a:lnTo>
                  <a:lnTo>
                    <a:pt x="51997" y="86073"/>
                  </a:lnTo>
                  <a:lnTo>
                    <a:pt x="47756" y="86073"/>
                  </a:lnTo>
                  <a:cubicBezTo>
                    <a:pt x="32066" y="86073"/>
                    <a:pt x="32066" y="83734"/>
                    <a:pt x="32066" y="76507"/>
                  </a:cubicBezTo>
                  <a:lnTo>
                    <a:pt x="32066" y="45261"/>
                  </a:lnTo>
                  <a:cubicBezTo>
                    <a:pt x="32066" y="27405"/>
                    <a:pt x="40335" y="5936"/>
                    <a:pt x="60478" y="5936"/>
                  </a:cubicBezTo>
                  <a:cubicBezTo>
                    <a:pt x="58569" y="7424"/>
                    <a:pt x="56873" y="10188"/>
                    <a:pt x="56873" y="13589"/>
                  </a:cubicBezTo>
                  <a:cubicBezTo>
                    <a:pt x="56873" y="20603"/>
                    <a:pt x="62386" y="23367"/>
                    <a:pt x="66414" y="23367"/>
                  </a:cubicBezTo>
                  <a:cubicBezTo>
                    <a:pt x="71503" y="23367"/>
                    <a:pt x="76167" y="19966"/>
                    <a:pt x="76167" y="13589"/>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72" name="任意多边形: 形状 471">
              <a:extLst>
                <a:ext uri="{FF2B5EF4-FFF2-40B4-BE49-F238E27FC236}">
                  <a16:creationId xmlns:a16="http://schemas.microsoft.com/office/drawing/2014/main" id="{3F65A709-A850-4165-4709-5B6F0B9CEFFB}"/>
                </a:ext>
              </a:extLst>
            </p:cNvPr>
            <p:cNvSpPr/>
            <p:nvPr>
              <p:custDataLst>
                <p:tags r:id="rId121"/>
              </p:custDataLst>
            </p:nvPr>
          </p:nvSpPr>
          <p:spPr>
            <a:xfrm>
              <a:off x="11232990" y="1177773"/>
              <a:ext cx="89473" cy="96928"/>
            </a:xfrm>
            <a:custGeom>
              <a:avLst/>
              <a:gdLst>
                <a:gd name="connsiteX0" fmla="*/ 89740 w 89473"/>
                <a:gd name="connsiteY0" fmla="*/ 69280 h 96928"/>
                <a:gd name="connsiteX1" fmla="*/ 86135 w 89473"/>
                <a:gd name="connsiteY1" fmla="*/ 66729 h 96928"/>
                <a:gd name="connsiteX2" fmla="*/ 82107 w 89473"/>
                <a:gd name="connsiteY2" fmla="*/ 70343 h 96928"/>
                <a:gd name="connsiteX3" fmla="*/ 53272 w 89473"/>
                <a:gd name="connsiteY3" fmla="*/ 90111 h 96928"/>
                <a:gd name="connsiteX4" fmla="*/ 19560 w 89473"/>
                <a:gd name="connsiteY4" fmla="*/ 48662 h 96928"/>
                <a:gd name="connsiteX5" fmla="*/ 52424 w 89473"/>
                <a:gd name="connsiteY5" fmla="*/ 6787 h 96928"/>
                <a:gd name="connsiteX6" fmla="*/ 72990 w 89473"/>
                <a:gd name="connsiteY6" fmla="*/ 9975 h 96928"/>
                <a:gd name="connsiteX7" fmla="*/ 67053 w 89473"/>
                <a:gd name="connsiteY7" fmla="*/ 19328 h 96928"/>
                <a:gd name="connsiteX8" fmla="*/ 77018 w 89473"/>
                <a:gd name="connsiteY8" fmla="*/ 29318 h 96928"/>
                <a:gd name="connsiteX9" fmla="*/ 87196 w 89473"/>
                <a:gd name="connsiteY9" fmla="*/ 18903 h 96928"/>
                <a:gd name="connsiteX10" fmla="*/ 51788 w 89473"/>
                <a:gd name="connsiteY10" fmla="*/ -15 h 96928"/>
                <a:gd name="connsiteX11" fmla="*/ 266 w 89473"/>
                <a:gd name="connsiteY11" fmla="*/ 48874 h 96928"/>
                <a:gd name="connsiteX12" fmla="*/ 50728 w 89473"/>
                <a:gd name="connsiteY12" fmla="*/ 96913 h 96928"/>
                <a:gd name="connsiteX13" fmla="*/ 89740 w 89473"/>
                <a:gd name="connsiteY13" fmla="*/ 69280 h 9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473" h="96928">
                  <a:moveTo>
                    <a:pt x="89740" y="69280"/>
                  </a:moveTo>
                  <a:cubicBezTo>
                    <a:pt x="89740" y="66729"/>
                    <a:pt x="86984" y="66729"/>
                    <a:pt x="86135" y="66729"/>
                  </a:cubicBezTo>
                  <a:cubicBezTo>
                    <a:pt x="83379" y="66729"/>
                    <a:pt x="83167" y="67367"/>
                    <a:pt x="82107" y="70343"/>
                  </a:cubicBezTo>
                  <a:cubicBezTo>
                    <a:pt x="77443" y="83522"/>
                    <a:pt x="66205" y="90111"/>
                    <a:pt x="53272" y="90111"/>
                  </a:cubicBezTo>
                  <a:cubicBezTo>
                    <a:pt x="38642" y="90111"/>
                    <a:pt x="19560" y="79271"/>
                    <a:pt x="19560" y="48662"/>
                  </a:cubicBezTo>
                  <a:cubicBezTo>
                    <a:pt x="19560" y="21666"/>
                    <a:pt x="32706" y="6787"/>
                    <a:pt x="52424" y="6787"/>
                  </a:cubicBezTo>
                  <a:cubicBezTo>
                    <a:pt x="55180" y="6787"/>
                    <a:pt x="65357" y="6787"/>
                    <a:pt x="72990" y="9975"/>
                  </a:cubicBezTo>
                  <a:cubicBezTo>
                    <a:pt x="69174" y="11676"/>
                    <a:pt x="67053" y="15077"/>
                    <a:pt x="67053" y="19328"/>
                  </a:cubicBezTo>
                  <a:cubicBezTo>
                    <a:pt x="67053" y="25067"/>
                    <a:pt x="71082" y="29318"/>
                    <a:pt x="77018" y="29318"/>
                  </a:cubicBezTo>
                  <a:cubicBezTo>
                    <a:pt x="82743" y="29318"/>
                    <a:pt x="87196" y="25705"/>
                    <a:pt x="87196" y="18903"/>
                  </a:cubicBezTo>
                  <a:cubicBezTo>
                    <a:pt x="87196" y="-15"/>
                    <a:pt x="57724" y="-15"/>
                    <a:pt x="51788" y="-15"/>
                  </a:cubicBezTo>
                  <a:cubicBezTo>
                    <a:pt x="19984" y="-15"/>
                    <a:pt x="266" y="24429"/>
                    <a:pt x="266" y="48874"/>
                  </a:cubicBezTo>
                  <a:cubicBezTo>
                    <a:pt x="266" y="75657"/>
                    <a:pt x="22952" y="96913"/>
                    <a:pt x="50728" y="96913"/>
                  </a:cubicBezTo>
                  <a:cubicBezTo>
                    <a:pt x="82319" y="96913"/>
                    <a:pt x="89740" y="71831"/>
                    <a:pt x="89740" y="69280"/>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73" name="任意多边形: 形状 472">
              <a:extLst>
                <a:ext uri="{FF2B5EF4-FFF2-40B4-BE49-F238E27FC236}">
                  <a16:creationId xmlns:a16="http://schemas.microsoft.com/office/drawing/2014/main" id="{E3C24B6B-A70B-DC85-365D-54DAD61D538E}"/>
                </a:ext>
              </a:extLst>
            </p:cNvPr>
            <p:cNvSpPr/>
            <p:nvPr>
              <p:custDataLst>
                <p:tags r:id="rId122"/>
              </p:custDataLst>
            </p:nvPr>
          </p:nvSpPr>
          <p:spPr>
            <a:xfrm>
              <a:off x="11339214" y="1177773"/>
              <a:ext cx="90958" cy="96928"/>
            </a:xfrm>
            <a:custGeom>
              <a:avLst/>
              <a:gdLst>
                <a:gd name="connsiteX0" fmla="*/ 91228 w 90958"/>
                <a:gd name="connsiteY0" fmla="*/ 69280 h 96928"/>
                <a:gd name="connsiteX1" fmla="*/ 87623 w 90958"/>
                <a:gd name="connsiteY1" fmla="*/ 66304 h 96928"/>
                <a:gd name="connsiteX2" fmla="*/ 83807 w 90958"/>
                <a:gd name="connsiteY2" fmla="*/ 69705 h 96928"/>
                <a:gd name="connsiteX3" fmla="*/ 53487 w 90958"/>
                <a:gd name="connsiteY3" fmla="*/ 90111 h 96928"/>
                <a:gd name="connsiteX4" fmla="*/ 27621 w 90958"/>
                <a:gd name="connsiteY4" fmla="*/ 77570 h 96928"/>
                <a:gd name="connsiteX5" fmla="*/ 19564 w 90958"/>
                <a:gd name="connsiteY5" fmla="*/ 46323 h 96928"/>
                <a:gd name="connsiteX6" fmla="*/ 85291 w 90958"/>
                <a:gd name="connsiteY6" fmla="*/ 46323 h 96928"/>
                <a:gd name="connsiteX7" fmla="*/ 91228 w 90958"/>
                <a:gd name="connsiteY7" fmla="*/ 41647 h 96928"/>
                <a:gd name="connsiteX8" fmla="*/ 49247 w 90958"/>
                <a:gd name="connsiteY8" fmla="*/ -15 h 96928"/>
                <a:gd name="connsiteX9" fmla="*/ 270 w 90958"/>
                <a:gd name="connsiteY9" fmla="*/ 48236 h 96928"/>
                <a:gd name="connsiteX10" fmla="*/ 52003 w 90958"/>
                <a:gd name="connsiteY10" fmla="*/ 96913 h 96928"/>
                <a:gd name="connsiteX11" fmla="*/ 91228 w 90958"/>
                <a:gd name="connsiteY11" fmla="*/ 69280 h 96928"/>
                <a:gd name="connsiteX12" fmla="*/ 76386 w 90958"/>
                <a:gd name="connsiteY12" fmla="*/ 40797 h 96928"/>
                <a:gd name="connsiteX13" fmla="*/ 19776 w 90958"/>
                <a:gd name="connsiteY13" fmla="*/ 40797 h 96928"/>
                <a:gd name="connsiteX14" fmla="*/ 49247 w 90958"/>
                <a:gd name="connsiteY14" fmla="*/ 5936 h 96928"/>
                <a:gd name="connsiteX15" fmla="*/ 76386 w 90958"/>
                <a:gd name="connsiteY15" fmla="*/ 40797 h 9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958" h="96928">
                  <a:moveTo>
                    <a:pt x="91228" y="69280"/>
                  </a:moveTo>
                  <a:cubicBezTo>
                    <a:pt x="91228" y="68430"/>
                    <a:pt x="90804" y="66304"/>
                    <a:pt x="87623" y="66304"/>
                  </a:cubicBezTo>
                  <a:cubicBezTo>
                    <a:pt x="84867" y="66304"/>
                    <a:pt x="84443" y="67580"/>
                    <a:pt x="83807" y="69705"/>
                  </a:cubicBezTo>
                  <a:cubicBezTo>
                    <a:pt x="77234" y="86923"/>
                    <a:pt x="61120" y="90111"/>
                    <a:pt x="53487" y="90111"/>
                  </a:cubicBezTo>
                  <a:cubicBezTo>
                    <a:pt x="43522" y="90111"/>
                    <a:pt x="33981" y="85648"/>
                    <a:pt x="27621" y="77570"/>
                  </a:cubicBezTo>
                  <a:cubicBezTo>
                    <a:pt x="19776" y="67580"/>
                    <a:pt x="19564" y="54613"/>
                    <a:pt x="19564" y="46323"/>
                  </a:cubicBezTo>
                  <a:lnTo>
                    <a:pt x="85291" y="46323"/>
                  </a:lnTo>
                  <a:cubicBezTo>
                    <a:pt x="89743" y="46323"/>
                    <a:pt x="91228" y="46323"/>
                    <a:pt x="91228" y="41647"/>
                  </a:cubicBezTo>
                  <a:cubicBezTo>
                    <a:pt x="91228" y="22941"/>
                    <a:pt x="80838" y="-15"/>
                    <a:pt x="49247" y="-15"/>
                  </a:cubicBezTo>
                  <a:cubicBezTo>
                    <a:pt x="21472" y="-15"/>
                    <a:pt x="270" y="22091"/>
                    <a:pt x="270" y="48236"/>
                  </a:cubicBezTo>
                  <a:cubicBezTo>
                    <a:pt x="270" y="75232"/>
                    <a:pt x="23804" y="96913"/>
                    <a:pt x="52003" y="96913"/>
                  </a:cubicBezTo>
                  <a:cubicBezTo>
                    <a:pt x="80626" y="96913"/>
                    <a:pt x="91228" y="73957"/>
                    <a:pt x="91228" y="69280"/>
                  </a:cubicBezTo>
                  <a:close/>
                  <a:moveTo>
                    <a:pt x="76386" y="40797"/>
                  </a:moveTo>
                  <a:lnTo>
                    <a:pt x="19776" y="40797"/>
                  </a:lnTo>
                  <a:cubicBezTo>
                    <a:pt x="22108" y="10825"/>
                    <a:pt x="41190" y="5936"/>
                    <a:pt x="49247" y="5936"/>
                  </a:cubicBezTo>
                  <a:cubicBezTo>
                    <a:pt x="75326" y="5936"/>
                    <a:pt x="76174" y="35483"/>
                    <a:pt x="76386" y="40797"/>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74" name="任意多边形: 形状 473">
              <a:extLst>
                <a:ext uri="{FF2B5EF4-FFF2-40B4-BE49-F238E27FC236}">
                  <a16:creationId xmlns:a16="http://schemas.microsoft.com/office/drawing/2014/main" id="{A955585C-51A0-7960-7344-DE14DBF0B14A}"/>
                </a:ext>
              </a:extLst>
            </p:cNvPr>
            <p:cNvSpPr/>
            <p:nvPr>
              <p:custDataLst>
                <p:tags r:id="rId123"/>
              </p:custDataLst>
            </p:nvPr>
          </p:nvSpPr>
          <p:spPr>
            <a:xfrm>
              <a:off x="11449042" y="1178836"/>
              <a:ext cx="113432" cy="134977"/>
            </a:xfrm>
            <a:custGeom>
              <a:avLst/>
              <a:gdLst>
                <a:gd name="connsiteX0" fmla="*/ 113706 w 113432"/>
                <a:gd name="connsiteY0" fmla="*/ 47811 h 134977"/>
                <a:gd name="connsiteX1" fmla="*/ 65152 w 113432"/>
                <a:gd name="connsiteY1" fmla="*/ -15 h 134977"/>
                <a:gd name="connsiteX2" fmla="*/ 32077 w 113432"/>
                <a:gd name="connsiteY2" fmla="*/ 12951 h 134977"/>
                <a:gd name="connsiteX3" fmla="*/ 32077 w 113432"/>
                <a:gd name="connsiteY3" fmla="*/ -15 h 134977"/>
                <a:gd name="connsiteX4" fmla="*/ 273 w 113432"/>
                <a:gd name="connsiteY4" fmla="*/ 2323 h 134977"/>
                <a:gd name="connsiteX5" fmla="*/ 273 w 113432"/>
                <a:gd name="connsiteY5" fmla="*/ 9975 h 134977"/>
                <a:gd name="connsiteX6" fmla="*/ 16175 w 113432"/>
                <a:gd name="connsiteY6" fmla="*/ 19966 h 134977"/>
                <a:gd name="connsiteX7" fmla="*/ 16175 w 113432"/>
                <a:gd name="connsiteY7" fmla="*/ 118170 h 134977"/>
                <a:gd name="connsiteX8" fmla="*/ 273 w 113432"/>
                <a:gd name="connsiteY8" fmla="*/ 127310 h 134977"/>
                <a:gd name="connsiteX9" fmla="*/ 273 w 113432"/>
                <a:gd name="connsiteY9" fmla="*/ 134962 h 134977"/>
                <a:gd name="connsiteX10" fmla="*/ 24444 w 113432"/>
                <a:gd name="connsiteY10" fmla="*/ 134112 h 134977"/>
                <a:gd name="connsiteX11" fmla="*/ 48826 w 113432"/>
                <a:gd name="connsiteY11" fmla="*/ 134962 h 134977"/>
                <a:gd name="connsiteX12" fmla="*/ 48826 w 113432"/>
                <a:gd name="connsiteY12" fmla="*/ 127310 h 134977"/>
                <a:gd name="connsiteX13" fmla="*/ 32925 w 113432"/>
                <a:gd name="connsiteY13" fmla="*/ 118170 h 134977"/>
                <a:gd name="connsiteX14" fmla="*/ 32925 w 113432"/>
                <a:gd name="connsiteY14" fmla="*/ 83522 h 134977"/>
                <a:gd name="connsiteX15" fmla="*/ 61760 w 113432"/>
                <a:gd name="connsiteY15" fmla="*/ 95851 h 134977"/>
                <a:gd name="connsiteX16" fmla="*/ 113706 w 113432"/>
                <a:gd name="connsiteY16" fmla="*/ 47811 h 134977"/>
                <a:gd name="connsiteX17" fmla="*/ 94411 w 113432"/>
                <a:gd name="connsiteY17" fmla="*/ 47811 h 134977"/>
                <a:gd name="connsiteX18" fmla="*/ 60488 w 113432"/>
                <a:gd name="connsiteY18" fmla="*/ 89899 h 134977"/>
                <a:gd name="connsiteX19" fmla="*/ 32925 w 113432"/>
                <a:gd name="connsiteY19" fmla="*/ 72256 h 134977"/>
                <a:gd name="connsiteX20" fmla="*/ 32925 w 113432"/>
                <a:gd name="connsiteY20" fmla="*/ 22941 h 134977"/>
                <a:gd name="connsiteX21" fmla="*/ 62820 w 113432"/>
                <a:gd name="connsiteY21" fmla="*/ 6787 h 134977"/>
                <a:gd name="connsiteX22" fmla="*/ 94411 w 113432"/>
                <a:gd name="connsiteY22" fmla="*/ 47811 h 13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432" h="134977">
                  <a:moveTo>
                    <a:pt x="113706" y="47811"/>
                  </a:moveTo>
                  <a:cubicBezTo>
                    <a:pt x="113706" y="21666"/>
                    <a:pt x="92079" y="-15"/>
                    <a:pt x="65152" y="-15"/>
                  </a:cubicBezTo>
                  <a:cubicBezTo>
                    <a:pt x="53067" y="-15"/>
                    <a:pt x="40770" y="4448"/>
                    <a:pt x="32077" y="12951"/>
                  </a:cubicBezTo>
                  <a:lnTo>
                    <a:pt x="32077" y="-15"/>
                  </a:lnTo>
                  <a:lnTo>
                    <a:pt x="273" y="2323"/>
                  </a:lnTo>
                  <a:lnTo>
                    <a:pt x="273" y="9975"/>
                  </a:lnTo>
                  <a:cubicBezTo>
                    <a:pt x="15115" y="9975"/>
                    <a:pt x="16175" y="11038"/>
                    <a:pt x="16175" y="19966"/>
                  </a:cubicBezTo>
                  <a:lnTo>
                    <a:pt x="16175" y="118170"/>
                  </a:lnTo>
                  <a:cubicBezTo>
                    <a:pt x="16175" y="127310"/>
                    <a:pt x="14055" y="127310"/>
                    <a:pt x="273" y="127310"/>
                  </a:cubicBezTo>
                  <a:lnTo>
                    <a:pt x="273" y="134962"/>
                  </a:lnTo>
                  <a:cubicBezTo>
                    <a:pt x="273" y="134962"/>
                    <a:pt x="15539" y="134112"/>
                    <a:pt x="24444" y="134112"/>
                  </a:cubicBezTo>
                  <a:cubicBezTo>
                    <a:pt x="32289" y="134112"/>
                    <a:pt x="46918" y="134750"/>
                    <a:pt x="48826" y="134962"/>
                  </a:cubicBezTo>
                  <a:lnTo>
                    <a:pt x="48826" y="127310"/>
                  </a:lnTo>
                  <a:cubicBezTo>
                    <a:pt x="35045" y="127310"/>
                    <a:pt x="32925" y="127310"/>
                    <a:pt x="32925" y="118170"/>
                  </a:cubicBezTo>
                  <a:lnTo>
                    <a:pt x="32925" y="83522"/>
                  </a:lnTo>
                  <a:cubicBezTo>
                    <a:pt x="33985" y="84585"/>
                    <a:pt x="43950" y="95851"/>
                    <a:pt x="61760" y="95851"/>
                  </a:cubicBezTo>
                  <a:cubicBezTo>
                    <a:pt x="89747" y="95851"/>
                    <a:pt x="113706" y="74807"/>
                    <a:pt x="113706" y="47811"/>
                  </a:cubicBezTo>
                  <a:close/>
                  <a:moveTo>
                    <a:pt x="94411" y="47811"/>
                  </a:moveTo>
                  <a:cubicBezTo>
                    <a:pt x="94411" y="72043"/>
                    <a:pt x="78510" y="89899"/>
                    <a:pt x="60488" y="89899"/>
                  </a:cubicBezTo>
                  <a:cubicBezTo>
                    <a:pt x="41830" y="89899"/>
                    <a:pt x="33561" y="73531"/>
                    <a:pt x="32925" y="72256"/>
                  </a:cubicBezTo>
                  <a:lnTo>
                    <a:pt x="32925" y="22941"/>
                  </a:lnTo>
                  <a:cubicBezTo>
                    <a:pt x="39285" y="12313"/>
                    <a:pt x="51583" y="6787"/>
                    <a:pt x="62820" y="6787"/>
                  </a:cubicBezTo>
                  <a:cubicBezTo>
                    <a:pt x="80630" y="6787"/>
                    <a:pt x="94411" y="25492"/>
                    <a:pt x="94411" y="47811"/>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75" name="任意多边形: 形状 474">
              <a:extLst>
                <a:ext uri="{FF2B5EF4-FFF2-40B4-BE49-F238E27FC236}">
                  <a16:creationId xmlns:a16="http://schemas.microsoft.com/office/drawing/2014/main" id="{5E2D6699-E2DC-AA2E-FB78-CF36888E2639}"/>
                </a:ext>
              </a:extLst>
            </p:cNvPr>
            <p:cNvSpPr/>
            <p:nvPr>
              <p:custDataLst>
                <p:tags r:id="rId124"/>
              </p:custDataLst>
            </p:nvPr>
          </p:nvSpPr>
          <p:spPr>
            <a:xfrm>
              <a:off x="11699200" y="999282"/>
              <a:ext cx="70270" cy="303661"/>
            </a:xfrm>
            <a:custGeom>
              <a:avLst/>
              <a:gdLst>
                <a:gd name="connsiteX0" fmla="*/ 70551 w 70270"/>
                <a:gd name="connsiteY0" fmla="*/ 300608 h 303661"/>
                <a:gd name="connsiteX1" fmla="*/ 65402 w 70270"/>
                <a:gd name="connsiteY1" fmla="*/ 293927 h 303661"/>
                <a:gd name="connsiteX2" fmla="*/ 17848 w 70270"/>
                <a:gd name="connsiteY2" fmla="*/ 151814 h 303661"/>
                <a:gd name="connsiteX3" fmla="*/ 66614 w 70270"/>
                <a:gd name="connsiteY3" fmla="*/ 8182 h 303661"/>
                <a:gd name="connsiteX4" fmla="*/ 70551 w 70270"/>
                <a:gd name="connsiteY4" fmla="*/ 3020 h 303661"/>
                <a:gd name="connsiteX5" fmla="*/ 67522 w 70270"/>
                <a:gd name="connsiteY5" fmla="*/ -17 h 303661"/>
                <a:gd name="connsiteX6" fmla="*/ 19363 w 70270"/>
                <a:gd name="connsiteY6" fmla="*/ 59197 h 303661"/>
                <a:gd name="connsiteX7" fmla="*/ 281 w 70270"/>
                <a:gd name="connsiteY7" fmla="*/ 151814 h 303661"/>
                <a:gd name="connsiteX8" fmla="*/ 20271 w 70270"/>
                <a:gd name="connsiteY8" fmla="*/ 246556 h 303661"/>
                <a:gd name="connsiteX9" fmla="*/ 67522 w 70270"/>
                <a:gd name="connsiteY9" fmla="*/ 303644 h 303661"/>
                <a:gd name="connsiteX10" fmla="*/ 70551 w 70270"/>
                <a:gd name="connsiteY10" fmla="*/ 300608 h 3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70" h="303661">
                  <a:moveTo>
                    <a:pt x="70551" y="300608"/>
                  </a:moveTo>
                  <a:cubicBezTo>
                    <a:pt x="70551" y="299697"/>
                    <a:pt x="70551" y="299090"/>
                    <a:pt x="65402" y="293927"/>
                  </a:cubicBezTo>
                  <a:cubicBezTo>
                    <a:pt x="27541" y="255666"/>
                    <a:pt x="17848" y="198274"/>
                    <a:pt x="17848" y="151814"/>
                  </a:cubicBezTo>
                  <a:cubicBezTo>
                    <a:pt x="17848" y="98977"/>
                    <a:pt x="29358" y="46140"/>
                    <a:pt x="66614" y="8182"/>
                  </a:cubicBezTo>
                  <a:cubicBezTo>
                    <a:pt x="70551" y="4538"/>
                    <a:pt x="70551" y="3931"/>
                    <a:pt x="70551" y="3020"/>
                  </a:cubicBezTo>
                  <a:cubicBezTo>
                    <a:pt x="70551" y="894"/>
                    <a:pt x="69340" y="-17"/>
                    <a:pt x="67522" y="-17"/>
                  </a:cubicBezTo>
                  <a:cubicBezTo>
                    <a:pt x="64493" y="-17"/>
                    <a:pt x="37233" y="20632"/>
                    <a:pt x="19363" y="59197"/>
                  </a:cubicBezTo>
                  <a:cubicBezTo>
                    <a:pt x="3915" y="92600"/>
                    <a:pt x="281" y="126306"/>
                    <a:pt x="281" y="151814"/>
                  </a:cubicBezTo>
                  <a:cubicBezTo>
                    <a:pt x="281" y="175499"/>
                    <a:pt x="3612" y="212242"/>
                    <a:pt x="20271" y="246556"/>
                  </a:cubicBezTo>
                  <a:cubicBezTo>
                    <a:pt x="38445" y="283906"/>
                    <a:pt x="64493" y="303644"/>
                    <a:pt x="67522" y="303644"/>
                  </a:cubicBezTo>
                  <a:cubicBezTo>
                    <a:pt x="69340" y="303644"/>
                    <a:pt x="70551" y="302733"/>
                    <a:pt x="70551" y="300608"/>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76" name="任意多边形: 形状 475">
              <a:extLst>
                <a:ext uri="{FF2B5EF4-FFF2-40B4-BE49-F238E27FC236}">
                  <a16:creationId xmlns:a16="http://schemas.microsoft.com/office/drawing/2014/main" id="{B1C31D0C-0D4A-3DD1-B038-4487E5B9A400}"/>
                </a:ext>
              </a:extLst>
            </p:cNvPr>
            <p:cNvSpPr/>
            <p:nvPr>
              <p:custDataLst>
                <p:tags r:id="rId125"/>
              </p:custDataLst>
            </p:nvPr>
          </p:nvSpPr>
          <p:spPr>
            <a:xfrm>
              <a:off x="11806541" y="938718"/>
              <a:ext cx="80871" cy="46763"/>
            </a:xfrm>
            <a:custGeom>
              <a:avLst/>
              <a:gdLst>
                <a:gd name="connsiteX0" fmla="*/ 40871 w 80871"/>
                <a:gd name="connsiteY0" fmla="*/ -19 h 46763"/>
                <a:gd name="connsiteX1" fmla="*/ 284 w 80871"/>
                <a:gd name="connsiteY1" fmla="*/ 41279 h 46763"/>
                <a:gd name="connsiteX2" fmla="*/ 5736 w 80871"/>
                <a:gd name="connsiteY2" fmla="*/ 46744 h 46763"/>
                <a:gd name="connsiteX3" fmla="*/ 40871 w 80871"/>
                <a:gd name="connsiteY3" fmla="*/ 15771 h 46763"/>
                <a:gd name="connsiteX4" fmla="*/ 75704 w 80871"/>
                <a:gd name="connsiteY4" fmla="*/ 46744 h 46763"/>
                <a:gd name="connsiteX5" fmla="*/ 81156 w 80871"/>
                <a:gd name="connsiteY5" fmla="*/ 41279 h 46763"/>
                <a:gd name="connsiteX6" fmla="*/ 40871 w 80871"/>
                <a:gd name="connsiteY6" fmla="*/ -19 h 4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71" h="46763">
                  <a:moveTo>
                    <a:pt x="40871" y="-19"/>
                  </a:moveTo>
                  <a:lnTo>
                    <a:pt x="284" y="41279"/>
                  </a:lnTo>
                  <a:lnTo>
                    <a:pt x="5736" y="46744"/>
                  </a:lnTo>
                  <a:lnTo>
                    <a:pt x="40871" y="15771"/>
                  </a:lnTo>
                  <a:lnTo>
                    <a:pt x="75704" y="46744"/>
                  </a:lnTo>
                  <a:lnTo>
                    <a:pt x="81156" y="41279"/>
                  </a:lnTo>
                  <a:lnTo>
                    <a:pt x="40871" y="-19"/>
                  </a:ln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77" name="任意多边形: 形状 476">
              <a:extLst>
                <a:ext uri="{FF2B5EF4-FFF2-40B4-BE49-F238E27FC236}">
                  <a16:creationId xmlns:a16="http://schemas.microsoft.com/office/drawing/2014/main" id="{DAE3813F-0CF9-1365-08C5-0C88D391EE84}"/>
                </a:ext>
              </a:extLst>
            </p:cNvPr>
            <p:cNvSpPr/>
            <p:nvPr>
              <p:custDataLst>
                <p:tags r:id="rId126"/>
              </p:custDataLst>
            </p:nvPr>
          </p:nvSpPr>
          <p:spPr>
            <a:xfrm>
              <a:off x="11795486" y="1018716"/>
              <a:ext cx="102982" cy="208311"/>
            </a:xfrm>
            <a:custGeom>
              <a:avLst/>
              <a:gdLst>
                <a:gd name="connsiteX0" fmla="*/ 103267 w 102982"/>
                <a:gd name="connsiteY0" fmla="*/ 208295 h 208311"/>
                <a:gd name="connsiteX1" fmla="*/ 103267 w 102982"/>
                <a:gd name="connsiteY1" fmla="*/ 194023 h 208311"/>
                <a:gd name="connsiteX2" fmla="*/ 73281 w 102982"/>
                <a:gd name="connsiteY2" fmla="*/ 194023 h 208311"/>
                <a:gd name="connsiteX3" fmla="*/ 73281 w 102982"/>
                <a:gd name="connsiteY3" fmla="*/ 14255 h 208311"/>
                <a:gd name="connsiteX4" fmla="*/ 103267 w 102982"/>
                <a:gd name="connsiteY4" fmla="*/ 14255 h 208311"/>
                <a:gd name="connsiteX5" fmla="*/ 103267 w 102982"/>
                <a:gd name="connsiteY5" fmla="*/ -17 h 208311"/>
                <a:gd name="connsiteX6" fmla="*/ 51776 w 102982"/>
                <a:gd name="connsiteY6" fmla="*/ 894 h 208311"/>
                <a:gd name="connsiteX7" fmla="*/ 285 w 102982"/>
                <a:gd name="connsiteY7" fmla="*/ -17 h 208311"/>
                <a:gd name="connsiteX8" fmla="*/ 285 w 102982"/>
                <a:gd name="connsiteY8" fmla="*/ 14255 h 208311"/>
                <a:gd name="connsiteX9" fmla="*/ 30271 w 102982"/>
                <a:gd name="connsiteY9" fmla="*/ 14255 h 208311"/>
                <a:gd name="connsiteX10" fmla="*/ 30271 w 102982"/>
                <a:gd name="connsiteY10" fmla="*/ 194023 h 208311"/>
                <a:gd name="connsiteX11" fmla="*/ 285 w 102982"/>
                <a:gd name="connsiteY11" fmla="*/ 194023 h 208311"/>
                <a:gd name="connsiteX12" fmla="*/ 285 w 102982"/>
                <a:gd name="connsiteY12" fmla="*/ 208295 h 208311"/>
                <a:gd name="connsiteX13" fmla="*/ 51776 w 102982"/>
                <a:gd name="connsiteY13" fmla="*/ 207384 h 208311"/>
                <a:gd name="connsiteX14" fmla="*/ 103267 w 102982"/>
                <a:gd name="connsiteY14" fmla="*/ 208295 h 20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982" h="208311">
                  <a:moveTo>
                    <a:pt x="103267" y="208295"/>
                  </a:moveTo>
                  <a:lnTo>
                    <a:pt x="103267" y="194023"/>
                  </a:lnTo>
                  <a:lnTo>
                    <a:pt x="73281" y="194023"/>
                  </a:lnTo>
                  <a:lnTo>
                    <a:pt x="73281" y="14255"/>
                  </a:lnTo>
                  <a:lnTo>
                    <a:pt x="103267" y="14255"/>
                  </a:lnTo>
                  <a:lnTo>
                    <a:pt x="103267" y="-17"/>
                  </a:lnTo>
                  <a:cubicBezTo>
                    <a:pt x="92363" y="894"/>
                    <a:pt x="64194" y="894"/>
                    <a:pt x="51776" y="894"/>
                  </a:cubicBezTo>
                  <a:cubicBezTo>
                    <a:pt x="39357" y="894"/>
                    <a:pt x="11189" y="894"/>
                    <a:pt x="285" y="-17"/>
                  </a:cubicBezTo>
                  <a:lnTo>
                    <a:pt x="285" y="14255"/>
                  </a:lnTo>
                  <a:lnTo>
                    <a:pt x="30271" y="14255"/>
                  </a:lnTo>
                  <a:lnTo>
                    <a:pt x="30271" y="194023"/>
                  </a:lnTo>
                  <a:lnTo>
                    <a:pt x="285" y="194023"/>
                  </a:lnTo>
                  <a:lnTo>
                    <a:pt x="285" y="208295"/>
                  </a:lnTo>
                  <a:cubicBezTo>
                    <a:pt x="11189" y="207384"/>
                    <a:pt x="39357" y="207384"/>
                    <a:pt x="51776" y="207384"/>
                  </a:cubicBezTo>
                  <a:cubicBezTo>
                    <a:pt x="64194" y="207384"/>
                    <a:pt x="92363" y="207384"/>
                    <a:pt x="103267" y="208295"/>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78" name="任意多边形: 形状 477">
              <a:extLst>
                <a:ext uri="{FF2B5EF4-FFF2-40B4-BE49-F238E27FC236}">
                  <a16:creationId xmlns:a16="http://schemas.microsoft.com/office/drawing/2014/main" id="{B65B970D-8BA5-C04A-DDB2-ABF1D2D919FA}"/>
                </a:ext>
              </a:extLst>
            </p:cNvPr>
            <p:cNvSpPr/>
            <p:nvPr>
              <p:custDataLst>
                <p:tags r:id="rId127"/>
              </p:custDataLst>
            </p:nvPr>
          </p:nvSpPr>
          <p:spPr>
            <a:xfrm>
              <a:off x="11933301" y="1194840"/>
              <a:ext cx="35438" cy="90794"/>
            </a:xfrm>
            <a:custGeom>
              <a:avLst/>
              <a:gdLst>
                <a:gd name="connsiteX0" fmla="*/ 35727 w 35438"/>
                <a:gd name="connsiteY0" fmla="*/ 31868 h 90794"/>
                <a:gd name="connsiteX1" fmla="*/ 16342 w 35438"/>
                <a:gd name="connsiteY1" fmla="*/ -17 h 90794"/>
                <a:gd name="connsiteX2" fmla="*/ 288 w 35438"/>
                <a:gd name="connsiteY2" fmla="*/ 16077 h 90794"/>
                <a:gd name="connsiteX3" fmla="*/ 16342 w 35438"/>
                <a:gd name="connsiteY3" fmla="*/ 32171 h 90794"/>
                <a:gd name="connsiteX4" fmla="*/ 26943 w 35438"/>
                <a:gd name="connsiteY4" fmla="*/ 28224 h 90794"/>
                <a:gd name="connsiteX5" fmla="*/ 28457 w 35438"/>
                <a:gd name="connsiteY5" fmla="*/ 27313 h 90794"/>
                <a:gd name="connsiteX6" fmla="*/ 29063 w 35438"/>
                <a:gd name="connsiteY6" fmla="*/ 31868 h 90794"/>
                <a:gd name="connsiteX7" fmla="*/ 8467 w 35438"/>
                <a:gd name="connsiteY7" fmla="*/ 82579 h 90794"/>
                <a:gd name="connsiteX8" fmla="*/ 5135 w 35438"/>
                <a:gd name="connsiteY8" fmla="*/ 87438 h 90794"/>
                <a:gd name="connsiteX9" fmla="*/ 8164 w 35438"/>
                <a:gd name="connsiteY9" fmla="*/ 90778 h 90794"/>
                <a:gd name="connsiteX10" fmla="*/ 35727 w 35438"/>
                <a:gd name="connsiteY10" fmla="*/ 31868 h 9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38" h="90794">
                  <a:moveTo>
                    <a:pt x="35727" y="31868"/>
                  </a:moveTo>
                  <a:cubicBezTo>
                    <a:pt x="35727" y="11826"/>
                    <a:pt x="28154" y="-17"/>
                    <a:pt x="16342" y="-17"/>
                  </a:cubicBezTo>
                  <a:cubicBezTo>
                    <a:pt x="6346" y="-17"/>
                    <a:pt x="288" y="7575"/>
                    <a:pt x="288" y="16077"/>
                  </a:cubicBezTo>
                  <a:cubicBezTo>
                    <a:pt x="288" y="24276"/>
                    <a:pt x="6346" y="32171"/>
                    <a:pt x="16342" y="32171"/>
                  </a:cubicBezTo>
                  <a:cubicBezTo>
                    <a:pt x="19976" y="32171"/>
                    <a:pt x="23914" y="30957"/>
                    <a:pt x="26943" y="28224"/>
                  </a:cubicBezTo>
                  <a:cubicBezTo>
                    <a:pt x="27852" y="27616"/>
                    <a:pt x="28154" y="27313"/>
                    <a:pt x="28457" y="27313"/>
                  </a:cubicBezTo>
                  <a:cubicBezTo>
                    <a:pt x="28760" y="27313"/>
                    <a:pt x="29063" y="27616"/>
                    <a:pt x="29063" y="31868"/>
                  </a:cubicBezTo>
                  <a:cubicBezTo>
                    <a:pt x="29063" y="54339"/>
                    <a:pt x="18462" y="72558"/>
                    <a:pt x="8467" y="82579"/>
                  </a:cubicBezTo>
                  <a:cubicBezTo>
                    <a:pt x="5135" y="85919"/>
                    <a:pt x="5135" y="86527"/>
                    <a:pt x="5135" y="87438"/>
                  </a:cubicBezTo>
                  <a:cubicBezTo>
                    <a:pt x="5135" y="89563"/>
                    <a:pt x="6649" y="90778"/>
                    <a:pt x="8164" y="90778"/>
                  </a:cubicBezTo>
                  <a:cubicBezTo>
                    <a:pt x="11495" y="90778"/>
                    <a:pt x="35727" y="67396"/>
                    <a:pt x="35727" y="31868"/>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79" name="任意多边形: 形状 478">
              <a:extLst>
                <a:ext uri="{FF2B5EF4-FFF2-40B4-BE49-F238E27FC236}">
                  <a16:creationId xmlns:a16="http://schemas.microsoft.com/office/drawing/2014/main" id="{8AECC0D0-8D3A-882C-C620-EAC10B7472F3}"/>
                </a:ext>
              </a:extLst>
            </p:cNvPr>
            <p:cNvSpPr/>
            <p:nvPr>
              <p:custDataLst>
                <p:tags r:id="rId128"/>
              </p:custDataLst>
            </p:nvPr>
          </p:nvSpPr>
          <p:spPr>
            <a:xfrm>
              <a:off x="12058832" y="1015376"/>
              <a:ext cx="205662" cy="214992"/>
            </a:xfrm>
            <a:custGeom>
              <a:avLst/>
              <a:gdLst>
                <a:gd name="connsiteX0" fmla="*/ 205956 w 205662"/>
                <a:gd name="connsiteY0" fmla="*/ 142097 h 214992"/>
                <a:gd name="connsiteX1" fmla="*/ 205956 w 205662"/>
                <a:gd name="connsiteY1" fmla="*/ 127825 h 214992"/>
                <a:gd name="connsiteX2" fmla="*/ 160825 w 205662"/>
                <a:gd name="connsiteY2" fmla="*/ 128736 h 214992"/>
                <a:gd name="connsiteX3" fmla="*/ 104184 w 205662"/>
                <a:gd name="connsiteY3" fmla="*/ 127825 h 214992"/>
                <a:gd name="connsiteX4" fmla="*/ 104184 w 205662"/>
                <a:gd name="connsiteY4" fmla="*/ 142097 h 214992"/>
                <a:gd name="connsiteX5" fmla="*/ 142046 w 205662"/>
                <a:gd name="connsiteY5" fmla="*/ 142097 h 214992"/>
                <a:gd name="connsiteX6" fmla="*/ 142046 w 205662"/>
                <a:gd name="connsiteY6" fmla="*/ 172766 h 214992"/>
                <a:gd name="connsiteX7" fmla="*/ 113271 w 205662"/>
                <a:gd name="connsiteY7" fmla="*/ 200703 h 214992"/>
                <a:gd name="connsiteX8" fmla="*/ 59054 w 205662"/>
                <a:gd name="connsiteY8" fmla="*/ 172766 h 214992"/>
                <a:gd name="connsiteX9" fmla="*/ 46635 w 205662"/>
                <a:gd name="connsiteY9" fmla="*/ 107479 h 214992"/>
                <a:gd name="connsiteX10" fmla="*/ 58751 w 205662"/>
                <a:gd name="connsiteY10" fmla="*/ 42496 h 214992"/>
                <a:gd name="connsiteX11" fmla="*/ 112665 w 205662"/>
                <a:gd name="connsiteY11" fmla="*/ 14255 h 214992"/>
                <a:gd name="connsiteX12" fmla="*/ 169003 w 205662"/>
                <a:gd name="connsiteY12" fmla="*/ 77417 h 214992"/>
                <a:gd name="connsiteX13" fmla="*/ 176878 w 205662"/>
                <a:gd name="connsiteY13" fmla="*/ 82275 h 214992"/>
                <a:gd name="connsiteX14" fmla="*/ 185056 w 205662"/>
                <a:gd name="connsiteY14" fmla="*/ 73773 h 214992"/>
                <a:gd name="connsiteX15" fmla="*/ 185056 w 205662"/>
                <a:gd name="connsiteY15" fmla="*/ 8486 h 214992"/>
                <a:gd name="connsiteX16" fmla="*/ 179604 w 205662"/>
                <a:gd name="connsiteY16" fmla="*/ -17 h 214992"/>
                <a:gd name="connsiteX17" fmla="*/ 173849 w 205662"/>
                <a:gd name="connsiteY17" fmla="*/ 2716 h 214992"/>
                <a:gd name="connsiteX18" fmla="*/ 156282 w 205662"/>
                <a:gd name="connsiteY18" fmla="*/ 18810 h 214992"/>
                <a:gd name="connsiteX19" fmla="*/ 106910 w 205662"/>
                <a:gd name="connsiteY19" fmla="*/ -17 h 214992"/>
                <a:gd name="connsiteX20" fmla="*/ 293 w 205662"/>
                <a:gd name="connsiteY20" fmla="*/ 107479 h 214992"/>
                <a:gd name="connsiteX21" fmla="*/ 106910 w 205662"/>
                <a:gd name="connsiteY21" fmla="*/ 214975 h 214992"/>
                <a:gd name="connsiteX22" fmla="*/ 151435 w 205662"/>
                <a:gd name="connsiteY22" fmla="*/ 195845 h 214992"/>
                <a:gd name="connsiteX23" fmla="*/ 180816 w 205662"/>
                <a:gd name="connsiteY23" fmla="*/ 211635 h 214992"/>
                <a:gd name="connsiteX24" fmla="*/ 185056 w 205662"/>
                <a:gd name="connsiteY24" fmla="*/ 203133 h 214992"/>
                <a:gd name="connsiteX25" fmla="*/ 185056 w 205662"/>
                <a:gd name="connsiteY25" fmla="*/ 142097 h 214992"/>
                <a:gd name="connsiteX26" fmla="*/ 205956 w 205662"/>
                <a:gd name="connsiteY26" fmla="*/ 142097 h 21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5662" h="214992">
                  <a:moveTo>
                    <a:pt x="205956" y="142097"/>
                  </a:moveTo>
                  <a:lnTo>
                    <a:pt x="205956" y="127825"/>
                  </a:lnTo>
                  <a:cubicBezTo>
                    <a:pt x="194749" y="128736"/>
                    <a:pt x="172941" y="128736"/>
                    <a:pt x="160825" y="128736"/>
                  </a:cubicBezTo>
                  <a:cubicBezTo>
                    <a:pt x="146286" y="128736"/>
                    <a:pt x="117512" y="128736"/>
                    <a:pt x="104184" y="127825"/>
                  </a:cubicBezTo>
                  <a:lnTo>
                    <a:pt x="104184" y="142097"/>
                  </a:lnTo>
                  <a:lnTo>
                    <a:pt x="142046" y="142097"/>
                  </a:lnTo>
                  <a:lnTo>
                    <a:pt x="142046" y="172766"/>
                  </a:lnTo>
                  <a:cubicBezTo>
                    <a:pt x="142046" y="196756"/>
                    <a:pt x="122055" y="200703"/>
                    <a:pt x="113271" y="200703"/>
                  </a:cubicBezTo>
                  <a:cubicBezTo>
                    <a:pt x="98732" y="200703"/>
                    <a:pt x="73592" y="195541"/>
                    <a:pt x="59054" y="172766"/>
                  </a:cubicBezTo>
                  <a:cubicBezTo>
                    <a:pt x="47241" y="153636"/>
                    <a:pt x="46635" y="128128"/>
                    <a:pt x="46635" y="107479"/>
                  </a:cubicBezTo>
                  <a:cubicBezTo>
                    <a:pt x="46635" y="91082"/>
                    <a:pt x="46635" y="61323"/>
                    <a:pt x="58751" y="42496"/>
                  </a:cubicBezTo>
                  <a:cubicBezTo>
                    <a:pt x="74804" y="17596"/>
                    <a:pt x="99641" y="14255"/>
                    <a:pt x="112665" y="14255"/>
                  </a:cubicBezTo>
                  <a:cubicBezTo>
                    <a:pt x="136291" y="14255"/>
                    <a:pt x="162339" y="32171"/>
                    <a:pt x="169003" y="77417"/>
                  </a:cubicBezTo>
                  <a:cubicBezTo>
                    <a:pt x="169609" y="82275"/>
                    <a:pt x="171729" y="82275"/>
                    <a:pt x="176878" y="82275"/>
                  </a:cubicBezTo>
                  <a:cubicBezTo>
                    <a:pt x="184753" y="82275"/>
                    <a:pt x="185056" y="81668"/>
                    <a:pt x="185056" y="73773"/>
                  </a:cubicBezTo>
                  <a:lnTo>
                    <a:pt x="185056" y="8486"/>
                  </a:lnTo>
                  <a:cubicBezTo>
                    <a:pt x="185056" y="2716"/>
                    <a:pt x="185056" y="-17"/>
                    <a:pt x="179604" y="-17"/>
                  </a:cubicBezTo>
                  <a:cubicBezTo>
                    <a:pt x="176878" y="-17"/>
                    <a:pt x="176272" y="590"/>
                    <a:pt x="173849" y="2716"/>
                  </a:cubicBezTo>
                  <a:lnTo>
                    <a:pt x="156282" y="18810"/>
                  </a:lnTo>
                  <a:cubicBezTo>
                    <a:pt x="139925" y="4234"/>
                    <a:pt x="122661" y="-17"/>
                    <a:pt x="106910" y="-17"/>
                  </a:cubicBezTo>
                  <a:cubicBezTo>
                    <a:pt x="46332" y="-17"/>
                    <a:pt x="293" y="39459"/>
                    <a:pt x="293" y="107479"/>
                  </a:cubicBezTo>
                  <a:cubicBezTo>
                    <a:pt x="293" y="176107"/>
                    <a:pt x="47241" y="214975"/>
                    <a:pt x="106910" y="214975"/>
                  </a:cubicBezTo>
                  <a:cubicBezTo>
                    <a:pt x="133262" y="214975"/>
                    <a:pt x="146892" y="202222"/>
                    <a:pt x="151435" y="195845"/>
                  </a:cubicBezTo>
                  <a:cubicBezTo>
                    <a:pt x="160219" y="203436"/>
                    <a:pt x="178696" y="211635"/>
                    <a:pt x="180816" y="211635"/>
                  </a:cubicBezTo>
                  <a:cubicBezTo>
                    <a:pt x="185056" y="211635"/>
                    <a:pt x="185056" y="207688"/>
                    <a:pt x="185056" y="203133"/>
                  </a:cubicBezTo>
                  <a:lnTo>
                    <a:pt x="185056" y="142097"/>
                  </a:lnTo>
                  <a:lnTo>
                    <a:pt x="205956" y="142097"/>
                  </a:ln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80" name="任意多边形: 形状 479">
              <a:extLst>
                <a:ext uri="{FF2B5EF4-FFF2-40B4-BE49-F238E27FC236}">
                  <a16:creationId xmlns:a16="http://schemas.microsoft.com/office/drawing/2014/main" id="{F38884A0-FD66-A4AC-9ABC-846FE48033FE}"/>
                </a:ext>
              </a:extLst>
            </p:cNvPr>
            <p:cNvSpPr/>
            <p:nvPr>
              <p:custDataLst>
                <p:tags r:id="rId129"/>
              </p:custDataLst>
            </p:nvPr>
          </p:nvSpPr>
          <p:spPr>
            <a:xfrm>
              <a:off x="12297206" y="999282"/>
              <a:ext cx="70270" cy="303661"/>
            </a:xfrm>
            <a:custGeom>
              <a:avLst/>
              <a:gdLst>
                <a:gd name="connsiteX0" fmla="*/ 70571 w 70270"/>
                <a:gd name="connsiteY0" fmla="*/ 151814 h 303661"/>
                <a:gd name="connsiteX1" fmla="*/ 50581 w 70270"/>
                <a:gd name="connsiteY1" fmla="*/ 57071 h 303661"/>
                <a:gd name="connsiteX2" fmla="*/ 3330 w 70270"/>
                <a:gd name="connsiteY2" fmla="*/ -17 h 303661"/>
                <a:gd name="connsiteX3" fmla="*/ 301 w 70270"/>
                <a:gd name="connsiteY3" fmla="*/ 3020 h 303661"/>
                <a:gd name="connsiteX4" fmla="*/ 6056 w 70270"/>
                <a:gd name="connsiteY4" fmla="*/ 10004 h 303661"/>
                <a:gd name="connsiteX5" fmla="*/ 53004 w 70270"/>
                <a:gd name="connsiteY5" fmla="*/ 151814 h 303661"/>
                <a:gd name="connsiteX6" fmla="*/ 4238 w 70270"/>
                <a:gd name="connsiteY6" fmla="*/ 295446 h 303661"/>
                <a:gd name="connsiteX7" fmla="*/ 301 w 70270"/>
                <a:gd name="connsiteY7" fmla="*/ 300608 h 303661"/>
                <a:gd name="connsiteX8" fmla="*/ 3330 w 70270"/>
                <a:gd name="connsiteY8" fmla="*/ 303644 h 303661"/>
                <a:gd name="connsiteX9" fmla="*/ 51489 w 70270"/>
                <a:gd name="connsiteY9" fmla="*/ 244430 h 303661"/>
                <a:gd name="connsiteX10" fmla="*/ 70571 w 70270"/>
                <a:gd name="connsiteY10" fmla="*/ 151814 h 3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70" h="303661">
                  <a:moveTo>
                    <a:pt x="70571" y="151814"/>
                  </a:moveTo>
                  <a:cubicBezTo>
                    <a:pt x="70571" y="128128"/>
                    <a:pt x="67240" y="91385"/>
                    <a:pt x="50581" y="57071"/>
                  </a:cubicBezTo>
                  <a:cubicBezTo>
                    <a:pt x="32407" y="19721"/>
                    <a:pt x="6359" y="-17"/>
                    <a:pt x="3330" y="-17"/>
                  </a:cubicBezTo>
                  <a:cubicBezTo>
                    <a:pt x="1512" y="-17"/>
                    <a:pt x="301" y="1198"/>
                    <a:pt x="301" y="3020"/>
                  </a:cubicBezTo>
                  <a:cubicBezTo>
                    <a:pt x="301" y="3931"/>
                    <a:pt x="301" y="4538"/>
                    <a:pt x="6056" y="10004"/>
                  </a:cubicBezTo>
                  <a:cubicBezTo>
                    <a:pt x="35739" y="40066"/>
                    <a:pt x="53004" y="88349"/>
                    <a:pt x="53004" y="151814"/>
                  </a:cubicBezTo>
                  <a:cubicBezTo>
                    <a:pt x="53004" y="203740"/>
                    <a:pt x="41797" y="257184"/>
                    <a:pt x="4238" y="295446"/>
                  </a:cubicBezTo>
                  <a:cubicBezTo>
                    <a:pt x="301" y="299090"/>
                    <a:pt x="301" y="299697"/>
                    <a:pt x="301" y="300608"/>
                  </a:cubicBezTo>
                  <a:cubicBezTo>
                    <a:pt x="301" y="302430"/>
                    <a:pt x="1512" y="303644"/>
                    <a:pt x="3330" y="303644"/>
                  </a:cubicBezTo>
                  <a:cubicBezTo>
                    <a:pt x="6359" y="303644"/>
                    <a:pt x="33619" y="282995"/>
                    <a:pt x="51489" y="244430"/>
                  </a:cubicBezTo>
                  <a:cubicBezTo>
                    <a:pt x="66937" y="211028"/>
                    <a:pt x="70571" y="177321"/>
                    <a:pt x="70571" y="151814"/>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81" name="任意多边形: 形状 480">
              <a:extLst>
                <a:ext uri="{FF2B5EF4-FFF2-40B4-BE49-F238E27FC236}">
                  <a16:creationId xmlns:a16="http://schemas.microsoft.com/office/drawing/2014/main" id="{A6897371-C5BC-E505-06E5-5C796A6396AC}"/>
                </a:ext>
              </a:extLst>
            </p:cNvPr>
            <p:cNvSpPr/>
            <p:nvPr>
              <p:custDataLst>
                <p:tags r:id="rId130"/>
              </p:custDataLst>
            </p:nvPr>
          </p:nvSpPr>
          <p:spPr>
            <a:xfrm>
              <a:off x="7268382" y="1625739"/>
              <a:ext cx="189003" cy="220761"/>
            </a:xfrm>
            <a:custGeom>
              <a:avLst/>
              <a:gdLst>
                <a:gd name="connsiteX0" fmla="*/ 45266 w 189003"/>
                <a:gd name="connsiteY0" fmla="*/ 185844 h 220761"/>
                <a:gd name="connsiteX1" fmla="*/ 70709 w 189003"/>
                <a:gd name="connsiteY1" fmla="*/ 124808 h 220761"/>
                <a:gd name="connsiteX2" fmla="*/ 111599 w 189003"/>
                <a:gd name="connsiteY2" fmla="*/ 25511 h 220761"/>
                <a:gd name="connsiteX3" fmla="*/ 127350 w 189003"/>
                <a:gd name="connsiteY3" fmla="*/ 18830 h 220761"/>
                <a:gd name="connsiteX4" fmla="*/ 148855 w 189003"/>
                <a:gd name="connsiteY4" fmla="*/ 44034 h 220761"/>
                <a:gd name="connsiteX5" fmla="*/ 147340 w 189003"/>
                <a:gd name="connsiteY5" fmla="*/ 55270 h 220761"/>
                <a:gd name="connsiteX6" fmla="*/ 149461 w 189003"/>
                <a:gd name="connsiteY6" fmla="*/ 57395 h 220761"/>
                <a:gd name="connsiteX7" fmla="*/ 170057 w 189003"/>
                <a:gd name="connsiteY7" fmla="*/ 48589 h 220761"/>
                <a:gd name="connsiteX8" fmla="*/ 178235 w 189003"/>
                <a:gd name="connsiteY8" fmla="*/ 28851 h 220761"/>
                <a:gd name="connsiteX9" fmla="*/ 152792 w 189003"/>
                <a:gd name="connsiteY9" fmla="*/ 3 h 220761"/>
                <a:gd name="connsiteX10" fmla="*/ 86762 w 189003"/>
                <a:gd name="connsiteY10" fmla="*/ 32495 h 220761"/>
                <a:gd name="connsiteX11" fmla="*/ 42540 w 189003"/>
                <a:gd name="connsiteY11" fmla="*/ 134829 h 220761"/>
                <a:gd name="connsiteX12" fmla="*/ 25578 w 189003"/>
                <a:gd name="connsiteY12" fmla="*/ 183415 h 220761"/>
                <a:gd name="connsiteX13" fmla="*/ 11343 w 189003"/>
                <a:gd name="connsiteY13" fmla="*/ 204367 h 220761"/>
                <a:gd name="connsiteX14" fmla="*/ 136 w 189003"/>
                <a:gd name="connsiteY14" fmla="*/ 218943 h 220761"/>
                <a:gd name="connsiteX15" fmla="*/ 2862 w 189003"/>
                <a:gd name="connsiteY15" fmla="*/ 220765 h 220761"/>
                <a:gd name="connsiteX16" fmla="*/ 18309 w 189003"/>
                <a:gd name="connsiteY16" fmla="*/ 214388 h 220761"/>
                <a:gd name="connsiteX17" fmla="*/ 31030 w 189003"/>
                <a:gd name="connsiteY17" fmla="*/ 203456 h 220761"/>
                <a:gd name="connsiteX18" fmla="*/ 75858 w 189003"/>
                <a:gd name="connsiteY18" fmla="*/ 211959 h 220761"/>
                <a:gd name="connsiteX19" fmla="*/ 122201 w 189003"/>
                <a:gd name="connsiteY19" fmla="*/ 220765 h 220761"/>
                <a:gd name="connsiteX20" fmla="*/ 181264 w 189003"/>
                <a:gd name="connsiteY20" fmla="*/ 188881 h 220761"/>
                <a:gd name="connsiteX21" fmla="*/ 189139 w 189003"/>
                <a:gd name="connsiteY21" fmla="*/ 172179 h 220761"/>
                <a:gd name="connsiteX22" fmla="*/ 187019 w 189003"/>
                <a:gd name="connsiteY22" fmla="*/ 170054 h 220761"/>
                <a:gd name="connsiteX23" fmla="*/ 169754 w 189003"/>
                <a:gd name="connsiteY23" fmla="*/ 177038 h 220761"/>
                <a:gd name="connsiteX24" fmla="*/ 159153 w 189003"/>
                <a:gd name="connsiteY24" fmla="*/ 189184 h 220761"/>
                <a:gd name="connsiteX25" fmla="*/ 154610 w 189003"/>
                <a:gd name="connsiteY25" fmla="*/ 198294 h 220761"/>
                <a:gd name="connsiteX26" fmla="*/ 147340 w 189003"/>
                <a:gd name="connsiteY26" fmla="*/ 201938 h 220761"/>
                <a:gd name="connsiteX27" fmla="*/ 97666 w 189003"/>
                <a:gd name="connsiteY27" fmla="*/ 191917 h 220761"/>
                <a:gd name="connsiteX28" fmla="*/ 57382 w 189003"/>
                <a:gd name="connsiteY28" fmla="*/ 184629 h 220761"/>
                <a:gd name="connsiteX29" fmla="*/ 45266 w 189003"/>
                <a:gd name="connsiteY29" fmla="*/ 185844 h 22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9003" h="220761">
                  <a:moveTo>
                    <a:pt x="45266" y="185844"/>
                  </a:moveTo>
                  <a:cubicBezTo>
                    <a:pt x="61622" y="160336"/>
                    <a:pt x="66772" y="140902"/>
                    <a:pt x="70709" y="124808"/>
                  </a:cubicBezTo>
                  <a:cubicBezTo>
                    <a:pt x="81310" y="82903"/>
                    <a:pt x="92820" y="46463"/>
                    <a:pt x="111599" y="25511"/>
                  </a:cubicBezTo>
                  <a:cubicBezTo>
                    <a:pt x="115234" y="21563"/>
                    <a:pt x="117657" y="18830"/>
                    <a:pt x="127350" y="18830"/>
                  </a:cubicBezTo>
                  <a:cubicBezTo>
                    <a:pt x="148249" y="18830"/>
                    <a:pt x="148855" y="39783"/>
                    <a:pt x="148855" y="44034"/>
                  </a:cubicBezTo>
                  <a:cubicBezTo>
                    <a:pt x="148855" y="49500"/>
                    <a:pt x="147340" y="53751"/>
                    <a:pt x="147340" y="55270"/>
                  </a:cubicBezTo>
                  <a:cubicBezTo>
                    <a:pt x="147340" y="57395"/>
                    <a:pt x="149158" y="57395"/>
                    <a:pt x="149461" y="57395"/>
                  </a:cubicBezTo>
                  <a:cubicBezTo>
                    <a:pt x="154307" y="57395"/>
                    <a:pt x="162485" y="54055"/>
                    <a:pt x="170057" y="48589"/>
                  </a:cubicBezTo>
                  <a:cubicBezTo>
                    <a:pt x="175509" y="44338"/>
                    <a:pt x="178235" y="41301"/>
                    <a:pt x="178235" y="28851"/>
                  </a:cubicBezTo>
                  <a:cubicBezTo>
                    <a:pt x="178235" y="12453"/>
                    <a:pt x="169754" y="3"/>
                    <a:pt x="152792" y="3"/>
                  </a:cubicBezTo>
                  <a:cubicBezTo>
                    <a:pt x="143100" y="3"/>
                    <a:pt x="116446" y="2433"/>
                    <a:pt x="86762" y="32495"/>
                  </a:cubicBezTo>
                  <a:cubicBezTo>
                    <a:pt x="62531" y="57395"/>
                    <a:pt x="48295" y="112054"/>
                    <a:pt x="42540" y="134829"/>
                  </a:cubicBezTo>
                  <a:cubicBezTo>
                    <a:pt x="37088" y="155782"/>
                    <a:pt x="34665" y="165195"/>
                    <a:pt x="25578" y="183415"/>
                  </a:cubicBezTo>
                  <a:cubicBezTo>
                    <a:pt x="23458" y="187059"/>
                    <a:pt x="15583" y="200420"/>
                    <a:pt x="11343" y="204367"/>
                  </a:cubicBezTo>
                  <a:cubicBezTo>
                    <a:pt x="3164" y="211959"/>
                    <a:pt x="136" y="217425"/>
                    <a:pt x="136" y="218943"/>
                  </a:cubicBezTo>
                  <a:cubicBezTo>
                    <a:pt x="136" y="219550"/>
                    <a:pt x="741" y="220765"/>
                    <a:pt x="2862" y="220765"/>
                  </a:cubicBezTo>
                  <a:cubicBezTo>
                    <a:pt x="4073" y="220765"/>
                    <a:pt x="10434" y="219550"/>
                    <a:pt x="18309" y="214388"/>
                  </a:cubicBezTo>
                  <a:cubicBezTo>
                    <a:pt x="23458" y="211352"/>
                    <a:pt x="24064" y="210744"/>
                    <a:pt x="31030" y="203456"/>
                  </a:cubicBezTo>
                  <a:cubicBezTo>
                    <a:pt x="46175" y="203760"/>
                    <a:pt x="56776" y="206493"/>
                    <a:pt x="75858" y="211959"/>
                  </a:cubicBezTo>
                  <a:cubicBezTo>
                    <a:pt x="91306" y="216210"/>
                    <a:pt x="106753" y="220765"/>
                    <a:pt x="122201" y="220765"/>
                  </a:cubicBezTo>
                  <a:cubicBezTo>
                    <a:pt x="146735" y="220765"/>
                    <a:pt x="171572" y="202242"/>
                    <a:pt x="181264" y="188881"/>
                  </a:cubicBezTo>
                  <a:cubicBezTo>
                    <a:pt x="187322" y="180682"/>
                    <a:pt x="189139" y="173090"/>
                    <a:pt x="189139" y="172179"/>
                  </a:cubicBezTo>
                  <a:cubicBezTo>
                    <a:pt x="189139" y="170054"/>
                    <a:pt x="187322" y="170054"/>
                    <a:pt x="187019" y="170054"/>
                  </a:cubicBezTo>
                  <a:cubicBezTo>
                    <a:pt x="182173" y="170054"/>
                    <a:pt x="174903" y="173394"/>
                    <a:pt x="169754" y="177038"/>
                  </a:cubicBezTo>
                  <a:cubicBezTo>
                    <a:pt x="161576" y="182200"/>
                    <a:pt x="160971" y="184022"/>
                    <a:pt x="159153" y="189184"/>
                  </a:cubicBezTo>
                  <a:cubicBezTo>
                    <a:pt x="157639" y="194043"/>
                    <a:pt x="155821" y="196472"/>
                    <a:pt x="154610" y="198294"/>
                  </a:cubicBezTo>
                  <a:cubicBezTo>
                    <a:pt x="152187" y="201938"/>
                    <a:pt x="151884" y="201938"/>
                    <a:pt x="147340" y="201938"/>
                  </a:cubicBezTo>
                  <a:cubicBezTo>
                    <a:pt x="132802" y="201938"/>
                    <a:pt x="117657" y="197383"/>
                    <a:pt x="97666" y="191917"/>
                  </a:cubicBezTo>
                  <a:cubicBezTo>
                    <a:pt x="89185" y="189488"/>
                    <a:pt x="72526" y="184629"/>
                    <a:pt x="57382" y="184629"/>
                  </a:cubicBezTo>
                  <a:cubicBezTo>
                    <a:pt x="53444" y="184629"/>
                    <a:pt x="49204" y="184933"/>
                    <a:pt x="45266" y="185844"/>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82" name="任意多边形: 形状 481">
              <a:extLst>
                <a:ext uri="{FF2B5EF4-FFF2-40B4-BE49-F238E27FC236}">
                  <a16:creationId xmlns:a16="http://schemas.microsoft.com/office/drawing/2014/main" id="{5E862E64-DF35-787A-4B50-91F136991162}"/>
                </a:ext>
              </a:extLst>
            </p:cNvPr>
            <p:cNvSpPr/>
            <p:nvPr>
              <p:custDataLst>
                <p:tags r:id="rId131"/>
              </p:custDataLst>
            </p:nvPr>
          </p:nvSpPr>
          <p:spPr>
            <a:xfrm>
              <a:off x="7478292" y="1791629"/>
              <a:ext cx="113432" cy="134977"/>
            </a:xfrm>
            <a:custGeom>
              <a:avLst/>
              <a:gdLst>
                <a:gd name="connsiteX0" fmla="*/ 113575 w 113432"/>
                <a:gd name="connsiteY0" fmla="*/ 47831 h 134977"/>
                <a:gd name="connsiteX1" fmla="*/ 65022 w 113432"/>
                <a:gd name="connsiteY1" fmla="*/ 5 h 134977"/>
                <a:gd name="connsiteX2" fmla="*/ 31946 w 113432"/>
                <a:gd name="connsiteY2" fmla="*/ 12971 h 134977"/>
                <a:gd name="connsiteX3" fmla="*/ 31946 w 113432"/>
                <a:gd name="connsiteY3" fmla="*/ 5 h 134977"/>
                <a:gd name="connsiteX4" fmla="*/ 142 w 113432"/>
                <a:gd name="connsiteY4" fmla="*/ 2343 h 134977"/>
                <a:gd name="connsiteX5" fmla="*/ 142 w 113432"/>
                <a:gd name="connsiteY5" fmla="*/ 9995 h 134977"/>
                <a:gd name="connsiteX6" fmla="*/ 16044 w 113432"/>
                <a:gd name="connsiteY6" fmla="*/ 19986 h 134977"/>
                <a:gd name="connsiteX7" fmla="*/ 16044 w 113432"/>
                <a:gd name="connsiteY7" fmla="*/ 118190 h 134977"/>
                <a:gd name="connsiteX8" fmla="*/ 142 w 113432"/>
                <a:gd name="connsiteY8" fmla="*/ 127330 h 134977"/>
                <a:gd name="connsiteX9" fmla="*/ 142 w 113432"/>
                <a:gd name="connsiteY9" fmla="*/ 134982 h 134977"/>
                <a:gd name="connsiteX10" fmla="*/ 24313 w 113432"/>
                <a:gd name="connsiteY10" fmla="*/ 134132 h 134977"/>
                <a:gd name="connsiteX11" fmla="*/ 48696 w 113432"/>
                <a:gd name="connsiteY11" fmla="*/ 134982 h 134977"/>
                <a:gd name="connsiteX12" fmla="*/ 48696 w 113432"/>
                <a:gd name="connsiteY12" fmla="*/ 127330 h 134977"/>
                <a:gd name="connsiteX13" fmla="*/ 32794 w 113432"/>
                <a:gd name="connsiteY13" fmla="*/ 118190 h 134977"/>
                <a:gd name="connsiteX14" fmla="*/ 32794 w 113432"/>
                <a:gd name="connsiteY14" fmla="*/ 83542 h 134977"/>
                <a:gd name="connsiteX15" fmla="*/ 61629 w 113432"/>
                <a:gd name="connsiteY15" fmla="*/ 95871 h 134977"/>
                <a:gd name="connsiteX16" fmla="*/ 113575 w 113432"/>
                <a:gd name="connsiteY16" fmla="*/ 47831 h 134977"/>
                <a:gd name="connsiteX17" fmla="*/ 94281 w 113432"/>
                <a:gd name="connsiteY17" fmla="*/ 47831 h 134977"/>
                <a:gd name="connsiteX18" fmla="*/ 60357 w 113432"/>
                <a:gd name="connsiteY18" fmla="*/ 89919 h 134977"/>
                <a:gd name="connsiteX19" fmla="*/ 32794 w 113432"/>
                <a:gd name="connsiteY19" fmla="*/ 72276 h 134977"/>
                <a:gd name="connsiteX20" fmla="*/ 32794 w 113432"/>
                <a:gd name="connsiteY20" fmla="*/ 22962 h 134977"/>
                <a:gd name="connsiteX21" fmla="*/ 62689 w 113432"/>
                <a:gd name="connsiteY21" fmla="*/ 6807 h 134977"/>
                <a:gd name="connsiteX22" fmla="*/ 94281 w 113432"/>
                <a:gd name="connsiteY22" fmla="*/ 47831 h 13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432" h="134977">
                  <a:moveTo>
                    <a:pt x="113575" y="47831"/>
                  </a:moveTo>
                  <a:cubicBezTo>
                    <a:pt x="113575" y="21686"/>
                    <a:pt x="91949" y="5"/>
                    <a:pt x="65022" y="5"/>
                  </a:cubicBezTo>
                  <a:cubicBezTo>
                    <a:pt x="52936" y="5"/>
                    <a:pt x="40639" y="4469"/>
                    <a:pt x="31946" y="12971"/>
                  </a:cubicBezTo>
                  <a:lnTo>
                    <a:pt x="31946" y="5"/>
                  </a:lnTo>
                  <a:lnTo>
                    <a:pt x="142" y="2343"/>
                  </a:lnTo>
                  <a:lnTo>
                    <a:pt x="142" y="9995"/>
                  </a:lnTo>
                  <a:cubicBezTo>
                    <a:pt x="14984" y="9995"/>
                    <a:pt x="16044" y="11058"/>
                    <a:pt x="16044" y="19986"/>
                  </a:cubicBezTo>
                  <a:lnTo>
                    <a:pt x="16044" y="118190"/>
                  </a:lnTo>
                  <a:cubicBezTo>
                    <a:pt x="16044" y="127330"/>
                    <a:pt x="13924" y="127330"/>
                    <a:pt x="142" y="127330"/>
                  </a:cubicBezTo>
                  <a:lnTo>
                    <a:pt x="142" y="134982"/>
                  </a:lnTo>
                  <a:cubicBezTo>
                    <a:pt x="142" y="134982"/>
                    <a:pt x="15408" y="134132"/>
                    <a:pt x="24313" y="134132"/>
                  </a:cubicBezTo>
                  <a:cubicBezTo>
                    <a:pt x="32158" y="134132"/>
                    <a:pt x="46788" y="134770"/>
                    <a:pt x="48696" y="134982"/>
                  </a:cubicBezTo>
                  <a:lnTo>
                    <a:pt x="48696" y="127330"/>
                  </a:lnTo>
                  <a:cubicBezTo>
                    <a:pt x="34914" y="127330"/>
                    <a:pt x="32794" y="127330"/>
                    <a:pt x="32794" y="118190"/>
                  </a:cubicBezTo>
                  <a:lnTo>
                    <a:pt x="32794" y="83542"/>
                  </a:lnTo>
                  <a:cubicBezTo>
                    <a:pt x="33854" y="84605"/>
                    <a:pt x="43819" y="95871"/>
                    <a:pt x="61629" y="95871"/>
                  </a:cubicBezTo>
                  <a:cubicBezTo>
                    <a:pt x="89616" y="95871"/>
                    <a:pt x="113575" y="74827"/>
                    <a:pt x="113575" y="47831"/>
                  </a:cubicBezTo>
                  <a:close/>
                  <a:moveTo>
                    <a:pt x="94281" y="47831"/>
                  </a:moveTo>
                  <a:cubicBezTo>
                    <a:pt x="94281" y="72064"/>
                    <a:pt x="78379" y="89919"/>
                    <a:pt x="60357" y="89919"/>
                  </a:cubicBezTo>
                  <a:cubicBezTo>
                    <a:pt x="41699" y="89919"/>
                    <a:pt x="33430" y="73552"/>
                    <a:pt x="32794" y="72276"/>
                  </a:cubicBezTo>
                  <a:lnTo>
                    <a:pt x="32794" y="22962"/>
                  </a:lnTo>
                  <a:cubicBezTo>
                    <a:pt x="39155" y="12333"/>
                    <a:pt x="51452" y="6807"/>
                    <a:pt x="62689" y="6807"/>
                  </a:cubicBezTo>
                  <a:cubicBezTo>
                    <a:pt x="80499" y="6807"/>
                    <a:pt x="94281" y="25512"/>
                    <a:pt x="94281" y="47831"/>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83" name="任意多边形: 形状 482">
              <a:extLst>
                <a:ext uri="{FF2B5EF4-FFF2-40B4-BE49-F238E27FC236}">
                  <a16:creationId xmlns:a16="http://schemas.microsoft.com/office/drawing/2014/main" id="{992EB8FD-F912-059F-7FA3-97C6636C6C87}"/>
                </a:ext>
              </a:extLst>
            </p:cNvPr>
            <p:cNvSpPr/>
            <p:nvPr>
              <p:custDataLst>
                <p:tags r:id="rId132"/>
              </p:custDataLst>
            </p:nvPr>
          </p:nvSpPr>
          <p:spPr>
            <a:xfrm>
              <a:off x="7616532" y="1790566"/>
              <a:ext cx="90958" cy="96928"/>
            </a:xfrm>
            <a:custGeom>
              <a:avLst/>
              <a:gdLst>
                <a:gd name="connsiteX0" fmla="*/ 91105 w 90958"/>
                <a:gd name="connsiteY0" fmla="*/ 69300 h 96928"/>
                <a:gd name="connsiteX1" fmla="*/ 87501 w 90958"/>
                <a:gd name="connsiteY1" fmla="*/ 66324 h 96928"/>
                <a:gd name="connsiteX2" fmla="*/ 83684 w 90958"/>
                <a:gd name="connsiteY2" fmla="*/ 69725 h 96928"/>
                <a:gd name="connsiteX3" fmla="*/ 53365 w 90958"/>
                <a:gd name="connsiteY3" fmla="*/ 90131 h 96928"/>
                <a:gd name="connsiteX4" fmla="*/ 27498 w 90958"/>
                <a:gd name="connsiteY4" fmla="*/ 77590 h 96928"/>
                <a:gd name="connsiteX5" fmla="*/ 19441 w 90958"/>
                <a:gd name="connsiteY5" fmla="*/ 46343 h 96928"/>
                <a:gd name="connsiteX6" fmla="*/ 85168 w 90958"/>
                <a:gd name="connsiteY6" fmla="*/ 46343 h 96928"/>
                <a:gd name="connsiteX7" fmla="*/ 91105 w 90958"/>
                <a:gd name="connsiteY7" fmla="*/ 41667 h 96928"/>
                <a:gd name="connsiteX8" fmla="*/ 49124 w 90958"/>
                <a:gd name="connsiteY8" fmla="*/ 5 h 96928"/>
                <a:gd name="connsiteX9" fmla="*/ 147 w 90958"/>
                <a:gd name="connsiteY9" fmla="*/ 48257 h 96928"/>
                <a:gd name="connsiteX10" fmla="*/ 51881 w 90958"/>
                <a:gd name="connsiteY10" fmla="*/ 96933 h 96928"/>
                <a:gd name="connsiteX11" fmla="*/ 91105 w 90958"/>
                <a:gd name="connsiteY11" fmla="*/ 69300 h 96928"/>
                <a:gd name="connsiteX12" fmla="*/ 76264 w 90958"/>
                <a:gd name="connsiteY12" fmla="*/ 40817 h 96928"/>
                <a:gd name="connsiteX13" fmla="*/ 19653 w 90958"/>
                <a:gd name="connsiteY13" fmla="*/ 40817 h 96928"/>
                <a:gd name="connsiteX14" fmla="*/ 49124 w 90958"/>
                <a:gd name="connsiteY14" fmla="*/ 5957 h 96928"/>
                <a:gd name="connsiteX15" fmla="*/ 76264 w 90958"/>
                <a:gd name="connsiteY15" fmla="*/ 40817 h 9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958" h="96928">
                  <a:moveTo>
                    <a:pt x="91105" y="69300"/>
                  </a:moveTo>
                  <a:cubicBezTo>
                    <a:pt x="91105" y="68450"/>
                    <a:pt x="90681" y="66324"/>
                    <a:pt x="87501" y="66324"/>
                  </a:cubicBezTo>
                  <a:cubicBezTo>
                    <a:pt x="84744" y="66324"/>
                    <a:pt x="84320" y="67600"/>
                    <a:pt x="83684" y="69725"/>
                  </a:cubicBezTo>
                  <a:cubicBezTo>
                    <a:pt x="77112" y="86943"/>
                    <a:pt x="60998" y="90131"/>
                    <a:pt x="53365" y="90131"/>
                  </a:cubicBezTo>
                  <a:cubicBezTo>
                    <a:pt x="43400" y="90131"/>
                    <a:pt x="33859" y="85668"/>
                    <a:pt x="27498" y="77590"/>
                  </a:cubicBezTo>
                  <a:cubicBezTo>
                    <a:pt x="19653" y="67600"/>
                    <a:pt x="19441" y="54633"/>
                    <a:pt x="19441" y="46343"/>
                  </a:cubicBezTo>
                  <a:lnTo>
                    <a:pt x="85168" y="46343"/>
                  </a:lnTo>
                  <a:cubicBezTo>
                    <a:pt x="89621" y="46343"/>
                    <a:pt x="91105" y="46343"/>
                    <a:pt x="91105" y="41667"/>
                  </a:cubicBezTo>
                  <a:cubicBezTo>
                    <a:pt x="91105" y="22962"/>
                    <a:pt x="80716" y="5"/>
                    <a:pt x="49124" y="5"/>
                  </a:cubicBezTo>
                  <a:cubicBezTo>
                    <a:pt x="21349" y="5"/>
                    <a:pt x="147" y="22111"/>
                    <a:pt x="147" y="48257"/>
                  </a:cubicBezTo>
                  <a:cubicBezTo>
                    <a:pt x="147" y="75252"/>
                    <a:pt x="23682" y="96933"/>
                    <a:pt x="51881" y="96933"/>
                  </a:cubicBezTo>
                  <a:cubicBezTo>
                    <a:pt x="80504" y="96933"/>
                    <a:pt x="91105" y="73977"/>
                    <a:pt x="91105" y="69300"/>
                  </a:cubicBezTo>
                  <a:close/>
                  <a:moveTo>
                    <a:pt x="76264" y="40817"/>
                  </a:moveTo>
                  <a:lnTo>
                    <a:pt x="19653" y="40817"/>
                  </a:lnTo>
                  <a:cubicBezTo>
                    <a:pt x="21985" y="10845"/>
                    <a:pt x="41068" y="5957"/>
                    <a:pt x="49124" y="5957"/>
                  </a:cubicBezTo>
                  <a:cubicBezTo>
                    <a:pt x="75203" y="5957"/>
                    <a:pt x="76051" y="35503"/>
                    <a:pt x="76264" y="40817"/>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84" name="任意多边形: 形状 483">
              <a:extLst>
                <a:ext uri="{FF2B5EF4-FFF2-40B4-BE49-F238E27FC236}">
                  <a16:creationId xmlns:a16="http://schemas.microsoft.com/office/drawing/2014/main" id="{EF853B05-21E4-1417-93CA-AEF716EFFBAA}"/>
                </a:ext>
              </a:extLst>
            </p:cNvPr>
            <p:cNvSpPr/>
            <p:nvPr>
              <p:custDataLst>
                <p:tags r:id="rId133"/>
              </p:custDataLst>
            </p:nvPr>
          </p:nvSpPr>
          <p:spPr>
            <a:xfrm>
              <a:off x="7726360" y="1791629"/>
              <a:ext cx="75904" cy="93740"/>
            </a:xfrm>
            <a:custGeom>
              <a:avLst/>
              <a:gdLst>
                <a:gd name="connsiteX0" fmla="*/ 76055 w 75904"/>
                <a:gd name="connsiteY0" fmla="*/ 13609 h 93740"/>
                <a:gd name="connsiteX1" fmla="*/ 59305 w 75904"/>
                <a:gd name="connsiteY1" fmla="*/ 5 h 93740"/>
                <a:gd name="connsiteX2" fmla="*/ 30682 w 75904"/>
                <a:gd name="connsiteY2" fmla="*/ 22749 h 93740"/>
                <a:gd name="connsiteX3" fmla="*/ 30470 w 75904"/>
                <a:gd name="connsiteY3" fmla="*/ 22749 h 93740"/>
                <a:gd name="connsiteX4" fmla="*/ 30470 w 75904"/>
                <a:gd name="connsiteY4" fmla="*/ 5 h 93740"/>
                <a:gd name="connsiteX5" fmla="*/ 151 w 75904"/>
                <a:gd name="connsiteY5" fmla="*/ 2343 h 93740"/>
                <a:gd name="connsiteX6" fmla="*/ 151 w 75904"/>
                <a:gd name="connsiteY6" fmla="*/ 9995 h 93740"/>
                <a:gd name="connsiteX7" fmla="*/ 16052 w 75904"/>
                <a:gd name="connsiteY7" fmla="*/ 21899 h 93740"/>
                <a:gd name="connsiteX8" fmla="*/ 16052 w 75904"/>
                <a:gd name="connsiteY8" fmla="*/ 76953 h 93740"/>
                <a:gd name="connsiteX9" fmla="*/ 151 w 75904"/>
                <a:gd name="connsiteY9" fmla="*/ 86093 h 93740"/>
                <a:gd name="connsiteX10" fmla="*/ 151 w 75904"/>
                <a:gd name="connsiteY10" fmla="*/ 93745 h 93740"/>
                <a:gd name="connsiteX11" fmla="*/ 24321 w 75904"/>
                <a:gd name="connsiteY11" fmla="*/ 92895 h 93740"/>
                <a:gd name="connsiteX12" fmla="*/ 51884 w 75904"/>
                <a:gd name="connsiteY12" fmla="*/ 93745 h 93740"/>
                <a:gd name="connsiteX13" fmla="*/ 51884 w 75904"/>
                <a:gd name="connsiteY13" fmla="*/ 86093 h 93740"/>
                <a:gd name="connsiteX14" fmla="*/ 47644 w 75904"/>
                <a:gd name="connsiteY14" fmla="*/ 86093 h 93740"/>
                <a:gd name="connsiteX15" fmla="*/ 31954 w 75904"/>
                <a:gd name="connsiteY15" fmla="*/ 76527 h 93740"/>
                <a:gd name="connsiteX16" fmla="*/ 31954 w 75904"/>
                <a:gd name="connsiteY16" fmla="*/ 45281 h 93740"/>
                <a:gd name="connsiteX17" fmla="*/ 60365 w 75904"/>
                <a:gd name="connsiteY17" fmla="*/ 5957 h 93740"/>
                <a:gd name="connsiteX18" fmla="*/ 56761 w 75904"/>
                <a:gd name="connsiteY18" fmla="*/ 13609 h 93740"/>
                <a:gd name="connsiteX19" fmla="*/ 66302 w 75904"/>
                <a:gd name="connsiteY19" fmla="*/ 23387 h 93740"/>
                <a:gd name="connsiteX20" fmla="*/ 76055 w 75904"/>
                <a:gd name="connsiteY20" fmla="*/ 13609 h 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904" h="93740">
                  <a:moveTo>
                    <a:pt x="76055" y="13609"/>
                  </a:moveTo>
                  <a:cubicBezTo>
                    <a:pt x="76055" y="6382"/>
                    <a:pt x="69270" y="5"/>
                    <a:pt x="59305" y="5"/>
                  </a:cubicBezTo>
                  <a:cubicBezTo>
                    <a:pt x="48704" y="5"/>
                    <a:pt x="37043" y="6594"/>
                    <a:pt x="30682" y="22749"/>
                  </a:cubicBezTo>
                  <a:lnTo>
                    <a:pt x="30470" y="22749"/>
                  </a:lnTo>
                  <a:lnTo>
                    <a:pt x="30470" y="5"/>
                  </a:lnTo>
                  <a:lnTo>
                    <a:pt x="151" y="2343"/>
                  </a:lnTo>
                  <a:lnTo>
                    <a:pt x="151" y="9995"/>
                  </a:lnTo>
                  <a:cubicBezTo>
                    <a:pt x="14356" y="9995"/>
                    <a:pt x="16052" y="11483"/>
                    <a:pt x="16052" y="21899"/>
                  </a:cubicBezTo>
                  <a:lnTo>
                    <a:pt x="16052" y="76953"/>
                  </a:lnTo>
                  <a:cubicBezTo>
                    <a:pt x="16052" y="86093"/>
                    <a:pt x="13932" y="86093"/>
                    <a:pt x="151" y="86093"/>
                  </a:cubicBezTo>
                  <a:lnTo>
                    <a:pt x="151" y="93745"/>
                  </a:lnTo>
                  <a:cubicBezTo>
                    <a:pt x="1211" y="93745"/>
                    <a:pt x="15628" y="92895"/>
                    <a:pt x="24321" y="92895"/>
                  </a:cubicBezTo>
                  <a:lnTo>
                    <a:pt x="51884" y="93745"/>
                  </a:lnTo>
                  <a:lnTo>
                    <a:pt x="51884" y="86093"/>
                  </a:lnTo>
                  <a:lnTo>
                    <a:pt x="47644" y="86093"/>
                  </a:lnTo>
                  <a:cubicBezTo>
                    <a:pt x="31954" y="86093"/>
                    <a:pt x="31954" y="83755"/>
                    <a:pt x="31954" y="76527"/>
                  </a:cubicBezTo>
                  <a:lnTo>
                    <a:pt x="31954" y="45281"/>
                  </a:lnTo>
                  <a:cubicBezTo>
                    <a:pt x="31954" y="27425"/>
                    <a:pt x="40223" y="5957"/>
                    <a:pt x="60365" y="5957"/>
                  </a:cubicBezTo>
                  <a:cubicBezTo>
                    <a:pt x="58457" y="7444"/>
                    <a:pt x="56761" y="10208"/>
                    <a:pt x="56761" y="13609"/>
                  </a:cubicBezTo>
                  <a:cubicBezTo>
                    <a:pt x="56761" y="20623"/>
                    <a:pt x="62273" y="23387"/>
                    <a:pt x="66302" y="23387"/>
                  </a:cubicBezTo>
                  <a:cubicBezTo>
                    <a:pt x="71391" y="23387"/>
                    <a:pt x="76055" y="19986"/>
                    <a:pt x="76055" y="13609"/>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85" name="任意多边形: 形状 484">
              <a:extLst>
                <a:ext uri="{FF2B5EF4-FFF2-40B4-BE49-F238E27FC236}">
                  <a16:creationId xmlns:a16="http://schemas.microsoft.com/office/drawing/2014/main" id="{69346C13-3023-5D28-1896-386B71C6D9BE}"/>
                </a:ext>
              </a:extLst>
            </p:cNvPr>
            <p:cNvSpPr/>
            <p:nvPr>
              <p:custDataLst>
                <p:tags r:id="rId134"/>
              </p:custDataLst>
            </p:nvPr>
          </p:nvSpPr>
          <p:spPr>
            <a:xfrm>
              <a:off x="7820286" y="1790566"/>
              <a:ext cx="89473" cy="96928"/>
            </a:xfrm>
            <a:custGeom>
              <a:avLst/>
              <a:gdLst>
                <a:gd name="connsiteX0" fmla="*/ 89628 w 89473"/>
                <a:gd name="connsiteY0" fmla="*/ 69300 h 96928"/>
                <a:gd name="connsiteX1" fmla="*/ 86023 w 89473"/>
                <a:gd name="connsiteY1" fmla="*/ 66750 h 96928"/>
                <a:gd name="connsiteX2" fmla="*/ 81995 w 89473"/>
                <a:gd name="connsiteY2" fmla="*/ 70363 h 96928"/>
                <a:gd name="connsiteX3" fmla="*/ 53160 w 89473"/>
                <a:gd name="connsiteY3" fmla="*/ 90131 h 96928"/>
                <a:gd name="connsiteX4" fmla="*/ 19448 w 89473"/>
                <a:gd name="connsiteY4" fmla="*/ 48682 h 96928"/>
                <a:gd name="connsiteX5" fmla="*/ 52312 w 89473"/>
                <a:gd name="connsiteY5" fmla="*/ 6807 h 96928"/>
                <a:gd name="connsiteX6" fmla="*/ 72878 w 89473"/>
                <a:gd name="connsiteY6" fmla="*/ 9995 h 96928"/>
                <a:gd name="connsiteX7" fmla="*/ 66941 w 89473"/>
                <a:gd name="connsiteY7" fmla="*/ 19348 h 96928"/>
                <a:gd name="connsiteX8" fmla="*/ 76906 w 89473"/>
                <a:gd name="connsiteY8" fmla="*/ 29338 h 96928"/>
                <a:gd name="connsiteX9" fmla="*/ 87083 w 89473"/>
                <a:gd name="connsiteY9" fmla="*/ 18923 h 96928"/>
                <a:gd name="connsiteX10" fmla="*/ 51675 w 89473"/>
                <a:gd name="connsiteY10" fmla="*/ 5 h 96928"/>
                <a:gd name="connsiteX11" fmla="*/ 154 w 89473"/>
                <a:gd name="connsiteY11" fmla="*/ 48894 h 96928"/>
                <a:gd name="connsiteX12" fmla="*/ 50615 w 89473"/>
                <a:gd name="connsiteY12" fmla="*/ 96933 h 96928"/>
                <a:gd name="connsiteX13" fmla="*/ 89628 w 89473"/>
                <a:gd name="connsiteY13" fmla="*/ 69300 h 9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473" h="96928">
                  <a:moveTo>
                    <a:pt x="89628" y="69300"/>
                  </a:moveTo>
                  <a:cubicBezTo>
                    <a:pt x="89628" y="66750"/>
                    <a:pt x="86871" y="66750"/>
                    <a:pt x="86023" y="66750"/>
                  </a:cubicBezTo>
                  <a:cubicBezTo>
                    <a:pt x="83267" y="66750"/>
                    <a:pt x="83055" y="67387"/>
                    <a:pt x="81995" y="70363"/>
                  </a:cubicBezTo>
                  <a:cubicBezTo>
                    <a:pt x="77330" y="83542"/>
                    <a:pt x="66093" y="90131"/>
                    <a:pt x="53160" y="90131"/>
                  </a:cubicBezTo>
                  <a:cubicBezTo>
                    <a:pt x="38530" y="90131"/>
                    <a:pt x="19448" y="79291"/>
                    <a:pt x="19448" y="48682"/>
                  </a:cubicBezTo>
                  <a:cubicBezTo>
                    <a:pt x="19448" y="21686"/>
                    <a:pt x="32593" y="6807"/>
                    <a:pt x="52312" y="6807"/>
                  </a:cubicBezTo>
                  <a:cubicBezTo>
                    <a:pt x="55068" y="6807"/>
                    <a:pt x="65245" y="6807"/>
                    <a:pt x="72878" y="9995"/>
                  </a:cubicBezTo>
                  <a:cubicBezTo>
                    <a:pt x="69061" y="11696"/>
                    <a:pt x="66941" y="15097"/>
                    <a:pt x="66941" y="19348"/>
                  </a:cubicBezTo>
                  <a:cubicBezTo>
                    <a:pt x="66941" y="25087"/>
                    <a:pt x="70970" y="29338"/>
                    <a:pt x="76906" y="29338"/>
                  </a:cubicBezTo>
                  <a:cubicBezTo>
                    <a:pt x="82631" y="29338"/>
                    <a:pt x="87083" y="25725"/>
                    <a:pt x="87083" y="18923"/>
                  </a:cubicBezTo>
                  <a:cubicBezTo>
                    <a:pt x="87083" y="5"/>
                    <a:pt x="57612" y="5"/>
                    <a:pt x="51675" y="5"/>
                  </a:cubicBezTo>
                  <a:cubicBezTo>
                    <a:pt x="19872" y="5"/>
                    <a:pt x="154" y="24449"/>
                    <a:pt x="154" y="48894"/>
                  </a:cubicBezTo>
                  <a:cubicBezTo>
                    <a:pt x="154" y="75677"/>
                    <a:pt x="22840" y="96933"/>
                    <a:pt x="50615" y="96933"/>
                  </a:cubicBezTo>
                  <a:cubicBezTo>
                    <a:pt x="82207" y="96933"/>
                    <a:pt x="89628" y="71851"/>
                    <a:pt x="89628" y="69300"/>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86" name="任意多边形: 形状 485">
              <a:extLst>
                <a:ext uri="{FF2B5EF4-FFF2-40B4-BE49-F238E27FC236}">
                  <a16:creationId xmlns:a16="http://schemas.microsoft.com/office/drawing/2014/main" id="{5C418E99-B36A-8256-45CB-686E72D9FFAC}"/>
                </a:ext>
              </a:extLst>
            </p:cNvPr>
            <p:cNvSpPr/>
            <p:nvPr>
              <p:custDataLst>
                <p:tags r:id="rId135"/>
              </p:custDataLst>
            </p:nvPr>
          </p:nvSpPr>
          <p:spPr>
            <a:xfrm>
              <a:off x="7926510" y="1790566"/>
              <a:ext cx="90958" cy="96928"/>
            </a:xfrm>
            <a:custGeom>
              <a:avLst/>
              <a:gdLst>
                <a:gd name="connsiteX0" fmla="*/ 91115 w 90958"/>
                <a:gd name="connsiteY0" fmla="*/ 69300 h 96928"/>
                <a:gd name="connsiteX1" fmla="*/ 87511 w 90958"/>
                <a:gd name="connsiteY1" fmla="*/ 66324 h 96928"/>
                <a:gd name="connsiteX2" fmla="*/ 83695 w 90958"/>
                <a:gd name="connsiteY2" fmla="*/ 69725 h 96928"/>
                <a:gd name="connsiteX3" fmla="*/ 53375 w 90958"/>
                <a:gd name="connsiteY3" fmla="*/ 90131 h 96928"/>
                <a:gd name="connsiteX4" fmla="*/ 27508 w 90958"/>
                <a:gd name="connsiteY4" fmla="*/ 77590 h 96928"/>
                <a:gd name="connsiteX5" fmla="*/ 19451 w 90958"/>
                <a:gd name="connsiteY5" fmla="*/ 46343 h 96928"/>
                <a:gd name="connsiteX6" fmla="*/ 85179 w 90958"/>
                <a:gd name="connsiteY6" fmla="*/ 46343 h 96928"/>
                <a:gd name="connsiteX7" fmla="*/ 91115 w 90958"/>
                <a:gd name="connsiteY7" fmla="*/ 41667 h 96928"/>
                <a:gd name="connsiteX8" fmla="*/ 49135 w 90958"/>
                <a:gd name="connsiteY8" fmla="*/ 5 h 96928"/>
                <a:gd name="connsiteX9" fmla="*/ 157 w 90958"/>
                <a:gd name="connsiteY9" fmla="*/ 48257 h 96928"/>
                <a:gd name="connsiteX10" fmla="*/ 51891 w 90958"/>
                <a:gd name="connsiteY10" fmla="*/ 96933 h 96928"/>
                <a:gd name="connsiteX11" fmla="*/ 91115 w 90958"/>
                <a:gd name="connsiteY11" fmla="*/ 69300 h 96928"/>
                <a:gd name="connsiteX12" fmla="*/ 76274 w 90958"/>
                <a:gd name="connsiteY12" fmla="*/ 40817 h 96928"/>
                <a:gd name="connsiteX13" fmla="*/ 19663 w 90958"/>
                <a:gd name="connsiteY13" fmla="*/ 40817 h 96928"/>
                <a:gd name="connsiteX14" fmla="*/ 49135 w 90958"/>
                <a:gd name="connsiteY14" fmla="*/ 5957 h 96928"/>
                <a:gd name="connsiteX15" fmla="*/ 76274 w 90958"/>
                <a:gd name="connsiteY15" fmla="*/ 40817 h 9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958" h="96928">
                  <a:moveTo>
                    <a:pt x="91115" y="69300"/>
                  </a:moveTo>
                  <a:cubicBezTo>
                    <a:pt x="91115" y="68450"/>
                    <a:pt x="90691" y="66324"/>
                    <a:pt x="87511" y="66324"/>
                  </a:cubicBezTo>
                  <a:cubicBezTo>
                    <a:pt x="84755" y="66324"/>
                    <a:pt x="84331" y="67600"/>
                    <a:pt x="83695" y="69725"/>
                  </a:cubicBezTo>
                  <a:cubicBezTo>
                    <a:pt x="77122" y="86943"/>
                    <a:pt x="61008" y="90131"/>
                    <a:pt x="53375" y="90131"/>
                  </a:cubicBezTo>
                  <a:cubicBezTo>
                    <a:pt x="43410" y="90131"/>
                    <a:pt x="33869" y="85668"/>
                    <a:pt x="27508" y="77590"/>
                  </a:cubicBezTo>
                  <a:cubicBezTo>
                    <a:pt x="19663" y="67600"/>
                    <a:pt x="19451" y="54633"/>
                    <a:pt x="19451" y="46343"/>
                  </a:cubicBezTo>
                  <a:lnTo>
                    <a:pt x="85179" y="46343"/>
                  </a:lnTo>
                  <a:cubicBezTo>
                    <a:pt x="89631" y="46343"/>
                    <a:pt x="91115" y="46343"/>
                    <a:pt x="91115" y="41667"/>
                  </a:cubicBezTo>
                  <a:cubicBezTo>
                    <a:pt x="91115" y="22962"/>
                    <a:pt x="80726" y="5"/>
                    <a:pt x="49135" y="5"/>
                  </a:cubicBezTo>
                  <a:cubicBezTo>
                    <a:pt x="21360" y="5"/>
                    <a:pt x="157" y="22111"/>
                    <a:pt x="157" y="48257"/>
                  </a:cubicBezTo>
                  <a:cubicBezTo>
                    <a:pt x="157" y="75252"/>
                    <a:pt x="23692" y="96933"/>
                    <a:pt x="51891" y="96933"/>
                  </a:cubicBezTo>
                  <a:cubicBezTo>
                    <a:pt x="80514" y="96933"/>
                    <a:pt x="91115" y="73977"/>
                    <a:pt x="91115" y="69300"/>
                  </a:cubicBezTo>
                  <a:close/>
                  <a:moveTo>
                    <a:pt x="76274" y="40817"/>
                  </a:moveTo>
                  <a:lnTo>
                    <a:pt x="19663" y="40817"/>
                  </a:lnTo>
                  <a:cubicBezTo>
                    <a:pt x="21996" y="10845"/>
                    <a:pt x="41078" y="5957"/>
                    <a:pt x="49135" y="5957"/>
                  </a:cubicBezTo>
                  <a:cubicBezTo>
                    <a:pt x="75214" y="5957"/>
                    <a:pt x="76062" y="35503"/>
                    <a:pt x="76274" y="40817"/>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87" name="任意多边形: 形状 486">
              <a:extLst>
                <a:ext uri="{FF2B5EF4-FFF2-40B4-BE49-F238E27FC236}">
                  <a16:creationId xmlns:a16="http://schemas.microsoft.com/office/drawing/2014/main" id="{7F2D0785-D80E-FBA8-8A83-96A14215EB99}"/>
                </a:ext>
              </a:extLst>
            </p:cNvPr>
            <p:cNvSpPr/>
            <p:nvPr>
              <p:custDataLst>
                <p:tags r:id="rId136"/>
              </p:custDataLst>
            </p:nvPr>
          </p:nvSpPr>
          <p:spPr>
            <a:xfrm>
              <a:off x="8036338" y="1791629"/>
              <a:ext cx="113432" cy="134977"/>
            </a:xfrm>
            <a:custGeom>
              <a:avLst/>
              <a:gdLst>
                <a:gd name="connsiteX0" fmla="*/ 113593 w 113432"/>
                <a:gd name="connsiteY0" fmla="*/ 47831 h 134977"/>
                <a:gd name="connsiteX1" fmla="*/ 65040 w 113432"/>
                <a:gd name="connsiteY1" fmla="*/ 5 h 134977"/>
                <a:gd name="connsiteX2" fmla="*/ 31964 w 113432"/>
                <a:gd name="connsiteY2" fmla="*/ 12971 h 134977"/>
                <a:gd name="connsiteX3" fmla="*/ 31964 w 113432"/>
                <a:gd name="connsiteY3" fmla="*/ 5 h 134977"/>
                <a:gd name="connsiteX4" fmla="*/ 161 w 113432"/>
                <a:gd name="connsiteY4" fmla="*/ 2343 h 134977"/>
                <a:gd name="connsiteX5" fmla="*/ 161 w 113432"/>
                <a:gd name="connsiteY5" fmla="*/ 9995 h 134977"/>
                <a:gd name="connsiteX6" fmla="*/ 16063 w 113432"/>
                <a:gd name="connsiteY6" fmla="*/ 19986 h 134977"/>
                <a:gd name="connsiteX7" fmla="*/ 16063 w 113432"/>
                <a:gd name="connsiteY7" fmla="*/ 118190 h 134977"/>
                <a:gd name="connsiteX8" fmla="*/ 161 w 113432"/>
                <a:gd name="connsiteY8" fmla="*/ 127330 h 134977"/>
                <a:gd name="connsiteX9" fmla="*/ 161 w 113432"/>
                <a:gd name="connsiteY9" fmla="*/ 134982 h 134977"/>
                <a:gd name="connsiteX10" fmla="*/ 24331 w 113432"/>
                <a:gd name="connsiteY10" fmla="*/ 134132 h 134977"/>
                <a:gd name="connsiteX11" fmla="*/ 48714 w 113432"/>
                <a:gd name="connsiteY11" fmla="*/ 134982 h 134977"/>
                <a:gd name="connsiteX12" fmla="*/ 48714 w 113432"/>
                <a:gd name="connsiteY12" fmla="*/ 127330 h 134977"/>
                <a:gd name="connsiteX13" fmla="*/ 32812 w 113432"/>
                <a:gd name="connsiteY13" fmla="*/ 118190 h 134977"/>
                <a:gd name="connsiteX14" fmla="*/ 32812 w 113432"/>
                <a:gd name="connsiteY14" fmla="*/ 83542 h 134977"/>
                <a:gd name="connsiteX15" fmla="*/ 61648 w 113432"/>
                <a:gd name="connsiteY15" fmla="*/ 95871 h 134977"/>
                <a:gd name="connsiteX16" fmla="*/ 113593 w 113432"/>
                <a:gd name="connsiteY16" fmla="*/ 47831 h 134977"/>
                <a:gd name="connsiteX17" fmla="*/ 94299 w 113432"/>
                <a:gd name="connsiteY17" fmla="*/ 47831 h 134977"/>
                <a:gd name="connsiteX18" fmla="*/ 60375 w 113432"/>
                <a:gd name="connsiteY18" fmla="*/ 89919 h 134977"/>
                <a:gd name="connsiteX19" fmla="*/ 32812 w 113432"/>
                <a:gd name="connsiteY19" fmla="*/ 72276 h 134977"/>
                <a:gd name="connsiteX20" fmla="*/ 32812 w 113432"/>
                <a:gd name="connsiteY20" fmla="*/ 22962 h 134977"/>
                <a:gd name="connsiteX21" fmla="*/ 62708 w 113432"/>
                <a:gd name="connsiteY21" fmla="*/ 6807 h 134977"/>
                <a:gd name="connsiteX22" fmla="*/ 94299 w 113432"/>
                <a:gd name="connsiteY22" fmla="*/ 47831 h 13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432" h="134977">
                  <a:moveTo>
                    <a:pt x="113593" y="47831"/>
                  </a:moveTo>
                  <a:cubicBezTo>
                    <a:pt x="113593" y="21686"/>
                    <a:pt x="91967" y="5"/>
                    <a:pt x="65040" y="5"/>
                  </a:cubicBezTo>
                  <a:cubicBezTo>
                    <a:pt x="52955" y="5"/>
                    <a:pt x="40657" y="4469"/>
                    <a:pt x="31964" y="12971"/>
                  </a:cubicBezTo>
                  <a:lnTo>
                    <a:pt x="31964" y="5"/>
                  </a:lnTo>
                  <a:lnTo>
                    <a:pt x="161" y="2343"/>
                  </a:lnTo>
                  <a:lnTo>
                    <a:pt x="161" y="9995"/>
                  </a:lnTo>
                  <a:cubicBezTo>
                    <a:pt x="15002" y="9995"/>
                    <a:pt x="16063" y="11058"/>
                    <a:pt x="16063" y="19986"/>
                  </a:cubicBezTo>
                  <a:lnTo>
                    <a:pt x="16063" y="118190"/>
                  </a:lnTo>
                  <a:cubicBezTo>
                    <a:pt x="16063" y="127330"/>
                    <a:pt x="13942" y="127330"/>
                    <a:pt x="161" y="127330"/>
                  </a:cubicBezTo>
                  <a:lnTo>
                    <a:pt x="161" y="134982"/>
                  </a:lnTo>
                  <a:cubicBezTo>
                    <a:pt x="161" y="134982"/>
                    <a:pt x="15426" y="134132"/>
                    <a:pt x="24331" y="134132"/>
                  </a:cubicBezTo>
                  <a:cubicBezTo>
                    <a:pt x="32176" y="134132"/>
                    <a:pt x="46806" y="134770"/>
                    <a:pt x="48714" y="134982"/>
                  </a:cubicBezTo>
                  <a:lnTo>
                    <a:pt x="48714" y="127330"/>
                  </a:lnTo>
                  <a:cubicBezTo>
                    <a:pt x="34933" y="127330"/>
                    <a:pt x="32812" y="127330"/>
                    <a:pt x="32812" y="118190"/>
                  </a:cubicBezTo>
                  <a:lnTo>
                    <a:pt x="32812" y="83542"/>
                  </a:lnTo>
                  <a:cubicBezTo>
                    <a:pt x="33873" y="84605"/>
                    <a:pt x="43838" y="95871"/>
                    <a:pt x="61648" y="95871"/>
                  </a:cubicBezTo>
                  <a:cubicBezTo>
                    <a:pt x="89635" y="95871"/>
                    <a:pt x="113593" y="74827"/>
                    <a:pt x="113593" y="47831"/>
                  </a:cubicBezTo>
                  <a:close/>
                  <a:moveTo>
                    <a:pt x="94299" y="47831"/>
                  </a:moveTo>
                  <a:cubicBezTo>
                    <a:pt x="94299" y="72064"/>
                    <a:pt x="78397" y="89919"/>
                    <a:pt x="60375" y="89919"/>
                  </a:cubicBezTo>
                  <a:cubicBezTo>
                    <a:pt x="41717" y="89919"/>
                    <a:pt x="33448" y="73552"/>
                    <a:pt x="32812" y="72276"/>
                  </a:cubicBezTo>
                  <a:lnTo>
                    <a:pt x="32812" y="22962"/>
                  </a:lnTo>
                  <a:cubicBezTo>
                    <a:pt x="39173" y="12333"/>
                    <a:pt x="51470" y="6807"/>
                    <a:pt x="62708" y="6807"/>
                  </a:cubicBezTo>
                  <a:cubicBezTo>
                    <a:pt x="80518" y="6807"/>
                    <a:pt x="94299" y="25512"/>
                    <a:pt x="94299" y="47831"/>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88" name="任意多边形: 形状 487">
              <a:extLst>
                <a:ext uri="{FF2B5EF4-FFF2-40B4-BE49-F238E27FC236}">
                  <a16:creationId xmlns:a16="http://schemas.microsoft.com/office/drawing/2014/main" id="{F50B0F4E-4796-867F-A216-30CB887B74EE}"/>
                </a:ext>
              </a:extLst>
            </p:cNvPr>
            <p:cNvSpPr/>
            <p:nvPr>
              <p:custDataLst>
                <p:tags r:id="rId137"/>
              </p:custDataLst>
            </p:nvPr>
          </p:nvSpPr>
          <p:spPr>
            <a:xfrm>
              <a:off x="8165885" y="1754643"/>
              <a:ext cx="73360" cy="132851"/>
            </a:xfrm>
            <a:custGeom>
              <a:avLst/>
              <a:gdLst>
                <a:gd name="connsiteX0" fmla="*/ 73525 w 73360"/>
                <a:gd name="connsiteY0" fmla="*/ 103948 h 132851"/>
                <a:gd name="connsiteX1" fmla="*/ 73525 w 73360"/>
                <a:gd name="connsiteY1" fmla="*/ 92257 h 132851"/>
                <a:gd name="connsiteX2" fmla="*/ 66317 w 73360"/>
                <a:gd name="connsiteY2" fmla="*/ 92257 h 132851"/>
                <a:gd name="connsiteX3" fmla="*/ 66317 w 73360"/>
                <a:gd name="connsiteY3" fmla="*/ 103735 h 132851"/>
                <a:gd name="connsiteX4" fmla="*/ 51263 w 73360"/>
                <a:gd name="connsiteY4" fmla="*/ 126055 h 132851"/>
                <a:gd name="connsiteX5" fmla="*/ 36633 w 73360"/>
                <a:gd name="connsiteY5" fmla="*/ 104373 h 132851"/>
                <a:gd name="connsiteX6" fmla="*/ 36633 w 73360"/>
                <a:gd name="connsiteY6" fmla="*/ 46769 h 132851"/>
                <a:gd name="connsiteX7" fmla="*/ 69709 w 73360"/>
                <a:gd name="connsiteY7" fmla="*/ 46769 h 132851"/>
                <a:gd name="connsiteX8" fmla="*/ 69709 w 73360"/>
                <a:gd name="connsiteY8" fmla="*/ 39116 h 132851"/>
                <a:gd name="connsiteX9" fmla="*/ 36633 w 73360"/>
                <a:gd name="connsiteY9" fmla="*/ 39116 h 132851"/>
                <a:gd name="connsiteX10" fmla="*/ 36633 w 73360"/>
                <a:gd name="connsiteY10" fmla="*/ 5 h 132851"/>
                <a:gd name="connsiteX11" fmla="*/ 29424 w 73360"/>
                <a:gd name="connsiteY11" fmla="*/ 5 h 132851"/>
                <a:gd name="connsiteX12" fmla="*/ 165 w 73360"/>
                <a:gd name="connsiteY12" fmla="*/ 40817 h 132851"/>
                <a:gd name="connsiteX13" fmla="*/ 165 w 73360"/>
                <a:gd name="connsiteY13" fmla="*/ 46769 h 132851"/>
                <a:gd name="connsiteX14" fmla="*/ 19883 w 73360"/>
                <a:gd name="connsiteY14" fmla="*/ 46769 h 132851"/>
                <a:gd name="connsiteX15" fmla="*/ 19883 w 73360"/>
                <a:gd name="connsiteY15" fmla="*/ 104161 h 132851"/>
                <a:gd name="connsiteX16" fmla="*/ 49567 w 73360"/>
                <a:gd name="connsiteY16" fmla="*/ 132857 h 132851"/>
                <a:gd name="connsiteX17" fmla="*/ 73525 w 73360"/>
                <a:gd name="connsiteY17" fmla="*/ 103948 h 132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360" h="132851">
                  <a:moveTo>
                    <a:pt x="73525" y="103948"/>
                  </a:moveTo>
                  <a:lnTo>
                    <a:pt x="73525" y="92257"/>
                  </a:lnTo>
                  <a:lnTo>
                    <a:pt x="66317" y="92257"/>
                  </a:lnTo>
                  <a:lnTo>
                    <a:pt x="66317" y="103735"/>
                  </a:lnTo>
                  <a:cubicBezTo>
                    <a:pt x="66317" y="118190"/>
                    <a:pt x="59532" y="126055"/>
                    <a:pt x="51263" y="126055"/>
                  </a:cubicBezTo>
                  <a:cubicBezTo>
                    <a:pt x="36633" y="126055"/>
                    <a:pt x="36633" y="108199"/>
                    <a:pt x="36633" y="104373"/>
                  </a:cubicBezTo>
                  <a:lnTo>
                    <a:pt x="36633" y="46769"/>
                  </a:lnTo>
                  <a:lnTo>
                    <a:pt x="69709" y="46769"/>
                  </a:lnTo>
                  <a:lnTo>
                    <a:pt x="69709" y="39116"/>
                  </a:lnTo>
                  <a:lnTo>
                    <a:pt x="36633" y="39116"/>
                  </a:lnTo>
                  <a:lnTo>
                    <a:pt x="36633" y="5"/>
                  </a:lnTo>
                  <a:lnTo>
                    <a:pt x="29424" y="5"/>
                  </a:lnTo>
                  <a:cubicBezTo>
                    <a:pt x="29212" y="19135"/>
                    <a:pt x="20519" y="40179"/>
                    <a:pt x="165" y="40817"/>
                  </a:cubicBezTo>
                  <a:lnTo>
                    <a:pt x="165" y="46769"/>
                  </a:lnTo>
                  <a:lnTo>
                    <a:pt x="19883" y="46769"/>
                  </a:lnTo>
                  <a:lnTo>
                    <a:pt x="19883" y="104161"/>
                  </a:lnTo>
                  <a:cubicBezTo>
                    <a:pt x="19883" y="127968"/>
                    <a:pt x="37693" y="132857"/>
                    <a:pt x="49567" y="132857"/>
                  </a:cubicBezTo>
                  <a:cubicBezTo>
                    <a:pt x="63772" y="132857"/>
                    <a:pt x="73525" y="120741"/>
                    <a:pt x="73525" y="103948"/>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89" name="任意多边形: 形状 488">
              <a:extLst>
                <a:ext uri="{FF2B5EF4-FFF2-40B4-BE49-F238E27FC236}">
                  <a16:creationId xmlns:a16="http://schemas.microsoft.com/office/drawing/2014/main" id="{45F607A0-8D26-C1F6-B29C-812C44E69A61}"/>
                </a:ext>
              </a:extLst>
            </p:cNvPr>
            <p:cNvSpPr/>
            <p:nvPr>
              <p:custDataLst>
                <p:tags r:id="rId138"/>
              </p:custDataLst>
            </p:nvPr>
          </p:nvSpPr>
          <p:spPr>
            <a:xfrm>
              <a:off x="8452168" y="1728376"/>
              <a:ext cx="201422" cy="71056"/>
            </a:xfrm>
            <a:custGeom>
              <a:avLst/>
              <a:gdLst>
                <a:gd name="connsiteX0" fmla="*/ 191298 w 201422"/>
                <a:gd name="connsiteY0" fmla="*/ 12150 h 71056"/>
                <a:gd name="connsiteX1" fmla="*/ 201597 w 201422"/>
                <a:gd name="connsiteY1" fmla="*/ 6077 h 71056"/>
                <a:gd name="connsiteX2" fmla="*/ 191601 w 201422"/>
                <a:gd name="connsiteY2" fmla="*/ 3 h 71056"/>
                <a:gd name="connsiteX3" fmla="*/ 10170 w 201422"/>
                <a:gd name="connsiteY3" fmla="*/ 3 h 71056"/>
                <a:gd name="connsiteX4" fmla="*/ 174 w 201422"/>
                <a:gd name="connsiteY4" fmla="*/ 6077 h 71056"/>
                <a:gd name="connsiteX5" fmla="*/ 10473 w 201422"/>
                <a:gd name="connsiteY5" fmla="*/ 12150 h 71056"/>
                <a:gd name="connsiteX6" fmla="*/ 191298 w 201422"/>
                <a:gd name="connsiteY6" fmla="*/ 12150 h 71056"/>
                <a:gd name="connsiteX7" fmla="*/ 191601 w 201422"/>
                <a:gd name="connsiteY7" fmla="*/ 71060 h 71056"/>
                <a:gd name="connsiteX8" fmla="*/ 201597 w 201422"/>
                <a:gd name="connsiteY8" fmla="*/ 64987 h 71056"/>
                <a:gd name="connsiteX9" fmla="*/ 191298 w 201422"/>
                <a:gd name="connsiteY9" fmla="*/ 58914 h 71056"/>
                <a:gd name="connsiteX10" fmla="*/ 10473 w 201422"/>
                <a:gd name="connsiteY10" fmla="*/ 58914 h 71056"/>
                <a:gd name="connsiteX11" fmla="*/ 174 w 201422"/>
                <a:gd name="connsiteY11" fmla="*/ 64987 h 71056"/>
                <a:gd name="connsiteX12" fmla="*/ 10170 w 201422"/>
                <a:gd name="connsiteY12" fmla="*/ 71060 h 71056"/>
                <a:gd name="connsiteX13" fmla="*/ 191601 w 201422"/>
                <a:gd name="connsiteY13" fmla="*/ 71060 h 7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422" h="71056">
                  <a:moveTo>
                    <a:pt x="191298" y="12150"/>
                  </a:moveTo>
                  <a:cubicBezTo>
                    <a:pt x="195842" y="12150"/>
                    <a:pt x="201597" y="12150"/>
                    <a:pt x="201597" y="6077"/>
                  </a:cubicBezTo>
                  <a:cubicBezTo>
                    <a:pt x="201597" y="3"/>
                    <a:pt x="195842" y="3"/>
                    <a:pt x="191601" y="3"/>
                  </a:cubicBezTo>
                  <a:lnTo>
                    <a:pt x="10170" y="3"/>
                  </a:lnTo>
                  <a:cubicBezTo>
                    <a:pt x="5929" y="3"/>
                    <a:pt x="174" y="3"/>
                    <a:pt x="174" y="6077"/>
                  </a:cubicBezTo>
                  <a:cubicBezTo>
                    <a:pt x="174" y="12150"/>
                    <a:pt x="5929" y="12150"/>
                    <a:pt x="10473" y="12150"/>
                  </a:cubicBezTo>
                  <a:lnTo>
                    <a:pt x="191298" y="12150"/>
                  </a:lnTo>
                  <a:close/>
                  <a:moveTo>
                    <a:pt x="191601" y="71060"/>
                  </a:moveTo>
                  <a:cubicBezTo>
                    <a:pt x="195842" y="71060"/>
                    <a:pt x="201597" y="71060"/>
                    <a:pt x="201597" y="64987"/>
                  </a:cubicBezTo>
                  <a:cubicBezTo>
                    <a:pt x="201597" y="58914"/>
                    <a:pt x="195842" y="58914"/>
                    <a:pt x="191298" y="58914"/>
                  </a:cubicBezTo>
                  <a:lnTo>
                    <a:pt x="10473" y="58914"/>
                  </a:lnTo>
                  <a:cubicBezTo>
                    <a:pt x="5929" y="58914"/>
                    <a:pt x="174" y="58914"/>
                    <a:pt x="174" y="64987"/>
                  </a:cubicBezTo>
                  <a:cubicBezTo>
                    <a:pt x="174" y="71060"/>
                    <a:pt x="5929" y="71060"/>
                    <a:pt x="10170" y="71060"/>
                  </a:cubicBezTo>
                  <a:lnTo>
                    <a:pt x="191601" y="71060"/>
                  </a:ln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0" name="任意多边形: 形状 489">
              <a:extLst>
                <a:ext uri="{FF2B5EF4-FFF2-40B4-BE49-F238E27FC236}">
                  <a16:creationId xmlns:a16="http://schemas.microsoft.com/office/drawing/2014/main" id="{4E5639C5-8122-F377-84B0-3B00E9FD5768}"/>
                </a:ext>
              </a:extLst>
            </p:cNvPr>
            <p:cNvSpPr/>
            <p:nvPr>
              <p:custDataLst>
                <p:tags r:id="rId139"/>
              </p:custDataLst>
            </p:nvPr>
          </p:nvSpPr>
          <p:spPr>
            <a:xfrm>
              <a:off x="8764312" y="1625739"/>
              <a:ext cx="189003" cy="220761"/>
            </a:xfrm>
            <a:custGeom>
              <a:avLst/>
              <a:gdLst>
                <a:gd name="connsiteX0" fmla="*/ 45315 w 189003"/>
                <a:gd name="connsiteY0" fmla="*/ 185844 h 220761"/>
                <a:gd name="connsiteX1" fmla="*/ 70758 w 189003"/>
                <a:gd name="connsiteY1" fmla="*/ 124808 h 220761"/>
                <a:gd name="connsiteX2" fmla="*/ 111649 w 189003"/>
                <a:gd name="connsiteY2" fmla="*/ 25511 h 220761"/>
                <a:gd name="connsiteX3" fmla="*/ 127399 w 189003"/>
                <a:gd name="connsiteY3" fmla="*/ 18830 h 220761"/>
                <a:gd name="connsiteX4" fmla="*/ 148904 w 189003"/>
                <a:gd name="connsiteY4" fmla="*/ 44034 h 220761"/>
                <a:gd name="connsiteX5" fmla="*/ 147390 w 189003"/>
                <a:gd name="connsiteY5" fmla="*/ 55270 h 220761"/>
                <a:gd name="connsiteX6" fmla="*/ 149510 w 189003"/>
                <a:gd name="connsiteY6" fmla="*/ 57395 h 220761"/>
                <a:gd name="connsiteX7" fmla="*/ 170106 w 189003"/>
                <a:gd name="connsiteY7" fmla="*/ 48589 h 220761"/>
                <a:gd name="connsiteX8" fmla="*/ 178284 w 189003"/>
                <a:gd name="connsiteY8" fmla="*/ 28851 h 220761"/>
                <a:gd name="connsiteX9" fmla="*/ 152842 w 189003"/>
                <a:gd name="connsiteY9" fmla="*/ 3 h 220761"/>
                <a:gd name="connsiteX10" fmla="*/ 86812 w 189003"/>
                <a:gd name="connsiteY10" fmla="*/ 32495 h 220761"/>
                <a:gd name="connsiteX11" fmla="*/ 42589 w 189003"/>
                <a:gd name="connsiteY11" fmla="*/ 134829 h 220761"/>
                <a:gd name="connsiteX12" fmla="*/ 25628 w 189003"/>
                <a:gd name="connsiteY12" fmla="*/ 183415 h 220761"/>
                <a:gd name="connsiteX13" fmla="*/ 11392 w 189003"/>
                <a:gd name="connsiteY13" fmla="*/ 204367 h 220761"/>
                <a:gd name="connsiteX14" fmla="*/ 185 w 189003"/>
                <a:gd name="connsiteY14" fmla="*/ 218943 h 220761"/>
                <a:gd name="connsiteX15" fmla="*/ 2911 w 189003"/>
                <a:gd name="connsiteY15" fmla="*/ 220765 h 220761"/>
                <a:gd name="connsiteX16" fmla="*/ 18358 w 189003"/>
                <a:gd name="connsiteY16" fmla="*/ 214388 h 220761"/>
                <a:gd name="connsiteX17" fmla="*/ 31080 w 189003"/>
                <a:gd name="connsiteY17" fmla="*/ 203456 h 220761"/>
                <a:gd name="connsiteX18" fmla="*/ 75907 w 189003"/>
                <a:gd name="connsiteY18" fmla="*/ 211959 h 220761"/>
                <a:gd name="connsiteX19" fmla="*/ 122250 w 189003"/>
                <a:gd name="connsiteY19" fmla="*/ 220765 h 220761"/>
                <a:gd name="connsiteX20" fmla="*/ 181313 w 189003"/>
                <a:gd name="connsiteY20" fmla="*/ 188881 h 220761"/>
                <a:gd name="connsiteX21" fmla="*/ 189189 w 189003"/>
                <a:gd name="connsiteY21" fmla="*/ 172179 h 220761"/>
                <a:gd name="connsiteX22" fmla="*/ 187068 w 189003"/>
                <a:gd name="connsiteY22" fmla="*/ 170054 h 220761"/>
                <a:gd name="connsiteX23" fmla="*/ 169804 w 189003"/>
                <a:gd name="connsiteY23" fmla="*/ 177038 h 220761"/>
                <a:gd name="connsiteX24" fmla="*/ 159202 w 189003"/>
                <a:gd name="connsiteY24" fmla="*/ 189184 h 220761"/>
                <a:gd name="connsiteX25" fmla="*/ 154659 w 189003"/>
                <a:gd name="connsiteY25" fmla="*/ 198294 h 220761"/>
                <a:gd name="connsiteX26" fmla="*/ 147390 w 189003"/>
                <a:gd name="connsiteY26" fmla="*/ 201938 h 220761"/>
                <a:gd name="connsiteX27" fmla="*/ 97716 w 189003"/>
                <a:gd name="connsiteY27" fmla="*/ 191917 h 220761"/>
                <a:gd name="connsiteX28" fmla="*/ 57431 w 189003"/>
                <a:gd name="connsiteY28" fmla="*/ 184629 h 220761"/>
                <a:gd name="connsiteX29" fmla="*/ 45315 w 189003"/>
                <a:gd name="connsiteY29" fmla="*/ 185844 h 22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9003" h="220761">
                  <a:moveTo>
                    <a:pt x="45315" y="185844"/>
                  </a:moveTo>
                  <a:cubicBezTo>
                    <a:pt x="61672" y="160336"/>
                    <a:pt x="66821" y="140902"/>
                    <a:pt x="70758" y="124808"/>
                  </a:cubicBezTo>
                  <a:cubicBezTo>
                    <a:pt x="81359" y="82903"/>
                    <a:pt x="92869" y="46463"/>
                    <a:pt x="111649" y="25511"/>
                  </a:cubicBezTo>
                  <a:cubicBezTo>
                    <a:pt x="115283" y="21563"/>
                    <a:pt x="117706" y="18830"/>
                    <a:pt x="127399" y="18830"/>
                  </a:cubicBezTo>
                  <a:cubicBezTo>
                    <a:pt x="148298" y="18830"/>
                    <a:pt x="148904" y="39783"/>
                    <a:pt x="148904" y="44034"/>
                  </a:cubicBezTo>
                  <a:cubicBezTo>
                    <a:pt x="148904" y="49500"/>
                    <a:pt x="147390" y="53751"/>
                    <a:pt x="147390" y="55270"/>
                  </a:cubicBezTo>
                  <a:cubicBezTo>
                    <a:pt x="147390" y="57395"/>
                    <a:pt x="149207" y="57395"/>
                    <a:pt x="149510" y="57395"/>
                  </a:cubicBezTo>
                  <a:cubicBezTo>
                    <a:pt x="154356" y="57395"/>
                    <a:pt x="162534" y="54055"/>
                    <a:pt x="170106" y="48589"/>
                  </a:cubicBezTo>
                  <a:cubicBezTo>
                    <a:pt x="175558" y="44338"/>
                    <a:pt x="178284" y="41301"/>
                    <a:pt x="178284" y="28851"/>
                  </a:cubicBezTo>
                  <a:cubicBezTo>
                    <a:pt x="178284" y="12453"/>
                    <a:pt x="169804" y="3"/>
                    <a:pt x="152842" y="3"/>
                  </a:cubicBezTo>
                  <a:cubicBezTo>
                    <a:pt x="143149" y="3"/>
                    <a:pt x="116495" y="2433"/>
                    <a:pt x="86812" y="32495"/>
                  </a:cubicBezTo>
                  <a:cubicBezTo>
                    <a:pt x="62580" y="57395"/>
                    <a:pt x="48344" y="112054"/>
                    <a:pt x="42589" y="134829"/>
                  </a:cubicBezTo>
                  <a:cubicBezTo>
                    <a:pt x="37137" y="155782"/>
                    <a:pt x="34714" y="165195"/>
                    <a:pt x="25628" y="183415"/>
                  </a:cubicBezTo>
                  <a:cubicBezTo>
                    <a:pt x="23507" y="187059"/>
                    <a:pt x="15632" y="200420"/>
                    <a:pt x="11392" y="204367"/>
                  </a:cubicBezTo>
                  <a:cubicBezTo>
                    <a:pt x="3214" y="211959"/>
                    <a:pt x="185" y="217425"/>
                    <a:pt x="185" y="218943"/>
                  </a:cubicBezTo>
                  <a:cubicBezTo>
                    <a:pt x="185" y="219550"/>
                    <a:pt x="791" y="220765"/>
                    <a:pt x="2911" y="220765"/>
                  </a:cubicBezTo>
                  <a:cubicBezTo>
                    <a:pt x="4122" y="220765"/>
                    <a:pt x="10483" y="219550"/>
                    <a:pt x="18358" y="214388"/>
                  </a:cubicBezTo>
                  <a:cubicBezTo>
                    <a:pt x="23507" y="211352"/>
                    <a:pt x="24113" y="210744"/>
                    <a:pt x="31080" y="203456"/>
                  </a:cubicBezTo>
                  <a:cubicBezTo>
                    <a:pt x="46224" y="203760"/>
                    <a:pt x="56825" y="206493"/>
                    <a:pt x="75907" y="211959"/>
                  </a:cubicBezTo>
                  <a:cubicBezTo>
                    <a:pt x="91355" y="216210"/>
                    <a:pt x="106802" y="220765"/>
                    <a:pt x="122250" y="220765"/>
                  </a:cubicBezTo>
                  <a:cubicBezTo>
                    <a:pt x="146784" y="220765"/>
                    <a:pt x="171621" y="202242"/>
                    <a:pt x="181313" y="188881"/>
                  </a:cubicBezTo>
                  <a:cubicBezTo>
                    <a:pt x="187371" y="180682"/>
                    <a:pt x="189189" y="173090"/>
                    <a:pt x="189189" y="172179"/>
                  </a:cubicBezTo>
                  <a:cubicBezTo>
                    <a:pt x="189189" y="170054"/>
                    <a:pt x="187371" y="170054"/>
                    <a:pt x="187068" y="170054"/>
                  </a:cubicBezTo>
                  <a:cubicBezTo>
                    <a:pt x="182222" y="170054"/>
                    <a:pt x="174953" y="173394"/>
                    <a:pt x="169804" y="177038"/>
                  </a:cubicBezTo>
                  <a:cubicBezTo>
                    <a:pt x="161626" y="182200"/>
                    <a:pt x="161020" y="184022"/>
                    <a:pt x="159202" y="189184"/>
                  </a:cubicBezTo>
                  <a:cubicBezTo>
                    <a:pt x="157688" y="194043"/>
                    <a:pt x="155871" y="196472"/>
                    <a:pt x="154659" y="198294"/>
                  </a:cubicBezTo>
                  <a:cubicBezTo>
                    <a:pt x="152236" y="201938"/>
                    <a:pt x="151933" y="201938"/>
                    <a:pt x="147390" y="201938"/>
                  </a:cubicBezTo>
                  <a:cubicBezTo>
                    <a:pt x="132851" y="201938"/>
                    <a:pt x="117706" y="197383"/>
                    <a:pt x="97716" y="191917"/>
                  </a:cubicBezTo>
                  <a:cubicBezTo>
                    <a:pt x="89235" y="189488"/>
                    <a:pt x="72576" y="184629"/>
                    <a:pt x="57431" y="184629"/>
                  </a:cubicBezTo>
                  <a:cubicBezTo>
                    <a:pt x="53494" y="184629"/>
                    <a:pt x="49253" y="184933"/>
                    <a:pt x="45315" y="185844"/>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1" name="任意多边形: 形状 490">
              <a:extLst>
                <a:ext uri="{FF2B5EF4-FFF2-40B4-BE49-F238E27FC236}">
                  <a16:creationId xmlns:a16="http://schemas.microsoft.com/office/drawing/2014/main" id="{7D0AD4C0-07FD-01A7-81A2-80E2DCBE133E}"/>
                </a:ext>
              </a:extLst>
            </p:cNvPr>
            <p:cNvSpPr/>
            <p:nvPr>
              <p:custDataLst>
                <p:tags r:id="rId140"/>
              </p:custDataLst>
            </p:nvPr>
          </p:nvSpPr>
          <p:spPr>
            <a:xfrm>
              <a:off x="8976980" y="1737850"/>
              <a:ext cx="47493" cy="149644"/>
            </a:xfrm>
            <a:custGeom>
              <a:avLst/>
              <a:gdLst>
                <a:gd name="connsiteX0" fmla="*/ 46837 w 47493"/>
                <a:gd name="connsiteY0" fmla="*/ 6382 h 149644"/>
                <a:gd name="connsiteX1" fmla="*/ 47685 w 47493"/>
                <a:gd name="connsiteY1" fmla="*/ 2981 h 149644"/>
                <a:gd name="connsiteX2" fmla="*/ 44293 w 47493"/>
                <a:gd name="connsiteY2" fmla="*/ 5 h 149644"/>
                <a:gd name="connsiteX3" fmla="*/ 17154 w 47493"/>
                <a:gd name="connsiteY3" fmla="*/ 2130 h 149644"/>
                <a:gd name="connsiteX4" fmla="*/ 12701 w 47493"/>
                <a:gd name="connsiteY4" fmla="*/ 7019 h 149644"/>
                <a:gd name="connsiteX5" fmla="*/ 18002 w 47493"/>
                <a:gd name="connsiteY5" fmla="*/ 9995 h 149644"/>
                <a:gd name="connsiteX6" fmla="*/ 28179 w 47493"/>
                <a:gd name="connsiteY6" fmla="*/ 13184 h 149644"/>
                <a:gd name="connsiteX7" fmla="*/ 27331 w 47493"/>
                <a:gd name="connsiteY7" fmla="*/ 17860 h 149644"/>
                <a:gd name="connsiteX8" fmla="*/ 1040 w 47493"/>
                <a:gd name="connsiteY8" fmla="*/ 122866 h 149644"/>
                <a:gd name="connsiteX9" fmla="*/ 192 w 47493"/>
                <a:gd name="connsiteY9" fmla="*/ 129456 h 149644"/>
                <a:gd name="connsiteX10" fmla="*/ 22454 w 47493"/>
                <a:gd name="connsiteY10" fmla="*/ 149649 h 149644"/>
                <a:gd name="connsiteX11" fmla="*/ 39416 w 47493"/>
                <a:gd name="connsiteY11" fmla="*/ 138383 h 149644"/>
                <a:gd name="connsiteX12" fmla="*/ 46837 w 47493"/>
                <a:gd name="connsiteY12" fmla="*/ 117127 h 149644"/>
                <a:gd name="connsiteX13" fmla="*/ 43444 w 47493"/>
                <a:gd name="connsiteY13" fmla="*/ 114364 h 149644"/>
                <a:gd name="connsiteX14" fmla="*/ 39204 w 47493"/>
                <a:gd name="connsiteY14" fmla="*/ 119465 h 149644"/>
                <a:gd name="connsiteX15" fmla="*/ 23302 w 47493"/>
                <a:gd name="connsiteY15" fmla="*/ 143697 h 149644"/>
                <a:gd name="connsiteX16" fmla="*/ 16093 w 47493"/>
                <a:gd name="connsiteY16" fmla="*/ 133282 h 149644"/>
                <a:gd name="connsiteX17" fmla="*/ 17366 w 47493"/>
                <a:gd name="connsiteY17" fmla="*/ 124567 h 149644"/>
                <a:gd name="connsiteX18" fmla="*/ 46837 w 47493"/>
                <a:gd name="connsiteY18" fmla="*/ 6382 h 14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493" h="149644">
                  <a:moveTo>
                    <a:pt x="46837" y="6382"/>
                  </a:moveTo>
                  <a:cubicBezTo>
                    <a:pt x="47049" y="5957"/>
                    <a:pt x="47685" y="3193"/>
                    <a:pt x="47685" y="2981"/>
                  </a:cubicBezTo>
                  <a:cubicBezTo>
                    <a:pt x="47685" y="1918"/>
                    <a:pt x="46837" y="5"/>
                    <a:pt x="44293" y="5"/>
                  </a:cubicBezTo>
                  <a:cubicBezTo>
                    <a:pt x="40052" y="5"/>
                    <a:pt x="22454" y="1705"/>
                    <a:pt x="17154" y="2130"/>
                  </a:cubicBezTo>
                  <a:cubicBezTo>
                    <a:pt x="15669" y="2343"/>
                    <a:pt x="12701" y="2556"/>
                    <a:pt x="12701" y="7019"/>
                  </a:cubicBezTo>
                  <a:cubicBezTo>
                    <a:pt x="12701" y="9995"/>
                    <a:pt x="15669" y="9995"/>
                    <a:pt x="18002" y="9995"/>
                  </a:cubicBezTo>
                  <a:cubicBezTo>
                    <a:pt x="28179" y="9995"/>
                    <a:pt x="28179" y="11483"/>
                    <a:pt x="28179" y="13184"/>
                  </a:cubicBezTo>
                  <a:cubicBezTo>
                    <a:pt x="28179" y="14672"/>
                    <a:pt x="27755" y="15947"/>
                    <a:pt x="27331" y="17860"/>
                  </a:cubicBezTo>
                  <a:lnTo>
                    <a:pt x="1040" y="122866"/>
                  </a:lnTo>
                  <a:cubicBezTo>
                    <a:pt x="404" y="124992"/>
                    <a:pt x="192" y="127330"/>
                    <a:pt x="192" y="129456"/>
                  </a:cubicBezTo>
                  <a:cubicBezTo>
                    <a:pt x="192" y="143060"/>
                    <a:pt x="12277" y="149649"/>
                    <a:pt x="22454" y="149649"/>
                  </a:cubicBezTo>
                  <a:cubicBezTo>
                    <a:pt x="27543" y="149649"/>
                    <a:pt x="33903" y="147949"/>
                    <a:pt x="39416" y="138383"/>
                  </a:cubicBezTo>
                  <a:cubicBezTo>
                    <a:pt x="43868" y="130518"/>
                    <a:pt x="46837" y="117977"/>
                    <a:pt x="46837" y="117127"/>
                  </a:cubicBezTo>
                  <a:cubicBezTo>
                    <a:pt x="46837" y="114364"/>
                    <a:pt x="44081" y="114364"/>
                    <a:pt x="43444" y="114364"/>
                  </a:cubicBezTo>
                  <a:cubicBezTo>
                    <a:pt x="40476" y="114364"/>
                    <a:pt x="40052" y="115639"/>
                    <a:pt x="39204" y="119465"/>
                  </a:cubicBezTo>
                  <a:cubicBezTo>
                    <a:pt x="36448" y="130093"/>
                    <a:pt x="32419" y="143697"/>
                    <a:pt x="23302" y="143697"/>
                  </a:cubicBezTo>
                  <a:cubicBezTo>
                    <a:pt x="17578" y="143697"/>
                    <a:pt x="16093" y="138383"/>
                    <a:pt x="16093" y="133282"/>
                  </a:cubicBezTo>
                  <a:cubicBezTo>
                    <a:pt x="16093" y="130944"/>
                    <a:pt x="16729" y="126905"/>
                    <a:pt x="17366" y="124567"/>
                  </a:cubicBezTo>
                  <a:lnTo>
                    <a:pt x="46837" y="6382"/>
                  </a:ln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2" name="任意多边形: 形状 491">
              <a:extLst>
                <a:ext uri="{FF2B5EF4-FFF2-40B4-BE49-F238E27FC236}">
                  <a16:creationId xmlns:a16="http://schemas.microsoft.com/office/drawing/2014/main" id="{75FDB0B7-E9AF-B0E3-877F-3BBC09AE3BDE}"/>
                </a:ext>
              </a:extLst>
            </p:cNvPr>
            <p:cNvSpPr/>
            <p:nvPr>
              <p:custDataLst>
                <p:tags r:id="rId141"/>
              </p:custDataLst>
            </p:nvPr>
          </p:nvSpPr>
          <p:spPr>
            <a:xfrm>
              <a:off x="9055018" y="1744227"/>
              <a:ext cx="93714" cy="141141"/>
            </a:xfrm>
            <a:custGeom>
              <a:avLst/>
              <a:gdLst>
                <a:gd name="connsiteX0" fmla="*/ 93909 w 93714"/>
                <a:gd name="connsiteY0" fmla="*/ 102460 h 141141"/>
                <a:gd name="connsiteX1" fmla="*/ 86700 w 93714"/>
                <a:gd name="connsiteY1" fmla="*/ 102460 h 141141"/>
                <a:gd name="connsiteX2" fmla="*/ 81187 w 93714"/>
                <a:gd name="connsiteY2" fmla="*/ 121803 h 141141"/>
                <a:gd name="connsiteX3" fmla="*/ 60197 w 93714"/>
                <a:gd name="connsiteY3" fmla="*/ 123079 h 141141"/>
                <a:gd name="connsiteX4" fmla="*/ 21185 w 93714"/>
                <a:gd name="connsiteY4" fmla="*/ 123079 h 141141"/>
                <a:gd name="connsiteX5" fmla="*/ 63589 w 93714"/>
                <a:gd name="connsiteY5" fmla="*/ 87368 h 141141"/>
                <a:gd name="connsiteX6" fmla="*/ 93909 w 93714"/>
                <a:gd name="connsiteY6" fmla="*/ 41455 h 141141"/>
                <a:gd name="connsiteX7" fmla="*/ 44295 w 93714"/>
                <a:gd name="connsiteY7" fmla="*/ 5 h 141141"/>
                <a:gd name="connsiteX8" fmla="*/ 194 w 93714"/>
                <a:gd name="connsiteY8" fmla="*/ 38054 h 141141"/>
                <a:gd name="connsiteX9" fmla="*/ 11431 w 93714"/>
                <a:gd name="connsiteY9" fmla="*/ 49957 h 141141"/>
                <a:gd name="connsiteX10" fmla="*/ 22669 w 93714"/>
                <a:gd name="connsiteY10" fmla="*/ 38691 h 141141"/>
                <a:gd name="connsiteX11" fmla="*/ 10159 w 93714"/>
                <a:gd name="connsiteY11" fmla="*/ 27425 h 141141"/>
                <a:gd name="connsiteX12" fmla="*/ 41115 w 93714"/>
                <a:gd name="connsiteY12" fmla="*/ 7657 h 141141"/>
                <a:gd name="connsiteX13" fmla="*/ 73342 w 93714"/>
                <a:gd name="connsiteY13" fmla="*/ 41455 h 141141"/>
                <a:gd name="connsiteX14" fmla="*/ 53412 w 93714"/>
                <a:gd name="connsiteY14" fmla="*/ 82267 h 141141"/>
                <a:gd name="connsiteX15" fmla="*/ 2314 w 93714"/>
                <a:gd name="connsiteY15" fmla="*/ 132857 h 141141"/>
                <a:gd name="connsiteX16" fmla="*/ 194 w 93714"/>
                <a:gd name="connsiteY16" fmla="*/ 141147 h 141141"/>
                <a:gd name="connsiteX17" fmla="*/ 87548 w 93714"/>
                <a:gd name="connsiteY17" fmla="*/ 141147 h 141141"/>
                <a:gd name="connsiteX18" fmla="*/ 93909 w 93714"/>
                <a:gd name="connsiteY18" fmla="*/ 102460 h 1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714" h="141141">
                  <a:moveTo>
                    <a:pt x="93909" y="102460"/>
                  </a:moveTo>
                  <a:lnTo>
                    <a:pt x="86700" y="102460"/>
                  </a:lnTo>
                  <a:cubicBezTo>
                    <a:pt x="86064" y="107136"/>
                    <a:pt x="83943" y="119678"/>
                    <a:pt x="81187" y="121803"/>
                  </a:cubicBezTo>
                  <a:cubicBezTo>
                    <a:pt x="79491" y="123079"/>
                    <a:pt x="63165" y="123079"/>
                    <a:pt x="60197" y="123079"/>
                  </a:cubicBezTo>
                  <a:lnTo>
                    <a:pt x="21185" y="123079"/>
                  </a:lnTo>
                  <a:cubicBezTo>
                    <a:pt x="43447" y="103310"/>
                    <a:pt x="50868" y="97359"/>
                    <a:pt x="63589" y="87368"/>
                  </a:cubicBezTo>
                  <a:cubicBezTo>
                    <a:pt x="79279" y="74827"/>
                    <a:pt x="93909" y="61648"/>
                    <a:pt x="93909" y="41455"/>
                  </a:cubicBezTo>
                  <a:cubicBezTo>
                    <a:pt x="93909" y="15734"/>
                    <a:pt x="71434" y="5"/>
                    <a:pt x="44295" y="5"/>
                  </a:cubicBezTo>
                  <a:cubicBezTo>
                    <a:pt x="18004" y="5"/>
                    <a:pt x="194" y="18498"/>
                    <a:pt x="194" y="38054"/>
                  </a:cubicBezTo>
                  <a:cubicBezTo>
                    <a:pt x="194" y="48894"/>
                    <a:pt x="9311" y="49957"/>
                    <a:pt x="11431" y="49957"/>
                  </a:cubicBezTo>
                  <a:cubicBezTo>
                    <a:pt x="16520" y="49957"/>
                    <a:pt x="22669" y="46343"/>
                    <a:pt x="22669" y="38691"/>
                  </a:cubicBezTo>
                  <a:cubicBezTo>
                    <a:pt x="22669" y="34865"/>
                    <a:pt x="21185" y="27425"/>
                    <a:pt x="10159" y="27425"/>
                  </a:cubicBezTo>
                  <a:cubicBezTo>
                    <a:pt x="16732" y="12333"/>
                    <a:pt x="31150" y="7657"/>
                    <a:pt x="41115" y="7657"/>
                  </a:cubicBezTo>
                  <a:cubicBezTo>
                    <a:pt x="62317" y="7657"/>
                    <a:pt x="73342" y="24237"/>
                    <a:pt x="73342" y="41455"/>
                  </a:cubicBezTo>
                  <a:cubicBezTo>
                    <a:pt x="73342" y="59947"/>
                    <a:pt x="60197" y="74614"/>
                    <a:pt x="53412" y="82267"/>
                  </a:cubicBezTo>
                  <a:lnTo>
                    <a:pt x="2314" y="132857"/>
                  </a:lnTo>
                  <a:cubicBezTo>
                    <a:pt x="194" y="134770"/>
                    <a:pt x="194" y="135195"/>
                    <a:pt x="194" y="141147"/>
                  </a:cubicBezTo>
                  <a:lnTo>
                    <a:pt x="87548" y="141147"/>
                  </a:lnTo>
                  <a:lnTo>
                    <a:pt x="93909" y="102460"/>
                  </a:ln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3" name="任意多边形: 形状 492">
              <a:extLst>
                <a:ext uri="{FF2B5EF4-FFF2-40B4-BE49-F238E27FC236}">
                  <a16:creationId xmlns:a16="http://schemas.microsoft.com/office/drawing/2014/main" id="{C8CEF2D3-4129-A6F6-5136-4BEEFC4C422F}"/>
                </a:ext>
              </a:extLst>
            </p:cNvPr>
            <p:cNvSpPr/>
            <p:nvPr>
              <p:custDataLst>
                <p:tags r:id="rId142"/>
              </p:custDataLst>
            </p:nvPr>
          </p:nvSpPr>
          <p:spPr>
            <a:xfrm>
              <a:off x="9282542" y="1490607"/>
              <a:ext cx="115098" cy="546286"/>
            </a:xfrm>
            <a:custGeom>
              <a:avLst/>
              <a:gdLst>
                <a:gd name="connsiteX0" fmla="*/ 101669 w 115098"/>
                <a:gd name="connsiteY0" fmla="*/ 542939 h 546286"/>
                <a:gd name="connsiteX1" fmla="*/ 105303 w 115098"/>
                <a:gd name="connsiteY1" fmla="*/ 546279 h 546286"/>
                <a:gd name="connsiteX2" fmla="*/ 111967 w 115098"/>
                <a:gd name="connsiteY2" fmla="*/ 546279 h 546286"/>
                <a:gd name="connsiteX3" fmla="*/ 115299 w 115098"/>
                <a:gd name="connsiteY3" fmla="*/ 543242 h 546286"/>
                <a:gd name="connsiteX4" fmla="*/ 114087 w 115098"/>
                <a:gd name="connsiteY4" fmla="*/ 540509 h 546286"/>
                <a:gd name="connsiteX5" fmla="*/ 68048 w 115098"/>
                <a:gd name="connsiteY5" fmla="*/ 479473 h 546286"/>
                <a:gd name="connsiteX6" fmla="*/ 23220 w 115098"/>
                <a:gd name="connsiteY6" fmla="*/ 273287 h 546286"/>
                <a:gd name="connsiteX7" fmla="*/ 114390 w 115098"/>
                <a:gd name="connsiteY7" fmla="*/ 5458 h 546286"/>
                <a:gd name="connsiteX8" fmla="*/ 115299 w 115098"/>
                <a:gd name="connsiteY8" fmla="*/ 3029 h 546286"/>
                <a:gd name="connsiteX9" fmla="*/ 109544 w 115098"/>
                <a:gd name="connsiteY9" fmla="*/ -8 h 546286"/>
                <a:gd name="connsiteX10" fmla="*/ 102275 w 115098"/>
                <a:gd name="connsiteY10" fmla="*/ 2422 h 546286"/>
                <a:gd name="connsiteX11" fmla="*/ 20191 w 115098"/>
                <a:gd name="connsiteY11" fmla="*/ 133603 h 546286"/>
                <a:gd name="connsiteX12" fmla="*/ 200 w 115098"/>
                <a:gd name="connsiteY12" fmla="*/ 272984 h 546286"/>
                <a:gd name="connsiteX13" fmla="*/ 60778 w 115098"/>
                <a:gd name="connsiteY13" fmla="*/ 496782 h 546286"/>
                <a:gd name="connsiteX14" fmla="*/ 80163 w 115098"/>
                <a:gd name="connsiteY14" fmla="*/ 521379 h 546286"/>
                <a:gd name="connsiteX15" fmla="*/ 89856 w 115098"/>
                <a:gd name="connsiteY15" fmla="*/ 532007 h 546286"/>
                <a:gd name="connsiteX16" fmla="*/ 101669 w 115098"/>
                <a:gd name="connsiteY16" fmla="*/ 542939 h 54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8" h="546286">
                  <a:moveTo>
                    <a:pt x="101669" y="542939"/>
                  </a:moveTo>
                  <a:cubicBezTo>
                    <a:pt x="102275" y="543242"/>
                    <a:pt x="105001" y="546279"/>
                    <a:pt x="105303" y="546279"/>
                  </a:cubicBezTo>
                  <a:lnTo>
                    <a:pt x="111967" y="546279"/>
                  </a:lnTo>
                  <a:cubicBezTo>
                    <a:pt x="112876" y="546279"/>
                    <a:pt x="115299" y="545975"/>
                    <a:pt x="115299" y="543242"/>
                  </a:cubicBezTo>
                  <a:cubicBezTo>
                    <a:pt x="115299" y="542028"/>
                    <a:pt x="114693" y="541420"/>
                    <a:pt x="114087" y="540509"/>
                  </a:cubicBezTo>
                  <a:cubicBezTo>
                    <a:pt x="103183" y="529578"/>
                    <a:pt x="86827" y="512876"/>
                    <a:pt x="68048" y="479473"/>
                  </a:cubicBezTo>
                  <a:cubicBezTo>
                    <a:pt x="35336" y="421170"/>
                    <a:pt x="23220" y="346166"/>
                    <a:pt x="23220" y="273287"/>
                  </a:cubicBezTo>
                  <a:cubicBezTo>
                    <a:pt x="23220" y="138462"/>
                    <a:pt x="61384" y="59206"/>
                    <a:pt x="114390" y="5458"/>
                  </a:cubicBezTo>
                  <a:cubicBezTo>
                    <a:pt x="115299" y="4547"/>
                    <a:pt x="115299" y="3636"/>
                    <a:pt x="115299" y="3029"/>
                  </a:cubicBezTo>
                  <a:cubicBezTo>
                    <a:pt x="115299" y="-8"/>
                    <a:pt x="113179" y="-8"/>
                    <a:pt x="109544" y="-8"/>
                  </a:cubicBezTo>
                  <a:cubicBezTo>
                    <a:pt x="105606" y="-8"/>
                    <a:pt x="105001" y="-8"/>
                    <a:pt x="102275" y="2422"/>
                  </a:cubicBezTo>
                  <a:cubicBezTo>
                    <a:pt x="73500" y="27322"/>
                    <a:pt x="41091" y="69531"/>
                    <a:pt x="20191" y="133603"/>
                  </a:cubicBezTo>
                  <a:cubicBezTo>
                    <a:pt x="7167" y="173687"/>
                    <a:pt x="200" y="222576"/>
                    <a:pt x="200" y="272984"/>
                  </a:cubicBezTo>
                  <a:cubicBezTo>
                    <a:pt x="200" y="344951"/>
                    <a:pt x="13225" y="426333"/>
                    <a:pt x="60778" y="496782"/>
                  </a:cubicBezTo>
                  <a:cubicBezTo>
                    <a:pt x="68957" y="508625"/>
                    <a:pt x="80163" y="521075"/>
                    <a:pt x="80163" y="521379"/>
                  </a:cubicBezTo>
                  <a:cubicBezTo>
                    <a:pt x="83192" y="525023"/>
                    <a:pt x="87433" y="529881"/>
                    <a:pt x="89856" y="532007"/>
                  </a:cubicBezTo>
                  <a:lnTo>
                    <a:pt x="101669" y="542939"/>
                  </a:ln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4" name="任意多边形: 形状 493">
              <a:extLst>
                <a:ext uri="{FF2B5EF4-FFF2-40B4-BE49-F238E27FC236}">
                  <a16:creationId xmlns:a16="http://schemas.microsoft.com/office/drawing/2014/main" id="{546C283B-F74F-D034-779A-9F5D1F1C43BF}"/>
                </a:ext>
              </a:extLst>
            </p:cNvPr>
            <p:cNvSpPr/>
            <p:nvPr>
              <p:custDataLst>
                <p:tags r:id="rId143"/>
              </p:custDataLst>
            </p:nvPr>
          </p:nvSpPr>
          <p:spPr>
            <a:xfrm>
              <a:off x="9414670" y="1632419"/>
              <a:ext cx="215355" cy="214081"/>
            </a:xfrm>
            <a:custGeom>
              <a:avLst/>
              <a:gdLst>
                <a:gd name="connsiteX0" fmla="*/ 215562 w 215355"/>
                <a:gd name="connsiteY0" fmla="*/ 9417 h 214081"/>
                <a:gd name="connsiteX1" fmla="*/ 215562 w 215355"/>
                <a:gd name="connsiteY1" fmla="*/ 3 h 214081"/>
                <a:gd name="connsiteX2" fmla="*/ 186181 w 215355"/>
                <a:gd name="connsiteY2" fmla="*/ 914 h 214081"/>
                <a:gd name="connsiteX3" fmla="*/ 151652 w 215355"/>
                <a:gd name="connsiteY3" fmla="*/ 3 h 214081"/>
                <a:gd name="connsiteX4" fmla="*/ 151652 w 215355"/>
                <a:gd name="connsiteY4" fmla="*/ 9417 h 214081"/>
                <a:gd name="connsiteX5" fmla="*/ 173763 w 215355"/>
                <a:gd name="connsiteY5" fmla="*/ 24600 h 214081"/>
                <a:gd name="connsiteX6" fmla="*/ 172248 w 215355"/>
                <a:gd name="connsiteY6" fmla="*/ 30673 h 214081"/>
                <a:gd name="connsiteX7" fmla="*/ 116819 w 215355"/>
                <a:gd name="connsiteY7" fmla="*/ 177038 h 214081"/>
                <a:gd name="connsiteX8" fmla="*/ 58967 w 215355"/>
                <a:gd name="connsiteY8" fmla="*/ 23689 h 214081"/>
                <a:gd name="connsiteX9" fmla="*/ 57150 w 215355"/>
                <a:gd name="connsiteY9" fmla="*/ 18223 h 214081"/>
                <a:gd name="connsiteX10" fmla="*/ 81987 w 215355"/>
                <a:gd name="connsiteY10" fmla="*/ 9417 h 214081"/>
                <a:gd name="connsiteX11" fmla="*/ 81987 w 215355"/>
                <a:gd name="connsiteY11" fmla="*/ 3 h 214081"/>
                <a:gd name="connsiteX12" fmla="*/ 38673 w 215355"/>
                <a:gd name="connsiteY12" fmla="*/ 914 h 214081"/>
                <a:gd name="connsiteX13" fmla="*/ 206 w 215355"/>
                <a:gd name="connsiteY13" fmla="*/ 3 h 214081"/>
                <a:gd name="connsiteX14" fmla="*/ 206 w 215355"/>
                <a:gd name="connsiteY14" fmla="*/ 9417 h 214081"/>
                <a:gd name="connsiteX15" fmla="*/ 29890 w 215355"/>
                <a:gd name="connsiteY15" fmla="*/ 20956 h 214081"/>
                <a:gd name="connsiteX16" fmla="*/ 100160 w 215355"/>
                <a:gd name="connsiteY16" fmla="*/ 207404 h 214081"/>
                <a:gd name="connsiteX17" fmla="*/ 107732 w 215355"/>
                <a:gd name="connsiteY17" fmla="*/ 214084 h 214081"/>
                <a:gd name="connsiteX18" fmla="*/ 115002 w 215355"/>
                <a:gd name="connsiteY18" fmla="*/ 208315 h 214081"/>
                <a:gd name="connsiteX19" fmla="*/ 182547 w 215355"/>
                <a:gd name="connsiteY19" fmla="*/ 29762 h 214081"/>
                <a:gd name="connsiteX20" fmla="*/ 215562 w 215355"/>
                <a:gd name="connsiteY20" fmla="*/ 9417 h 21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5355" h="214081">
                  <a:moveTo>
                    <a:pt x="215562" y="9417"/>
                  </a:moveTo>
                  <a:lnTo>
                    <a:pt x="215562" y="3"/>
                  </a:lnTo>
                  <a:cubicBezTo>
                    <a:pt x="206172" y="611"/>
                    <a:pt x="194056" y="914"/>
                    <a:pt x="186181" y="914"/>
                  </a:cubicBezTo>
                  <a:lnTo>
                    <a:pt x="151652" y="3"/>
                  </a:lnTo>
                  <a:lnTo>
                    <a:pt x="151652" y="9417"/>
                  </a:lnTo>
                  <a:cubicBezTo>
                    <a:pt x="167402" y="9720"/>
                    <a:pt x="173763" y="17616"/>
                    <a:pt x="173763" y="24600"/>
                  </a:cubicBezTo>
                  <a:cubicBezTo>
                    <a:pt x="173763" y="27029"/>
                    <a:pt x="172854" y="28851"/>
                    <a:pt x="172248" y="30673"/>
                  </a:cubicBezTo>
                  <a:lnTo>
                    <a:pt x="116819" y="177038"/>
                  </a:lnTo>
                  <a:lnTo>
                    <a:pt x="58967" y="23689"/>
                  </a:lnTo>
                  <a:cubicBezTo>
                    <a:pt x="57150" y="19438"/>
                    <a:pt x="57150" y="18223"/>
                    <a:pt x="57150" y="18223"/>
                  </a:cubicBezTo>
                  <a:cubicBezTo>
                    <a:pt x="57150" y="9417"/>
                    <a:pt x="74415" y="9417"/>
                    <a:pt x="81987" y="9417"/>
                  </a:cubicBezTo>
                  <a:lnTo>
                    <a:pt x="81987" y="3"/>
                  </a:lnTo>
                  <a:cubicBezTo>
                    <a:pt x="71083" y="914"/>
                    <a:pt x="50183" y="914"/>
                    <a:pt x="38673" y="914"/>
                  </a:cubicBezTo>
                  <a:lnTo>
                    <a:pt x="206" y="3"/>
                  </a:lnTo>
                  <a:lnTo>
                    <a:pt x="206" y="9417"/>
                  </a:lnTo>
                  <a:cubicBezTo>
                    <a:pt x="19894" y="9417"/>
                    <a:pt x="25649" y="9417"/>
                    <a:pt x="29890" y="20956"/>
                  </a:cubicBezTo>
                  <a:lnTo>
                    <a:pt x="100160" y="207404"/>
                  </a:lnTo>
                  <a:cubicBezTo>
                    <a:pt x="102280" y="213173"/>
                    <a:pt x="103795" y="214084"/>
                    <a:pt x="107732" y="214084"/>
                  </a:cubicBezTo>
                  <a:cubicBezTo>
                    <a:pt x="112882" y="214084"/>
                    <a:pt x="113487" y="212566"/>
                    <a:pt x="115002" y="208315"/>
                  </a:cubicBezTo>
                  <a:lnTo>
                    <a:pt x="182547" y="29762"/>
                  </a:lnTo>
                  <a:cubicBezTo>
                    <a:pt x="186787" y="18527"/>
                    <a:pt x="194965" y="9720"/>
                    <a:pt x="215562" y="9417"/>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5" name="任意多边形: 形状 494">
              <a:extLst>
                <a:ext uri="{FF2B5EF4-FFF2-40B4-BE49-F238E27FC236}">
                  <a16:creationId xmlns:a16="http://schemas.microsoft.com/office/drawing/2014/main" id="{B1C1B155-7AB2-B666-8D4D-51E26F638327}"/>
                </a:ext>
              </a:extLst>
            </p:cNvPr>
            <p:cNvSpPr/>
            <p:nvPr>
              <p:custDataLst>
                <p:tags r:id="rId144"/>
              </p:custDataLst>
            </p:nvPr>
          </p:nvSpPr>
          <p:spPr>
            <a:xfrm>
              <a:off x="9653045" y="1625739"/>
              <a:ext cx="205662" cy="220761"/>
            </a:xfrm>
            <a:custGeom>
              <a:avLst/>
              <a:gdLst>
                <a:gd name="connsiteX0" fmla="*/ 205877 w 205662"/>
                <a:gd name="connsiteY0" fmla="*/ 140598 h 220761"/>
                <a:gd name="connsiteX1" fmla="*/ 205877 w 205662"/>
                <a:gd name="connsiteY1" fmla="*/ 131185 h 220761"/>
                <a:gd name="connsiteX2" fmla="*/ 168924 w 205662"/>
                <a:gd name="connsiteY2" fmla="*/ 132096 h 220761"/>
                <a:gd name="connsiteX3" fmla="*/ 120158 w 205662"/>
                <a:gd name="connsiteY3" fmla="*/ 131185 h 220761"/>
                <a:gd name="connsiteX4" fmla="*/ 120158 w 205662"/>
                <a:gd name="connsiteY4" fmla="*/ 140598 h 220761"/>
                <a:gd name="connsiteX5" fmla="*/ 129851 w 205662"/>
                <a:gd name="connsiteY5" fmla="*/ 140598 h 220761"/>
                <a:gd name="connsiteX6" fmla="*/ 158020 w 205662"/>
                <a:gd name="connsiteY6" fmla="*/ 155174 h 220761"/>
                <a:gd name="connsiteX7" fmla="*/ 158020 w 205662"/>
                <a:gd name="connsiteY7" fmla="*/ 174609 h 220761"/>
                <a:gd name="connsiteX8" fmla="*/ 111072 w 205662"/>
                <a:gd name="connsiteY8" fmla="*/ 211352 h 220761"/>
                <a:gd name="connsiteX9" fmla="*/ 31412 w 205662"/>
                <a:gd name="connsiteY9" fmla="*/ 110232 h 220761"/>
                <a:gd name="connsiteX10" fmla="*/ 109254 w 205662"/>
                <a:gd name="connsiteY10" fmla="*/ 9417 h 220761"/>
                <a:gd name="connsiteX11" fmla="*/ 175285 w 205662"/>
                <a:gd name="connsiteY11" fmla="*/ 81384 h 220761"/>
                <a:gd name="connsiteX12" fmla="*/ 180131 w 205662"/>
                <a:gd name="connsiteY12" fmla="*/ 86547 h 220761"/>
                <a:gd name="connsiteX13" fmla="*/ 184977 w 205662"/>
                <a:gd name="connsiteY13" fmla="*/ 79259 h 220761"/>
                <a:gd name="connsiteX14" fmla="*/ 184977 w 205662"/>
                <a:gd name="connsiteY14" fmla="*/ 7291 h 220761"/>
                <a:gd name="connsiteX15" fmla="*/ 181645 w 205662"/>
                <a:gd name="connsiteY15" fmla="*/ 3 h 220761"/>
                <a:gd name="connsiteX16" fmla="*/ 176799 w 205662"/>
                <a:gd name="connsiteY16" fmla="*/ 3647 h 220761"/>
                <a:gd name="connsiteX17" fmla="*/ 161654 w 205662"/>
                <a:gd name="connsiteY17" fmla="*/ 26118 h 220761"/>
                <a:gd name="connsiteX18" fmla="*/ 105620 w 205662"/>
                <a:gd name="connsiteY18" fmla="*/ 3 h 220761"/>
                <a:gd name="connsiteX19" fmla="*/ 214 w 205662"/>
                <a:gd name="connsiteY19" fmla="*/ 110232 h 220761"/>
                <a:gd name="connsiteX20" fmla="*/ 106226 w 205662"/>
                <a:gd name="connsiteY20" fmla="*/ 220765 h 220761"/>
                <a:gd name="connsiteX21" fmla="*/ 162866 w 205662"/>
                <a:gd name="connsiteY21" fmla="*/ 194954 h 220761"/>
                <a:gd name="connsiteX22" fmla="*/ 182251 w 205662"/>
                <a:gd name="connsiteY22" fmla="*/ 213781 h 220761"/>
                <a:gd name="connsiteX23" fmla="*/ 184977 w 205662"/>
                <a:gd name="connsiteY23" fmla="*/ 206797 h 220761"/>
                <a:gd name="connsiteX24" fmla="*/ 184977 w 205662"/>
                <a:gd name="connsiteY24" fmla="*/ 153960 h 220761"/>
                <a:gd name="connsiteX25" fmla="*/ 205877 w 205662"/>
                <a:gd name="connsiteY25" fmla="*/ 140598 h 22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5662" h="220761">
                  <a:moveTo>
                    <a:pt x="205877" y="140598"/>
                  </a:moveTo>
                  <a:lnTo>
                    <a:pt x="205877" y="131185"/>
                  </a:lnTo>
                  <a:lnTo>
                    <a:pt x="168924" y="132096"/>
                  </a:lnTo>
                  <a:cubicBezTo>
                    <a:pt x="156808" y="132096"/>
                    <a:pt x="131063" y="132096"/>
                    <a:pt x="120158" y="131185"/>
                  </a:cubicBezTo>
                  <a:lnTo>
                    <a:pt x="120158" y="140598"/>
                  </a:lnTo>
                  <a:lnTo>
                    <a:pt x="129851" y="140598"/>
                  </a:lnTo>
                  <a:cubicBezTo>
                    <a:pt x="157111" y="140598"/>
                    <a:pt x="158020" y="143939"/>
                    <a:pt x="158020" y="155174"/>
                  </a:cubicBezTo>
                  <a:lnTo>
                    <a:pt x="158020" y="174609"/>
                  </a:lnTo>
                  <a:cubicBezTo>
                    <a:pt x="158020" y="208619"/>
                    <a:pt x="119553" y="211352"/>
                    <a:pt x="111072" y="211352"/>
                  </a:cubicBezTo>
                  <a:cubicBezTo>
                    <a:pt x="91384" y="211352"/>
                    <a:pt x="31412" y="200723"/>
                    <a:pt x="31412" y="110232"/>
                  </a:cubicBezTo>
                  <a:cubicBezTo>
                    <a:pt x="31412" y="19438"/>
                    <a:pt x="91081" y="9417"/>
                    <a:pt x="109254" y="9417"/>
                  </a:cubicBezTo>
                  <a:cubicBezTo>
                    <a:pt x="141664" y="9417"/>
                    <a:pt x="169227" y="36746"/>
                    <a:pt x="175285" y="81384"/>
                  </a:cubicBezTo>
                  <a:cubicBezTo>
                    <a:pt x="175890" y="85636"/>
                    <a:pt x="175890" y="86547"/>
                    <a:pt x="180131" y="86547"/>
                  </a:cubicBezTo>
                  <a:cubicBezTo>
                    <a:pt x="184977" y="86547"/>
                    <a:pt x="184977" y="85636"/>
                    <a:pt x="184977" y="79259"/>
                  </a:cubicBezTo>
                  <a:lnTo>
                    <a:pt x="184977" y="7291"/>
                  </a:lnTo>
                  <a:cubicBezTo>
                    <a:pt x="184977" y="2129"/>
                    <a:pt x="184977" y="3"/>
                    <a:pt x="181645" y="3"/>
                  </a:cubicBezTo>
                  <a:cubicBezTo>
                    <a:pt x="180434" y="3"/>
                    <a:pt x="179222" y="3"/>
                    <a:pt x="176799" y="3647"/>
                  </a:cubicBezTo>
                  <a:lnTo>
                    <a:pt x="161654" y="26118"/>
                  </a:lnTo>
                  <a:cubicBezTo>
                    <a:pt x="151962" y="16401"/>
                    <a:pt x="135606" y="3"/>
                    <a:pt x="105620" y="3"/>
                  </a:cubicBezTo>
                  <a:cubicBezTo>
                    <a:pt x="49282" y="3"/>
                    <a:pt x="214" y="47982"/>
                    <a:pt x="214" y="110232"/>
                  </a:cubicBezTo>
                  <a:cubicBezTo>
                    <a:pt x="214" y="172483"/>
                    <a:pt x="48676" y="220765"/>
                    <a:pt x="106226" y="220765"/>
                  </a:cubicBezTo>
                  <a:cubicBezTo>
                    <a:pt x="128337" y="220765"/>
                    <a:pt x="152568" y="212870"/>
                    <a:pt x="162866" y="194954"/>
                  </a:cubicBezTo>
                  <a:cubicBezTo>
                    <a:pt x="166804" y="201634"/>
                    <a:pt x="178919" y="213781"/>
                    <a:pt x="182251" y="213781"/>
                  </a:cubicBezTo>
                  <a:cubicBezTo>
                    <a:pt x="184977" y="213781"/>
                    <a:pt x="184977" y="211352"/>
                    <a:pt x="184977" y="206797"/>
                  </a:cubicBezTo>
                  <a:lnTo>
                    <a:pt x="184977" y="153960"/>
                  </a:lnTo>
                  <a:cubicBezTo>
                    <a:pt x="184977" y="142117"/>
                    <a:pt x="186189" y="140598"/>
                    <a:pt x="205877" y="140598"/>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6" name="任意多边形: 形状 495">
              <a:extLst>
                <a:ext uri="{FF2B5EF4-FFF2-40B4-BE49-F238E27FC236}">
                  <a16:creationId xmlns:a16="http://schemas.microsoft.com/office/drawing/2014/main" id="{9DF51AAE-E3F4-A6D5-D1AE-0255CC0E8EF7}"/>
                </a:ext>
              </a:extLst>
            </p:cNvPr>
            <p:cNvSpPr/>
            <p:nvPr>
              <p:custDataLst>
                <p:tags r:id="rId145"/>
              </p:custDataLst>
            </p:nvPr>
          </p:nvSpPr>
          <p:spPr>
            <a:xfrm>
              <a:off x="9890814" y="1625739"/>
              <a:ext cx="205662" cy="220761"/>
            </a:xfrm>
            <a:custGeom>
              <a:avLst/>
              <a:gdLst>
                <a:gd name="connsiteX0" fmla="*/ 205884 w 205662"/>
                <a:gd name="connsiteY0" fmla="*/ 140598 h 220761"/>
                <a:gd name="connsiteX1" fmla="*/ 205884 w 205662"/>
                <a:gd name="connsiteY1" fmla="*/ 131185 h 220761"/>
                <a:gd name="connsiteX2" fmla="*/ 168932 w 205662"/>
                <a:gd name="connsiteY2" fmla="*/ 132096 h 220761"/>
                <a:gd name="connsiteX3" fmla="*/ 120166 w 205662"/>
                <a:gd name="connsiteY3" fmla="*/ 131185 h 220761"/>
                <a:gd name="connsiteX4" fmla="*/ 120166 w 205662"/>
                <a:gd name="connsiteY4" fmla="*/ 140598 h 220761"/>
                <a:gd name="connsiteX5" fmla="*/ 129859 w 205662"/>
                <a:gd name="connsiteY5" fmla="*/ 140598 h 220761"/>
                <a:gd name="connsiteX6" fmla="*/ 158028 w 205662"/>
                <a:gd name="connsiteY6" fmla="*/ 155174 h 220761"/>
                <a:gd name="connsiteX7" fmla="*/ 158028 w 205662"/>
                <a:gd name="connsiteY7" fmla="*/ 174609 h 220761"/>
                <a:gd name="connsiteX8" fmla="*/ 111080 w 205662"/>
                <a:gd name="connsiteY8" fmla="*/ 211352 h 220761"/>
                <a:gd name="connsiteX9" fmla="*/ 31419 w 205662"/>
                <a:gd name="connsiteY9" fmla="*/ 110232 h 220761"/>
                <a:gd name="connsiteX10" fmla="*/ 109262 w 205662"/>
                <a:gd name="connsiteY10" fmla="*/ 9417 h 220761"/>
                <a:gd name="connsiteX11" fmla="*/ 175292 w 205662"/>
                <a:gd name="connsiteY11" fmla="*/ 81384 h 220761"/>
                <a:gd name="connsiteX12" fmla="*/ 180139 w 205662"/>
                <a:gd name="connsiteY12" fmla="*/ 86547 h 220761"/>
                <a:gd name="connsiteX13" fmla="*/ 184985 w 205662"/>
                <a:gd name="connsiteY13" fmla="*/ 79259 h 220761"/>
                <a:gd name="connsiteX14" fmla="*/ 184985 w 205662"/>
                <a:gd name="connsiteY14" fmla="*/ 7291 h 220761"/>
                <a:gd name="connsiteX15" fmla="*/ 181653 w 205662"/>
                <a:gd name="connsiteY15" fmla="*/ 3 h 220761"/>
                <a:gd name="connsiteX16" fmla="*/ 176807 w 205662"/>
                <a:gd name="connsiteY16" fmla="*/ 3647 h 220761"/>
                <a:gd name="connsiteX17" fmla="*/ 161662 w 205662"/>
                <a:gd name="connsiteY17" fmla="*/ 26118 h 220761"/>
                <a:gd name="connsiteX18" fmla="*/ 105628 w 205662"/>
                <a:gd name="connsiteY18" fmla="*/ 3 h 220761"/>
                <a:gd name="connsiteX19" fmla="*/ 222 w 205662"/>
                <a:gd name="connsiteY19" fmla="*/ 110232 h 220761"/>
                <a:gd name="connsiteX20" fmla="*/ 106233 w 205662"/>
                <a:gd name="connsiteY20" fmla="*/ 220765 h 220761"/>
                <a:gd name="connsiteX21" fmla="*/ 162874 w 205662"/>
                <a:gd name="connsiteY21" fmla="*/ 194954 h 220761"/>
                <a:gd name="connsiteX22" fmla="*/ 182259 w 205662"/>
                <a:gd name="connsiteY22" fmla="*/ 213781 h 220761"/>
                <a:gd name="connsiteX23" fmla="*/ 184985 w 205662"/>
                <a:gd name="connsiteY23" fmla="*/ 206797 h 220761"/>
                <a:gd name="connsiteX24" fmla="*/ 184985 w 205662"/>
                <a:gd name="connsiteY24" fmla="*/ 153960 h 220761"/>
                <a:gd name="connsiteX25" fmla="*/ 205884 w 205662"/>
                <a:gd name="connsiteY25" fmla="*/ 140598 h 22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5662" h="220761">
                  <a:moveTo>
                    <a:pt x="205884" y="140598"/>
                  </a:moveTo>
                  <a:lnTo>
                    <a:pt x="205884" y="131185"/>
                  </a:lnTo>
                  <a:lnTo>
                    <a:pt x="168932" y="132096"/>
                  </a:lnTo>
                  <a:cubicBezTo>
                    <a:pt x="156816" y="132096"/>
                    <a:pt x="131070" y="132096"/>
                    <a:pt x="120166" y="131185"/>
                  </a:cubicBezTo>
                  <a:lnTo>
                    <a:pt x="120166" y="140598"/>
                  </a:lnTo>
                  <a:lnTo>
                    <a:pt x="129859" y="140598"/>
                  </a:lnTo>
                  <a:cubicBezTo>
                    <a:pt x="157119" y="140598"/>
                    <a:pt x="158028" y="143939"/>
                    <a:pt x="158028" y="155174"/>
                  </a:cubicBezTo>
                  <a:lnTo>
                    <a:pt x="158028" y="174609"/>
                  </a:lnTo>
                  <a:cubicBezTo>
                    <a:pt x="158028" y="208619"/>
                    <a:pt x="119561" y="211352"/>
                    <a:pt x="111080" y="211352"/>
                  </a:cubicBezTo>
                  <a:cubicBezTo>
                    <a:pt x="91392" y="211352"/>
                    <a:pt x="31419" y="200723"/>
                    <a:pt x="31419" y="110232"/>
                  </a:cubicBezTo>
                  <a:cubicBezTo>
                    <a:pt x="31419" y="19438"/>
                    <a:pt x="91089" y="9417"/>
                    <a:pt x="109262" y="9417"/>
                  </a:cubicBezTo>
                  <a:cubicBezTo>
                    <a:pt x="141672" y="9417"/>
                    <a:pt x="169235" y="36746"/>
                    <a:pt x="175292" y="81384"/>
                  </a:cubicBezTo>
                  <a:cubicBezTo>
                    <a:pt x="175898" y="85636"/>
                    <a:pt x="175898" y="86547"/>
                    <a:pt x="180139" y="86547"/>
                  </a:cubicBezTo>
                  <a:cubicBezTo>
                    <a:pt x="184985" y="86547"/>
                    <a:pt x="184985" y="85636"/>
                    <a:pt x="184985" y="79259"/>
                  </a:cubicBezTo>
                  <a:lnTo>
                    <a:pt x="184985" y="7291"/>
                  </a:lnTo>
                  <a:cubicBezTo>
                    <a:pt x="184985" y="2129"/>
                    <a:pt x="184985" y="3"/>
                    <a:pt x="181653" y="3"/>
                  </a:cubicBezTo>
                  <a:cubicBezTo>
                    <a:pt x="180442" y="3"/>
                    <a:pt x="179230" y="3"/>
                    <a:pt x="176807" y="3647"/>
                  </a:cubicBezTo>
                  <a:lnTo>
                    <a:pt x="161662" y="26118"/>
                  </a:lnTo>
                  <a:cubicBezTo>
                    <a:pt x="151970" y="16401"/>
                    <a:pt x="135614" y="3"/>
                    <a:pt x="105628" y="3"/>
                  </a:cubicBezTo>
                  <a:cubicBezTo>
                    <a:pt x="49290" y="3"/>
                    <a:pt x="222" y="47982"/>
                    <a:pt x="222" y="110232"/>
                  </a:cubicBezTo>
                  <a:cubicBezTo>
                    <a:pt x="222" y="172483"/>
                    <a:pt x="48684" y="220765"/>
                    <a:pt x="106233" y="220765"/>
                  </a:cubicBezTo>
                  <a:cubicBezTo>
                    <a:pt x="128344" y="220765"/>
                    <a:pt x="152576" y="212870"/>
                    <a:pt x="162874" y="194954"/>
                  </a:cubicBezTo>
                  <a:cubicBezTo>
                    <a:pt x="166811" y="201634"/>
                    <a:pt x="178927" y="213781"/>
                    <a:pt x="182259" y="213781"/>
                  </a:cubicBezTo>
                  <a:cubicBezTo>
                    <a:pt x="184985" y="213781"/>
                    <a:pt x="184985" y="211352"/>
                    <a:pt x="184985" y="206797"/>
                  </a:cubicBezTo>
                  <a:lnTo>
                    <a:pt x="184985" y="153960"/>
                  </a:lnTo>
                  <a:cubicBezTo>
                    <a:pt x="184985" y="142117"/>
                    <a:pt x="186196" y="140598"/>
                    <a:pt x="205884" y="140598"/>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7" name="任意多边形: 形状 496">
              <a:extLst>
                <a:ext uri="{FF2B5EF4-FFF2-40B4-BE49-F238E27FC236}">
                  <a16:creationId xmlns:a16="http://schemas.microsoft.com/office/drawing/2014/main" id="{2C91FE81-73C8-8AD9-451F-D3B80FD9F051}"/>
                </a:ext>
              </a:extLst>
            </p:cNvPr>
            <p:cNvSpPr/>
            <p:nvPr>
              <p:custDataLst>
                <p:tags r:id="rId146"/>
              </p:custDataLst>
            </p:nvPr>
          </p:nvSpPr>
          <p:spPr>
            <a:xfrm>
              <a:off x="10123071" y="1744227"/>
              <a:ext cx="97530" cy="145393"/>
            </a:xfrm>
            <a:custGeom>
              <a:avLst/>
              <a:gdLst>
                <a:gd name="connsiteX0" fmla="*/ 46663 w 97530"/>
                <a:gd name="connsiteY0" fmla="*/ 70151 h 145393"/>
                <a:gd name="connsiteX1" fmla="*/ 75074 w 97530"/>
                <a:gd name="connsiteY1" fmla="*/ 104373 h 145393"/>
                <a:gd name="connsiteX2" fmla="*/ 47511 w 97530"/>
                <a:gd name="connsiteY2" fmla="*/ 138596 h 145393"/>
                <a:gd name="connsiteX3" fmla="*/ 11467 w 97530"/>
                <a:gd name="connsiteY3" fmla="*/ 123716 h 145393"/>
                <a:gd name="connsiteX4" fmla="*/ 23764 w 97530"/>
                <a:gd name="connsiteY4" fmla="*/ 111813 h 145393"/>
                <a:gd name="connsiteX5" fmla="*/ 12103 w 97530"/>
                <a:gd name="connsiteY5" fmla="*/ 100122 h 145393"/>
                <a:gd name="connsiteX6" fmla="*/ 229 w 97530"/>
                <a:gd name="connsiteY6" fmla="*/ 112451 h 145393"/>
                <a:gd name="connsiteX7" fmla="*/ 47935 w 97530"/>
                <a:gd name="connsiteY7" fmla="*/ 145398 h 145393"/>
                <a:gd name="connsiteX8" fmla="*/ 97760 w 97530"/>
                <a:gd name="connsiteY8" fmla="*/ 104373 h 145393"/>
                <a:gd name="connsiteX9" fmla="*/ 60868 w 97530"/>
                <a:gd name="connsiteY9" fmla="*/ 66324 h 145393"/>
                <a:gd name="connsiteX10" fmla="*/ 91187 w 97530"/>
                <a:gd name="connsiteY10" fmla="*/ 29338 h 145393"/>
                <a:gd name="connsiteX11" fmla="*/ 48359 w 97530"/>
                <a:gd name="connsiteY11" fmla="*/ 5 h 145393"/>
                <a:gd name="connsiteX12" fmla="*/ 6802 w 97530"/>
                <a:gd name="connsiteY12" fmla="*/ 28488 h 145393"/>
                <a:gd name="connsiteX13" fmla="*/ 17827 w 97530"/>
                <a:gd name="connsiteY13" fmla="*/ 39754 h 145393"/>
                <a:gd name="connsiteX14" fmla="*/ 28641 w 97530"/>
                <a:gd name="connsiteY14" fmla="*/ 28913 h 145393"/>
                <a:gd name="connsiteX15" fmla="*/ 17827 w 97530"/>
                <a:gd name="connsiteY15" fmla="*/ 17860 h 145393"/>
                <a:gd name="connsiteX16" fmla="*/ 47723 w 97530"/>
                <a:gd name="connsiteY16" fmla="*/ 6169 h 145393"/>
                <a:gd name="connsiteX17" fmla="*/ 70621 w 97530"/>
                <a:gd name="connsiteY17" fmla="*/ 29338 h 145393"/>
                <a:gd name="connsiteX18" fmla="*/ 62140 w 97530"/>
                <a:gd name="connsiteY18" fmla="*/ 54633 h 145393"/>
                <a:gd name="connsiteX19" fmla="*/ 38606 w 97530"/>
                <a:gd name="connsiteY19" fmla="*/ 63774 h 145393"/>
                <a:gd name="connsiteX20" fmla="*/ 31821 w 97530"/>
                <a:gd name="connsiteY20" fmla="*/ 64411 h 145393"/>
                <a:gd name="connsiteX21" fmla="*/ 29701 w 97530"/>
                <a:gd name="connsiteY21" fmla="*/ 67175 h 145393"/>
                <a:gd name="connsiteX22" fmla="*/ 35213 w 97530"/>
                <a:gd name="connsiteY22" fmla="*/ 70151 h 145393"/>
                <a:gd name="connsiteX23" fmla="*/ 46663 w 97530"/>
                <a:gd name="connsiteY23" fmla="*/ 70151 h 14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530" h="145393">
                  <a:moveTo>
                    <a:pt x="46663" y="70151"/>
                  </a:moveTo>
                  <a:cubicBezTo>
                    <a:pt x="63200" y="70151"/>
                    <a:pt x="75074" y="81629"/>
                    <a:pt x="75074" y="104373"/>
                  </a:cubicBezTo>
                  <a:cubicBezTo>
                    <a:pt x="75074" y="130731"/>
                    <a:pt x="59808" y="138596"/>
                    <a:pt x="47511" y="138596"/>
                  </a:cubicBezTo>
                  <a:cubicBezTo>
                    <a:pt x="39030" y="138596"/>
                    <a:pt x="20372" y="136258"/>
                    <a:pt x="11467" y="123716"/>
                  </a:cubicBezTo>
                  <a:cubicBezTo>
                    <a:pt x="21432" y="123291"/>
                    <a:pt x="23764" y="116277"/>
                    <a:pt x="23764" y="111813"/>
                  </a:cubicBezTo>
                  <a:cubicBezTo>
                    <a:pt x="23764" y="105011"/>
                    <a:pt x="18675" y="100122"/>
                    <a:pt x="12103" y="100122"/>
                  </a:cubicBezTo>
                  <a:cubicBezTo>
                    <a:pt x="6166" y="100122"/>
                    <a:pt x="229" y="103735"/>
                    <a:pt x="229" y="112451"/>
                  </a:cubicBezTo>
                  <a:cubicBezTo>
                    <a:pt x="229" y="132431"/>
                    <a:pt x="22280" y="145398"/>
                    <a:pt x="47935" y="145398"/>
                  </a:cubicBezTo>
                  <a:cubicBezTo>
                    <a:pt x="77406" y="145398"/>
                    <a:pt x="97760" y="125629"/>
                    <a:pt x="97760" y="104373"/>
                  </a:cubicBezTo>
                  <a:cubicBezTo>
                    <a:pt x="97760" y="87793"/>
                    <a:pt x="84191" y="71213"/>
                    <a:pt x="60868" y="66324"/>
                  </a:cubicBezTo>
                  <a:cubicBezTo>
                    <a:pt x="83131" y="58247"/>
                    <a:pt x="91187" y="42305"/>
                    <a:pt x="91187" y="29338"/>
                  </a:cubicBezTo>
                  <a:cubicBezTo>
                    <a:pt x="91187" y="12546"/>
                    <a:pt x="71893" y="5"/>
                    <a:pt x="48359" y="5"/>
                  </a:cubicBezTo>
                  <a:cubicBezTo>
                    <a:pt x="24824" y="5"/>
                    <a:pt x="6802" y="11483"/>
                    <a:pt x="6802" y="28488"/>
                  </a:cubicBezTo>
                  <a:cubicBezTo>
                    <a:pt x="6802" y="35715"/>
                    <a:pt x="11467" y="39754"/>
                    <a:pt x="17827" y="39754"/>
                  </a:cubicBezTo>
                  <a:cubicBezTo>
                    <a:pt x="24400" y="39754"/>
                    <a:pt x="28641" y="34865"/>
                    <a:pt x="28641" y="28913"/>
                  </a:cubicBezTo>
                  <a:cubicBezTo>
                    <a:pt x="28641" y="22749"/>
                    <a:pt x="24400" y="18285"/>
                    <a:pt x="17827" y="17860"/>
                  </a:cubicBezTo>
                  <a:cubicBezTo>
                    <a:pt x="25248" y="8507"/>
                    <a:pt x="39878" y="6169"/>
                    <a:pt x="47723" y="6169"/>
                  </a:cubicBezTo>
                  <a:cubicBezTo>
                    <a:pt x="57264" y="6169"/>
                    <a:pt x="70621" y="10845"/>
                    <a:pt x="70621" y="29338"/>
                  </a:cubicBezTo>
                  <a:cubicBezTo>
                    <a:pt x="70621" y="38266"/>
                    <a:pt x="67653" y="48044"/>
                    <a:pt x="62140" y="54633"/>
                  </a:cubicBezTo>
                  <a:cubicBezTo>
                    <a:pt x="55143" y="62711"/>
                    <a:pt x="49207" y="63136"/>
                    <a:pt x="38606" y="63774"/>
                  </a:cubicBezTo>
                  <a:cubicBezTo>
                    <a:pt x="33305" y="64199"/>
                    <a:pt x="32881" y="64199"/>
                    <a:pt x="31821" y="64411"/>
                  </a:cubicBezTo>
                  <a:cubicBezTo>
                    <a:pt x="31397" y="64411"/>
                    <a:pt x="29701" y="64836"/>
                    <a:pt x="29701" y="67175"/>
                  </a:cubicBezTo>
                  <a:cubicBezTo>
                    <a:pt x="29701" y="70151"/>
                    <a:pt x="31609" y="70151"/>
                    <a:pt x="35213" y="70151"/>
                  </a:cubicBezTo>
                  <a:lnTo>
                    <a:pt x="46663" y="70151"/>
                  </a:ln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8" name="任意多边形: 形状 497">
              <a:extLst>
                <a:ext uri="{FF2B5EF4-FFF2-40B4-BE49-F238E27FC236}">
                  <a16:creationId xmlns:a16="http://schemas.microsoft.com/office/drawing/2014/main" id="{E81CAA72-3CFF-4F7D-97CA-04E7BB5CEB17}"/>
                </a:ext>
              </a:extLst>
            </p:cNvPr>
            <p:cNvSpPr/>
            <p:nvPr>
              <p:custDataLst>
                <p:tags r:id="rId147"/>
              </p:custDataLst>
            </p:nvPr>
          </p:nvSpPr>
          <p:spPr>
            <a:xfrm>
              <a:off x="10256105" y="1860924"/>
              <a:ext cx="26926" cy="65469"/>
            </a:xfrm>
            <a:custGeom>
              <a:avLst/>
              <a:gdLst>
                <a:gd name="connsiteX0" fmla="*/ 21224 w 26926"/>
                <a:gd name="connsiteY0" fmla="*/ 21049 h 65469"/>
                <a:gd name="connsiteX1" fmla="*/ 4686 w 26926"/>
                <a:gd name="connsiteY1" fmla="*/ 59948 h 65469"/>
                <a:gd name="connsiteX2" fmla="*/ 3202 w 26926"/>
                <a:gd name="connsiteY2" fmla="*/ 62498 h 65469"/>
                <a:gd name="connsiteX3" fmla="*/ 6170 w 26926"/>
                <a:gd name="connsiteY3" fmla="*/ 65474 h 65469"/>
                <a:gd name="connsiteX4" fmla="*/ 27160 w 26926"/>
                <a:gd name="connsiteY4" fmla="*/ 23174 h 65469"/>
                <a:gd name="connsiteX5" fmla="*/ 12319 w 26926"/>
                <a:gd name="connsiteY5" fmla="*/ 5 h 65469"/>
                <a:gd name="connsiteX6" fmla="*/ 233 w 26926"/>
                <a:gd name="connsiteY6" fmla="*/ 12121 h 65469"/>
                <a:gd name="connsiteX7" fmla="*/ 12531 w 26926"/>
                <a:gd name="connsiteY7" fmla="*/ 24450 h 65469"/>
                <a:gd name="connsiteX8" fmla="*/ 21224 w 26926"/>
                <a:gd name="connsiteY8" fmla="*/ 21049 h 6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26" h="65469">
                  <a:moveTo>
                    <a:pt x="21224" y="21049"/>
                  </a:moveTo>
                  <a:cubicBezTo>
                    <a:pt x="21224" y="32739"/>
                    <a:pt x="19103" y="46343"/>
                    <a:pt x="4686" y="59948"/>
                  </a:cubicBezTo>
                  <a:cubicBezTo>
                    <a:pt x="3838" y="60798"/>
                    <a:pt x="3202" y="61435"/>
                    <a:pt x="3202" y="62498"/>
                  </a:cubicBezTo>
                  <a:cubicBezTo>
                    <a:pt x="3202" y="63986"/>
                    <a:pt x="4898" y="65474"/>
                    <a:pt x="6170" y="65474"/>
                  </a:cubicBezTo>
                  <a:cubicBezTo>
                    <a:pt x="9138" y="65474"/>
                    <a:pt x="27160" y="48469"/>
                    <a:pt x="27160" y="23174"/>
                  </a:cubicBezTo>
                  <a:cubicBezTo>
                    <a:pt x="27160" y="9995"/>
                    <a:pt x="22072" y="5"/>
                    <a:pt x="12319" y="5"/>
                  </a:cubicBezTo>
                  <a:cubicBezTo>
                    <a:pt x="5322" y="5"/>
                    <a:pt x="233" y="5531"/>
                    <a:pt x="233" y="12121"/>
                  </a:cubicBezTo>
                  <a:cubicBezTo>
                    <a:pt x="233" y="18923"/>
                    <a:pt x="5110" y="24450"/>
                    <a:pt x="12531" y="24450"/>
                  </a:cubicBezTo>
                  <a:cubicBezTo>
                    <a:pt x="17619" y="24450"/>
                    <a:pt x="21012" y="21049"/>
                    <a:pt x="21224" y="21049"/>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9" name="任意多边形: 形状 498">
              <a:extLst>
                <a:ext uri="{FF2B5EF4-FFF2-40B4-BE49-F238E27FC236}">
                  <a16:creationId xmlns:a16="http://schemas.microsoft.com/office/drawing/2014/main" id="{426A1B4E-4114-5330-D568-4644A3FA46C0}"/>
                </a:ext>
              </a:extLst>
            </p:cNvPr>
            <p:cNvSpPr/>
            <p:nvPr>
              <p:custDataLst>
                <p:tags r:id="rId148"/>
              </p:custDataLst>
            </p:nvPr>
          </p:nvSpPr>
          <p:spPr>
            <a:xfrm>
              <a:off x="10315744" y="1744227"/>
              <a:ext cx="97530" cy="145393"/>
            </a:xfrm>
            <a:custGeom>
              <a:avLst/>
              <a:gdLst>
                <a:gd name="connsiteX0" fmla="*/ 64055 w 97530"/>
                <a:gd name="connsiteY0" fmla="*/ 64411 h 145393"/>
                <a:gd name="connsiteX1" fmla="*/ 91194 w 97530"/>
                <a:gd name="connsiteY1" fmla="*/ 31677 h 145393"/>
                <a:gd name="connsiteX2" fmla="*/ 49213 w 97530"/>
                <a:gd name="connsiteY2" fmla="*/ 5 h 145393"/>
                <a:gd name="connsiteX3" fmla="*/ 6808 w 97530"/>
                <a:gd name="connsiteY3" fmla="*/ 35503 h 145393"/>
                <a:gd name="connsiteX4" fmla="*/ 15289 w 97530"/>
                <a:gd name="connsiteY4" fmla="*/ 56972 h 145393"/>
                <a:gd name="connsiteX5" fmla="*/ 33099 w 97530"/>
                <a:gd name="connsiteY5" fmla="*/ 69725 h 145393"/>
                <a:gd name="connsiteX6" fmla="*/ 236 w 97530"/>
                <a:gd name="connsiteY6" fmla="*/ 108624 h 145393"/>
                <a:gd name="connsiteX7" fmla="*/ 48789 w 97530"/>
                <a:gd name="connsiteY7" fmla="*/ 145398 h 145393"/>
                <a:gd name="connsiteX8" fmla="*/ 97767 w 97530"/>
                <a:gd name="connsiteY8" fmla="*/ 105223 h 145393"/>
                <a:gd name="connsiteX9" fmla="*/ 77200 w 97530"/>
                <a:gd name="connsiteY9" fmla="*/ 72064 h 145393"/>
                <a:gd name="connsiteX10" fmla="*/ 64055 w 97530"/>
                <a:gd name="connsiteY10" fmla="*/ 64411 h 145393"/>
                <a:gd name="connsiteX11" fmla="*/ 29495 w 97530"/>
                <a:gd name="connsiteY11" fmla="*/ 44218 h 145393"/>
                <a:gd name="connsiteX12" fmla="*/ 18046 w 97530"/>
                <a:gd name="connsiteY12" fmla="*/ 27425 h 145393"/>
                <a:gd name="connsiteX13" fmla="*/ 48789 w 97530"/>
                <a:gd name="connsiteY13" fmla="*/ 6169 h 145393"/>
                <a:gd name="connsiteX14" fmla="*/ 79957 w 97530"/>
                <a:gd name="connsiteY14" fmla="*/ 31677 h 145393"/>
                <a:gd name="connsiteX15" fmla="*/ 57482 w 97530"/>
                <a:gd name="connsiteY15" fmla="*/ 60160 h 145393"/>
                <a:gd name="connsiteX16" fmla="*/ 55150 w 97530"/>
                <a:gd name="connsiteY16" fmla="*/ 59097 h 145393"/>
                <a:gd name="connsiteX17" fmla="*/ 29495 w 97530"/>
                <a:gd name="connsiteY17" fmla="*/ 44218 h 145393"/>
                <a:gd name="connsiteX18" fmla="*/ 39884 w 97530"/>
                <a:gd name="connsiteY18" fmla="*/ 73764 h 145393"/>
                <a:gd name="connsiteX19" fmla="*/ 68931 w 97530"/>
                <a:gd name="connsiteY19" fmla="*/ 90557 h 145393"/>
                <a:gd name="connsiteX20" fmla="*/ 85045 w 97530"/>
                <a:gd name="connsiteY20" fmla="*/ 112663 h 145393"/>
                <a:gd name="connsiteX21" fmla="*/ 49213 w 97530"/>
                <a:gd name="connsiteY21" fmla="*/ 138596 h 145393"/>
                <a:gd name="connsiteX22" fmla="*/ 12957 w 97530"/>
                <a:gd name="connsiteY22" fmla="*/ 108624 h 145393"/>
                <a:gd name="connsiteX23" fmla="*/ 39884 w 97530"/>
                <a:gd name="connsiteY23" fmla="*/ 73764 h 14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530" h="145393">
                  <a:moveTo>
                    <a:pt x="64055" y="64411"/>
                  </a:moveTo>
                  <a:cubicBezTo>
                    <a:pt x="80593" y="56334"/>
                    <a:pt x="91194" y="46343"/>
                    <a:pt x="91194" y="31677"/>
                  </a:cubicBezTo>
                  <a:cubicBezTo>
                    <a:pt x="91194" y="11058"/>
                    <a:pt x="69779" y="5"/>
                    <a:pt x="49213" y="5"/>
                  </a:cubicBezTo>
                  <a:cubicBezTo>
                    <a:pt x="25891" y="5"/>
                    <a:pt x="6808" y="15309"/>
                    <a:pt x="6808" y="35503"/>
                  </a:cubicBezTo>
                  <a:cubicBezTo>
                    <a:pt x="6808" y="45493"/>
                    <a:pt x="11473" y="52720"/>
                    <a:pt x="15289" y="56972"/>
                  </a:cubicBezTo>
                  <a:cubicBezTo>
                    <a:pt x="19106" y="61435"/>
                    <a:pt x="20590" y="62286"/>
                    <a:pt x="33099" y="69725"/>
                  </a:cubicBezTo>
                  <a:cubicBezTo>
                    <a:pt x="21226" y="74827"/>
                    <a:pt x="236" y="86305"/>
                    <a:pt x="236" y="108624"/>
                  </a:cubicBezTo>
                  <a:cubicBezTo>
                    <a:pt x="236" y="132219"/>
                    <a:pt x="24618" y="145398"/>
                    <a:pt x="48789" y="145398"/>
                  </a:cubicBezTo>
                  <a:cubicBezTo>
                    <a:pt x="75716" y="145398"/>
                    <a:pt x="97767" y="128180"/>
                    <a:pt x="97767" y="105223"/>
                  </a:cubicBezTo>
                  <a:cubicBezTo>
                    <a:pt x="97767" y="91194"/>
                    <a:pt x="89498" y="79291"/>
                    <a:pt x="77200" y="72064"/>
                  </a:cubicBezTo>
                  <a:cubicBezTo>
                    <a:pt x="74444" y="70363"/>
                    <a:pt x="67023" y="66112"/>
                    <a:pt x="64055" y="64411"/>
                  </a:cubicBezTo>
                  <a:close/>
                  <a:moveTo>
                    <a:pt x="29495" y="44218"/>
                  </a:moveTo>
                  <a:cubicBezTo>
                    <a:pt x="23982" y="41029"/>
                    <a:pt x="18046" y="35290"/>
                    <a:pt x="18046" y="27425"/>
                  </a:cubicBezTo>
                  <a:cubicBezTo>
                    <a:pt x="18046" y="14034"/>
                    <a:pt x="33523" y="6169"/>
                    <a:pt x="48789" y="6169"/>
                  </a:cubicBezTo>
                  <a:cubicBezTo>
                    <a:pt x="65327" y="6169"/>
                    <a:pt x="79957" y="16585"/>
                    <a:pt x="79957" y="31677"/>
                  </a:cubicBezTo>
                  <a:cubicBezTo>
                    <a:pt x="79957" y="50595"/>
                    <a:pt x="57906" y="60160"/>
                    <a:pt x="57482" y="60160"/>
                  </a:cubicBezTo>
                  <a:cubicBezTo>
                    <a:pt x="57058" y="60160"/>
                    <a:pt x="56634" y="59947"/>
                    <a:pt x="55150" y="59097"/>
                  </a:cubicBezTo>
                  <a:lnTo>
                    <a:pt x="29495" y="44218"/>
                  </a:lnTo>
                  <a:close/>
                  <a:moveTo>
                    <a:pt x="39884" y="73764"/>
                  </a:moveTo>
                  <a:lnTo>
                    <a:pt x="68931" y="90557"/>
                  </a:lnTo>
                  <a:cubicBezTo>
                    <a:pt x="74444" y="93745"/>
                    <a:pt x="85045" y="100122"/>
                    <a:pt x="85045" y="112663"/>
                  </a:cubicBezTo>
                  <a:cubicBezTo>
                    <a:pt x="85045" y="128605"/>
                    <a:pt x="67447" y="138596"/>
                    <a:pt x="49213" y="138596"/>
                  </a:cubicBezTo>
                  <a:cubicBezTo>
                    <a:pt x="29707" y="138596"/>
                    <a:pt x="12957" y="126055"/>
                    <a:pt x="12957" y="108624"/>
                  </a:cubicBezTo>
                  <a:cubicBezTo>
                    <a:pt x="12957" y="92895"/>
                    <a:pt x="24618" y="80779"/>
                    <a:pt x="39884" y="73764"/>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0" name="任意多边形: 形状 499">
              <a:extLst>
                <a:ext uri="{FF2B5EF4-FFF2-40B4-BE49-F238E27FC236}">
                  <a16:creationId xmlns:a16="http://schemas.microsoft.com/office/drawing/2014/main" id="{458AAAF8-4266-81A5-69DA-E44D24AB4462}"/>
                </a:ext>
              </a:extLst>
            </p:cNvPr>
            <p:cNvSpPr/>
            <p:nvPr>
              <p:custDataLst>
                <p:tags r:id="rId149"/>
              </p:custDataLst>
            </p:nvPr>
          </p:nvSpPr>
          <p:spPr>
            <a:xfrm>
              <a:off x="10448778" y="1860924"/>
              <a:ext cx="26926" cy="65469"/>
            </a:xfrm>
            <a:custGeom>
              <a:avLst/>
              <a:gdLst>
                <a:gd name="connsiteX0" fmla="*/ 21230 w 26926"/>
                <a:gd name="connsiteY0" fmla="*/ 21049 h 65469"/>
                <a:gd name="connsiteX1" fmla="*/ 4692 w 26926"/>
                <a:gd name="connsiteY1" fmla="*/ 59948 h 65469"/>
                <a:gd name="connsiteX2" fmla="*/ 3208 w 26926"/>
                <a:gd name="connsiteY2" fmla="*/ 62498 h 65469"/>
                <a:gd name="connsiteX3" fmla="*/ 6176 w 26926"/>
                <a:gd name="connsiteY3" fmla="*/ 65474 h 65469"/>
                <a:gd name="connsiteX4" fmla="*/ 27167 w 26926"/>
                <a:gd name="connsiteY4" fmla="*/ 23174 h 65469"/>
                <a:gd name="connsiteX5" fmla="*/ 12325 w 26926"/>
                <a:gd name="connsiteY5" fmla="*/ 5 h 65469"/>
                <a:gd name="connsiteX6" fmla="*/ 240 w 26926"/>
                <a:gd name="connsiteY6" fmla="*/ 12121 h 65469"/>
                <a:gd name="connsiteX7" fmla="*/ 12537 w 26926"/>
                <a:gd name="connsiteY7" fmla="*/ 24450 h 65469"/>
                <a:gd name="connsiteX8" fmla="*/ 21230 w 26926"/>
                <a:gd name="connsiteY8" fmla="*/ 21049 h 6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26" h="65469">
                  <a:moveTo>
                    <a:pt x="21230" y="21049"/>
                  </a:moveTo>
                  <a:cubicBezTo>
                    <a:pt x="21230" y="32739"/>
                    <a:pt x="19110" y="46343"/>
                    <a:pt x="4692" y="59948"/>
                  </a:cubicBezTo>
                  <a:cubicBezTo>
                    <a:pt x="3844" y="60798"/>
                    <a:pt x="3208" y="61435"/>
                    <a:pt x="3208" y="62498"/>
                  </a:cubicBezTo>
                  <a:cubicBezTo>
                    <a:pt x="3208" y="63986"/>
                    <a:pt x="4904" y="65474"/>
                    <a:pt x="6176" y="65474"/>
                  </a:cubicBezTo>
                  <a:cubicBezTo>
                    <a:pt x="9145" y="65474"/>
                    <a:pt x="27167" y="48469"/>
                    <a:pt x="27167" y="23174"/>
                  </a:cubicBezTo>
                  <a:cubicBezTo>
                    <a:pt x="27167" y="9995"/>
                    <a:pt x="22078" y="5"/>
                    <a:pt x="12325" y="5"/>
                  </a:cubicBezTo>
                  <a:cubicBezTo>
                    <a:pt x="5328" y="5"/>
                    <a:pt x="240" y="5531"/>
                    <a:pt x="240" y="12121"/>
                  </a:cubicBezTo>
                  <a:cubicBezTo>
                    <a:pt x="240" y="18923"/>
                    <a:pt x="5116" y="24450"/>
                    <a:pt x="12537" y="24450"/>
                  </a:cubicBezTo>
                  <a:cubicBezTo>
                    <a:pt x="17626" y="24450"/>
                    <a:pt x="21018" y="21049"/>
                    <a:pt x="21230" y="21049"/>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1" name="任意多边形: 形状 500">
              <a:extLst>
                <a:ext uri="{FF2B5EF4-FFF2-40B4-BE49-F238E27FC236}">
                  <a16:creationId xmlns:a16="http://schemas.microsoft.com/office/drawing/2014/main" id="{7008EB70-D56C-BAB1-F2A8-09F043BC58CA}"/>
                </a:ext>
              </a:extLst>
            </p:cNvPr>
            <p:cNvSpPr/>
            <p:nvPr>
              <p:custDataLst>
                <p:tags r:id="rId150"/>
              </p:custDataLst>
            </p:nvPr>
          </p:nvSpPr>
          <p:spPr>
            <a:xfrm>
              <a:off x="10520079" y="1744227"/>
              <a:ext cx="77176" cy="141141"/>
            </a:xfrm>
            <a:custGeom>
              <a:avLst/>
              <a:gdLst>
                <a:gd name="connsiteX0" fmla="*/ 48159 w 77176"/>
                <a:gd name="connsiteY0" fmla="*/ 5957 h 141141"/>
                <a:gd name="connsiteX1" fmla="*/ 41799 w 77176"/>
                <a:gd name="connsiteY1" fmla="*/ 5 h 141141"/>
                <a:gd name="connsiteX2" fmla="*/ 242 w 77176"/>
                <a:gd name="connsiteY2" fmla="*/ 13609 h 141141"/>
                <a:gd name="connsiteX3" fmla="*/ 242 w 77176"/>
                <a:gd name="connsiteY3" fmla="*/ 21261 h 141141"/>
                <a:gd name="connsiteX4" fmla="*/ 30985 w 77176"/>
                <a:gd name="connsiteY4" fmla="*/ 15309 h 141141"/>
                <a:gd name="connsiteX5" fmla="*/ 30985 w 77176"/>
                <a:gd name="connsiteY5" fmla="*/ 123716 h 141141"/>
                <a:gd name="connsiteX6" fmla="*/ 9783 w 77176"/>
                <a:gd name="connsiteY6" fmla="*/ 133494 h 141141"/>
                <a:gd name="connsiteX7" fmla="*/ 1726 w 77176"/>
                <a:gd name="connsiteY7" fmla="*/ 133494 h 141141"/>
                <a:gd name="connsiteX8" fmla="*/ 1726 w 77176"/>
                <a:gd name="connsiteY8" fmla="*/ 141147 h 141141"/>
                <a:gd name="connsiteX9" fmla="*/ 39466 w 77176"/>
                <a:gd name="connsiteY9" fmla="*/ 140296 h 141141"/>
                <a:gd name="connsiteX10" fmla="*/ 77419 w 77176"/>
                <a:gd name="connsiteY10" fmla="*/ 141147 h 141141"/>
                <a:gd name="connsiteX11" fmla="*/ 77419 w 77176"/>
                <a:gd name="connsiteY11" fmla="*/ 133494 h 141141"/>
                <a:gd name="connsiteX12" fmla="*/ 69362 w 77176"/>
                <a:gd name="connsiteY12" fmla="*/ 133494 h 141141"/>
                <a:gd name="connsiteX13" fmla="*/ 48159 w 77176"/>
                <a:gd name="connsiteY13" fmla="*/ 123716 h 141141"/>
                <a:gd name="connsiteX14" fmla="*/ 48159 w 77176"/>
                <a:gd name="connsiteY14" fmla="*/ 5957 h 1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176" h="141141">
                  <a:moveTo>
                    <a:pt x="48159" y="5957"/>
                  </a:moveTo>
                  <a:cubicBezTo>
                    <a:pt x="48159" y="217"/>
                    <a:pt x="47735" y="5"/>
                    <a:pt x="41799" y="5"/>
                  </a:cubicBezTo>
                  <a:cubicBezTo>
                    <a:pt x="28229" y="13396"/>
                    <a:pt x="8935" y="13609"/>
                    <a:pt x="242" y="13609"/>
                  </a:cubicBezTo>
                  <a:lnTo>
                    <a:pt x="242" y="21261"/>
                  </a:lnTo>
                  <a:cubicBezTo>
                    <a:pt x="5331" y="21261"/>
                    <a:pt x="19324" y="21261"/>
                    <a:pt x="30985" y="15309"/>
                  </a:cubicBezTo>
                  <a:lnTo>
                    <a:pt x="30985" y="123716"/>
                  </a:lnTo>
                  <a:cubicBezTo>
                    <a:pt x="30985" y="130731"/>
                    <a:pt x="30985" y="133494"/>
                    <a:pt x="9783" y="133494"/>
                  </a:cubicBezTo>
                  <a:lnTo>
                    <a:pt x="1726" y="133494"/>
                  </a:lnTo>
                  <a:lnTo>
                    <a:pt x="1726" y="141147"/>
                  </a:lnTo>
                  <a:cubicBezTo>
                    <a:pt x="5543" y="140934"/>
                    <a:pt x="31622" y="140296"/>
                    <a:pt x="39466" y="140296"/>
                  </a:cubicBezTo>
                  <a:cubicBezTo>
                    <a:pt x="46039" y="140296"/>
                    <a:pt x="72754" y="140934"/>
                    <a:pt x="77419" y="141147"/>
                  </a:cubicBezTo>
                  <a:lnTo>
                    <a:pt x="77419" y="133494"/>
                  </a:lnTo>
                  <a:lnTo>
                    <a:pt x="69362" y="133494"/>
                  </a:lnTo>
                  <a:cubicBezTo>
                    <a:pt x="48159" y="133494"/>
                    <a:pt x="48159" y="130731"/>
                    <a:pt x="48159" y="123716"/>
                  </a:cubicBezTo>
                  <a:lnTo>
                    <a:pt x="48159" y="5957"/>
                  </a:ln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2" name="任意多边形: 形状 501">
              <a:extLst>
                <a:ext uri="{FF2B5EF4-FFF2-40B4-BE49-F238E27FC236}">
                  <a16:creationId xmlns:a16="http://schemas.microsoft.com/office/drawing/2014/main" id="{309100A2-B34E-E1C4-9F18-084B96927136}"/>
                </a:ext>
              </a:extLst>
            </p:cNvPr>
            <p:cNvSpPr/>
            <p:nvPr>
              <p:custDataLst>
                <p:tags r:id="rId151"/>
              </p:custDataLst>
            </p:nvPr>
          </p:nvSpPr>
          <p:spPr>
            <a:xfrm>
              <a:off x="10631062" y="1744227"/>
              <a:ext cx="93714" cy="145393"/>
            </a:xfrm>
            <a:custGeom>
              <a:avLst/>
              <a:gdLst>
                <a:gd name="connsiteX0" fmla="*/ 19752 w 93714"/>
                <a:gd name="connsiteY0" fmla="*/ 22536 h 145393"/>
                <a:gd name="connsiteX1" fmla="*/ 40319 w 93714"/>
                <a:gd name="connsiteY1" fmla="*/ 25300 h 145393"/>
                <a:gd name="connsiteX2" fmla="*/ 84843 w 93714"/>
                <a:gd name="connsiteY2" fmla="*/ 2981 h 145393"/>
                <a:gd name="connsiteX3" fmla="*/ 82299 w 93714"/>
                <a:gd name="connsiteY3" fmla="*/ 5 h 145393"/>
                <a:gd name="connsiteX4" fmla="*/ 80603 w 93714"/>
                <a:gd name="connsiteY4" fmla="*/ 642 h 145393"/>
                <a:gd name="connsiteX5" fmla="*/ 48587 w 93714"/>
                <a:gd name="connsiteY5" fmla="*/ 6807 h 145393"/>
                <a:gd name="connsiteX6" fmla="*/ 17632 w 93714"/>
                <a:gd name="connsiteY6" fmla="*/ 1068 h 145393"/>
                <a:gd name="connsiteX7" fmla="*/ 14876 w 93714"/>
                <a:gd name="connsiteY7" fmla="*/ 5 h 145393"/>
                <a:gd name="connsiteX8" fmla="*/ 12119 w 93714"/>
                <a:gd name="connsiteY8" fmla="*/ 5744 h 145393"/>
                <a:gd name="connsiteX9" fmla="*/ 12119 w 93714"/>
                <a:gd name="connsiteY9" fmla="*/ 68450 h 145393"/>
                <a:gd name="connsiteX10" fmla="*/ 15512 w 93714"/>
                <a:gd name="connsiteY10" fmla="*/ 74614 h 145393"/>
                <a:gd name="connsiteX11" fmla="*/ 19752 w 93714"/>
                <a:gd name="connsiteY11" fmla="*/ 71638 h 145393"/>
                <a:gd name="connsiteX12" fmla="*/ 49223 w 93714"/>
                <a:gd name="connsiteY12" fmla="*/ 58247 h 145393"/>
                <a:gd name="connsiteX13" fmla="*/ 68730 w 93714"/>
                <a:gd name="connsiteY13" fmla="*/ 70151 h 145393"/>
                <a:gd name="connsiteX14" fmla="*/ 73818 w 93714"/>
                <a:gd name="connsiteY14" fmla="*/ 97571 h 145393"/>
                <a:gd name="connsiteX15" fmla="*/ 67458 w 93714"/>
                <a:gd name="connsiteY15" fmla="*/ 125842 h 145393"/>
                <a:gd name="connsiteX16" fmla="*/ 42651 w 93714"/>
                <a:gd name="connsiteY16" fmla="*/ 138596 h 145393"/>
                <a:gd name="connsiteX17" fmla="*/ 9363 w 93714"/>
                <a:gd name="connsiteY17" fmla="*/ 116914 h 145393"/>
                <a:gd name="connsiteX18" fmla="*/ 21448 w 93714"/>
                <a:gd name="connsiteY18" fmla="*/ 106499 h 145393"/>
                <a:gd name="connsiteX19" fmla="*/ 10847 w 93714"/>
                <a:gd name="connsiteY19" fmla="*/ 95658 h 145393"/>
                <a:gd name="connsiteX20" fmla="*/ 246 w 93714"/>
                <a:gd name="connsiteY20" fmla="*/ 107136 h 145393"/>
                <a:gd name="connsiteX21" fmla="*/ 43075 w 93714"/>
                <a:gd name="connsiteY21" fmla="*/ 145398 h 145393"/>
                <a:gd name="connsiteX22" fmla="*/ 93960 w 93714"/>
                <a:gd name="connsiteY22" fmla="*/ 98421 h 145393"/>
                <a:gd name="connsiteX23" fmla="*/ 49436 w 93714"/>
                <a:gd name="connsiteY23" fmla="*/ 52295 h 145393"/>
                <a:gd name="connsiteX24" fmla="*/ 19752 w 93714"/>
                <a:gd name="connsiteY24" fmla="*/ 62711 h 145393"/>
                <a:gd name="connsiteX25" fmla="*/ 19752 w 93714"/>
                <a:gd name="connsiteY25" fmla="*/ 22536 h 14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714" h="145393">
                  <a:moveTo>
                    <a:pt x="19752" y="22536"/>
                  </a:moveTo>
                  <a:cubicBezTo>
                    <a:pt x="30565" y="25300"/>
                    <a:pt x="36926" y="25300"/>
                    <a:pt x="40319" y="25300"/>
                  </a:cubicBezTo>
                  <a:cubicBezTo>
                    <a:pt x="68306" y="25300"/>
                    <a:pt x="84843" y="6169"/>
                    <a:pt x="84843" y="2981"/>
                  </a:cubicBezTo>
                  <a:cubicBezTo>
                    <a:pt x="84843" y="642"/>
                    <a:pt x="83359" y="5"/>
                    <a:pt x="82299" y="5"/>
                  </a:cubicBezTo>
                  <a:cubicBezTo>
                    <a:pt x="81875" y="5"/>
                    <a:pt x="81451" y="5"/>
                    <a:pt x="80603" y="642"/>
                  </a:cubicBezTo>
                  <a:cubicBezTo>
                    <a:pt x="75514" y="2556"/>
                    <a:pt x="64277" y="6807"/>
                    <a:pt x="48587" y="6807"/>
                  </a:cubicBezTo>
                  <a:cubicBezTo>
                    <a:pt x="42651" y="6807"/>
                    <a:pt x="31414" y="6382"/>
                    <a:pt x="17632" y="1068"/>
                  </a:cubicBezTo>
                  <a:cubicBezTo>
                    <a:pt x="15512" y="5"/>
                    <a:pt x="15088" y="5"/>
                    <a:pt x="14876" y="5"/>
                  </a:cubicBezTo>
                  <a:cubicBezTo>
                    <a:pt x="12119" y="5"/>
                    <a:pt x="12119" y="2343"/>
                    <a:pt x="12119" y="5744"/>
                  </a:cubicBezTo>
                  <a:lnTo>
                    <a:pt x="12119" y="68450"/>
                  </a:lnTo>
                  <a:cubicBezTo>
                    <a:pt x="12119" y="72064"/>
                    <a:pt x="12119" y="74614"/>
                    <a:pt x="15512" y="74614"/>
                  </a:cubicBezTo>
                  <a:cubicBezTo>
                    <a:pt x="17420" y="74614"/>
                    <a:pt x="17632" y="74189"/>
                    <a:pt x="19752" y="71638"/>
                  </a:cubicBezTo>
                  <a:cubicBezTo>
                    <a:pt x="28869" y="59947"/>
                    <a:pt x="41803" y="58247"/>
                    <a:pt x="49223" y="58247"/>
                  </a:cubicBezTo>
                  <a:cubicBezTo>
                    <a:pt x="61945" y="58247"/>
                    <a:pt x="67670" y="68450"/>
                    <a:pt x="68730" y="70151"/>
                  </a:cubicBezTo>
                  <a:cubicBezTo>
                    <a:pt x="72546" y="77165"/>
                    <a:pt x="73818" y="85242"/>
                    <a:pt x="73818" y="97571"/>
                  </a:cubicBezTo>
                  <a:cubicBezTo>
                    <a:pt x="73818" y="103948"/>
                    <a:pt x="73818" y="116489"/>
                    <a:pt x="67458" y="125842"/>
                  </a:cubicBezTo>
                  <a:cubicBezTo>
                    <a:pt x="62157" y="133494"/>
                    <a:pt x="53040" y="138596"/>
                    <a:pt x="42651" y="138596"/>
                  </a:cubicBezTo>
                  <a:cubicBezTo>
                    <a:pt x="28869" y="138596"/>
                    <a:pt x="14664" y="130943"/>
                    <a:pt x="9363" y="116914"/>
                  </a:cubicBezTo>
                  <a:cubicBezTo>
                    <a:pt x="17420" y="117552"/>
                    <a:pt x="21448" y="112238"/>
                    <a:pt x="21448" y="106499"/>
                  </a:cubicBezTo>
                  <a:cubicBezTo>
                    <a:pt x="21448" y="97359"/>
                    <a:pt x="13604" y="95658"/>
                    <a:pt x="10847" y="95658"/>
                  </a:cubicBezTo>
                  <a:cubicBezTo>
                    <a:pt x="10423" y="95658"/>
                    <a:pt x="246" y="95658"/>
                    <a:pt x="246" y="107136"/>
                  </a:cubicBezTo>
                  <a:cubicBezTo>
                    <a:pt x="246" y="126267"/>
                    <a:pt x="17632" y="145398"/>
                    <a:pt x="43075" y="145398"/>
                  </a:cubicBezTo>
                  <a:cubicBezTo>
                    <a:pt x="70214" y="145398"/>
                    <a:pt x="93960" y="125204"/>
                    <a:pt x="93960" y="98421"/>
                  </a:cubicBezTo>
                  <a:cubicBezTo>
                    <a:pt x="93960" y="74402"/>
                    <a:pt x="75726" y="52295"/>
                    <a:pt x="49436" y="52295"/>
                  </a:cubicBezTo>
                  <a:cubicBezTo>
                    <a:pt x="40106" y="52295"/>
                    <a:pt x="29081" y="54633"/>
                    <a:pt x="19752" y="62711"/>
                  </a:cubicBezTo>
                  <a:lnTo>
                    <a:pt x="19752" y="22536"/>
                  </a:ln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3" name="任意多边形: 形状 502">
              <a:extLst>
                <a:ext uri="{FF2B5EF4-FFF2-40B4-BE49-F238E27FC236}">
                  <a16:creationId xmlns:a16="http://schemas.microsoft.com/office/drawing/2014/main" id="{D959CD71-CB0A-1B79-13BA-8FFD2B7D050F}"/>
                </a:ext>
              </a:extLst>
            </p:cNvPr>
            <p:cNvSpPr/>
            <p:nvPr>
              <p:custDataLst>
                <p:tags r:id="rId152"/>
              </p:custDataLst>
            </p:nvPr>
          </p:nvSpPr>
          <p:spPr>
            <a:xfrm>
              <a:off x="10783570" y="1612074"/>
              <a:ext cx="70270" cy="303661"/>
            </a:xfrm>
            <a:custGeom>
              <a:avLst/>
              <a:gdLst>
                <a:gd name="connsiteX0" fmla="*/ 70521 w 70270"/>
                <a:gd name="connsiteY0" fmla="*/ 300628 h 303661"/>
                <a:gd name="connsiteX1" fmla="*/ 65372 w 70270"/>
                <a:gd name="connsiteY1" fmla="*/ 293947 h 303661"/>
                <a:gd name="connsiteX2" fmla="*/ 17818 w 70270"/>
                <a:gd name="connsiteY2" fmla="*/ 151834 h 303661"/>
                <a:gd name="connsiteX3" fmla="*/ 66584 w 70270"/>
                <a:gd name="connsiteY3" fmla="*/ 8202 h 303661"/>
                <a:gd name="connsiteX4" fmla="*/ 70521 w 70270"/>
                <a:gd name="connsiteY4" fmla="*/ 3040 h 303661"/>
                <a:gd name="connsiteX5" fmla="*/ 67492 w 70270"/>
                <a:gd name="connsiteY5" fmla="*/ 3 h 303661"/>
                <a:gd name="connsiteX6" fmla="*/ 19333 w 70270"/>
                <a:gd name="connsiteY6" fmla="*/ 59217 h 303661"/>
                <a:gd name="connsiteX7" fmla="*/ 251 w 70270"/>
                <a:gd name="connsiteY7" fmla="*/ 151834 h 303661"/>
                <a:gd name="connsiteX8" fmla="*/ 20241 w 70270"/>
                <a:gd name="connsiteY8" fmla="*/ 246576 h 303661"/>
                <a:gd name="connsiteX9" fmla="*/ 67492 w 70270"/>
                <a:gd name="connsiteY9" fmla="*/ 303665 h 303661"/>
                <a:gd name="connsiteX10" fmla="*/ 70521 w 70270"/>
                <a:gd name="connsiteY10" fmla="*/ 300628 h 3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70" h="303661">
                  <a:moveTo>
                    <a:pt x="70521" y="300628"/>
                  </a:moveTo>
                  <a:cubicBezTo>
                    <a:pt x="70521" y="299717"/>
                    <a:pt x="70521" y="299110"/>
                    <a:pt x="65372" y="293947"/>
                  </a:cubicBezTo>
                  <a:cubicBezTo>
                    <a:pt x="27511" y="255686"/>
                    <a:pt x="17818" y="198294"/>
                    <a:pt x="17818" y="151834"/>
                  </a:cubicBezTo>
                  <a:cubicBezTo>
                    <a:pt x="17818" y="98997"/>
                    <a:pt x="29328" y="46160"/>
                    <a:pt x="66584" y="8202"/>
                  </a:cubicBezTo>
                  <a:cubicBezTo>
                    <a:pt x="70521" y="4558"/>
                    <a:pt x="70521" y="3951"/>
                    <a:pt x="70521" y="3040"/>
                  </a:cubicBezTo>
                  <a:cubicBezTo>
                    <a:pt x="70521" y="914"/>
                    <a:pt x="69310" y="3"/>
                    <a:pt x="67492" y="3"/>
                  </a:cubicBezTo>
                  <a:cubicBezTo>
                    <a:pt x="64463" y="3"/>
                    <a:pt x="37203" y="20652"/>
                    <a:pt x="19333" y="59217"/>
                  </a:cubicBezTo>
                  <a:cubicBezTo>
                    <a:pt x="3885" y="92620"/>
                    <a:pt x="251" y="126326"/>
                    <a:pt x="251" y="151834"/>
                  </a:cubicBezTo>
                  <a:cubicBezTo>
                    <a:pt x="251" y="175520"/>
                    <a:pt x="3582" y="212263"/>
                    <a:pt x="20241" y="246576"/>
                  </a:cubicBezTo>
                  <a:cubicBezTo>
                    <a:pt x="38415" y="283927"/>
                    <a:pt x="64463" y="303665"/>
                    <a:pt x="67492" y="303665"/>
                  </a:cubicBezTo>
                  <a:cubicBezTo>
                    <a:pt x="69310" y="303665"/>
                    <a:pt x="70521" y="302754"/>
                    <a:pt x="70521" y="300628"/>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4" name="任意多边形: 形状 503">
              <a:extLst>
                <a:ext uri="{FF2B5EF4-FFF2-40B4-BE49-F238E27FC236}">
                  <a16:creationId xmlns:a16="http://schemas.microsoft.com/office/drawing/2014/main" id="{C298A5F4-6E53-9D5F-0960-2DDD48C7D9D2}"/>
                </a:ext>
              </a:extLst>
            </p:cNvPr>
            <p:cNvSpPr/>
            <p:nvPr>
              <p:custDataLst>
                <p:tags r:id="rId153"/>
              </p:custDataLst>
            </p:nvPr>
          </p:nvSpPr>
          <p:spPr>
            <a:xfrm>
              <a:off x="10890912" y="1551510"/>
              <a:ext cx="80871" cy="46763"/>
            </a:xfrm>
            <a:custGeom>
              <a:avLst/>
              <a:gdLst>
                <a:gd name="connsiteX0" fmla="*/ 40841 w 80871"/>
                <a:gd name="connsiteY0" fmla="*/ 1 h 46763"/>
                <a:gd name="connsiteX1" fmla="*/ 254 w 80871"/>
                <a:gd name="connsiteY1" fmla="*/ 41299 h 46763"/>
                <a:gd name="connsiteX2" fmla="*/ 5706 w 80871"/>
                <a:gd name="connsiteY2" fmla="*/ 46765 h 46763"/>
                <a:gd name="connsiteX3" fmla="*/ 40841 w 80871"/>
                <a:gd name="connsiteY3" fmla="*/ 15791 h 46763"/>
                <a:gd name="connsiteX4" fmla="*/ 75674 w 80871"/>
                <a:gd name="connsiteY4" fmla="*/ 46765 h 46763"/>
                <a:gd name="connsiteX5" fmla="*/ 81126 w 80871"/>
                <a:gd name="connsiteY5" fmla="*/ 41299 h 46763"/>
                <a:gd name="connsiteX6" fmla="*/ 40841 w 80871"/>
                <a:gd name="connsiteY6" fmla="*/ 1 h 4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71" h="46763">
                  <a:moveTo>
                    <a:pt x="40841" y="1"/>
                  </a:moveTo>
                  <a:lnTo>
                    <a:pt x="254" y="41299"/>
                  </a:lnTo>
                  <a:lnTo>
                    <a:pt x="5706" y="46765"/>
                  </a:lnTo>
                  <a:lnTo>
                    <a:pt x="40841" y="15791"/>
                  </a:lnTo>
                  <a:lnTo>
                    <a:pt x="75674" y="46765"/>
                  </a:lnTo>
                  <a:lnTo>
                    <a:pt x="81126" y="41299"/>
                  </a:lnTo>
                  <a:lnTo>
                    <a:pt x="40841" y="1"/>
                  </a:ln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5" name="任意多边形: 形状 504">
              <a:extLst>
                <a:ext uri="{FF2B5EF4-FFF2-40B4-BE49-F238E27FC236}">
                  <a16:creationId xmlns:a16="http://schemas.microsoft.com/office/drawing/2014/main" id="{159DA850-94CD-5AFA-B4A0-5B7E414D9344}"/>
                </a:ext>
              </a:extLst>
            </p:cNvPr>
            <p:cNvSpPr/>
            <p:nvPr>
              <p:custDataLst>
                <p:tags r:id="rId154"/>
              </p:custDataLst>
            </p:nvPr>
          </p:nvSpPr>
          <p:spPr>
            <a:xfrm>
              <a:off x="10879856" y="1631508"/>
              <a:ext cx="102982" cy="208311"/>
            </a:xfrm>
            <a:custGeom>
              <a:avLst/>
              <a:gdLst>
                <a:gd name="connsiteX0" fmla="*/ 103237 w 102982"/>
                <a:gd name="connsiteY0" fmla="*/ 208315 h 208311"/>
                <a:gd name="connsiteX1" fmla="*/ 103237 w 102982"/>
                <a:gd name="connsiteY1" fmla="*/ 194043 h 208311"/>
                <a:gd name="connsiteX2" fmla="*/ 73251 w 102982"/>
                <a:gd name="connsiteY2" fmla="*/ 194043 h 208311"/>
                <a:gd name="connsiteX3" fmla="*/ 73251 w 102982"/>
                <a:gd name="connsiteY3" fmla="*/ 14275 h 208311"/>
                <a:gd name="connsiteX4" fmla="*/ 103237 w 102982"/>
                <a:gd name="connsiteY4" fmla="*/ 14275 h 208311"/>
                <a:gd name="connsiteX5" fmla="*/ 103237 w 102982"/>
                <a:gd name="connsiteY5" fmla="*/ 3 h 208311"/>
                <a:gd name="connsiteX6" fmla="*/ 51746 w 102982"/>
                <a:gd name="connsiteY6" fmla="*/ 914 h 208311"/>
                <a:gd name="connsiteX7" fmla="*/ 254 w 102982"/>
                <a:gd name="connsiteY7" fmla="*/ 3 h 208311"/>
                <a:gd name="connsiteX8" fmla="*/ 254 w 102982"/>
                <a:gd name="connsiteY8" fmla="*/ 14275 h 208311"/>
                <a:gd name="connsiteX9" fmla="*/ 30241 w 102982"/>
                <a:gd name="connsiteY9" fmla="*/ 14275 h 208311"/>
                <a:gd name="connsiteX10" fmla="*/ 30241 w 102982"/>
                <a:gd name="connsiteY10" fmla="*/ 194043 h 208311"/>
                <a:gd name="connsiteX11" fmla="*/ 254 w 102982"/>
                <a:gd name="connsiteY11" fmla="*/ 194043 h 208311"/>
                <a:gd name="connsiteX12" fmla="*/ 254 w 102982"/>
                <a:gd name="connsiteY12" fmla="*/ 208315 h 208311"/>
                <a:gd name="connsiteX13" fmla="*/ 51746 w 102982"/>
                <a:gd name="connsiteY13" fmla="*/ 207404 h 208311"/>
                <a:gd name="connsiteX14" fmla="*/ 103237 w 102982"/>
                <a:gd name="connsiteY14" fmla="*/ 208315 h 20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982" h="208311">
                  <a:moveTo>
                    <a:pt x="103237" y="208315"/>
                  </a:moveTo>
                  <a:lnTo>
                    <a:pt x="103237" y="194043"/>
                  </a:lnTo>
                  <a:lnTo>
                    <a:pt x="73251" y="194043"/>
                  </a:lnTo>
                  <a:lnTo>
                    <a:pt x="73251" y="14275"/>
                  </a:lnTo>
                  <a:lnTo>
                    <a:pt x="103237" y="14275"/>
                  </a:lnTo>
                  <a:lnTo>
                    <a:pt x="103237" y="3"/>
                  </a:lnTo>
                  <a:cubicBezTo>
                    <a:pt x="92333" y="914"/>
                    <a:pt x="64164" y="914"/>
                    <a:pt x="51746" y="914"/>
                  </a:cubicBezTo>
                  <a:cubicBezTo>
                    <a:pt x="39327" y="914"/>
                    <a:pt x="11158" y="914"/>
                    <a:pt x="254" y="3"/>
                  </a:cubicBezTo>
                  <a:lnTo>
                    <a:pt x="254" y="14275"/>
                  </a:lnTo>
                  <a:lnTo>
                    <a:pt x="30241" y="14275"/>
                  </a:lnTo>
                  <a:lnTo>
                    <a:pt x="30241" y="194043"/>
                  </a:lnTo>
                  <a:lnTo>
                    <a:pt x="254" y="194043"/>
                  </a:lnTo>
                  <a:lnTo>
                    <a:pt x="254" y="208315"/>
                  </a:lnTo>
                  <a:cubicBezTo>
                    <a:pt x="11158" y="207404"/>
                    <a:pt x="39327" y="207404"/>
                    <a:pt x="51746" y="207404"/>
                  </a:cubicBezTo>
                  <a:cubicBezTo>
                    <a:pt x="64164" y="207404"/>
                    <a:pt x="92333" y="207404"/>
                    <a:pt x="103237" y="208315"/>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6" name="任意多边形: 形状 505">
              <a:extLst>
                <a:ext uri="{FF2B5EF4-FFF2-40B4-BE49-F238E27FC236}">
                  <a16:creationId xmlns:a16="http://schemas.microsoft.com/office/drawing/2014/main" id="{541FA0E8-E392-130E-8696-57EAEEDCB87F}"/>
                </a:ext>
              </a:extLst>
            </p:cNvPr>
            <p:cNvSpPr/>
            <p:nvPr>
              <p:custDataLst>
                <p:tags r:id="rId155"/>
              </p:custDataLst>
            </p:nvPr>
          </p:nvSpPr>
          <p:spPr>
            <a:xfrm>
              <a:off x="11008887" y="1612074"/>
              <a:ext cx="70270" cy="303661"/>
            </a:xfrm>
            <a:custGeom>
              <a:avLst/>
              <a:gdLst>
                <a:gd name="connsiteX0" fmla="*/ 70529 w 70270"/>
                <a:gd name="connsiteY0" fmla="*/ 151834 h 303661"/>
                <a:gd name="connsiteX1" fmla="*/ 50538 w 70270"/>
                <a:gd name="connsiteY1" fmla="*/ 57092 h 303661"/>
                <a:gd name="connsiteX2" fmla="*/ 3287 w 70270"/>
                <a:gd name="connsiteY2" fmla="*/ 3 h 303661"/>
                <a:gd name="connsiteX3" fmla="*/ 258 w 70270"/>
                <a:gd name="connsiteY3" fmla="*/ 3040 h 303661"/>
                <a:gd name="connsiteX4" fmla="*/ 6013 w 70270"/>
                <a:gd name="connsiteY4" fmla="*/ 10024 h 303661"/>
                <a:gd name="connsiteX5" fmla="*/ 52961 w 70270"/>
                <a:gd name="connsiteY5" fmla="*/ 151834 h 303661"/>
                <a:gd name="connsiteX6" fmla="*/ 4196 w 70270"/>
                <a:gd name="connsiteY6" fmla="*/ 295466 h 303661"/>
                <a:gd name="connsiteX7" fmla="*/ 258 w 70270"/>
                <a:gd name="connsiteY7" fmla="*/ 300628 h 303661"/>
                <a:gd name="connsiteX8" fmla="*/ 3287 w 70270"/>
                <a:gd name="connsiteY8" fmla="*/ 303665 h 303661"/>
                <a:gd name="connsiteX9" fmla="*/ 51447 w 70270"/>
                <a:gd name="connsiteY9" fmla="*/ 244451 h 303661"/>
                <a:gd name="connsiteX10" fmla="*/ 70529 w 70270"/>
                <a:gd name="connsiteY10" fmla="*/ 151834 h 3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70" h="303661">
                  <a:moveTo>
                    <a:pt x="70529" y="151834"/>
                  </a:moveTo>
                  <a:cubicBezTo>
                    <a:pt x="70529" y="128148"/>
                    <a:pt x="67197" y="91405"/>
                    <a:pt x="50538" y="57092"/>
                  </a:cubicBezTo>
                  <a:cubicBezTo>
                    <a:pt x="32365" y="19741"/>
                    <a:pt x="6316" y="3"/>
                    <a:pt x="3287" y="3"/>
                  </a:cubicBezTo>
                  <a:cubicBezTo>
                    <a:pt x="1470" y="3"/>
                    <a:pt x="258" y="1218"/>
                    <a:pt x="258" y="3040"/>
                  </a:cubicBezTo>
                  <a:cubicBezTo>
                    <a:pt x="258" y="3951"/>
                    <a:pt x="258" y="4558"/>
                    <a:pt x="6013" y="10024"/>
                  </a:cubicBezTo>
                  <a:cubicBezTo>
                    <a:pt x="35697" y="40087"/>
                    <a:pt x="52961" y="88369"/>
                    <a:pt x="52961" y="151834"/>
                  </a:cubicBezTo>
                  <a:cubicBezTo>
                    <a:pt x="52961" y="203760"/>
                    <a:pt x="41754" y="257204"/>
                    <a:pt x="4196" y="295466"/>
                  </a:cubicBezTo>
                  <a:cubicBezTo>
                    <a:pt x="258" y="299110"/>
                    <a:pt x="258" y="299717"/>
                    <a:pt x="258" y="300628"/>
                  </a:cubicBezTo>
                  <a:cubicBezTo>
                    <a:pt x="258" y="302450"/>
                    <a:pt x="1470" y="303665"/>
                    <a:pt x="3287" y="303665"/>
                  </a:cubicBezTo>
                  <a:cubicBezTo>
                    <a:pt x="6316" y="303665"/>
                    <a:pt x="33576" y="283016"/>
                    <a:pt x="51447" y="244451"/>
                  </a:cubicBezTo>
                  <a:cubicBezTo>
                    <a:pt x="66894" y="211048"/>
                    <a:pt x="70529" y="177341"/>
                    <a:pt x="70529" y="151834"/>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7" name="任意多边形: 形状 506">
              <a:extLst>
                <a:ext uri="{FF2B5EF4-FFF2-40B4-BE49-F238E27FC236}">
                  <a16:creationId xmlns:a16="http://schemas.microsoft.com/office/drawing/2014/main" id="{442700E8-C64A-E212-1446-89EB6381FF79}"/>
                </a:ext>
              </a:extLst>
            </p:cNvPr>
            <p:cNvSpPr/>
            <p:nvPr>
              <p:custDataLst>
                <p:tags r:id="rId156"/>
              </p:custDataLst>
            </p:nvPr>
          </p:nvSpPr>
          <p:spPr>
            <a:xfrm>
              <a:off x="11135463" y="1807632"/>
              <a:ext cx="35438" cy="90794"/>
            </a:xfrm>
            <a:custGeom>
              <a:avLst/>
              <a:gdLst>
                <a:gd name="connsiteX0" fmla="*/ 35700 w 35438"/>
                <a:gd name="connsiteY0" fmla="*/ 31888 h 90794"/>
                <a:gd name="connsiteX1" fmla="*/ 16315 w 35438"/>
                <a:gd name="connsiteY1" fmla="*/ 3 h 90794"/>
                <a:gd name="connsiteX2" fmla="*/ 262 w 35438"/>
                <a:gd name="connsiteY2" fmla="*/ 16097 h 90794"/>
                <a:gd name="connsiteX3" fmla="*/ 16315 w 35438"/>
                <a:gd name="connsiteY3" fmla="*/ 32191 h 90794"/>
                <a:gd name="connsiteX4" fmla="*/ 26917 w 35438"/>
                <a:gd name="connsiteY4" fmla="*/ 28244 h 90794"/>
                <a:gd name="connsiteX5" fmla="*/ 28431 w 35438"/>
                <a:gd name="connsiteY5" fmla="*/ 27333 h 90794"/>
                <a:gd name="connsiteX6" fmla="*/ 29037 w 35438"/>
                <a:gd name="connsiteY6" fmla="*/ 31888 h 90794"/>
                <a:gd name="connsiteX7" fmla="*/ 8440 w 35438"/>
                <a:gd name="connsiteY7" fmla="*/ 82599 h 90794"/>
                <a:gd name="connsiteX8" fmla="*/ 5108 w 35438"/>
                <a:gd name="connsiteY8" fmla="*/ 87458 h 90794"/>
                <a:gd name="connsiteX9" fmla="*/ 8137 w 35438"/>
                <a:gd name="connsiteY9" fmla="*/ 90798 h 90794"/>
                <a:gd name="connsiteX10" fmla="*/ 35700 w 35438"/>
                <a:gd name="connsiteY10" fmla="*/ 31888 h 9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38" h="90794">
                  <a:moveTo>
                    <a:pt x="35700" y="31888"/>
                  </a:moveTo>
                  <a:cubicBezTo>
                    <a:pt x="35700" y="11846"/>
                    <a:pt x="28128" y="3"/>
                    <a:pt x="16315" y="3"/>
                  </a:cubicBezTo>
                  <a:cubicBezTo>
                    <a:pt x="6320" y="3"/>
                    <a:pt x="262" y="7595"/>
                    <a:pt x="262" y="16097"/>
                  </a:cubicBezTo>
                  <a:cubicBezTo>
                    <a:pt x="262" y="24296"/>
                    <a:pt x="6320" y="32191"/>
                    <a:pt x="16315" y="32191"/>
                  </a:cubicBezTo>
                  <a:cubicBezTo>
                    <a:pt x="19950" y="32191"/>
                    <a:pt x="23888" y="30977"/>
                    <a:pt x="26917" y="28244"/>
                  </a:cubicBezTo>
                  <a:cubicBezTo>
                    <a:pt x="27825" y="27636"/>
                    <a:pt x="28128" y="27333"/>
                    <a:pt x="28431" y="27333"/>
                  </a:cubicBezTo>
                  <a:cubicBezTo>
                    <a:pt x="28734" y="27333"/>
                    <a:pt x="29037" y="27636"/>
                    <a:pt x="29037" y="31888"/>
                  </a:cubicBezTo>
                  <a:cubicBezTo>
                    <a:pt x="29037" y="54359"/>
                    <a:pt x="18436" y="72578"/>
                    <a:pt x="8440" y="82599"/>
                  </a:cubicBezTo>
                  <a:cubicBezTo>
                    <a:pt x="5108" y="85939"/>
                    <a:pt x="5108" y="86547"/>
                    <a:pt x="5108" y="87458"/>
                  </a:cubicBezTo>
                  <a:cubicBezTo>
                    <a:pt x="5108" y="89583"/>
                    <a:pt x="6623" y="90798"/>
                    <a:pt x="8137" y="90798"/>
                  </a:cubicBezTo>
                  <a:cubicBezTo>
                    <a:pt x="11469" y="90798"/>
                    <a:pt x="35700" y="67416"/>
                    <a:pt x="35700" y="31888"/>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8" name="任意多边形: 形状 507">
              <a:extLst>
                <a:ext uri="{FF2B5EF4-FFF2-40B4-BE49-F238E27FC236}">
                  <a16:creationId xmlns:a16="http://schemas.microsoft.com/office/drawing/2014/main" id="{C3DAE102-BAE1-DA11-E430-0E30F818BE22}"/>
                </a:ext>
              </a:extLst>
            </p:cNvPr>
            <p:cNvSpPr/>
            <p:nvPr>
              <p:custDataLst>
                <p:tags r:id="rId157"/>
              </p:custDataLst>
            </p:nvPr>
          </p:nvSpPr>
          <p:spPr>
            <a:xfrm>
              <a:off x="11249786" y="1632419"/>
              <a:ext cx="215355" cy="214081"/>
            </a:xfrm>
            <a:custGeom>
              <a:avLst/>
              <a:gdLst>
                <a:gd name="connsiteX0" fmla="*/ 215622 w 215355"/>
                <a:gd name="connsiteY0" fmla="*/ 9417 h 214081"/>
                <a:gd name="connsiteX1" fmla="*/ 215622 w 215355"/>
                <a:gd name="connsiteY1" fmla="*/ 3 h 214081"/>
                <a:gd name="connsiteX2" fmla="*/ 186242 w 215355"/>
                <a:gd name="connsiteY2" fmla="*/ 914 h 214081"/>
                <a:gd name="connsiteX3" fmla="*/ 151712 w 215355"/>
                <a:gd name="connsiteY3" fmla="*/ 3 h 214081"/>
                <a:gd name="connsiteX4" fmla="*/ 151712 w 215355"/>
                <a:gd name="connsiteY4" fmla="*/ 9417 h 214081"/>
                <a:gd name="connsiteX5" fmla="*/ 173823 w 215355"/>
                <a:gd name="connsiteY5" fmla="*/ 24600 h 214081"/>
                <a:gd name="connsiteX6" fmla="*/ 172309 w 215355"/>
                <a:gd name="connsiteY6" fmla="*/ 30673 h 214081"/>
                <a:gd name="connsiteX7" fmla="*/ 116880 w 215355"/>
                <a:gd name="connsiteY7" fmla="*/ 177038 h 214081"/>
                <a:gd name="connsiteX8" fmla="*/ 59027 w 215355"/>
                <a:gd name="connsiteY8" fmla="*/ 23689 h 214081"/>
                <a:gd name="connsiteX9" fmla="*/ 57210 w 215355"/>
                <a:gd name="connsiteY9" fmla="*/ 18223 h 214081"/>
                <a:gd name="connsiteX10" fmla="*/ 82047 w 215355"/>
                <a:gd name="connsiteY10" fmla="*/ 9417 h 214081"/>
                <a:gd name="connsiteX11" fmla="*/ 82047 w 215355"/>
                <a:gd name="connsiteY11" fmla="*/ 3 h 214081"/>
                <a:gd name="connsiteX12" fmla="*/ 38734 w 215355"/>
                <a:gd name="connsiteY12" fmla="*/ 914 h 214081"/>
                <a:gd name="connsiteX13" fmla="*/ 267 w 215355"/>
                <a:gd name="connsiteY13" fmla="*/ 3 h 214081"/>
                <a:gd name="connsiteX14" fmla="*/ 267 w 215355"/>
                <a:gd name="connsiteY14" fmla="*/ 9417 h 214081"/>
                <a:gd name="connsiteX15" fmla="*/ 29950 w 215355"/>
                <a:gd name="connsiteY15" fmla="*/ 20956 h 214081"/>
                <a:gd name="connsiteX16" fmla="*/ 100221 w 215355"/>
                <a:gd name="connsiteY16" fmla="*/ 207404 h 214081"/>
                <a:gd name="connsiteX17" fmla="*/ 107793 w 215355"/>
                <a:gd name="connsiteY17" fmla="*/ 214084 h 214081"/>
                <a:gd name="connsiteX18" fmla="*/ 115062 w 215355"/>
                <a:gd name="connsiteY18" fmla="*/ 208315 h 214081"/>
                <a:gd name="connsiteX19" fmla="*/ 182607 w 215355"/>
                <a:gd name="connsiteY19" fmla="*/ 29762 h 214081"/>
                <a:gd name="connsiteX20" fmla="*/ 215622 w 215355"/>
                <a:gd name="connsiteY20" fmla="*/ 9417 h 21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5355" h="214081">
                  <a:moveTo>
                    <a:pt x="215622" y="9417"/>
                  </a:moveTo>
                  <a:lnTo>
                    <a:pt x="215622" y="3"/>
                  </a:lnTo>
                  <a:cubicBezTo>
                    <a:pt x="206232" y="611"/>
                    <a:pt x="194117" y="914"/>
                    <a:pt x="186242" y="914"/>
                  </a:cubicBezTo>
                  <a:lnTo>
                    <a:pt x="151712" y="3"/>
                  </a:lnTo>
                  <a:lnTo>
                    <a:pt x="151712" y="9417"/>
                  </a:lnTo>
                  <a:cubicBezTo>
                    <a:pt x="167462" y="9720"/>
                    <a:pt x="173823" y="17616"/>
                    <a:pt x="173823" y="24600"/>
                  </a:cubicBezTo>
                  <a:cubicBezTo>
                    <a:pt x="173823" y="27029"/>
                    <a:pt x="172914" y="28851"/>
                    <a:pt x="172309" y="30673"/>
                  </a:cubicBezTo>
                  <a:lnTo>
                    <a:pt x="116880" y="177038"/>
                  </a:lnTo>
                  <a:lnTo>
                    <a:pt x="59027" y="23689"/>
                  </a:lnTo>
                  <a:cubicBezTo>
                    <a:pt x="57210" y="19438"/>
                    <a:pt x="57210" y="18223"/>
                    <a:pt x="57210" y="18223"/>
                  </a:cubicBezTo>
                  <a:cubicBezTo>
                    <a:pt x="57210" y="9417"/>
                    <a:pt x="74475" y="9417"/>
                    <a:pt x="82047" y="9417"/>
                  </a:cubicBezTo>
                  <a:lnTo>
                    <a:pt x="82047" y="3"/>
                  </a:lnTo>
                  <a:cubicBezTo>
                    <a:pt x="71143" y="914"/>
                    <a:pt x="50244" y="914"/>
                    <a:pt x="38734" y="914"/>
                  </a:cubicBezTo>
                  <a:lnTo>
                    <a:pt x="267" y="3"/>
                  </a:lnTo>
                  <a:lnTo>
                    <a:pt x="267" y="9417"/>
                  </a:lnTo>
                  <a:cubicBezTo>
                    <a:pt x="19955" y="9417"/>
                    <a:pt x="25709" y="9417"/>
                    <a:pt x="29950" y="20956"/>
                  </a:cubicBezTo>
                  <a:lnTo>
                    <a:pt x="100221" y="207404"/>
                  </a:lnTo>
                  <a:cubicBezTo>
                    <a:pt x="102341" y="213173"/>
                    <a:pt x="103855" y="214084"/>
                    <a:pt x="107793" y="214084"/>
                  </a:cubicBezTo>
                  <a:cubicBezTo>
                    <a:pt x="112942" y="214084"/>
                    <a:pt x="113548" y="212566"/>
                    <a:pt x="115062" y="208315"/>
                  </a:cubicBezTo>
                  <a:lnTo>
                    <a:pt x="182607" y="29762"/>
                  </a:lnTo>
                  <a:cubicBezTo>
                    <a:pt x="186847" y="18527"/>
                    <a:pt x="195025" y="9720"/>
                    <a:pt x="215622" y="9417"/>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9" name="任意多边形: 形状 508">
              <a:extLst>
                <a:ext uri="{FF2B5EF4-FFF2-40B4-BE49-F238E27FC236}">
                  <a16:creationId xmlns:a16="http://schemas.microsoft.com/office/drawing/2014/main" id="{814EB5B0-64E0-2142-74CC-D0A541177E4C}"/>
                </a:ext>
              </a:extLst>
            </p:cNvPr>
            <p:cNvSpPr/>
            <p:nvPr>
              <p:custDataLst>
                <p:tags r:id="rId158"/>
              </p:custDataLst>
            </p:nvPr>
          </p:nvSpPr>
          <p:spPr>
            <a:xfrm>
              <a:off x="11488161" y="1625739"/>
              <a:ext cx="205662" cy="220761"/>
            </a:xfrm>
            <a:custGeom>
              <a:avLst/>
              <a:gdLst>
                <a:gd name="connsiteX0" fmla="*/ 205937 w 205662"/>
                <a:gd name="connsiteY0" fmla="*/ 140598 h 220761"/>
                <a:gd name="connsiteX1" fmla="*/ 205937 w 205662"/>
                <a:gd name="connsiteY1" fmla="*/ 131185 h 220761"/>
                <a:gd name="connsiteX2" fmla="*/ 168984 w 205662"/>
                <a:gd name="connsiteY2" fmla="*/ 132096 h 220761"/>
                <a:gd name="connsiteX3" fmla="*/ 120219 w 205662"/>
                <a:gd name="connsiteY3" fmla="*/ 131185 h 220761"/>
                <a:gd name="connsiteX4" fmla="*/ 120219 w 205662"/>
                <a:gd name="connsiteY4" fmla="*/ 140598 h 220761"/>
                <a:gd name="connsiteX5" fmla="*/ 129911 w 205662"/>
                <a:gd name="connsiteY5" fmla="*/ 140598 h 220761"/>
                <a:gd name="connsiteX6" fmla="*/ 158080 w 205662"/>
                <a:gd name="connsiteY6" fmla="*/ 155174 h 220761"/>
                <a:gd name="connsiteX7" fmla="*/ 158080 w 205662"/>
                <a:gd name="connsiteY7" fmla="*/ 174609 h 220761"/>
                <a:gd name="connsiteX8" fmla="*/ 111132 w 205662"/>
                <a:gd name="connsiteY8" fmla="*/ 211352 h 220761"/>
                <a:gd name="connsiteX9" fmla="*/ 31472 w 205662"/>
                <a:gd name="connsiteY9" fmla="*/ 110232 h 220761"/>
                <a:gd name="connsiteX10" fmla="*/ 109315 w 205662"/>
                <a:gd name="connsiteY10" fmla="*/ 9417 h 220761"/>
                <a:gd name="connsiteX11" fmla="*/ 175345 w 205662"/>
                <a:gd name="connsiteY11" fmla="*/ 81384 h 220761"/>
                <a:gd name="connsiteX12" fmla="*/ 180191 w 205662"/>
                <a:gd name="connsiteY12" fmla="*/ 86547 h 220761"/>
                <a:gd name="connsiteX13" fmla="*/ 185037 w 205662"/>
                <a:gd name="connsiteY13" fmla="*/ 79259 h 220761"/>
                <a:gd name="connsiteX14" fmla="*/ 185037 w 205662"/>
                <a:gd name="connsiteY14" fmla="*/ 7291 h 220761"/>
                <a:gd name="connsiteX15" fmla="*/ 181706 w 205662"/>
                <a:gd name="connsiteY15" fmla="*/ 3 h 220761"/>
                <a:gd name="connsiteX16" fmla="*/ 176859 w 205662"/>
                <a:gd name="connsiteY16" fmla="*/ 3647 h 220761"/>
                <a:gd name="connsiteX17" fmla="*/ 161715 w 205662"/>
                <a:gd name="connsiteY17" fmla="*/ 26118 h 220761"/>
                <a:gd name="connsiteX18" fmla="*/ 105680 w 205662"/>
                <a:gd name="connsiteY18" fmla="*/ 3 h 220761"/>
                <a:gd name="connsiteX19" fmla="*/ 274 w 205662"/>
                <a:gd name="connsiteY19" fmla="*/ 110232 h 220761"/>
                <a:gd name="connsiteX20" fmla="*/ 106286 w 205662"/>
                <a:gd name="connsiteY20" fmla="*/ 220765 h 220761"/>
                <a:gd name="connsiteX21" fmla="*/ 162926 w 205662"/>
                <a:gd name="connsiteY21" fmla="*/ 194954 h 220761"/>
                <a:gd name="connsiteX22" fmla="*/ 182311 w 205662"/>
                <a:gd name="connsiteY22" fmla="*/ 213781 h 220761"/>
                <a:gd name="connsiteX23" fmla="*/ 185037 w 205662"/>
                <a:gd name="connsiteY23" fmla="*/ 206797 h 220761"/>
                <a:gd name="connsiteX24" fmla="*/ 185037 w 205662"/>
                <a:gd name="connsiteY24" fmla="*/ 153960 h 220761"/>
                <a:gd name="connsiteX25" fmla="*/ 205937 w 205662"/>
                <a:gd name="connsiteY25" fmla="*/ 140598 h 22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5662" h="220761">
                  <a:moveTo>
                    <a:pt x="205937" y="140598"/>
                  </a:moveTo>
                  <a:lnTo>
                    <a:pt x="205937" y="131185"/>
                  </a:lnTo>
                  <a:lnTo>
                    <a:pt x="168984" y="132096"/>
                  </a:lnTo>
                  <a:cubicBezTo>
                    <a:pt x="156869" y="132096"/>
                    <a:pt x="131123" y="132096"/>
                    <a:pt x="120219" y="131185"/>
                  </a:cubicBezTo>
                  <a:lnTo>
                    <a:pt x="120219" y="140598"/>
                  </a:lnTo>
                  <a:lnTo>
                    <a:pt x="129911" y="140598"/>
                  </a:lnTo>
                  <a:cubicBezTo>
                    <a:pt x="157171" y="140598"/>
                    <a:pt x="158080" y="143939"/>
                    <a:pt x="158080" y="155174"/>
                  </a:cubicBezTo>
                  <a:lnTo>
                    <a:pt x="158080" y="174609"/>
                  </a:lnTo>
                  <a:cubicBezTo>
                    <a:pt x="158080" y="208619"/>
                    <a:pt x="119613" y="211352"/>
                    <a:pt x="111132" y="211352"/>
                  </a:cubicBezTo>
                  <a:cubicBezTo>
                    <a:pt x="91444" y="211352"/>
                    <a:pt x="31472" y="200723"/>
                    <a:pt x="31472" y="110232"/>
                  </a:cubicBezTo>
                  <a:cubicBezTo>
                    <a:pt x="31472" y="19438"/>
                    <a:pt x="91141" y="9417"/>
                    <a:pt x="109315" y="9417"/>
                  </a:cubicBezTo>
                  <a:cubicBezTo>
                    <a:pt x="141724" y="9417"/>
                    <a:pt x="169287" y="36746"/>
                    <a:pt x="175345" y="81384"/>
                  </a:cubicBezTo>
                  <a:cubicBezTo>
                    <a:pt x="175951" y="85636"/>
                    <a:pt x="175951" y="86547"/>
                    <a:pt x="180191" y="86547"/>
                  </a:cubicBezTo>
                  <a:cubicBezTo>
                    <a:pt x="185037" y="86547"/>
                    <a:pt x="185037" y="85636"/>
                    <a:pt x="185037" y="79259"/>
                  </a:cubicBezTo>
                  <a:lnTo>
                    <a:pt x="185037" y="7291"/>
                  </a:lnTo>
                  <a:cubicBezTo>
                    <a:pt x="185037" y="2129"/>
                    <a:pt x="185037" y="3"/>
                    <a:pt x="181706" y="3"/>
                  </a:cubicBezTo>
                  <a:cubicBezTo>
                    <a:pt x="180494" y="3"/>
                    <a:pt x="179283" y="3"/>
                    <a:pt x="176859" y="3647"/>
                  </a:cubicBezTo>
                  <a:lnTo>
                    <a:pt x="161715" y="26118"/>
                  </a:lnTo>
                  <a:cubicBezTo>
                    <a:pt x="152022" y="16401"/>
                    <a:pt x="135666" y="3"/>
                    <a:pt x="105680" y="3"/>
                  </a:cubicBezTo>
                  <a:cubicBezTo>
                    <a:pt x="49342" y="3"/>
                    <a:pt x="274" y="47982"/>
                    <a:pt x="274" y="110232"/>
                  </a:cubicBezTo>
                  <a:cubicBezTo>
                    <a:pt x="274" y="172483"/>
                    <a:pt x="48737" y="220765"/>
                    <a:pt x="106286" y="220765"/>
                  </a:cubicBezTo>
                  <a:cubicBezTo>
                    <a:pt x="128397" y="220765"/>
                    <a:pt x="152628" y="212870"/>
                    <a:pt x="162926" y="194954"/>
                  </a:cubicBezTo>
                  <a:cubicBezTo>
                    <a:pt x="166864" y="201634"/>
                    <a:pt x="178980" y="213781"/>
                    <a:pt x="182311" y="213781"/>
                  </a:cubicBezTo>
                  <a:cubicBezTo>
                    <a:pt x="185037" y="213781"/>
                    <a:pt x="185037" y="211352"/>
                    <a:pt x="185037" y="206797"/>
                  </a:cubicBezTo>
                  <a:lnTo>
                    <a:pt x="185037" y="153960"/>
                  </a:lnTo>
                  <a:cubicBezTo>
                    <a:pt x="185037" y="142117"/>
                    <a:pt x="186249" y="140598"/>
                    <a:pt x="205937" y="140598"/>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10" name="任意多边形: 形状 509">
              <a:extLst>
                <a:ext uri="{FF2B5EF4-FFF2-40B4-BE49-F238E27FC236}">
                  <a16:creationId xmlns:a16="http://schemas.microsoft.com/office/drawing/2014/main" id="{515561D7-82F5-E4A7-7D6C-4564D4EDA63A}"/>
                </a:ext>
              </a:extLst>
            </p:cNvPr>
            <p:cNvSpPr/>
            <p:nvPr>
              <p:custDataLst>
                <p:tags r:id="rId159"/>
              </p:custDataLst>
            </p:nvPr>
          </p:nvSpPr>
          <p:spPr>
            <a:xfrm>
              <a:off x="11725930" y="1625739"/>
              <a:ext cx="205662" cy="220761"/>
            </a:xfrm>
            <a:custGeom>
              <a:avLst/>
              <a:gdLst>
                <a:gd name="connsiteX0" fmla="*/ 205945 w 205662"/>
                <a:gd name="connsiteY0" fmla="*/ 140598 h 220761"/>
                <a:gd name="connsiteX1" fmla="*/ 205945 w 205662"/>
                <a:gd name="connsiteY1" fmla="*/ 131185 h 220761"/>
                <a:gd name="connsiteX2" fmla="*/ 168992 w 205662"/>
                <a:gd name="connsiteY2" fmla="*/ 132096 h 220761"/>
                <a:gd name="connsiteX3" fmla="*/ 120227 w 205662"/>
                <a:gd name="connsiteY3" fmla="*/ 131185 h 220761"/>
                <a:gd name="connsiteX4" fmla="*/ 120227 w 205662"/>
                <a:gd name="connsiteY4" fmla="*/ 140598 h 220761"/>
                <a:gd name="connsiteX5" fmla="*/ 129919 w 205662"/>
                <a:gd name="connsiteY5" fmla="*/ 140598 h 220761"/>
                <a:gd name="connsiteX6" fmla="*/ 158088 w 205662"/>
                <a:gd name="connsiteY6" fmla="*/ 155174 h 220761"/>
                <a:gd name="connsiteX7" fmla="*/ 158088 w 205662"/>
                <a:gd name="connsiteY7" fmla="*/ 174609 h 220761"/>
                <a:gd name="connsiteX8" fmla="*/ 111140 w 205662"/>
                <a:gd name="connsiteY8" fmla="*/ 211352 h 220761"/>
                <a:gd name="connsiteX9" fmla="*/ 31480 w 205662"/>
                <a:gd name="connsiteY9" fmla="*/ 110232 h 220761"/>
                <a:gd name="connsiteX10" fmla="*/ 109323 w 205662"/>
                <a:gd name="connsiteY10" fmla="*/ 9417 h 220761"/>
                <a:gd name="connsiteX11" fmla="*/ 175353 w 205662"/>
                <a:gd name="connsiteY11" fmla="*/ 81384 h 220761"/>
                <a:gd name="connsiteX12" fmla="*/ 180199 w 205662"/>
                <a:gd name="connsiteY12" fmla="*/ 86547 h 220761"/>
                <a:gd name="connsiteX13" fmla="*/ 185045 w 205662"/>
                <a:gd name="connsiteY13" fmla="*/ 79259 h 220761"/>
                <a:gd name="connsiteX14" fmla="*/ 185045 w 205662"/>
                <a:gd name="connsiteY14" fmla="*/ 7291 h 220761"/>
                <a:gd name="connsiteX15" fmla="*/ 181713 w 205662"/>
                <a:gd name="connsiteY15" fmla="*/ 3 h 220761"/>
                <a:gd name="connsiteX16" fmla="*/ 176867 w 205662"/>
                <a:gd name="connsiteY16" fmla="*/ 3647 h 220761"/>
                <a:gd name="connsiteX17" fmla="*/ 161723 w 205662"/>
                <a:gd name="connsiteY17" fmla="*/ 26118 h 220761"/>
                <a:gd name="connsiteX18" fmla="*/ 105688 w 205662"/>
                <a:gd name="connsiteY18" fmla="*/ 3 h 220761"/>
                <a:gd name="connsiteX19" fmla="*/ 282 w 205662"/>
                <a:gd name="connsiteY19" fmla="*/ 110232 h 220761"/>
                <a:gd name="connsiteX20" fmla="*/ 106294 w 205662"/>
                <a:gd name="connsiteY20" fmla="*/ 220765 h 220761"/>
                <a:gd name="connsiteX21" fmla="*/ 162934 w 205662"/>
                <a:gd name="connsiteY21" fmla="*/ 194954 h 220761"/>
                <a:gd name="connsiteX22" fmla="*/ 182319 w 205662"/>
                <a:gd name="connsiteY22" fmla="*/ 213781 h 220761"/>
                <a:gd name="connsiteX23" fmla="*/ 185045 w 205662"/>
                <a:gd name="connsiteY23" fmla="*/ 206797 h 220761"/>
                <a:gd name="connsiteX24" fmla="*/ 185045 w 205662"/>
                <a:gd name="connsiteY24" fmla="*/ 153960 h 220761"/>
                <a:gd name="connsiteX25" fmla="*/ 205945 w 205662"/>
                <a:gd name="connsiteY25" fmla="*/ 140598 h 22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5662" h="220761">
                  <a:moveTo>
                    <a:pt x="205945" y="140598"/>
                  </a:moveTo>
                  <a:lnTo>
                    <a:pt x="205945" y="131185"/>
                  </a:lnTo>
                  <a:lnTo>
                    <a:pt x="168992" y="132096"/>
                  </a:lnTo>
                  <a:cubicBezTo>
                    <a:pt x="156876" y="132096"/>
                    <a:pt x="131131" y="132096"/>
                    <a:pt x="120227" y="131185"/>
                  </a:cubicBezTo>
                  <a:lnTo>
                    <a:pt x="120227" y="140598"/>
                  </a:lnTo>
                  <a:lnTo>
                    <a:pt x="129919" y="140598"/>
                  </a:lnTo>
                  <a:cubicBezTo>
                    <a:pt x="157179" y="140598"/>
                    <a:pt x="158088" y="143939"/>
                    <a:pt x="158088" y="155174"/>
                  </a:cubicBezTo>
                  <a:lnTo>
                    <a:pt x="158088" y="174609"/>
                  </a:lnTo>
                  <a:cubicBezTo>
                    <a:pt x="158088" y="208619"/>
                    <a:pt x="119621" y="211352"/>
                    <a:pt x="111140" y="211352"/>
                  </a:cubicBezTo>
                  <a:cubicBezTo>
                    <a:pt x="91452" y="211352"/>
                    <a:pt x="31480" y="200723"/>
                    <a:pt x="31480" y="110232"/>
                  </a:cubicBezTo>
                  <a:cubicBezTo>
                    <a:pt x="31480" y="19438"/>
                    <a:pt x="91149" y="9417"/>
                    <a:pt x="109323" y="9417"/>
                  </a:cubicBezTo>
                  <a:cubicBezTo>
                    <a:pt x="141732" y="9417"/>
                    <a:pt x="169295" y="36746"/>
                    <a:pt x="175353" y="81384"/>
                  </a:cubicBezTo>
                  <a:cubicBezTo>
                    <a:pt x="175959" y="85636"/>
                    <a:pt x="175959" y="86547"/>
                    <a:pt x="180199" y="86547"/>
                  </a:cubicBezTo>
                  <a:cubicBezTo>
                    <a:pt x="185045" y="86547"/>
                    <a:pt x="185045" y="85636"/>
                    <a:pt x="185045" y="79259"/>
                  </a:cubicBezTo>
                  <a:lnTo>
                    <a:pt x="185045" y="7291"/>
                  </a:lnTo>
                  <a:cubicBezTo>
                    <a:pt x="185045" y="2129"/>
                    <a:pt x="185045" y="3"/>
                    <a:pt x="181713" y="3"/>
                  </a:cubicBezTo>
                  <a:cubicBezTo>
                    <a:pt x="180502" y="3"/>
                    <a:pt x="179290" y="3"/>
                    <a:pt x="176867" y="3647"/>
                  </a:cubicBezTo>
                  <a:lnTo>
                    <a:pt x="161723" y="26118"/>
                  </a:lnTo>
                  <a:cubicBezTo>
                    <a:pt x="152030" y="16401"/>
                    <a:pt x="135674" y="3"/>
                    <a:pt x="105688" y="3"/>
                  </a:cubicBezTo>
                  <a:cubicBezTo>
                    <a:pt x="49350" y="3"/>
                    <a:pt x="282" y="47982"/>
                    <a:pt x="282" y="110232"/>
                  </a:cubicBezTo>
                  <a:cubicBezTo>
                    <a:pt x="282" y="172483"/>
                    <a:pt x="48744" y="220765"/>
                    <a:pt x="106294" y="220765"/>
                  </a:cubicBezTo>
                  <a:cubicBezTo>
                    <a:pt x="128405" y="220765"/>
                    <a:pt x="152636" y="212870"/>
                    <a:pt x="162934" y="194954"/>
                  </a:cubicBezTo>
                  <a:cubicBezTo>
                    <a:pt x="166872" y="201634"/>
                    <a:pt x="178987" y="213781"/>
                    <a:pt x="182319" y="213781"/>
                  </a:cubicBezTo>
                  <a:cubicBezTo>
                    <a:pt x="185045" y="213781"/>
                    <a:pt x="185045" y="211352"/>
                    <a:pt x="185045" y="206797"/>
                  </a:cubicBezTo>
                  <a:lnTo>
                    <a:pt x="185045" y="153960"/>
                  </a:lnTo>
                  <a:cubicBezTo>
                    <a:pt x="185045" y="142117"/>
                    <a:pt x="186257" y="140598"/>
                    <a:pt x="205945" y="140598"/>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11" name="任意多边形: 形状 510">
              <a:extLst>
                <a:ext uri="{FF2B5EF4-FFF2-40B4-BE49-F238E27FC236}">
                  <a16:creationId xmlns:a16="http://schemas.microsoft.com/office/drawing/2014/main" id="{91A25967-F741-A5B3-53DC-9AE7AF755109}"/>
                </a:ext>
              </a:extLst>
            </p:cNvPr>
            <p:cNvSpPr/>
            <p:nvPr>
              <p:custDataLst>
                <p:tags r:id="rId160"/>
              </p:custDataLst>
            </p:nvPr>
          </p:nvSpPr>
          <p:spPr>
            <a:xfrm>
              <a:off x="11958187" y="1744227"/>
              <a:ext cx="97530" cy="145393"/>
            </a:xfrm>
            <a:custGeom>
              <a:avLst/>
              <a:gdLst>
                <a:gd name="connsiteX0" fmla="*/ 46723 w 97530"/>
                <a:gd name="connsiteY0" fmla="*/ 70151 h 145393"/>
                <a:gd name="connsiteX1" fmla="*/ 75134 w 97530"/>
                <a:gd name="connsiteY1" fmla="*/ 104373 h 145393"/>
                <a:gd name="connsiteX2" fmla="*/ 47571 w 97530"/>
                <a:gd name="connsiteY2" fmla="*/ 138596 h 145393"/>
                <a:gd name="connsiteX3" fmla="*/ 11527 w 97530"/>
                <a:gd name="connsiteY3" fmla="*/ 123716 h 145393"/>
                <a:gd name="connsiteX4" fmla="*/ 23824 w 97530"/>
                <a:gd name="connsiteY4" fmla="*/ 111813 h 145393"/>
                <a:gd name="connsiteX5" fmla="*/ 12163 w 97530"/>
                <a:gd name="connsiteY5" fmla="*/ 100122 h 145393"/>
                <a:gd name="connsiteX6" fmla="*/ 290 w 97530"/>
                <a:gd name="connsiteY6" fmla="*/ 112451 h 145393"/>
                <a:gd name="connsiteX7" fmla="*/ 47995 w 97530"/>
                <a:gd name="connsiteY7" fmla="*/ 145398 h 145393"/>
                <a:gd name="connsiteX8" fmla="*/ 97821 w 97530"/>
                <a:gd name="connsiteY8" fmla="*/ 104373 h 145393"/>
                <a:gd name="connsiteX9" fmla="*/ 60928 w 97530"/>
                <a:gd name="connsiteY9" fmla="*/ 66324 h 145393"/>
                <a:gd name="connsiteX10" fmla="*/ 91248 w 97530"/>
                <a:gd name="connsiteY10" fmla="*/ 29338 h 145393"/>
                <a:gd name="connsiteX11" fmla="*/ 48419 w 97530"/>
                <a:gd name="connsiteY11" fmla="*/ 5 h 145393"/>
                <a:gd name="connsiteX12" fmla="*/ 6862 w 97530"/>
                <a:gd name="connsiteY12" fmla="*/ 28488 h 145393"/>
                <a:gd name="connsiteX13" fmla="*/ 17888 w 97530"/>
                <a:gd name="connsiteY13" fmla="*/ 39754 h 145393"/>
                <a:gd name="connsiteX14" fmla="*/ 28701 w 97530"/>
                <a:gd name="connsiteY14" fmla="*/ 28913 h 145393"/>
                <a:gd name="connsiteX15" fmla="*/ 17888 w 97530"/>
                <a:gd name="connsiteY15" fmla="*/ 17860 h 145393"/>
                <a:gd name="connsiteX16" fmla="*/ 47783 w 97530"/>
                <a:gd name="connsiteY16" fmla="*/ 6169 h 145393"/>
                <a:gd name="connsiteX17" fmla="*/ 70682 w 97530"/>
                <a:gd name="connsiteY17" fmla="*/ 29338 h 145393"/>
                <a:gd name="connsiteX18" fmla="*/ 62201 w 97530"/>
                <a:gd name="connsiteY18" fmla="*/ 54633 h 145393"/>
                <a:gd name="connsiteX19" fmla="*/ 38666 w 97530"/>
                <a:gd name="connsiteY19" fmla="*/ 63774 h 145393"/>
                <a:gd name="connsiteX20" fmla="*/ 31881 w 97530"/>
                <a:gd name="connsiteY20" fmla="*/ 64411 h 145393"/>
                <a:gd name="connsiteX21" fmla="*/ 29761 w 97530"/>
                <a:gd name="connsiteY21" fmla="*/ 67175 h 145393"/>
                <a:gd name="connsiteX22" fmla="*/ 35274 w 97530"/>
                <a:gd name="connsiteY22" fmla="*/ 70151 h 145393"/>
                <a:gd name="connsiteX23" fmla="*/ 46723 w 97530"/>
                <a:gd name="connsiteY23" fmla="*/ 70151 h 14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530" h="145393">
                  <a:moveTo>
                    <a:pt x="46723" y="70151"/>
                  </a:moveTo>
                  <a:cubicBezTo>
                    <a:pt x="63261" y="70151"/>
                    <a:pt x="75134" y="81629"/>
                    <a:pt x="75134" y="104373"/>
                  </a:cubicBezTo>
                  <a:cubicBezTo>
                    <a:pt x="75134" y="130731"/>
                    <a:pt x="59868" y="138596"/>
                    <a:pt x="47571" y="138596"/>
                  </a:cubicBezTo>
                  <a:cubicBezTo>
                    <a:pt x="39090" y="138596"/>
                    <a:pt x="20432" y="136258"/>
                    <a:pt x="11527" y="123716"/>
                  </a:cubicBezTo>
                  <a:cubicBezTo>
                    <a:pt x="21492" y="123291"/>
                    <a:pt x="23824" y="116277"/>
                    <a:pt x="23824" y="111813"/>
                  </a:cubicBezTo>
                  <a:cubicBezTo>
                    <a:pt x="23824" y="105011"/>
                    <a:pt x="18736" y="100122"/>
                    <a:pt x="12163" y="100122"/>
                  </a:cubicBezTo>
                  <a:cubicBezTo>
                    <a:pt x="6226" y="100122"/>
                    <a:pt x="290" y="103735"/>
                    <a:pt x="290" y="112451"/>
                  </a:cubicBezTo>
                  <a:cubicBezTo>
                    <a:pt x="290" y="132431"/>
                    <a:pt x="22340" y="145398"/>
                    <a:pt x="47995" y="145398"/>
                  </a:cubicBezTo>
                  <a:cubicBezTo>
                    <a:pt x="77466" y="145398"/>
                    <a:pt x="97821" y="125629"/>
                    <a:pt x="97821" y="104373"/>
                  </a:cubicBezTo>
                  <a:cubicBezTo>
                    <a:pt x="97821" y="87793"/>
                    <a:pt x="84251" y="71213"/>
                    <a:pt x="60928" y="66324"/>
                  </a:cubicBezTo>
                  <a:cubicBezTo>
                    <a:pt x="83191" y="58247"/>
                    <a:pt x="91248" y="42305"/>
                    <a:pt x="91248" y="29338"/>
                  </a:cubicBezTo>
                  <a:cubicBezTo>
                    <a:pt x="91248" y="12546"/>
                    <a:pt x="71954" y="5"/>
                    <a:pt x="48419" y="5"/>
                  </a:cubicBezTo>
                  <a:cubicBezTo>
                    <a:pt x="24884" y="5"/>
                    <a:pt x="6862" y="11483"/>
                    <a:pt x="6862" y="28488"/>
                  </a:cubicBezTo>
                  <a:cubicBezTo>
                    <a:pt x="6862" y="35715"/>
                    <a:pt x="11527" y="39754"/>
                    <a:pt x="17888" y="39754"/>
                  </a:cubicBezTo>
                  <a:cubicBezTo>
                    <a:pt x="24460" y="39754"/>
                    <a:pt x="28701" y="34865"/>
                    <a:pt x="28701" y="28913"/>
                  </a:cubicBezTo>
                  <a:cubicBezTo>
                    <a:pt x="28701" y="22749"/>
                    <a:pt x="24460" y="18285"/>
                    <a:pt x="17888" y="17860"/>
                  </a:cubicBezTo>
                  <a:cubicBezTo>
                    <a:pt x="25309" y="8507"/>
                    <a:pt x="39938" y="6169"/>
                    <a:pt x="47783" y="6169"/>
                  </a:cubicBezTo>
                  <a:cubicBezTo>
                    <a:pt x="57324" y="6169"/>
                    <a:pt x="70682" y="10845"/>
                    <a:pt x="70682" y="29338"/>
                  </a:cubicBezTo>
                  <a:cubicBezTo>
                    <a:pt x="70682" y="38266"/>
                    <a:pt x="67713" y="48044"/>
                    <a:pt x="62201" y="54633"/>
                  </a:cubicBezTo>
                  <a:cubicBezTo>
                    <a:pt x="55204" y="62711"/>
                    <a:pt x="49267" y="63136"/>
                    <a:pt x="38666" y="63774"/>
                  </a:cubicBezTo>
                  <a:cubicBezTo>
                    <a:pt x="33365" y="64199"/>
                    <a:pt x="32941" y="64199"/>
                    <a:pt x="31881" y="64411"/>
                  </a:cubicBezTo>
                  <a:cubicBezTo>
                    <a:pt x="31457" y="64411"/>
                    <a:pt x="29761" y="64836"/>
                    <a:pt x="29761" y="67175"/>
                  </a:cubicBezTo>
                  <a:cubicBezTo>
                    <a:pt x="29761" y="70151"/>
                    <a:pt x="31669" y="70151"/>
                    <a:pt x="35274" y="70151"/>
                  </a:cubicBezTo>
                  <a:lnTo>
                    <a:pt x="46723" y="70151"/>
                  </a:ln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12" name="任意多边形: 形状 511">
              <a:extLst>
                <a:ext uri="{FF2B5EF4-FFF2-40B4-BE49-F238E27FC236}">
                  <a16:creationId xmlns:a16="http://schemas.microsoft.com/office/drawing/2014/main" id="{0D0F226B-A5D0-4248-9217-4F8570DA6984}"/>
                </a:ext>
              </a:extLst>
            </p:cNvPr>
            <p:cNvSpPr/>
            <p:nvPr>
              <p:custDataLst>
                <p:tags r:id="rId161"/>
              </p:custDataLst>
            </p:nvPr>
          </p:nvSpPr>
          <p:spPr>
            <a:xfrm>
              <a:off x="12091221" y="1860924"/>
              <a:ext cx="26926" cy="65469"/>
            </a:xfrm>
            <a:custGeom>
              <a:avLst/>
              <a:gdLst>
                <a:gd name="connsiteX0" fmla="*/ 21284 w 26926"/>
                <a:gd name="connsiteY0" fmla="*/ 21049 h 65469"/>
                <a:gd name="connsiteX1" fmla="*/ 4746 w 26926"/>
                <a:gd name="connsiteY1" fmla="*/ 59948 h 65469"/>
                <a:gd name="connsiteX2" fmla="*/ 3262 w 26926"/>
                <a:gd name="connsiteY2" fmla="*/ 62498 h 65469"/>
                <a:gd name="connsiteX3" fmla="*/ 6230 w 26926"/>
                <a:gd name="connsiteY3" fmla="*/ 65474 h 65469"/>
                <a:gd name="connsiteX4" fmla="*/ 27221 w 26926"/>
                <a:gd name="connsiteY4" fmla="*/ 23174 h 65469"/>
                <a:gd name="connsiteX5" fmla="*/ 12379 w 26926"/>
                <a:gd name="connsiteY5" fmla="*/ 5 h 65469"/>
                <a:gd name="connsiteX6" fmla="*/ 294 w 26926"/>
                <a:gd name="connsiteY6" fmla="*/ 12121 h 65469"/>
                <a:gd name="connsiteX7" fmla="*/ 12591 w 26926"/>
                <a:gd name="connsiteY7" fmla="*/ 24450 h 65469"/>
                <a:gd name="connsiteX8" fmla="*/ 21284 w 26926"/>
                <a:gd name="connsiteY8" fmla="*/ 21049 h 6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26" h="65469">
                  <a:moveTo>
                    <a:pt x="21284" y="21049"/>
                  </a:moveTo>
                  <a:cubicBezTo>
                    <a:pt x="21284" y="32739"/>
                    <a:pt x="19164" y="46343"/>
                    <a:pt x="4746" y="59948"/>
                  </a:cubicBezTo>
                  <a:cubicBezTo>
                    <a:pt x="3898" y="60798"/>
                    <a:pt x="3262" y="61435"/>
                    <a:pt x="3262" y="62498"/>
                  </a:cubicBezTo>
                  <a:cubicBezTo>
                    <a:pt x="3262" y="63986"/>
                    <a:pt x="4958" y="65474"/>
                    <a:pt x="6230" y="65474"/>
                  </a:cubicBezTo>
                  <a:cubicBezTo>
                    <a:pt x="9199" y="65474"/>
                    <a:pt x="27221" y="48469"/>
                    <a:pt x="27221" y="23174"/>
                  </a:cubicBezTo>
                  <a:cubicBezTo>
                    <a:pt x="27221" y="9995"/>
                    <a:pt x="22132" y="5"/>
                    <a:pt x="12379" y="5"/>
                  </a:cubicBezTo>
                  <a:cubicBezTo>
                    <a:pt x="5382" y="5"/>
                    <a:pt x="294" y="5531"/>
                    <a:pt x="294" y="12121"/>
                  </a:cubicBezTo>
                  <a:cubicBezTo>
                    <a:pt x="294" y="18923"/>
                    <a:pt x="5170" y="24450"/>
                    <a:pt x="12591" y="24450"/>
                  </a:cubicBezTo>
                  <a:cubicBezTo>
                    <a:pt x="17680" y="24450"/>
                    <a:pt x="21072" y="21049"/>
                    <a:pt x="21284" y="21049"/>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13" name="任意多边形: 形状 512">
              <a:extLst>
                <a:ext uri="{FF2B5EF4-FFF2-40B4-BE49-F238E27FC236}">
                  <a16:creationId xmlns:a16="http://schemas.microsoft.com/office/drawing/2014/main" id="{A95A7429-3A0B-0376-33A2-9BA9B7A9C13C}"/>
                </a:ext>
              </a:extLst>
            </p:cNvPr>
            <p:cNvSpPr/>
            <p:nvPr>
              <p:custDataLst>
                <p:tags r:id="rId162"/>
              </p:custDataLst>
            </p:nvPr>
          </p:nvSpPr>
          <p:spPr>
            <a:xfrm>
              <a:off x="12150860" y="1744227"/>
              <a:ext cx="97530" cy="145393"/>
            </a:xfrm>
            <a:custGeom>
              <a:avLst/>
              <a:gdLst>
                <a:gd name="connsiteX0" fmla="*/ 64115 w 97530"/>
                <a:gd name="connsiteY0" fmla="*/ 64411 h 145393"/>
                <a:gd name="connsiteX1" fmla="*/ 91254 w 97530"/>
                <a:gd name="connsiteY1" fmla="*/ 31677 h 145393"/>
                <a:gd name="connsiteX2" fmla="*/ 49274 w 97530"/>
                <a:gd name="connsiteY2" fmla="*/ 5 h 145393"/>
                <a:gd name="connsiteX3" fmla="*/ 6869 w 97530"/>
                <a:gd name="connsiteY3" fmla="*/ 35503 h 145393"/>
                <a:gd name="connsiteX4" fmla="*/ 15350 w 97530"/>
                <a:gd name="connsiteY4" fmla="*/ 56972 h 145393"/>
                <a:gd name="connsiteX5" fmla="*/ 33160 w 97530"/>
                <a:gd name="connsiteY5" fmla="*/ 69725 h 145393"/>
                <a:gd name="connsiteX6" fmla="*/ 296 w 97530"/>
                <a:gd name="connsiteY6" fmla="*/ 108624 h 145393"/>
                <a:gd name="connsiteX7" fmla="*/ 48849 w 97530"/>
                <a:gd name="connsiteY7" fmla="*/ 145398 h 145393"/>
                <a:gd name="connsiteX8" fmla="*/ 97827 w 97530"/>
                <a:gd name="connsiteY8" fmla="*/ 105223 h 145393"/>
                <a:gd name="connsiteX9" fmla="*/ 77261 w 97530"/>
                <a:gd name="connsiteY9" fmla="*/ 72064 h 145393"/>
                <a:gd name="connsiteX10" fmla="*/ 64115 w 97530"/>
                <a:gd name="connsiteY10" fmla="*/ 64411 h 145393"/>
                <a:gd name="connsiteX11" fmla="*/ 29555 w 97530"/>
                <a:gd name="connsiteY11" fmla="*/ 44218 h 145393"/>
                <a:gd name="connsiteX12" fmla="*/ 18106 w 97530"/>
                <a:gd name="connsiteY12" fmla="*/ 27425 h 145393"/>
                <a:gd name="connsiteX13" fmla="*/ 48849 w 97530"/>
                <a:gd name="connsiteY13" fmla="*/ 6169 h 145393"/>
                <a:gd name="connsiteX14" fmla="*/ 80017 w 97530"/>
                <a:gd name="connsiteY14" fmla="*/ 31677 h 145393"/>
                <a:gd name="connsiteX15" fmla="*/ 57542 w 97530"/>
                <a:gd name="connsiteY15" fmla="*/ 60160 h 145393"/>
                <a:gd name="connsiteX16" fmla="*/ 55210 w 97530"/>
                <a:gd name="connsiteY16" fmla="*/ 59097 h 145393"/>
                <a:gd name="connsiteX17" fmla="*/ 29555 w 97530"/>
                <a:gd name="connsiteY17" fmla="*/ 44218 h 145393"/>
                <a:gd name="connsiteX18" fmla="*/ 39944 w 97530"/>
                <a:gd name="connsiteY18" fmla="*/ 73764 h 145393"/>
                <a:gd name="connsiteX19" fmla="*/ 68992 w 97530"/>
                <a:gd name="connsiteY19" fmla="*/ 90557 h 145393"/>
                <a:gd name="connsiteX20" fmla="*/ 85105 w 97530"/>
                <a:gd name="connsiteY20" fmla="*/ 112663 h 145393"/>
                <a:gd name="connsiteX21" fmla="*/ 49274 w 97530"/>
                <a:gd name="connsiteY21" fmla="*/ 138596 h 145393"/>
                <a:gd name="connsiteX22" fmla="*/ 13018 w 97530"/>
                <a:gd name="connsiteY22" fmla="*/ 108624 h 145393"/>
                <a:gd name="connsiteX23" fmla="*/ 39944 w 97530"/>
                <a:gd name="connsiteY23" fmla="*/ 73764 h 14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530" h="145393">
                  <a:moveTo>
                    <a:pt x="64115" y="64411"/>
                  </a:moveTo>
                  <a:cubicBezTo>
                    <a:pt x="80653" y="56334"/>
                    <a:pt x="91254" y="46343"/>
                    <a:pt x="91254" y="31677"/>
                  </a:cubicBezTo>
                  <a:cubicBezTo>
                    <a:pt x="91254" y="11058"/>
                    <a:pt x="69840" y="5"/>
                    <a:pt x="49274" y="5"/>
                  </a:cubicBezTo>
                  <a:cubicBezTo>
                    <a:pt x="25951" y="5"/>
                    <a:pt x="6869" y="15309"/>
                    <a:pt x="6869" y="35503"/>
                  </a:cubicBezTo>
                  <a:cubicBezTo>
                    <a:pt x="6869" y="45493"/>
                    <a:pt x="11533" y="52720"/>
                    <a:pt x="15350" y="56972"/>
                  </a:cubicBezTo>
                  <a:cubicBezTo>
                    <a:pt x="19166" y="61435"/>
                    <a:pt x="20650" y="62286"/>
                    <a:pt x="33160" y="69725"/>
                  </a:cubicBezTo>
                  <a:cubicBezTo>
                    <a:pt x="21286" y="74827"/>
                    <a:pt x="296" y="86305"/>
                    <a:pt x="296" y="108624"/>
                  </a:cubicBezTo>
                  <a:cubicBezTo>
                    <a:pt x="296" y="132219"/>
                    <a:pt x="24679" y="145398"/>
                    <a:pt x="48849" y="145398"/>
                  </a:cubicBezTo>
                  <a:cubicBezTo>
                    <a:pt x="75776" y="145398"/>
                    <a:pt x="97827" y="128180"/>
                    <a:pt x="97827" y="105223"/>
                  </a:cubicBezTo>
                  <a:cubicBezTo>
                    <a:pt x="97827" y="91194"/>
                    <a:pt x="89558" y="79291"/>
                    <a:pt x="77261" y="72064"/>
                  </a:cubicBezTo>
                  <a:cubicBezTo>
                    <a:pt x="74504" y="70363"/>
                    <a:pt x="67083" y="66112"/>
                    <a:pt x="64115" y="64411"/>
                  </a:cubicBezTo>
                  <a:close/>
                  <a:moveTo>
                    <a:pt x="29555" y="44218"/>
                  </a:moveTo>
                  <a:cubicBezTo>
                    <a:pt x="24043" y="41029"/>
                    <a:pt x="18106" y="35290"/>
                    <a:pt x="18106" y="27425"/>
                  </a:cubicBezTo>
                  <a:cubicBezTo>
                    <a:pt x="18106" y="14034"/>
                    <a:pt x="33584" y="6169"/>
                    <a:pt x="48849" y="6169"/>
                  </a:cubicBezTo>
                  <a:cubicBezTo>
                    <a:pt x="65387" y="6169"/>
                    <a:pt x="80017" y="16585"/>
                    <a:pt x="80017" y="31677"/>
                  </a:cubicBezTo>
                  <a:cubicBezTo>
                    <a:pt x="80017" y="50595"/>
                    <a:pt x="57966" y="60160"/>
                    <a:pt x="57542" y="60160"/>
                  </a:cubicBezTo>
                  <a:cubicBezTo>
                    <a:pt x="57118" y="60160"/>
                    <a:pt x="56694" y="59947"/>
                    <a:pt x="55210" y="59097"/>
                  </a:cubicBezTo>
                  <a:lnTo>
                    <a:pt x="29555" y="44218"/>
                  </a:lnTo>
                  <a:close/>
                  <a:moveTo>
                    <a:pt x="39944" y="73764"/>
                  </a:moveTo>
                  <a:lnTo>
                    <a:pt x="68992" y="90557"/>
                  </a:lnTo>
                  <a:cubicBezTo>
                    <a:pt x="74504" y="93745"/>
                    <a:pt x="85105" y="100122"/>
                    <a:pt x="85105" y="112663"/>
                  </a:cubicBezTo>
                  <a:cubicBezTo>
                    <a:pt x="85105" y="128605"/>
                    <a:pt x="67508" y="138596"/>
                    <a:pt x="49274" y="138596"/>
                  </a:cubicBezTo>
                  <a:cubicBezTo>
                    <a:pt x="29767" y="138596"/>
                    <a:pt x="13018" y="126055"/>
                    <a:pt x="13018" y="108624"/>
                  </a:cubicBezTo>
                  <a:cubicBezTo>
                    <a:pt x="13018" y="92895"/>
                    <a:pt x="24679" y="80779"/>
                    <a:pt x="39944" y="73764"/>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14" name="任意多边形: 形状 513">
              <a:extLst>
                <a:ext uri="{FF2B5EF4-FFF2-40B4-BE49-F238E27FC236}">
                  <a16:creationId xmlns:a16="http://schemas.microsoft.com/office/drawing/2014/main" id="{993694FA-2873-68C2-C71D-4137C474AEC1}"/>
                </a:ext>
              </a:extLst>
            </p:cNvPr>
            <p:cNvSpPr/>
            <p:nvPr>
              <p:custDataLst>
                <p:tags r:id="rId163"/>
              </p:custDataLst>
            </p:nvPr>
          </p:nvSpPr>
          <p:spPr>
            <a:xfrm>
              <a:off x="12283894" y="1860924"/>
              <a:ext cx="26926" cy="65469"/>
            </a:xfrm>
            <a:custGeom>
              <a:avLst/>
              <a:gdLst>
                <a:gd name="connsiteX0" fmla="*/ 21290 w 26926"/>
                <a:gd name="connsiteY0" fmla="*/ 21049 h 65469"/>
                <a:gd name="connsiteX1" fmla="*/ 4753 w 26926"/>
                <a:gd name="connsiteY1" fmla="*/ 59948 h 65469"/>
                <a:gd name="connsiteX2" fmla="*/ 3268 w 26926"/>
                <a:gd name="connsiteY2" fmla="*/ 62498 h 65469"/>
                <a:gd name="connsiteX3" fmla="*/ 6237 w 26926"/>
                <a:gd name="connsiteY3" fmla="*/ 65474 h 65469"/>
                <a:gd name="connsiteX4" fmla="*/ 27227 w 26926"/>
                <a:gd name="connsiteY4" fmla="*/ 23174 h 65469"/>
                <a:gd name="connsiteX5" fmla="*/ 12385 w 26926"/>
                <a:gd name="connsiteY5" fmla="*/ 5 h 65469"/>
                <a:gd name="connsiteX6" fmla="*/ 300 w 26926"/>
                <a:gd name="connsiteY6" fmla="*/ 12121 h 65469"/>
                <a:gd name="connsiteX7" fmla="*/ 12597 w 26926"/>
                <a:gd name="connsiteY7" fmla="*/ 24450 h 65469"/>
                <a:gd name="connsiteX8" fmla="*/ 21290 w 26926"/>
                <a:gd name="connsiteY8" fmla="*/ 21049 h 6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26" h="65469">
                  <a:moveTo>
                    <a:pt x="21290" y="21049"/>
                  </a:moveTo>
                  <a:cubicBezTo>
                    <a:pt x="21290" y="32739"/>
                    <a:pt x="19170" y="46343"/>
                    <a:pt x="4753" y="59948"/>
                  </a:cubicBezTo>
                  <a:cubicBezTo>
                    <a:pt x="3904" y="60798"/>
                    <a:pt x="3268" y="61435"/>
                    <a:pt x="3268" y="62498"/>
                  </a:cubicBezTo>
                  <a:cubicBezTo>
                    <a:pt x="3268" y="63986"/>
                    <a:pt x="4965" y="65474"/>
                    <a:pt x="6237" y="65474"/>
                  </a:cubicBezTo>
                  <a:cubicBezTo>
                    <a:pt x="9205" y="65474"/>
                    <a:pt x="27227" y="48469"/>
                    <a:pt x="27227" y="23174"/>
                  </a:cubicBezTo>
                  <a:cubicBezTo>
                    <a:pt x="27227" y="9995"/>
                    <a:pt x="22138" y="5"/>
                    <a:pt x="12385" y="5"/>
                  </a:cubicBezTo>
                  <a:cubicBezTo>
                    <a:pt x="5389" y="5"/>
                    <a:pt x="300" y="5531"/>
                    <a:pt x="300" y="12121"/>
                  </a:cubicBezTo>
                  <a:cubicBezTo>
                    <a:pt x="300" y="18923"/>
                    <a:pt x="5177" y="24450"/>
                    <a:pt x="12597" y="24450"/>
                  </a:cubicBezTo>
                  <a:cubicBezTo>
                    <a:pt x="17686" y="24450"/>
                    <a:pt x="21078" y="21049"/>
                    <a:pt x="21290" y="21049"/>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15" name="任意多边形: 形状 514">
              <a:extLst>
                <a:ext uri="{FF2B5EF4-FFF2-40B4-BE49-F238E27FC236}">
                  <a16:creationId xmlns:a16="http://schemas.microsoft.com/office/drawing/2014/main" id="{6C01440C-3B74-3320-ECC1-CECEE1B24685}"/>
                </a:ext>
              </a:extLst>
            </p:cNvPr>
            <p:cNvSpPr/>
            <p:nvPr>
              <p:custDataLst>
                <p:tags r:id="rId164"/>
              </p:custDataLst>
            </p:nvPr>
          </p:nvSpPr>
          <p:spPr>
            <a:xfrm>
              <a:off x="12355195" y="1744227"/>
              <a:ext cx="77176" cy="141141"/>
            </a:xfrm>
            <a:custGeom>
              <a:avLst/>
              <a:gdLst>
                <a:gd name="connsiteX0" fmla="*/ 48220 w 77176"/>
                <a:gd name="connsiteY0" fmla="*/ 5957 h 141141"/>
                <a:gd name="connsiteX1" fmla="*/ 41859 w 77176"/>
                <a:gd name="connsiteY1" fmla="*/ 5 h 141141"/>
                <a:gd name="connsiteX2" fmla="*/ 302 w 77176"/>
                <a:gd name="connsiteY2" fmla="*/ 13609 h 141141"/>
                <a:gd name="connsiteX3" fmla="*/ 302 w 77176"/>
                <a:gd name="connsiteY3" fmla="*/ 21261 h 141141"/>
                <a:gd name="connsiteX4" fmla="*/ 31046 w 77176"/>
                <a:gd name="connsiteY4" fmla="*/ 15309 h 141141"/>
                <a:gd name="connsiteX5" fmla="*/ 31046 w 77176"/>
                <a:gd name="connsiteY5" fmla="*/ 123716 h 141141"/>
                <a:gd name="connsiteX6" fmla="*/ 9844 w 77176"/>
                <a:gd name="connsiteY6" fmla="*/ 133494 h 141141"/>
                <a:gd name="connsiteX7" fmla="*/ 1787 w 77176"/>
                <a:gd name="connsiteY7" fmla="*/ 133494 h 141141"/>
                <a:gd name="connsiteX8" fmla="*/ 1787 w 77176"/>
                <a:gd name="connsiteY8" fmla="*/ 141147 h 141141"/>
                <a:gd name="connsiteX9" fmla="*/ 39527 w 77176"/>
                <a:gd name="connsiteY9" fmla="*/ 140296 h 141141"/>
                <a:gd name="connsiteX10" fmla="*/ 77479 w 77176"/>
                <a:gd name="connsiteY10" fmla="*/ 141147 h 141141"/>
                <a:gd name="connsiteX11" fmla="*/ 77479 w 77176"/>
                <a:gd name="connsiteY11" fmla="*/ 133494 h 141141"/>
                <a:gd name="connsiteX12" fmla="*/ 69422 w 77176"/>
                <a:gd name="connsiteY12" fmla="*/ 133494 h 141141"/>
                <a:gd name="connsiteX13" fmla="*/ 48220 w 77176"/>
                <a:gd name="connsiteY13" fmla="*/ 123716 h 141141"/>
                <a:gd name="connsiteX14" fmla="*/ 48220 w 77176"/>
                <a:gd name="connsiteY14" fmla="*/ 5957 h 1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176" h="141141">
                  <a:moveTo>
                    <a:pt x="48220" y="5957"/>
                  </a:moveTo>
                  <a:cubicBezTo>
                    <a:pt x="48220" y="217"/>
                    <a:pt x="47796" y="5"/>
                    <a:pt x="41859" y="5"/>
                  </a:cubicBezTo>
                  <a:cubicBezTo>
                    <a:pt x="28290" y="13396"/>
                    <a:pt x="8995" y="13609"/>
                    <a:pt x="302" y="13609"/>
                  </a:cubicBezTo>
                  <a:lnTo>
                    <a:pt x="302" y="21261"/>
                  </a:lnTo>
                  <a:cubicBezTo>
                    <a:pt x="5391" y="21261"/>
                    <a:pt x="19385" y="21261"/>
                    <a:pt x="31046" y="15309"/>
                  </a:cubicBezTo>
                  <a:lnTo>
                    <a:pt x="31046" y="123716"/>
                  </a:lnTo>
                  <a:cubicBezTo>
                    <a:pt x="31046" y="130731"/>
                    <a:pt x="31046" y="133494"/>
                    <a:pt x="9844" y="133494"/>
                  </a:cubicBezTo>
                  <a:lnTo>
                    <a:pt x="1787" y="133494"/>
                  </a:lnTo>
                  <a:lnTo>
                    <a:pt x="1787" y="141147"/>
                  </a:lnTo>
                  <a:cubicBezTo>
                    <a:pt x="5603" y="140934"/>
                    <a:pt x="31682" y="140296"/>
                    <a:pt x="39527" y="140296"/>
                  </a:cubicBezTo>
                  <a:cubicBezTo>
                    <a:pt x="46100" y="140296"/>
                    <a:pt x="72814" y="140934"/>
                    <a:pt x="77479" y="141147"/>
                  </a:cubicBezTo>
                  <a:lnTo>
                    <a:pt x="77479" y="133494"/>
                  </a:lnTo>
                  <a:lnTo>
                    <a:pt x="69422" y="133494"/>
                  </a:lnTo>
                  <a:cubicBezTo>
                    <a:pt x="48220" y="133494"/>
                    <a:pt x="48220" y="130731"/>
                    <a:pt x="48220" y="123716"/>
                  </a:cubicBezTo>
                  <a:lnTo>
                    <a:pt x="48220" y="5957"/>
                  </a:ln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16" name="任意多边形: 形状 515">
              <a:extLst>
                <a:ext uri="{FF2B5EF4-FFF2-40B4-BE49-F238E27FC236}">
                  <a16:creationId xmlns:a16="http://schemas.microsoft.com/office/drawing/2014/main" id="{AC2BD4FF-CE20-E263-990D-F2B116886074}"/>
                </a:ext>
              </a:extLst>
            </p:cNvPr>
            <p:cNvSpPr/>
            <p:nvPr>
              <p:custDataLst>
                <p:tags r:id="rId165"/>
              </p:custDataLst>
            </p:nvPr>
          </p:nvSpPr>
          <p:spPr>
            <a:xfrm>
              <a:off x="12466178" y="1744227"/>
              <a:ext cx="93714" cy="145393"/>
            </a:xfrm>
            <a:custGeom>
              <a:avLst/>
              <a:gdLst>
                <a:gd name="connsiteX0" fmla="*/ 19813 w 93714"/>
                <a:gd name="connsiteY0" fmla="*/ 22536 h 145393"/>
                <a:gd name="connsiteX1" fmla="*/ 40379 w 93714"/>
                <a:gd name="connsiteY1" fmla="*/ 25300 h 145393"/>
                <a:gd name="connsiteX2" fmla="*/ 84904 w 93714"/>
                <a:gd name="connsiteY2" fmla="*/ 2981 h 145393"/>
                <a:gd name="connsiteX3" fmla="*/ 82360 w 93714"/>
                <a:gd name="connsiteY3" fmla="*/ 5 h 145393"/>
                <a:gd name="connsiteX4" fmla="*/ 80663 w 93714"/>
                <a:gd name="connsiteY4" fmla="*/ 642 h 145393"/>
                <a:gd name="connsiteX5" fmla="*/ 48648 w 93714"/>
                <a:gd name="connsiteY5" fmla="*/ 6807 h 145393"/>
                <a:gd name="connsiteX6" fmla="*/ 17692 w 93714"/>
                <a:gd name="connsiteY6" fmla="*/ 1068 h 145393"/>
                <a:gd name="connsiteX7" fmla="*/ 14936 w 93714"/>
                <a:gd name="connsiteY7" fmla="*/ 5 h 145393"/>
                <a:gd name="connsiteX8" fmla="*/ 12180 w 93714"/>
                <a:gd name="connsiteY8" fmla="*/ 5744 h 145393"/>
                <a:gd name="connsiteX9" fmla="*/ 12180 w 93714"/>
                <a:gd name="connsiteY9" fmla="*/ 68450 h 145393"/>
                <a:gd name="connsiteX10" fmla="*/ 15572 w 93714"/>
                <a:gd name="connsiteY10" fmla="*/ 74614 h 145393"/>
                <a:gd name="connsiteX11" fmla="*/ 19813 w 93714"/>
                <a:gd name="connsiteY11" fmla="*/ 71638 h 145393"/>
                <a:gd name="connsiteX12" fmla="*/ 49284 w 93714"/>
                <a:gd name="connsiteY12" fmla="*/ 58247 h 145393"/>
                <a:gd name="connsiteX13" fmla="*/ 68790 w 93714"/>
                <a:gd name="connsiteY13" fmla="*/ 70151 h 145393"/>
                <a:gd name="connsiteX14" fmla="*/ 73879 w 93714"/>
                <a:gd name="connsiteY14" fmla="*/ 97571 h 145393"/>
                <a:gd name="connsiteX15" fmla="*/ 67518 w 93714"/>
                <a:gd name="connsiteY15" fmla="*/ 125842 h 145393"/>
                <a:gd name="connsiteX16" fmla="*/ 42711 w 93714"/>
                <a:gd name="connsiteY16" fmla="*/ 138596 h 145393"/>
                <a:gd name="connsiteX17" fmla="*/ 9423 w 93714"/>
                <a:gd name="connsiteY17" fmla="*/ 116914 h 145393"/>
                <a:gd name="connsiteX18" fmla="*/ 21509 w 93714"/>
                <a:gd name="connsiteY18" fmla="*/ 106499 h 145393"/>
                <a:gd name="connsiteX19" fmla="*/ 10908 w 93714"/>
                <a:gd name="connsiteY19" fmla="*/ 95658 h 145393"/>
                <a:gd name="connsiteX20" fmla="*/ 306 w 93714"/>
                <a:gd name="connsiteY20" fmla="*/ 107136 h 145393"/>
                <a:gd name="connsiteX21" fmla="*/ 43135 w 93714"/>
                <a:gd name="connsiteY21" fmla="*/ 145398 h 145393"/>
                <a:gd name="connsiteX22" fmla="*/ 94021 w 93714"/>
                <a:gd name="connsiteY22" fmla="*/ 98421 h 145393"/>
                <a:gd name="connsiteX23" fmla="*/ 49496 w 93714"/>
                <a:gd name="connsiteY23" fmla="*/ 52295 h 145393"/>
                <a:gd name="connsiteX24" fmla="*/ 19813 w 93714"/>
                <a:gd name="connsiteY24" fmla="*/ 62711 h 145393"/>
                <a:gd name="connsiteX25" fmla="*/ 19813 w 93714"/>
                <a:gd name="connsiteY25" fmla="*/ 22536 h 14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714" h="145393">
                  <a:moveTo>
                    <a:pt x="19813" y="22536"/>
                  </a:moveTo>
                  <a:cubicBezTo>
                    <a:pt x="30626" y="25300"/>
                    <a:pt x="36986" y="25300"/>
                    <a:pt x="40379" y="25300"/>
                  </a:cubicBezTo>
                  <a:cubicBezTo>
                    <a:pt x="68366" y="25300"/>
                    <a:pt x="84904" y="6169"/>
                    <a:pt x="84904" y="2981"/>
                  </a:cubicBezTo>
                  <a:cubicBezTo>
                    <a:pt x="84904" y="642"/>
                    <a:pt x="83420" y="5"/>
                    <a:pt x="82360" y="5"/>
                  </a:cubicBezTo>
                  <a:cubicBezTo>
                    <a:pt x="81935" y="5"/>
                    <a:pt x="81511" y="5"/>
                    <a:pt x="80663" y="642"/>
                  </a:cubicBezTo>
                  <a:cubicBezTo>
                    <a:pt x="75575" y="2556"/>
                    <a:pt x="64338" y="6807"/>
                    <a:pt x="48648" y="6807"/>
                  </a:cubicBezTo>
                  <a:cubicBezTo>
                    <a:pt x="42711" y="6807"/>
                    <a:pt x="31474" y="6382"/>
                    <a:pt x="17692" y="1068"/>
                  </a:cubicBezTo>
                  <a:cubicBezTo>
                    <a:pt x="15572" y="5"/>
                    <a:pt x="15148" y="5"/>
                    <a:pt x="14936" y="5"/>
                  </a:cubicBezTo>
                  <a:cubicBezTo>
                    <a:pt x="12180" y="5"/>
                    <a:pt x="12180" y="2343"/>
                    <a:pt x="12180" y="5744"/>
                  </a:cubicBezTo>
                  <a:lnTo>
                    <a:pt x="12180" y="68450"/>
                  </a:lnTo>
                  <a:cubicBezTo>
                    <a:pt x="12180" y="72064"/>
                    <a:pt x="12180" y="74614"/>
                    <a:pt x="15572" y="74614"/>
                  </a:cubicBezTo>
                  <a:cubicBezTo>
                    <a:pt x="17480" y="74614"/>
                    <a:pt x="17692" y="74189"/>
                    <a:pt x="19813" y="71638"/>
                  </a:cubicBezTo>
                  <a:cubicBezTo>
                    <a:pt x="28930" y="59947"/>
                    <a:pt x="41863" y="58247"/>
                    <a:pt x="49284" y="58247"/>
                  </a:cubicBezTo>
                  <a:cubicBezTo>
                    <a:pt x="62005" y="58247"/>
                    <a:pt x="67730" y="68450"/>
                    <a:pt x="68790" y="70151"/>
                  </a:cubicBezTo>
                  <a:cubicBezTo>
                    <a:pt x="72606" y="77165"/>
                    <a:pt x="73879" y="85242"/>
                    <a:pt x="73879" y="97571"/>
                  </a:cubicBezTo>
                  <a:cubicBezTo>
                    <a:pt x="73879" y="103948"/>
                    <a:pt x="73879" y="116489"/>
                    <a:pt x="67518" y="125842"/>
                  </a:cubicBezTo>
                  <a:cubicBezTo>
                    <a:pt x="62217" y="133494"/>
                    <a:pt x="53100" y="138596"/>
                    <a:pt x="42711" y="138596"/>
                  </a:cubicBezTo>
                  <a:cubicBezTo>
                    <a:pt x="28930" y="138596"/>
                    <a:pt x="14724" y="130943"/>
                    <a:pt x="9423" y="116914"/>
                  </a:cubicBezTo>
                  <a:cubicBezTo>
                    <a:pt x="17480" y="117552"/>
                    <a:pt x="21509" y="112238"/>
                    <a:pt x="21509" y="106499"/>
                  </a:cubicBezTo>
                  <a:cubicBezTo>
                    <a:pt x="21509" y="97359"/>
                    <a:pt x="13664" y="95658"/>
                    <a:pt x="10908" y="95658"/>
                  </a:cubicBezTo>
                  <a:cubicBezTo>
                    <a:pt x="10484" y="95658"/>
                    <a:pt x="306" y="95658"/>
                    <a:pt x="306" y="107136"/>
                  </a:cubicBezTo>
                  <a:cubicBezTo>
                    <a:pt x="306" y="126267"/>
                    <a:pt x="17692" y="145398"/>
                    <a:pt x="43135" y="145398"/>
                  </a:cubicBezTo>
                  <a:cubicBezTo>
                    <a:pt x="70274" y="145398"/>
                    <a:pt x="94021" y="125204"/>
                    <a:pt x="94021" y="98421"/>
                  </a:cubicBezTo>
                  <a:cubicBezTo>
                    <a:pt x="94021" y="74402"/>
                    <a:pt x="75787" y="52295"/>
                    <a:pt x="49496" y="52295"/>
                  </a:cubicBezTo>
                  <a:cubicBezTo>
                    <a:pt x="40167" y="52295"/>
                    <a:pt x="29142" y="54633"/>
                    <a:pt x="19813" y="62711"/>
                  </a:cubicBezTo>
                  <a:lnTo>
                    <a:pt x="19813" y="22536"/>
                  </a:ln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17" name="任意多边形: 形状 516">
              <a:extLst>
                <a:ext uri="{FF2B5EF4-FFF2-40B4-BE49-F238E27FC236}">
                  <a16:creationId xmlns:a16="http://schemas.microsoft.com/office/drawing/2014/main" id="{3E95303C-DC76-FAAF-E461-B658C6AB1504}"/>
                </a:ext>
              </a:extLst>
            </p:cNvPr>
            <p:cNvSpPr/>
            <p:nvPr>
              <p:custDataLst>
                <p:tags r:id="rId166"/>
              </p:custDataLst>
            </p:nvPr>
          </p:nvSpPr>
          <p:spPr>
            <a:xfrm>
              <a:off x="12618686" y="1612074"/>
              <a:ext cx="70270" cy="303661"/>
            </a:xfrm>
            <a:custGeom>
              <a:avLst/>
              <a:gdLst>
                <a:gd name="connsiteX0" fmla="*/ 70582 w 70270"/>
                <a:gd name="connsiteY0" fmla="*/ 300628 h 303661"/>
                <a:gd name="connsiteX1" fmla="*/ 65432 w 70270"/>
                <a:gd name="connsiteY1" fmla="*/ 293947 h 303661"/>
                <a:gd name="connsiteX2" fmla="*/ 17879 w 70270"/>
                <a:gd name="connsiteY2" fmla="*/ 151834 h 303661"/>
                <a:gd name="connsiteX3" fmla="*/ 66644 w 70270"/>
                <a:gd name="connsiteY3" fmla="*/ 8202 h 303661"/>
                <a:gd name="connsiteX4" fmla="*/ 70582 w 70270"/>
                <a:gd name="connsiteY4" fmla="*/ 3040 h 303661"/>
                <a:gd name="connsiteX5" fmla="*/ 67553 w 70270"/>
                <a:gd name="connsiteY5" fmla="*/ 3 h 303661"/>
                <a:gd name="connsiteX6" fmla="*/ 19393 w 70270"/>
                <a:gd name="connsiteY6" fmla="*/ 59217 h 303661"/>
                <a:gd name="connsiteX7" fmla="*/ 311 w 70270"/>
                <a:gd name="connsiteY7" fmla="*/ 151834 h 303661"/>
                <a:gd name="connsiteX8" fmla="*/ 20302 w 70270"/>
                <a:gd name="connsiteY8" fmla="*/ 246576 h 303661"/>
                <a:gd name="connsiteX9" fmla="*/ 67553 w 70270"/>
                <a:gd name="connsiteY9" fmla="*/ 303665 h 303661"/>
                <a:gd name="connsiteX10" fmla="*/ 70582 w 70270"/>
                <a:gd name="connsiteY10" fmla="*/ 300628 h 3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70" h="303661">
                  <a:moveTo>
                    <a:pt x="70582" y="300628"/>
                  </a:moveTo>
                  <a:cubicBezTo>
                    <a:pt x="70582" y="299717"/>
                    <a:pt x="70582" y="299110"/>
                    <a:pt x="65432" y="293947"/>
                  </a:cubicBezTo>
                  <a:cubicBezTo>
                    <a:pt x="27571" y="255686"/>
                    <a:pt x="17879" y="198294"/>
                    <a:pt x="17879" y="151834"/>
                  </a:cubicBezTo>
                  <a:cubicBezTo>
                    <a:pt x="17879" y="98997"/>
                    <a:pt x="29388" y="46160"/>
                    <a:pt x="66644" y="8202"/>
                  </a:cubicBezTo>
                  <a:cubicBezTo>
                    <a:pt x="70582" y="4558"/>
                    <a:pt x="70582" y="3951"/>
                    <a:pt x="70582" y="3040"/>
                  </a:cubicBezTo>
                  <a:cubicBezTo>
                    <a:pt x="70582" y="914"/>
                    <a:pt x="69370" y="3"/>
                    <a:pt x="67553" y="3"/>
                  </a:cubicBezTo>
                  <a:cubicBezTo>
                    <a:pt x="64524" y="3"/>
                    <a:pt x="37264" y="20652"/>
                    <a:pt x="19393" y="59217"/>
                  </a:cubicBezTo>
                  <a:cubicBezTo>
                    <a:pt x="3946" y="92620"/>
                    <a:pt x="311" y="126326"/>
                    <a:pt x="311" y="151834"/>
                  </a:cubicBezTo>
                  <a:cubicBezTo>
                    <a:pt x="311" y="175520"/>
                    <a:pt x="3643" y="212263"/>
                    <a:pt x="20302" y="246576"/>
                  </a:cubicBezTo>
                  <a:cubicBezTo>
                    <a:pt x="38475" y="283927"/>
                    <a:pt x="64524" y="303665"/>
                    <a:pt x="67553" y="303665"/>
                  </a:cubicBezTo>
                  <a:cubicBezTo>
                    <a:pt x="69370" y="303665"/>
                    <a:pt x="70582" y="302754"/>
                    <a:pt x="70582" y="300628"/>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18" name="任意多边形: 形状 517">
              <a:extLst>
                <a:ext uri="{FF2B5EF4-FFF2-40B4-BE49-F238E27FC236}">
                  <a16:creationId xmlns:a16="http://schemas.microsoft.com/office/drawing/2014/main" id="{D216240C-206F-3DDB-BBF7-BB55784606A6}"/>
                </a:ext>
              </a:extLst>
            </p:cNvPr>
            <p:cNvSpPr/>
            <p:nvPr>
              <p:custDataLst>
                <p:tags r:id="rId167"/>
              </p:custDataLst>
            </p:nvPr>
          </p:nvSpPr>
          <p:spPr>
            <a:xfrm>
              <a:off x="12723453" y="1628168"/>
              <a:ext cx="205662" cy="214992"/>
            </a:xfrm>
            <a:custGeom>
              <a:avLst/>
              <a:gdLst>
                <a:gd name="connsiteX0" fmla="*/ 205978 w 205662"/>
                <a:gd name="connsiteY0" fmla="*/ 142117 h 214992"/>
                <a:gd name="connsiteX1" fmla="*/ 205978 w 205662"/>
                <a:gd name="connsiteY1" fmla="*/ 127845 h 214992"/>
                <a:gd name="connsiteX2" fmla="*/ 160847 w 205662"/>
                <a:gd name="connsiteY2" fmla="*/ 128756 h 214992"/>
                <a:gd name="connsiteX3" fmla="*/ 104206 w 205662"/>
                <a:gd name="connsiteY3" fmla="*/ 127845 h 214992"/>
                <a:gd name="connsiteX4" fmla="*/ 104206 w 205662"/>
                <a:gd name="connsiteY4" fmla="*/ 142117 h 214992"/>
                <a:gd name="connsiteX5" fmla="*/ 142068 w 205662"/>
                <a:gd name="connsiteY5" fmla="*/ 142117 h 214992"/>
                <a:gd name="connsiteX6" fmla="*/ 142068 w 205662"/>
                <a:gd name="connsiteY6" fmla="*/ 172787 h 214992"/>
                <a:gd name="connsiteX7" fmla="*/ 113293 w 205662"/>
                <a:gd name="connsiteY7" fmla="*/ 200723 h 214992"/>
                <a:gd name="connsiteX8" fmla="*/ 59076 w 205662"/>
                <a:gd name="connsiteY8" fmla="*/ 172787 h 214992"/>
                <a:gd name="connsiteX9" fmla="*/ 46657 w 205662"/>
                <a:gd name="connsiteY9" fmla="*/ 107499 h 214992"/>
                <a:gd name="connsiteX10" fmla="*/ 58773 w 205662"/>
                <a:gd name="connsiteY10" fmla="*/ 42516 h 214992"/>
                <a:gd name="connsiteX11" fmla="*/ 112687 w 205662"/>
                <a:gd name="connsiteY11" fmla="*/ 14275 h 214992"/>
                <a:gd name="connsiteX12" fmla="*/ 169025 w 205662"/>
                <a:gd name="connsiteY12" fmla="*/ 77437 h 214992"/>
                <a:gd name="connsiteX13" fmla="*/ 176900 w 205662"/>
                <a:gd name="connsiteY13" fmla="*/ 82295 h 214992"/>
                <a:gd name="connsiteX14" fmla="*/ 185078 w 205662"/>
                <a:gd name="connsiteY14" fmla="*/ 73793 h 214992"/>
                <a:gd name="connsiteX15" fmla="*/ 185078 w 205662"/>
                <a:gd name="connsiteY15" fmla="*/ 8506 h 214992"/>
                <a:gd name="connsiteX16" fmla="*/ 179626 w 205662"/>
                <a:gd name="connsiteY16" fmla="*/ 3 h 214992"/>
                <a:gd name="connsiteX17" fmla="*/ 173871 w 205662"/>
                <a:gd name="connsiteY17" fmla="*/ 2736 h 214992"/>
                <a:gd name="connsiteX18" fmla="*/ 156303 w 205662"/>
                <a:gd name="connsiteY18" fmla="*/ 18830 h 214992"/>
                <a:gd name="connsiteX19" fmla="*/ 106932 w 205662"/>
                <a:gd name="connsiteY19" fmla="*/ 3 h 214992"/>
                <a:gd name="connsiteX20" fmla="*/ 315 w 205662"/>
                <a:gd name="connsiteY20" fmla="*/ 107499 h 214992"/>
                <a:gd name="connsiteX21" fmla="*/ 106932 w 205662"/>
                <a:gd name="connsiteY21" fmla="*/ 214995 h 214992"/>
                <a:gd name="connsiteX22" fmla="*/ 151457 w 205662"/>
                <a:gd name="connsiteY22" fmla="*/ 195865 h 214992"/>
                <a:gd name="connsiteX23" fmla="*/ 180838 w 205662"/>
                <a:gd name="connsiteY23" fmla="*/ 211655 h 214992"/>
                <a:gd name="connsiteX24" fmla="*/ 185078 w 205662"/>
                <a:gd name="connsiteY24" fmla="*/ 203153 h 214992"/>
                <a:gd name="connsiteX25" fmla="*/ 185078 w 205662"/>
                <a:gd name="connsiteY25" fmla="*/ 142117 h 214992"/>
                <a:gd name="connsiteX26" fmla="*/ 205978 w 205662"/>
                <a:gd name="connsiteY26" fmla="*/ 142117 h 21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5662" h="214992">
                  <a:moveTo>
                    <a:pt x="205978" y="142117"/>
                  </a:moveTo>
                  <a:lnTo>
                    <a:pt x="205978" y="127845"/>
                  </a:lnTo>
                  <a:cubicBezTo>
                    <a:pt x="194771" y="128756"/>
                    <a:pt x="172962" y="128756"/>
                    <a:pt x="160847" y="128756"/>
                  </a:cubicBezTo>
                  <a:cubicBezTo>
                    <a:pt x="146308" y="128756"/>
                    <a:pt x="117533" y="128756"/>
                    <a:pt x="104206" y="127845"/>
                  </a:cubicBezTo>
                  <a:lnTo>
                    <a:pt x="104206" y="142117"/>
                  </a:lnTo>
                  <a:lnTo>
                    <a:pt x="142068" y="142117"/>
                  </a:lnTo>
                  <a:lnTo>
                    <a:pt x="142068" y="172787"/>
                  </a:lnTo>
                  <a:cubicBezTo>
                    <a:pt x="142068" y="196776"/>
                    <a:pt x="122077" y="200723"/>
                    <a:pt x="113293" y="200723"/>
                  </a:cubicBezTo>
                  <a:cubicBezTo>
                    <a:pt x="98754" y="200723"/>
                    <a:pt x="73614" y="195561"/>
                    <a:pt x="59076" y="172787"/>
                  </a:cubicBezTo>
                  <a:cubicBezTo>
                    <a:pt x="47263" y="153656"/>
                    <a:pt x="46657" y="128148"/>
                    <a:pt x="46657" y="107499"/>
                  </a:cubicBezTo>
                  <a:cubicBezTo>
                    <a:pt x="46657" y="91102"/>
                    <a:pt x="46657" y="61343"/>
                    <a:pt x="58773" y="42516"/>
                  </a:cubicBezTo>
                  <a:cubicBezTo>
                    <a:pt x="74826" y="17616"/>
                    <a:pt x="99663" y="14275"/>
                    <a:pt x="112687" y="14275"/>
                  </a:cubicBezTo>
                  <a:cubicBezTo>
                    <a:pt x="136313" y="14275"/>
                    <a:pt x="162361" y="32191"/>
                    <a:pt x="169025" y="77437"/>
                  </a:cubicBezTo>
                  <a:cubicBezTo>
                    <a:pt x="169631" y="82295"/>
                    <a:pt x="171751" y="82295"/>
                    <a:pt x="176900" y="82295"/>
                  </a:cubicBezTo>
                  <a:cubicBezTo>
                    <a:pt x="184775" y="82295"/>
                    <a:pt x="185078" y="81688"/>
                    <a:pt x="185078" y="73793"/>
                  </a:cubicBezTo>
                  <a:lnTo>
                    <a:pt x="185078" y="8506"/>
                  </a:lnTo>
                  <a:cubicBezTo>
                    <a:pt x="185078" y="2736"/>
                    <a:pt x="185078" y="3"/>
                    <a:pt x="179626" y="3"/>
                  </a:cubicBezTo>
                  <a:cubicBezTo>
                    <a:pt x="176900" y="3"/>
                    <a:pt x="176294" y="611"/>
                    <a:pt x="173871" y="2736"/>
                  </a:cubicBezTo>
                  <a:lnTo>
                    <a:pt x="156303" y="18830"/>
                  </a:lnTo>
                  <a:cubicBezTo>
                    <a:pt x="139947" y="4255"/>
                    <a:pt x="122683" y="3"/>
                    <a:pt x="106932" y="3"/>
                  </a:cubicBezTo>
                  <a:cubicBezTo>
                    <a:pt x="46354" y="3"/>
                    <a:pt x="315" y="39479"/>
                    <a:pt x="315" y="107499"/>
                  </a:cubicBezTo>
                  <a:cubicBezTo>
                    <a:pt x="315" y="176127"/>
                    <a:pt x="47263" y="214995"/>
                    <a:pt x="106932" y="214995"/>
                  </a:cubicBezTo>
                  <a:cubicBezTo>
                    <a:pt x="133284" y="214995"/>
                    <a:pt x="146914" y="202242"/>
                    <a:pt x="151457" y="195865"/>
                  </a:cubicBezTo>
                  <a:cubicBezTo>
                    <a:pt x="160241" y="203456"/>
                    <a:pt x="178717" y="211655"/>
                    <a:pt x="180838" y="211655"/>
                  </a:cubicBezTo>
                  <a:cubicBezTo>
                    <a:pt x="185078" y="211655"/>
                    <a:pt x="185078" y="207708"/>
                    <a:pt x="185078" y="203153"/>
                  </a:cubicBezTo>
                  <a:lnTo>
                    <a:pt x="185078" y="142117"/>
                  </a:lnTo>
                  <a:lnTo>
                    <a:pt x="205978" y="142117"/>
                  </a:ln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19" name="任意多边形: 形状 518">
              <a:extLst>
                <a:ext uri="{FF2B5EF4-FFF2-40B4-BE49-F238E27FC236}">
                  <a16:creationId xmlns:a16="http://schemas.microsoft.com/office/drawing/2014/main" id="{D44EBFDB-6D39-DCB6-94CB-5E96725A1C2B}"/>
                </a:ext>
              </a:extLst>
            </p:cNvPr>
            <p:cNvSpPr/>
            <p:nvPr>
              <p:custDataLst>
                <p:tags r:id="rId168"/>
              </p:custDataLst>
            </p:nvPr>
          </p:nvSpPr>
          <p:spPr>
            <a:xfrm>
              <a:off x="12961828" y="1612074"/>
              <a:ext cx="70270" cy="303661"/>
            </a:xfrm>
            <a:custGeom>
              <a:avLst/>
              <a:gdLst>
                <a:gd name="connsiteX0" fmla="*/ 70593 w 70270"/>
                <a:gd name="connsiteY0" fmla="*/ 151834 h 303661"/>
                <a:gd name="connsiteX1" fmla="*/ 50602 w 70270"/>
                <a:gd name="connsiteY1" fmla="*/ 57092 h 303661"/>
                <a:gd name="connsiteX2" fmla="*/ 3352 w 70270"/>
                <a:gd name="connsiteY2" fmla="*/ 3 h 303661"/>
                <a:gd name="connsiteX3" fmla="*/ 323 w 70270"/>
                <a:gd name="connsiteY3" fmla="*/ 3040 h 303661"/>
                <a:gd name="connsiteX4" fmla="*/ 6078 w 70270"/>
                <a:gd name="connsiteY4" fmla="*/ 10024 h 303661"/>
                <a:gd name="connsiteX5" fmla="*/ 53026 w 70270"/>
                <a:gd name="connsiteY5" fmla="*/ 151834 h 303661"/>
                <a:gd name="connsiteX6" fmla="*/ 4260 w 70270"/>
                <a:gd name="connsiteY6" fmla="*/ 295466 h 303661"/>
                <a:gd name="connsiteX7" fmla="*/ 323 w 70270"/>
                <a:gd name="connsiteY7" fmla="*/ 300628 h 303661"/>
                <a:gd name="connsiteX8" fmla="*/ 3352 w 70270"/>
                <a:gd name="connsiteY8" fmla="*/ 303665 h 303661"/>
                <a:gd name="connsiteX9" fmla="*/ 51511 w 70270"/>
                <a:gd name="connsiteY9" fmla="*/ 244451 h 303661"/>
                <a:gd name="connsiteX10" fmla="*/ 70593 w 70270"/>
                <a:gd name="connsiteY10" fmla="*/ 151834 h 3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270" h="303661">
                  <a:moveTo>
                    <a:pt x="70593" y="151834"/>
                  </a:moveTo>
                  <a:cubicBezTo>
                    <a:pt x="70593" y="128148"/>
                    <a:pt x="67261" y="91405"/>
                    <a:pt x="50602" y="57092"/>
                  </a:cubicBezTo>
                  <a:cubicBezTo>
                    <a:pt x="32429" y="19741"/>
                    <a:pt x="6380" y="3"/>
                    <a:pt x="3352" y="3"/>
                  </a:cubicBezTo>
                  <a:cubicBezTo>
                    <a:pt x="1534" y="3"/>
                    <a:pt x="323" y="1218"/>
                    <a:pt x="323" y="3040"/>
                  </a:cubicBezTo>
                  <a:cubicBezTo>
                    <a:pt x="323" y="3951"/>
                    <a:pt x="323" y="4558"/>
                    <a:pt x="6078" y="10024"/>
                  </a:cubicBezTo>
                  <a:cubicBezTo>
                    <a:pt x="35761" y="40087"/>
                    <a:pt x="53026" y="88369"/>
                    <a:pt x="53026" y="151834"/>
                  </a:cubicBezTo>
                  <a:cubicBezTo>
                    <a:pt x="53026" y="203760"/>
                    <a:pt x="41819" y="257204"/>
                    <a:pt x="4260" y="295466"/>
                  </a:cubicBezTo>
                  <a:cubicBezTo>
                    <a:pt x="323" y="299110"/>
                    <a:pt x="323" y="299717"/>
                    <a:pt x="323" y="300628"/>
                  </a:cubicBezTo>
                  <a:cubicBezTo>
                    <a:pt x="323" y="302450"/>
                    <a:pt x="1534" y="303665"/>
                    <a:pt x="3352" y="303665"/>
                  </a:cubicBezTo>
                  <a:cubicBezTo>
                    <a:pt x="6380" y="303665"/>
                    <a:pt x="33641" y="283016"/>
                    <a:pt x="51511" y="244451"/>
                  </a:cubicBezTo>
                  <a:cubicBezTo>
                    <a:pt x="66959" y="211048"/>
                    <a:pt x="70593" y="177341"/>
                    <a:pt x="70593" y="151834"/>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20" name="任意多边形: 形状 519">
              <a:extLst>
                <a:ext uri="{FF2B5EF4-FFF2-40B4-BE49-F238E27FC236}">
                  <a16:creationId xmlns:a16="http://schemas.microsoft.com/office/drawing/2014/main" id="{D4B114A1-7915-E06F-F6F3-FEAFCDA67C66}"/>
                </a:ext>
              </a:extLst>
            </p:cNvPr>
            <p:cNvSpPr/>
            <p:nvPr>
              <p:custDataLst>
                <p:tags r:id="rId169"/>
              </p:custDataLst>
            </p:nvPr>
          </p:nvSpPr>
          <p:spPr>
            <a:xfrm>
              <a:off x="13073258" y="1490607"/>
              <a:ext cx="115098" cy="546286"/>
            </a:xfrm>
            <a:custGeom>
              <a:avLst/>
              <a:gdLst>
                <a:gd name="connsiteX0" fmla="*/ 115425 w 115098"/>
                <a:gd name="connsiteY0" fmla="*/ 272984 h 546286"/>
                <a:gd name="connsiteX1" fmla="*/ 35462 w 115098"/>
                <a:gd name="connsiteY1" fmla="*/ 24892 h 546286"/>
                <a:gd name="connsiteX2" fmla="*/ 12745 w 115098"/>
                <a:gd name="connsiteY2" fmla="*/ 1814 h 546286"/>
                <a:gd name="connsiteX3" fmla="*/ 6081 w 115098"/>
                <a:gd name="connsiteY3" fmla="*/ -8 h 546286"/>
                <a:gd name="connsiteX4" fmla="*/ 326 w 115098"/>
                <a:gd name="connsiteY4" fmla="*/ 3029 h 546286"/>
                <a:gd name="connsiteX5" fmla="*/ 2144 w 115098"/>
                <a:gd name="connsiteY5" fmla="*/ 6065 h 546286"/>
                <a:gd name="connsiteX6" fmla="*/ 47577 w 115098"/>
                <a:gd name="connsiteY6" fmla="*/ 66798 h 546286"/>
                <a:gd name="connsiteX7" fmla="*/ 92405 w 115098"/>
                <a:gd name="connsiteY7" fmla="*/ 272984 h 546286"/>
                <a:gd name="connsiteX8" fmla="*/ 1538 w 115098"/>
                <a:gd name="connsiteY8" fmla="*/ 540813 h 546286"/>
                <a:gd name="connsiteX9" fmla="*/ 326 w 115098"/>
                <a:gd name="connsiteY9" fmla="*/ 543242 h 546286"/>
                <a:gd name="connsiteX10" fmla="*/ 6081 w 115098"/>
                <a:gd name="connsiteY10" fmla="*/ 546279 h 546286"/>
                <a:gd name="connsiteX11" fmla="*/ 13351 w 115098"/>
                <a:gd name="connsiteY11" fmla="*/ 543850 h 546286"/>
                <a:gd name="connsiteX12" fmla="*/ 95434 w 115098"/>
                <a:gd name="connsiteY12" fmla="*/ 412668 h 546286"/>
                <a:gd name="connsiteX13" fmla="*/ 115425 w 115098"/>
                <a:gd name="connsiteY13" fmla="*/ 272984 h 54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98" h="546286">
                  <a:moveTo>
                    <a:pt x="115425" y="272984"/>
                  </a:moveTo>
                  <a:cubicBezTo>
                    <a:pt x="115425" y="185833"/>
                    <a:pt x="95131" y="93216"/>
                    <a:pt x="35462" y="24892"/>
                  </a:cubicBezTo>
                  <a:cubicBezTo>
                    <a:pt x="31221" y="20034"/>
                    <a:pt x="20014" y="8191"/>
                    <a:pt x="12745" y="1814"/>
                  </a:cubicBezTo>
                  <a:cubicBezTo>
                    <a:pt x="10625" y="-8"/>
                    <a:pt x="10019" y="-8"/>
                    <a:pt x="6081" y="-8"/>
                  </a:cubicBezTo>
                  <a:cubicBezTo>
                    <a:pt x="3052" y="-8"/>
                    <a:pt x="326" y="-8"/>
                    <a:pt x="326" y="3029"/>
                  </a:cubicBezTo>
                  <a:cubicBezTo>
                    <a:pt x="326" y="4243"/>
                    <a:pt x="1538" y="5458"/>
                    <a:pt x="2144" y="6065"/>
                  </a:cubicBezTo>
                  <a:cubicBezTo>
                    <a:pt x="12442" y="16694"/>
                    <a:pt x="28798" y="33395"/>
                    <a:pt x="47577" y="66798"/>
                  </a:cubicBezTo>
                  <a:cubicBezTo>
                    <a:pt x="80290" y="125101"/>
                    <a:pt x="92405" y="200105"/>
                    <a:pt x="92405" y="272984"/>
                  </a:cubicBezTo>
                  <a:cubicBezTo>
                    <a:pt x="92405" y="404773"/>
                    <a:pt x="56058" y="485243"/>
                    <a:pt x="1538" y="540813"/>
                  </a:cubicBezTo>
                  <a:cubicBezTo>
                    <a:pt x="932" y="541420"/>
                    <a:pt x="326" y="542331"/>
                    <a:pt x="326" y="543242"/>
                  </a:cubicBezTo>
                  <a:cubicBezTo>
                    <a:pt x="326" y="546279"/>
                    <a:pt x="3052" y="546279"/>
                    <a:pt x="6081" y="546279"/>
                  </a:cubicBezTo>
                  <a:cubicBezTo>
                    <a:pt x="10019" y="546279"/>
                    <a:pt x="10625" y="546279"/>
                    <a:pt x="13351" y="543850"/>
                  </a:cubicBezTo>
                  <a:cubicBezTo>
                    <a:pt x="42125" y="518949"/>
                    <a:pt x="74535" y="476740"/>
                    <a:pt x="95434" y="412668"/>
                  </a:cubicBezTo>
                  <a:cubicBezTo>
                    <a:pt x="108761" y="371066"/>
                    <a:pt x="115425" y="321873"/>
                    <a:pt x="115425" y="272984"/>
                  </a:cubicBezTo>
                  <a:close/>
                </a:path>
              </a:pathLst>
            </a:custGeom>
            <a:solidFill>
              <a:srgbClr val="000000"/>
            </a:solidFill>
            <a:ln w="308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613" name="组合 612" descr="\documentclass[10pt]{article}&#10;%\usepackage[landscape]{geometry}&#10;\usepackage[width=10cm, height=25cm]{geometry}&#10;%\geometry{left=1.0cm,right=1.0cm,top=1.0cm,bottom=1.0cm}&#10;%\special{papersize=25cm,10cm}&#10;\usepackage{amsmath,amssymb}&#10;\usepackage{ctex}&#10;\pagestyle{empty}&#10;&#10;&#10;\begin{document}&#10;&#10;$\hat{\mathbf{I}}$: the predicted image&#10;&#10;\end{document}" title="IguanaTex Vector Display">
            <a:extLst>
              <a:ext uri="{FF2B5EF4-FFF2-40B4-BE49-F238E27FC236}">
                <a16:creationId xmlns:a16="http://schemas.microsoft.com/office/drawing/2014/main" id="{C3425888-EDAF-7B8B-1673-739A433D032E}"/>
              </a:ext>
            </a:extLst>
          </p:cNvPr>
          <p:cNvGrpSpPr>
            <a:grpSpLocks noChangeAspect="1"/>
          </p:cNvGrpSpPr>
          <p:nvPr>
            <p:custDataLst>
              <p:tags r:id="rId3"/>
            </p:custDataLst>
          </p:nvPr>
        </p:nvGrpSpPr>
        <p:grpSpPr>
          <a:xfrm>
            <a:off x="2536078" y="3606986"/>
            <a:ext cx="2962465" cy="328934"/>
            <a:chOff x="7107189" y="4243550"/>
            <a:chExt cx="2962465" cy="328934"/>
          </a:xfrm>
        </p:grpSpPr>
        <p:sp>
          <p:nvSpPr>
            <p:cNvPr id="593" name="任意多边形: 形状 592">
              <a:extLst>
                <a:ext uri="{FF2B5EF4-FFF2-40B4-BE49-F238E27FC236}">
                  <a16:creationId xmlns:a16="http://schemas.microsoft.com/office/drawing/2014/main" id="{64867987-7D4E-E64F-6E14-C5D1A1E81593}"/>
                </a:ext>
              </a:extLst>
            </p:cNvPr>
            <p:cNvSpPr/>
            <p:nvPr>
              <p:custDataLst>
                <p:tags r:id="rId83"/>
              </p:custDataLst>
            </p:nvPr>
          </p:nvSpPr>
          <p:spPr>
            <a:xfrm>
              <a:off x="7118301" y="4243550"/>
              <a:ext cx="81284" cy="43841"/>
            </a:xfrm>
            <a:custGeom>
              <a:avLst/>
              <a:gdLst>
                <a:gd name="connsiteX0" fmla="*/ 40906 w 81284"/>
                <a:gd name="connsiteY0" fmla="*/ -31 h 43841"/>
                <a:gd name="connsiteX1" fmla="*/ 112 w 81284"/>
                <a:gd name="connsiteY1" fmla="*/ 38686 h 43841"/>
                <a:gd name="connsiteX2" fmla="*/ 5592 w 81284"/>
                <a:gd name="connsiteY2" fmla="*/ 43810 h 43841"/>
                <a:gd name="connsiteX3" fmla="*/ 40906 w 81284"/>
                <a:gd name="connsiteY3" fmla="*/ 14772 h 43841"/>
                <a:gd name="connsiteX4" fmla="*/ 75916 w 81284"/>
                <a:gd name="connsiteY4" fmla="*/ 43810 h 43841"/>
                <a:gd name="connsiteX5" fmla="*/ 81396 w 81284"/>
                <a:gd name="connsiteY5" fmla="*/ 38686 h 43841"/>
                <a:gd name="connsiteX6" fmla="*/ 40906 w 81284"/>
                <a:gd name="connsiteY6" fmla="*/ -31 h 4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4" h="43841">
                  <a:moveTo>
                    <a:pt x="40906" y="-31"/>
                  </a:moveTo>
                  <a:lnTo>
                    <a:pt x="112" y="38686"/>
                  </a:lnTo>
                  <a:lnTo>
                    <a:pt x="5592" y="43810"/>
                  </a:lnTo>
                  <a:lnTo>
                    <a:pt x="40906" y="14772"/>
                  </a:lnTo>
                  <a:lnTo>
                    <a:pt x="75916" y="43810"/>
                  </a:lnTo>
                  <a:lnTo>
                    <a:pt x="81396" y="38686"/>
                  </a:lnTo>
                  <a:lnTo>
                    <a:pt x="40906" y="-31"/>
                  </a:lnTo>
                  <a:close/>
                </a:path>
              </a:pathLst>
            </a:custGeom>
            <a:solidFill>
              <a:srgbClr val="000000"/>
            </a:solidFill>
            <a:ln w="3040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94" name="任意多边形: 形状 593">
              <a:extLst>
                <a:ext uri="{FF2B5EF4-FFF2-40B4-BE49-F238E27FC236}">
                  <a16:creationId xmlns:a16="http://schemas.microsoft.com/office/drawing/2014/main" id="{9E430088-37A4-E16F-9068-338A6D51EA88}"/>
                </a:ext>
              </a:extLst>
            </p:cNvPr>
            <p:cNvSpPr/>
            <p:nvPr>
              <p:custDataLst>
                <p:tags r:id="rId84"/>
              </p:custDataLst>
            </p:nvPr>
          </p:nvSpPr>
          <p:spPr>
            <a:xfrm>
              <a:off x="7107189" y="4318548"/>
              <a:ext cx="103508" cy="195292"/>
            </a:xfrm>
            <a:custGeom>
              <a:avLst/>
              <a:gdLst>
                <a:gd name="connsiteX0" fmla="*/ 103620 w 103508"/>
                <a:gd name="connsiteY0" fmla="*/ 195263 h 195292"/>
                <a:gd name="connsiteX1" fmla="*/ 103620 w 103508"/>
                <a:gd name="connsiteY1" fmla="*/ 181883 h 195292"/>
                <a:gd name="connsiteX2" fmla="*/ 73481 w 103508"/>
                <a:gd name="connsiteY2" fmla="*/ 181883 h 195292"/>
                <a:gd name="connsiteX3" fmla="*/ 73481 w 103508"/>
                <a:gd name="connsiteY3" fmla="*/ 13351 h 195292"/>
                <a:gd name="connsiteX4" fmla="*/ 103620 w 103508"/>
                <a:gd name="connsiteY4" fmla="*/ 13351 h 195292"/>
                <a:gd name="connsiteX5" fmla="*/ 103620 w 103508"/>
                <a:gd name="connsiteY5" fmla="*/ -29 h 195292"/>
                <a:gd name="connsiteX6" fmla="*/ 51866 w 103508"/>
                <a:gd name="connsiteY6" fmla="*/ 825 h 195292"/>
                <a:gd name="connsiteX7" fmla="*/ 112 w 103508"/>
                <a:gd name="connsiteY7" fmla="*/ -29 h 195292"/>
                <a:gd name="connsiteX8" fmla="*/ 112 w 103508"/>
                <a:gd name="connsiteY8" fmla="*/ 13351 h 195292"/>
                <a:gd name="connsiteX9" fmla="*/ 30251 w 103508"/>
                <a:gd name="connsiteY9" fmla="*/ 13351 h 195292"/>
                <a:gd name="connsiteX10" fmla="*/ 30251 w 103508"/>
                <a:gd name="connsiteY10" fmla="*/ 181883 h 195292"/>
                <a:gd name="connsiteX11" fmla="*/ 112 w 103508"/>
                <a:gd name="connsiteY11" fmla="*/ 181883 h 195292"/>
                <a:gd name="connsiteX12" fmla="*/ 112 w 103508"/>
                <a:gd name="connsiteY12" fmla="*/ 195263 h 195292"/>
                <a:gd name="connsiteX13" fmla="*/ 51866 w 103508"/>
                <a:gd name="connsiteY13" fmla="*/ 194409 h 195292"/>
                <a:gd name="connsiteX14" fmla="*/ 103620 w 103508"/>
                <a:gd name="connsiteY14" fmla="*/ 195263 h 19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508" h="195292">
                  <a:moveTo>
                    <a:pt x="103620" y="195263"/>
                  </a:moveTo>
                  <a:lnTo>
                    <a:pt x="103620" y="181883"/>
                  </a:lnTo>
                  <a:lnTo>
                    <a:pt x="73481" y="181883"/>
                  </a:lnTo>
                  <a:lnTo>
                    <a:pt x="73481" y="13351"/>
                  </a:lnTo>
                  <a:lnTo>
                    <a:pt x="103620" y="13351"/>
                  </a:lnTo>
                  <a:lnTo>
                    <a:pt x="103620" y="-29"/>
                  </a:lnTo>
                  <a:cubicBezTo>
                    <a:pt x="92661" y="825"/>
                    <a:pt x="64348" y="825"/>
                    <a:pt x="51866" y="825"/>
                  </a:cubicBezTo>
                  <a:cubicBezTo>
                    <a:pt x="39384" y="825"/>
                    <a:pt x="11072" y="825"/>
                    <a:pt x="112" y="-29"/>
                  </a:cubicBezTo>
                  <a:lnTo>
                    <a:pt x="112" y="13351"/>
                  </a:lnTo>
                  <a:lnTo>
                    <a:pt x="30251" y="13351"/>
                  </a:lnTo>
                  <a:lnTo>
                    <a:pt x="30251" y="181883"/>
                  </a:lnTo>
                  <a:lnTo>
                    <a:pt x="112" y="181883"/>
                  </a:lnTo>
                  <a:lnTo>
                    <a:pt x="112" y="195263"/>
                  </a:lnTo>
                  <a:cubicBezTo>
                    <a:pt x="11072" y="194409"/>
                    <a:pt x="39384" y="194409"/>
                    <a:pt x="51866" y="194409"/>
                  </a:cubicBezTo>
                  <a:cubicBezTo>
                    <a:pt x="64348" y="194409"/>
                    <a:pt x="92661" y="194409"/>
                    <a:pt x="103620" y="195263"/>
                  </a:cubicBezTo>
                  <a:close/>
                </a:path>
              </a:pathLst>
            </a:custGeom>
            <a:solidFill>
              <a:srgbClr val="000000"/>
            </a:solidFill>
            <a:ln w="3040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95" name="任意多边形: 形状 594">
              <a:extLst>
                <a:ext uri="{FF2B5EF4-FFF2-40B4-BE49-F238E27FC236}">
                  <a16:creationId xmlns:a16="http://schemas.microsoft.com/office/drawing/2014/main" id="{C132CA66-7AFC-22E7-22AB-D91D620745DE}"/>
                </a:ext>
              </a:extLst>
            </p:cNvPr>
            <p:cNvSpPr/>
            <p:nvPr>
              <p:custDataLst>
                <p:tags r:id="rId85"/>
              </p:custDataLst>
            </p:nvPr>
          </p:nvSpPr>
          <p:spPr>
            <a:xfrm>
              <a:off x="7245707" y="4391142"/>
              <a:ext cx="32270" cy="122698"/>
            </a:xfrm>
            <a:custGeom>
              <a:avLst/>
              <a:gdLst>
                <a:gd name="connsiteX0" fmla="*/ 32386 w 32270"/>
                <a:gd name="connsiteY0" fmla="*/ 15059 h 122698"/>
                <a:gd name="connsiteX1" fmla="*/ 16251 w 32270"/>
                <a:gd name="connsiteY1" fmla="*/ -29 h 122698"/>
                <a:gd name="connsiteX2" fmla="*/ 116 w 32270"/>
                <a:gd name="connsiteY2" fmla="*/ 15059 h 122698"/>
                <a:gd name="connsiteX3" fmla="*/ 16251 w 32270"/>
                <a:gd name="connsiteY3" fmla="*/ 30148 h 122698"/>
                <a:gd name="connsiteX4" fmla="*/ 32386 w 32270"/>
                <a:gd name="connsiteY4" fmla="*/ 15059 h 122698"/>
                <a:gd name="connsiteX5" fmla="*/ 32386 w 32270"/>
                <a:gd name="connsiteY5" fmla="*/ 107581 h 122698"/>
                <a:gd name="connsiteX6" fmla="*/ 16251 w 32270"/>
                <a:gd name="connsiteY6" fmla="*/ 92493 h 122698"/>
                <a:gd name="connsiteX7" fmla="*/ 116 w 32270"/>
                <a:gd name="connsiteY7" fmla="*/ 107581 h 122698"/>
                <a:gd name="connsiteX8" fmla="*/ 16251 w 32270"/>
                <a:gd name="connsiteY8" fmla="*/ 122669 h 122698"/>
                <a:gd name="connsiteX9" fmla="*/ 32386 w 32270"/>
                <a:gd name="connsiteY9" fmla="*/ 107581 h 122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70" h="122698">
                  <a:moveTo>
                    <a:pt x="32386" y="15059"/>
                  </a:moveTo>
                  <a:cubicBezTo>
                    <a:pt x="32386" y="6804"/>
                    <a:pt x="25080" y="-29"/>
                    <a:pt x="16251" y="-29"/>
                  </a:cubicBezTo>
                  <a:cubicBezTo>
                    <a:pt x="7423" y="-29"/>
                    <a:pt x="116" y="6804"/>
                    <a:pt x="116" y="15059"/>
                  </a:cubicBezTo>
                  <a:cubicBezTo>
                    <a:pt x="116" y="23315"/>
                    <a:pt x="7423" y="30148"/>
                    <a:pt x="16251" y="30148"/>
                  </a:cubicBezTo>
                  <a:cubicBezTo>
                    <a:pt x="25080" y="30148"/>
                    <a:pt x="32386" y="23315"/>
                    <a:pt x="32386" y="15059"/>
                  </a:cubicBezTo>
                  <a:close/>
                  <a:moveTo>
                    <a:pt x="32386" y="107581"/>
                  </a:moveTo>
                  <a:cubicBezTo>
                    <a:pt x="32386" y="99325"/>
                    <a:pt x="25080" y="92493"/>
                    <a:pt x="16251" y="92493"/>
                  </a:cubicBezTo>
                  <a:cubicBezTo>
                    <a:pt x="7423" y="92493"/>
                    <a:pt x="116" y="99325"/>
                    <a:pt x="116" y="107581"/>
                  </a:cubicBezTo>
                  <a:cubicBezTo>
                    <a:pt x="116" y="115837"/>
                    <a:pt x="7423" y="122669"/>
                    <a:pt x="16251" y="122669"/>
                  </a:cubicBezTo>
                  <a:cubicBezTo>
                    <a:pt x="25080" y="122669"/>
                    <a:pt x="32386" y="115837"/>
                    <a:pt x="32386" y="107581"/>
                  </a:cubicBezTo>
                  <a:close/>
                </a:path>
              </a:pathLst>
            </a:custGeom>
            <a:solidFill>
              <a:srgbClr val="000000"/>
            </a:solidFill>
            <a:ln w="3040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96" name="任意多边形: 形状 595">
              <a:extLst>
                <a:ext uri="{FF2B5EF4-FFF2-40B4-BE49-F238E27FC236}">
                  <a16:creationId xmlns:a16="http://schemas.microsoft.com/office/drawing/2014/main" id="{DD95259E-26BB-46C7-6706-1629926D228C}"/>
                </a:ext>
              </a:extLst>
            </p:cNvPr>
            <p:cNvSpPr/>
            <p:nvPr>
              <p:custDataLst>
                <p:tags r:id="rId86"/>
              </p:custDataLst>
            </p:nvPr>
          </p:nvSpPr>
          <p:spPr>
            <a:xfrm>
              <a:off x="7445113" y="4338761"/>
              <a:ext cx="95288" cy="178211"/>
            </a:xfrm>
            <a:custGeom>
              <a:avLst/>
              <a:gdLst>
                <a:gd name="connsiteX0" fmla="*/ 95412 w 95288"/>
                <a:gd name="connsiteY0" fmla="*/ 139750 h 178211"/>
                <a:gd name="connsiteX1" fmla="*/ 95412 w 95288"/>
                <a:gd name="connsiteY1" fmla="*/ 123523 h 178211"/>
                <a:gd name="connsiteX2" fmla="*/ 87801 w 95288"/>
                <a:gd name="connsiteY2" fmla="*/ 123523 h 178211"/>
                <a:gd name="connsiteX3" fmla="*/ 87801 w 95288"/>
                <a:gd name="connsiteY3" fmla="*/ 139181 h 178211"/>
                <a:gd name="connsiteX4" fmla="*/ 67404 w 95288"/>
                <a:gd name="connsiteY4" fmla="*/ 171065 h 178211"/>
                <a:gd name="connsiteX5" fmla="*/ 47006 w 95288"/>
                <a:gd name="connsiteY5" fmla="*/ 140320 h 178211"/>
                <a:gd name="connsiteX6" fmla="*/ 47006 w 95288"/>
                <a:gd name="connsiteY6" fmla="*/ 61178 h 178211"/>
                <a:gd name="connsiteX7" fmla="*/ 90541 w 95288"/>
                <a:gd name="connsiteY7" fmla="*/ 61178 h 178211"/>
                <a:gd name="connsiteX8" fmla="*/ 90541 w 95288"/>
                <a:gd name="connsiteY8" fmla="*/ 52353 h 178211"/>
                <a:gd name="connsiteX9" fmla="*/ 47006 w 95288"/>
                <a:gd name="connsiteY9" fmla="*/ 52353 h 178211"/>
                <a:gd name="connsiteX10" fmla="*/ 47006 w 95288"/>
                <a:gd name="connsiteY10" fmla="*/ -29 h 178211"/>
                <a:gd name="connsiteX11" fmla="*/ 39396 w 95288"/>
                <a:gd name="connsiteY11" fmla="*/ -29 h 178211"/>
                <a:gd name="connsiteX12" fmla="*/ 123 w 95288"/>
                <a:gd name="connsiteY12" fmla="*/ 54915 h 178211"/>
                <a:gd name="connsiteX13" fmla="*/ 123 w 95288"/>
                <a:gd name="connsiteY13" fmla="*/ 61178 h 178211"/>
                <a:gd name="connsiteX14" fmla="*/ 26000 w 95288"/>
                <a:gd name="connsiteY14" fmla="*/ 61178 h 178211"/>
                <a:gd name="connsiteX15" fmla="*/ 26000 w 95288"/>
                <a:gd name="connsiteY15" fmla="*/ 139750 h 178211"/>
                <a:gd name="connsiteX16" fmla="*/ 65273 w 95288"/>
                <a:gd name="connsiteY16" fmla="*/ 178183 h 178211"/>
                <a:gd name="connsiteX17" fmla="*/ 95412 w 95288"/>
                <a:gd name="connsiteY17" fmla="*/ 139750 h 17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88" h="178211">
                  <a:moveTo>
                    <a:pt x="95412" y="139750"/>
                  </a:moveTo>
                  <a:lnTo>
                    <a:pt x="95412" y="123523"/>
                  </a:lnTo>
                  <a:lnTo>
                    <a:pt x="87801" y="123523"/>
                  </a:lnTo>
                  <a:lnTo>
                    <a:pt x="87801" y="139181"/>
                  </a:lnTo>
                  <a:cubicBezTo>
                    <a:pt x="87801" y="160248"/>
                    <a:pt x="78668" y="171065"/>
                    <a:pt x="67404" y="171065"/>
                  </a:cubicBezTo>
                  <a:cubicBezTo>
                    <a:pt x="47006" y="171065"/>
                    <a:pt x="47006" y="145159"/>
                    <a:pt x="47006" y="140320"/>
                  </a:cubicBezTo>
                  <a:lnTo>
                    <a:pt x="47006" y="61178"/>
                  </a:lnTo>
                  <a:lnTo>
                    <a:pt x="90541" y="61178"/>
                  </a:lnTo>
                  <a:lnTo>
                    <a:pt x="90541" y="52353"/>
                  </a:lnTo>
                  <a:lnTo>
                    <a:pt x="47006" y="52353"/>
                  </a:lnTo>
                  <a:lnTo>
                    <a:pt x="47006" y="-29"/>
                  </a:lnTo>
                  <a:lnTo>
                    <a:pt x="39396" y="-29"/>
                  </a:lnTo>
                  <a:cubicBezTo>
                    <a:pt x="39091" y="23315"/>
                    <a:pt x="29958" y="53776"/>
                    <a:pt x="123" y="54915"/>
                  </a:cubicBezTo>
                  <a:lnTo>
                    <a:pt x="123" y="61178"/>
                  </a:lnTo>
                  <a:lnTo>
                    <a:pt x="26000" y="61178"/>
                  </a:lnTo>
                  <a:lnTo>
                    <a:pt x="26000" y="139750"/>
                  </a:lnTo>
                  <a:cubicBezTo>
                    <a:pt x="26000" y="174766"/>
                    <a:pt x="54313" y="178183"/>
                    <a:pt x="65273" y="178183"/>
                  </a:cubicBezTo>
                  <a:cubicBezTo>
                    <a:pt x="86888" y="178183"/>
                    <a:pt x="95412" y="157970"/>
                    <a:pt x="95412" y="139750"/>
                  </a:cubicBezTo>
                  <a:close/>
                </a:path>
              </a:pathLst>
            </a:custGeom>
            <a:solidFill>
              <a:srgbClr val="000000"/>
            </a:solidFill>
            <a:ln w="3040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97" name="任意多边形: 形状 596">
              <a:extLst>
                <a:ext uri="{FF2B5EF4-FFF2-40B4-BE49-F238E27FC236}">
                  <a16:creationId xmlns:a16="http://schemas.microsoft.com/office/drawing/2014/main" id="{D00F3AA6-0F84-3C4F-F704-3C73716DBF6A}"/>
                </a:ext>
              </a:extLst>
            </p:cNvPr>
            <p:cNvSpPr/>
            <p:nvPr>
              <p:custDataLst>
                <p:tags r:id="rId87"/>
              </p:custDataLst>
            </p:nvPr>
          </p:nvSpPr>
          <p:spPr>
            <a:xfrm>
              <a:off x="7567496" y="4316271"/>
              <a:ext cx="153131" cy="197569"/>
            </a:xfrm>
            <a:custGeom>
              <a:avLst/>
              <a:gdLst>
                <a:gd name="connsiteX0" fmla="*/ 153258 w 153131"/>
                <a:gd name="connsiteY0" fmla="*/ 197541 h 197569"/>
                <a:gd name="connsiteX1" fmla="*/ 153258 w 153131"/>
                <a:gd name="connsiteY1" fmla="*/ 188716 h 197569"/>
                <a:gd name="connsiteX2" fmla="*/ 129513 w 153131"/>
                <a:gd name="connsiteY2" fmla="*/ 180175 h 197569"/>
                <a:gd name="connsiteX3" fmla="*/ 129513 w 153131"/>
                <a:gd name="connsiteY3" fmla="*/ 125801 h 197569"/>
                <a:gd name="connsiteX4" fmla="*/ 120075 w 153131"/>
                <a:gd name="connsiteY4" fmla="*/ 82245 h 197569"/>
                <a:gd name="connsiteX5" fmla="*/ 88109 w 153131"/>
                <a:gd name="connsiteY5" fmla="*/ 71711 h 197569"/>
                <a:gd name="connsiteX6" fmla="*/ 44270 w 153131"/>
                <a:gd name="connsiteY6" fmla="*/ 99041 h 197569"/>
                <a:gd name="connsiteX7" fmla="*/ 43966 w 153131"/>
                <a:gd name="connsiteY7" fmla="*/ 99041 h 197569"/>
                <a:gd name="connsiteX8" fmla="*/ 43966 w 153131"/>
                <a:gd name="connsiteY8" fmla="*/ -29 h 197569"/>
                <a:gd name="connsiteX9" fmla="*/ 127 w 153131"/>
                <a:gd name="connsiteY9" fmla="*/ 3103 h 197569"/>
                <a:gd name="connsiteX10" fmla="*/ 127 w 153131"/>
                <a:gd name="connsiteY10" fmla="*/ 11928 h 197569"/>
                <a:gd name="connsiteX11" fmla="*/ 23873 w 153131"/>
                <a:gd name="connsiteY11" fmla="*/ 27870 h 197569"/>
                <a:gd name="connsiteX12" fmla="*/ 23873 w 153131"/>
                <a:gd name="connsiteY12" fmla="*/ 175905 h 197569"/>
                <a:gd name="connsiteX13" fmla="*/ 127 w 153131"/>
                <a:gd name="connsiteY13" fmla="*/ 188716 h 197569"/>
                <a:gd name="connsiteX14" fmla="*/ 127 w 153131"/>
                <a:gd name="connsiteY14" fmla="*/ 197541 h 197569"/>
                <a:gd name="connsiteX15" fmla="*/ 34528 w 153131"/>
                <a:gd name="connsiteY15" fmla="*/ 196687 h 197569"/>
                <a:gd name="connsiteX16" fmla="*/ 68625 w 153131"/>
                <a:gd name="connsiteY16" fmla="*/ 197541 h 197569"/>
                <a:gd name="connsiteX17" fmla="*/ 68625 w 153131"/>
                <a:gd name="connsiteY17" fmla="*/ 188716 h 197569"/>
                <a:gd name="connsiteX18" fmla="*/ 44879 w 153131"/>
                <a:gd name="connsiteY18" fmla="*/ 175905 h 197569"/>
                <a:gd name="connsiteX19" fmla="*/ 44879 w 153131"/>
                <a:gd name="connsiteY19" fmla="*/ 123523 h 197569"/>
                <a:gd name="connsiteX20" fmla="*/ 85978 w 153131"/>
                <a:gd name="connsiteY20" fmla="*/ 77974 h 197569"/>
                <a:gd name="connsiteX21" fmla="*/ 108506 w 153131"/>
                <a:gd name="connsiteY21" fmla="*/ 109574 h 197569"/>
                <a:gd name="connsiteX22" fmla="*/ 108506 w 153131"/>
                <a:gd name="connsiteY22" fmla="*/ 175905 h 197569"/>
                <a:gd name="connsiteX23" fmla="*/ 84760 w 153131"/>
                <a:gd name="connsiteY23" fmla="*/ 188716 h 197569"/>
                <a:gd name="connsiteX24" fmla="*/ 84760 w 153131"/>
                <a:gd name="connsiteY24" fmla="*/ 197541 h 197569"/>
                <a:gd name="connsiteX25" fmla="*/ 119162 w 153131"/>
                <a:gd name="connsiteY25" fmla="*/ 196687 h 197569"/>
                <a:gd name="connsiteX26" fmla="*/ 153258 w 153131"/>
                <a:gd name="connsiteY26" fmla="*/ 197541 h 197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3131" h="197569">
                  <a:moveTo>
                    <a:pt x="153258" y="197541"/>
                  </a:moveTo>
                  <a:lnTo>
                    <a:pt x="153258" y="188716"/>
                  </a:lnTo>
                  <a:cubicBezTo>
                    <a:pt x="137428" y="188716"/>
                    <a:pt x="129817" y="188716"/>
                    <a:pt x="129513" y="180175"/>
                  </a:cubicBezTo>
                  <a:lnTo>
                    <a:pt x="129513" y="125801"/>
                  </a:lnTo>
                  <a:cubicBezTo>
                    <a:pt x="129513" y="101318"/>
                    <a:pt x="129513" y="92493"/>
                    <a:pt x="120075" y="82245"/>
                  </a:cubicBezTo>
                  <a:cubicBezTo>
                    <a:pt x="115813" y="77405"/>
                    <a:pt x="105767" y="71711"/>
                    <a:pt x="88109" y="71711"/>
                  </a:cubicBezTo>
                  <a:cubicBezTo>
                    <a:pt x="62537" y="71711"/>
                    <a:pt x="49141" y="88792"/>
                    <a:pt x="44270" y="99041"/>
                  </a:cubicBezTo>
                  <a:lnTo>
                    <a:pt x="43966" y="99041"/>
                  </a:lnTo>
                  <a:lnTo>
                    <a:pt x="43966" y="-29"/>
                  </a:lnTo>
                  <a:lnTo>
                    <a:pt x="127" y="3103"/>
                  </a:lnTo>
                  <a:lnTo>
                    <a:pt x="127" y="11928"/>
                  </a:lnTo>
                  <a:cubicBezTo>
                    <a:pt x="21438" y="11928"/>
                    <a:pt x="23873" y="13921"/>
                    <a:pt x="23873" y="27870"/>
                  </a:cubicBezTo>
                  <a:lnTo>
                    <a:pt x="23873" y="175905"/>
                  </a:lnTo>
                  <a:cubicBezTo>
                    <a:pt x="23873" y="188716"/>
                    <a:pt x="20524" y="188716"/>
                    <a:pt x="127" y="188716"/>
                  </a:cubicBezTo>
                  <a:lnTo>
                    <a:pt x="127" y="197541"/>
                  </a:lnTo>
                  <a:lnTo>
                    <a:pt x="34528" y="196687"/>
                  </a:lnTo>
                  <a:lnTo>
                    <a:pt x="68625" y="197541"/>
                  </a:lnTo>
                  <a:lnTo>
                    <a:pt x="68625" y="188716"/>
                  </a:lnTo>
                  <a:cubicBezTo>
                    <a:pt x="48228" y="188716"/>
                    <a:pt x="44879" y="188716"/>
                    <a:pt x="44879" y="175905"/>
                  </a:cubicBezTo>
                  <a:lnTo>
                    <a:pt x="44879" y="123523"/>
                  </a:lnTo>
                  <a:cubicBezTo>
                    <a:pt x="44879" y="93917"/>
                    <a:pt x="66494" y="77974"/>
                    <a:pt x="85978" y="77974"/>
                  </a:cubicBezTo>
                  <a:cubicBezTo>
                    <a:pt x="105158" y="77974"/>
                    <a:pt x="108506" y="93347"/>
                    <a:pt x="108506" y="109574"/>
                  </a:cubicBezTo>
                  <a:lnTo>
                    <a:pt x="108506" y="175905"/>
                  </a:lnTo>
                  <a:cubicBezTo>
                    <a:pt x="108506" y="188716"/>
                    <a:pt x="105158" y="188716"/>
                    <a:pt x="84760" y="188716"/>
                  </a:cubicBezTo>
                  <a:lnTo>
                    <a:pt x="84760" y="197541"/>
                  </a:lnTo>
                  <a:lnTo>
                    <a:pt x="119162" y="196687"/>
                  </a:lnTo>
                  <a:lnTo>
                    <a:pt x="153258" y="197541"/>
                  </a:lnTo>
                  <a:close/>
                </a:path>
              </a:pathLst>
            </a:custGeom>
            <a:solidFill>
              <a:srgbClr val="000000"/>
            </a:solidFill>
            <a:ln w="3040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98" name="任意多边形: 形状 597">
              <a:extLst>
                <a:ext uri="{FF2B5EF4-FFF2-40B4-BE49-F238E27FC236}">
                  <a16:creationId xmlns:a16="http://schemas.microsoft.com/office/drawing/2014/main" id="{2E9E0DF7-6A73-AFA3-8C12-A311D583DF20}"/>
                </a:ext>
              </a:extLst>
            </p:cNvPr>
            <p:cNvSpPr/>
            <p:nvPr>
              <p:custDataLst>
                <p:tags r:id="rId88"/>
              </p:custDataLst>
            </p:nvPr>
          </p:nvSpPr>
          <p:spPr>
            <a:xfrm>
              <a:off x="7735545" y="4386303"/>
              <a:ext cx="117816" cy="130669"/>
            </a:xfrm>
            <a:custGeom>
              <a:avLst/>
              <a:gdLst>
                <a:gd name="connsiteX0" fmla="*/ 117949 w 117816"/>
                <a:gd name="connsiteY0" fmla="*/ 93632 h 130669"/>
                <a:gd name="connsiteX1" fmla="*/ 113992 w 117816"/>
                <a:gd name="connsiteY1" fmla="*/ 90216 h 130669"/>
                <a:gd name="connsiteX2" fmla="*/ 110034 w 117816"/>
                <a:gd name="connsiteY2" fmla="*/ 94201 h 130669"/>
                <a:gd name="connsiteX3" fmla="*/ 68935 w 117816"/>
                <a:gd name="connsiteY3" fmla="*/ 123523 h 130669"/>
                <a:gd name="connsiteX4" fmla="*/ 34534 w 117816"/>
                <a:gd name="connsiteY4" fmla="*/ 104450 h 130669"/>
                <a:gd name="connsiteX5" fmla="*/ 25401 w 117816"/>
                <a:gd name="connsiteY5" fmla="*/ 61747 h 130669"/>
                <a:gd name="connsiteX6" fmla="*/ 110339 w 117816"/>
                <a:gd name="connsiteY6" fmla="*/ 61747 h 130669"/>
                <a:gd name="connsiteX7" fmla="*/ 117949 w 117816"/>
                <a:gd name="connsiteY7" fmla="*/ 55769 h 130669"/>
                <a:gd name="connsiteX8" fmla="*/ 63455 w 117816"/>
                <a:gd name="connsiteY8" fmla="*/ -29 h 130669"/>
                <a:gd name="connsiteX9" fmla="*/ 133 w 117816"/>
                <a:gd name="connsiteY9" fmla="*/ 64879 h 130669"/>
                <a:gd name="connsiteX10" fmla="*/ 67109 w 117816"/>
                <a:gd name="connsiteY10" fmla="*/ 130641 h 130669"/>
                <a:gd name="connsiteX11" fmla="*/ 117949 w 117816"/>
                <a:gd name="connsiteY11" fmla="*/ 93632 h 130669"/>
                <a:gd name="connsiteX12" fmla="*/ 97857 w 117816"/>
                <a:gd name="connsiteY12" fmla="*/ 55769 h 130669"/>
                <a:gd name="connsiteX13" fmla="*/ 25705 w 117816"/>
                <a:gd name="connsiteY13" fmla="*/ 55769 h 130669"/>
                <a:gd name="connsiteX14" fmla="*/ 63455 w 117816"/>
                <a:gd name="connsiteY14" fmla="*/ 6234 h 130669"/>
                <a:gd name="connsiteX15" fmla="*/ 97857 w 117816"/>
                <a:gd name="connsiteY15" fmla="*/ 55769 h 13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816" h="130669">
                  <a:moveTo>
                    <a:pt x="117949" y="93632"/>
                  </a:moveTo>
                  <a:cubicBezTo>
                    <a:pt x="117949" y="90785"/>
                    <a:pt x="115514" y="90216"/>
                    <a:pt x="113992" y="90216"/>
                  </a:cubicBezTo>
                  <a:cubicBezTo>
                    <a:pt x="111252" y="90216"/>
                    <a:pt x="110643" y="91924"/>
                    <a:pt x="110034" y="94201"/>
                  </a:cubicBezTo>
                  <a:cubicBezTo>
                    <a:pt x="99379" y="123523"/>
                    <a:pt x="71980" y="123523"/>
                    <a:pt x="68935" y="123523"/>
                  </a:cubicBezTo>
                  <a:cubicBezTo>
                    <a:pt x="53713" y="123523"/>
                    <a:pt x="41536" y="114983"/>
                    <a:pt x="34534" y="104450"/>
                  </a:cubicBezTo>
                  <a:cubicBezTo>
                    <a:pt x="25401" y="90785"/>
                    <a:pt x="25401" y="71996"/>
                    <a:pt x="25401" y="61747"/>
                  </a:cubicBezTo>
                  <a:lnTo>
                    <a:pt x="110339" y="61747"/>
                  </a:lnTo>
                  <a:cubicBezTo>
                    <a:pt x="117036" y="61747"/>
                    <a:pt x="117949" y="61747"/>
                    <a:pt x="117949" y="55769"/>
                  </a:cubicBezTo>
                  <a:cubicBezTo>
                    <a:pt x="117949" y="27585"/>
                    <a:pt x="101510" y="-29"/>
                    <a:pt x="63455" y="-29"/>
                  </a:cubicBezTo>
                  <a:cubicBezTo>
                    <a:pt x="28141" y="-29"/>
                    <a:pt x="133" y="29294"/>
                    <a:pt x="133" y="64879"/>
                  </a:cubicBezTo>
                  <a:cubicBezTo>
                    <a:pt x="133" y="103026"/>
                    <a:pt x="32099" y="130641"/>
                    <a:pt x="67109" y="130641"/>
                  </a:cubicBezTo>
                  <a:cubicBezTo>
                    <a:pt x="104250" y="130641"/>
                    <a:pt x="117949" y="99041"/>
                    <a:pt x="117949" y="93632"/>
                  </a:cubicBezTo>
                  <a:close/>
                  <a:moveTo>
                    <a:pt x="97857" y="55769"/>
                  </a:moveTo>
                  <a:lnTo>
                    <a:pt x="25705" y="55769"/>
                  </a:lnTo>
                  <a:cubicBezTo>
                    <a:pt x="27532" y="13351"/>
                    <a:pt x="53105" y="6234"/>
                    <a:pt x="63455" y="6234"/>
                  </a:cubicBezTo>
                  <a:cubicBezTo>
                    <a:pt x="94812" y="6234"/>
                    <a:pt x="97857" y="44666"/>
                    <a:pt x="97857" y="55769"/>
                  </a:cubicBezTo>
                  <a:close/>
                </a:path>
              </a:pathLst>
            </a:custGeom>
            <a:solidFill>
              <a:srgbClr val="000000"/>
            </a:solidFill>
            <a:ln w="3040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99" name="任意多边形: 形状 598">
              <a:extLst>
                <a:ext uri="{FF2B5EF4-FFF2-40B4-BE49-F238E27FC236}">
                  <a16:creationId xmlns:a16="http://schemas.microsoft.com/office/drawing/2014/main" id="{9DF04DD7-D1CD-B886-C40A-681876DF570B}"/>
                </a:ext>
              </a:extLst>
            </p:cNvPr>
            <p:cNvSpPr/>
            <p:nvPr>
              <p:custDataLst>
                <p:tags r:id="rId89"/>
              </p:custDataLst>
            </p:nvPr>
          </p:nvSpPr>
          <p:spPr>
            <a:xfrm>
              <a:off x="7972091" y="4388011"/>
              <a:ext cx="150086" cy="181058"/>
            </a:xfrm>
            <a:custGeom>
              <a:avLst/>
              <a:gdLst>
                <a:gd name="connsiteX0" fmla="*/ 150227 w 150086"/>
                <a:gd name="connsiteY0" fmla="*/ 64310 h 181058"/>
                <a:gd name="connsiteX1" fmla="*/ 86600 w 150086"/>
                <a:gd name="connsiteY1" fmla="*/ -29 h 181058"/>
                <a:gd name="connsiteX2" fmla="*/ 43979 w 150086"/>
                <a:gd name="connsiteY2" fmla="*/ 18760 h 181058"/>
                <a:gd name="connsiteX3" fmla="*/ 43979 w 150086"/>
                <a:gd name="connsiteY3" fmla="*/ -29 h 181058"/>
                <a:gd name="connsiteX4" fmla="*/ 140 w 150086"/>
                <a:gd name="connsiteY4" fmla="*/ 3103 h 181058"/>
                <a:gd name="connsiteX5" fmla="*/ 140 w 150086"/>
                <a:gd name="connsiteY5" fmla="*/ 11928 h 181058"/>
                <a:gd name="connsiteX6" fmla="*/ 23887 w 150086"/>
                <a:gd name="connsiteY6" fmla="*/ 26162 h 181058"/>
                <a:gd name="connsiteX7" fmla="*/ 23887 w 150086"/>
                <a:gd name="connsiteY7" fmla="*/ 159393 h 181058"/>
                <a:gd name="connsiteX8" fmla="*/ 140 w 150086"/>
                <a:gd name="connsiteY8" fmla="*/ 172204 h 181058"/>
                <a:gd name="connsiteX9" fmla="*/ 140 w 150086"/>
                <a:gd name="connsiteY9" fmla="*/ 181029 h 181058"/>
                <a:gd name="connsiteX10" fmla="*/ 34237 w 150086"/>
                <a:gd name="connsiteY10" fmla="*/ 180175 h 181058"/>
                <a:gd name="connsiteX11" fmla="*/ 68639 w 150086"/>
                <a:gd name="connsiteY11" fmla="*/ 181029 h 181058"/>
                <a:gd name="connsiteX12" fmla="*/ 68639 w 150086"/>
                <a:gd name="connsiteY12" fmla="*/ 172204 h 181058"/>
                <a:gd name="connsiteX13" fmla="*/ 44893 w 150086"/>
                <a:gd name="connsiteY13" fmla="*/ 159393 h 181058"/>
                <a:gd name="connsiteX14" fmla="*/ 44893 w 150086"/>
                <a:gd name="connsiteY14" fmla="*/ 111567 h 181058"/>
                <a:gd name="connsiteX15" fmla="*/ 44893 w 150086"/>
                <a:gd name="connsiteY15" fmla="*/ 109005 h 181058"/>
                <a:gd name="connsiteX16" fmla="*/ 82338 w 150086"/>
                <a:gd name="connsiteY16" fmla="*/ 128932 h 181058"/>
                <a:gd name="connsiteX17" fmla="*/ 150227 w 150086"/>
                <a:gd name="connsiteY17" fmla="*/ 64310 h 181058"/>
                <a:gd name="connsiteX18" fmla="*/ 124959 w 150086"/>
                <a:gd name="connsiteY18" fmla="*/ 64310 h 181058"/>
                <a:gd name="connsiteX19" fmla="*/ 81120 w 150086"/>
                <a:gd name="connsiteY19" fmla="*/ 122669 h 181058"/>
                <a:gd name="connsiteX20" fmla="*/ 49155 w 150086"/>
                <a:gd name="connsiteY20" fmla="*/ 105304 h 181058"/>
                <a:gd name="connsiteX21" fmla="*/ 44893 w 150086"/>
                <a:gd name="connsiteY21" fmla="*/ 93347 h 181058"/>
                <a:gd name="connsiteX22" fmla="*/ 44893 w 150086"/>
                <a:gd name="connsiteY22" fmla="*/ 29863 h 181058"/>
                <a:gd name="connsiteX23" fmla="*/ 84165 w 150086"/>
                <a:gd name="connsiteY23" fmla="*/ 7088 h 181058"/>
                <a:gd name="connsiteX24" fmla="*/ 124959 w 150086"/>
                <a:gd name="connsiteY24" fmla="*/ 64310 h 18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0086" h="181058">
                  <a:moveTo>
                    <a:pt x="150227" y="64310"/>
                  </a:moveTo>
                  <a:cubicBezTo>
                    <a:pt x="150227" y="28155"/>
                    <a:pt x="120697" y="-29"/>
                    <a:pt x="86600" y="-29"/>
                  </a:cubicBezTo>
                  <a:cubicBezTo>
                    <a:pt x="62854" y="-29"/>
                    <a:pt x="50068" y="12497"/>
                    <a:pt x="43979" y="18760"/>
                  </a:cubicBezTo>
                  <a:lnTo>
                    <a:pt x="43979" y="-29"/>
                  </a:lnTo>
                  <a:lnTo>
                    <a:pt x="140" y="3103"/>
                  </a:lnTo>
                  <a:lnTo>
                    <a:pt x="140" y="11928"/>
                  </a:lnTo>
                  <a:cubicBezTo>
                    <a:pt x="21755" y="11928"/>
                    <a:pt x="23887" y="13636"/>
                    <a:pt x="23887" y="26162"/>
                  </a:cubicBezTo>
                  <a:lnTo>
                    <a:pt x="23887" y="159393"/>
                  </a:lnTo>
                  <a:cubicBezTo>
                    <a:pt x="23887" y="172204"/>
                    <a:pt x="20538" y="172204"/>
                    <a:pt x="140" y="172204"/>
                  </a:cubicBezTo>
                  <a:lnTo>
                    <a:pt x="140" y="181029"/>
                  </a:lnTo>
                  <a:lnTo>
                    <a:pt x="34237" y="180175"/>
                  </a:lnTo>
                  <a:lnTo>
                    <a:pt x="68639" y="181029"/>
                  </a:lnTo>
                  <a:lnTo>
                    <a:pt x="68639" y="172204"/>
                  </a:lnTo>
                  <a:cubicBezTo>
                    <a:pt x="48241" y="172204"/>
                    <a:pt x="44893" y="172204"/>
                    <a:pt x="44893" y="159393"/>
                  </a:cubicBezTo>
                  <a:lnTo>
                    <a:pt x="44893" y="111567"/>
                  </a:lnTo>
                  <a:lnTo>
                    <a:pt x="44893" y="109005"/>
                  </a:lnTo>
                  <a:cubicBezTo>
                    <a:pt x="46415" y="113560"/>
                    <a:pt x="59201" y="128932"/>
                    <a:pt x="82338" y="128932"/>
                  </a:cubicBezTo>
                  <a:cubicBezTo>
                    <a:pt x="118566" y="128932"/>
                    <a:pt x="150227" y="101034"/>
                    <a:pt x="150227" y="64310"/>
                  </a:cubicBezTo>
                  <a:close/>
                  <a:moveTo>
                    <a:pt x="124959" y="64310"/>
                  </a:moveTo>
                  <a:cubicBezTo>
                    <a:pt x="124959" y="98756"/>
                    <a:pt x="103649" y="122669"/>
                    <a:pt x="81120" y="122669"/>
                  </a:cubicBezTo>
                  <a:cubicBezTo>
                    <a:pt x="68943" y="122669"/>
                    <a:pt x="57374" y="116976"/>
                    <a:pt x="49155" y="105304"/>
                  </a:cubicBezTo>
                  <a:cubicBezTo>
                    <a:pt x="44893" y="99325"/>
                    <a:pt x="44893" y="99041"/>
                    <a:pt x="44893" y="93347"/>
                  </a:cubicBezTo>
                  <a:lnTo>
                    <a:pt x="44893" y="29863"/>
                  </a:lnTo>
                  <a:cubicBezTo>
                    <a:pt x="53721" y="15344"/>
                    <a:pt x="68639" y="7088"/>
                    <a:pt x="84165" y="7088"/>
                  </a:cubicBezTo>
                  <a:cubicBezTo>
                    <a:pt x="106389" y="7088"/>
                    <a:pt x="124959" y="32140"/>
                    <a:pt x="124959" y="64310"/>
                  </a:cubicBezTo>
                  <a:close/>
                </a:path>
              </a:pathLst>
            </a:custGeom>
            <a:solidFill>
              <a:srgbClr val="000000"/>
            </a:solidFill>
            <a:ln w="3040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00" name="任意多边形: 形状 599">
              <a:extLst>
                <a:ext uri="{FF2B5EF4-FFF2-40B4-BE49-F238E27FC236}">
                  <a16:creationId xmlns:a16="http://schemas.microsoft.com/office/drawing/2014/main" id="{39CC54AF-105F-4630-B5F8-0E6DB725FED9}"/>
                </a:ext>
              </a:extLst>
            </p:cNvPr>
            <p:cNvSpPr/>
            <p:nvPr>
              <p:custDataLst>
                <p:tags r:id="rId90"/>
              </p:custDataLst>
            </p:nvPr>
          </p:nvSpPr>
          <p:spPr>
            <a:xfrm>
              <a:off x="8141358" y="4388011"/>
              <a:ext cx="102290" cy="125829"/>
            </a:xfrm>
            <a:custGeom>
              <a:avLst/>
              <a:gdLst>
                <a:gd name="connsiteX0" fmla="*/ 102437 w 102290"/>
                <a:gd name="connsiteY0" fmla="*/ 17337 h 125829"/>
                <a:gd name="connsiteX1" fmla="*/ 79908 w 102290"/>
                <a:gd name="connsiteY1" fmla="*/ -29 h 125829"/>
                <a:gd name="connsiteX2" fmla="*/ 42463 w 102290"/>
                <a:gd name="connsiteY2" fmla="*/ 31286 h 125829"/>
                <a:gd name="connsiteX3" fmla="*/ 42463 w 102290"/>
                <a:gd name="connsiteY3" fmla="*/ -29 h 125829"/>
                <a:gd name="connsiteX4" fmla="*/ 146 w 102290"/>
                <a:gd name="connsiteY4" fmla="*/ 3103 h 125829"/>
                <a:gd name="connsiteX5" fmla="*/ 146 w 102290"/>
                <a:gd name="connsiteY5" fmla="*/ 11928 h 125829"/>
                <a:gd name="connsiteX6" fmla="*/ 23892 w 102290"/>
                <a:gd name="connsiteY6" fmla="*/ 27870 h 125829"/>
                <a:gd name="connsiteX7" fmla="*/ 23892 w 102290"/>
                <a:gd name="connsiteY7" fmla="*/ 104165 h 125829"/>
                <a:gd name="connsiteX8" fmla="*/ 146 w 102290"/>
                <a:gd name="connsiteY8" fmla="*/ 116976 h 125829"/>
                <a:gd name="connsiteX9" fmla="*/ 146 w 102290"/>
                <a:gd name="connsiteY9" fmla="*/ 125801 h 125829"/>
                <a:gd name="connsiteX10" fmla="*/ 34852 w 102290"/>
                <a:gd name="connsiteY10" fmla="*/ 124947 h 125829"/>
                <a:gd name="connsiteX11" fmla="*/ 73515 w 102290"/>
                <a:gd name="connsiteY11" fmla="*/ 125801 h 125829"/>
                <a:gd name="connsiteX12" fmla="*/ 73515 w 102290"/>
                <a:gd name="connsiteY12" fmla="*/ 116976 h 125829"/>
                <a:gd name="connsiteX13" fmla="*/ 67122 w 102290"/>
                <a:gd name="connsiteY13" fmla="*/ 116976 h 125829"/>
                <a:gd name="connsiteX14" fmla="*/ 43985 w 102290"/>
                <a:gd name="connsiteY14" fmla="*/ 103596 h 125829"/>
                <a:gd name="connsiteX15" fmla="*/ 43985 w 102290"/>
                <a:gd name="connsiteY15" fmla="*/ 59755 h 125829"/>
                <a:gd name="connsiteX16" fmla="*/ 79908 w 102290"/>
                <a:gd name="connsiteY16" fmla="*/ 6234 h 125829"/>
                <a:gd name="connsiteX17" fmla="*/ 83257 w 102290"/>
                <a:gd name="connsiteY17" fmla="*/ 6519 h 125829"/>
                <a:gd name="connsiteX18" fmla="*/ 76255 w 102290"/>
                <a:gd name="connsiteY18" fmla="*/ 17622 h 125829"/>
                <a:gd name="connsiteX19" fmla="*/ 89346 w 102290"/>
                <a:gd name="connsiteY19" fmla="*/ 29863 h 125829"/>
                <a:gd name="connsiteX20" fmla="*/ 102437 w 102290"/>
                <a:gd name="connsiteY20" fmla="*/ 17337 h 12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290" h="125829">
                  <a:moveTo>
                    <a:pt x="102437" y="17337"/>
                  </a:moveTo>
                  <a:cubicBezTo>
                    <a:pt x="102437" y="8227"/>
                    <a:pt x="92999" y="-29"/>
                    <a:pt x="79908" y="-29"/>
                  </a:cubicBezTo>
                  <a:cubicBezTo>
                    <a:pt x="57684" y="-29"/>
                    <a:pt x="46725" y="19045"/>
                    <a:pt x="42463" y="31286"/>
                  </a:cubicBezTo>
                  <a:lnTo>
                    <a:pt x="42463" y="-29"/>
                  </a:lnTo>
                  <a:lnTo>
                    <a:pt x="146" y="3103"/>
                  </a:lnTo>
                  <a:lnTo>
                    <a:pt x="146" y="11928"/>
                  </a:lnTo>
                  <a:cubicBezTo>
                    <a:pt x="21457" y="11928"/>
                    <a:pt x="23892" y="13921"/>
                    <a:pt x="23892" y="27870"/>
                  </a:cubicBezTo>
                  <a:lnTo>
                    <a:pt x="23892" y="104165"/>
                  </a:lnTo>
                  <a:cubicBezTo>
                    <a:pt x="23892" y="116976"/>
                    <a:pt x="20543" y="116976"/>
                    <a:pt x="146" y="116976"/>
                  </a:cubicBezTo>
                  <a:lnTo>
                    <a:pt x="146" y="125801"/>
                  </a:lnTo>
                  <a:lnTo>
                    <a:pt x="34852" y="124947"/>
                  </a:lnTo>
                  <a:cubicBezTo>
                    <a:pt x="47029" y="124947"/>
                    <a:pt x="61338" y="124947"/>
                    <a:pt x="73515" y="125801"/>
                  </a:cubicBezTo>
                  <a:lnTo>
                    <a:pt x="73515" y="116976"/>
                  </a:lnTo>
                  <a:lnTo>
                    <a:pt x="67122" y="116976"/>
                  </a:lnTo>
                  <a:cubicBezTo>
                    <a:pt x="44594" y="116976"/>
                    <a:pt x="43985" y="113844"/>
                    <a:pt x="43985" y="103596"/>
                  </a:cubicBezTo>
                  <a:lnTo>
                    <a:pt x="43985" y="59755"/>
                  </a:lnTo>
                  <a:cubicBezTo>
                    <a:pt x="43985" y="31571"/>
                    <a:pt x="56771" y="6234"/>
                    <a:pt x="79908" y="6234"/>
                  </a:cubicBezTo>
                  <a:cubicBezTo>
                    <a:pt x="82039" y="6234"/>
                    <a:pt x="82648" y="6234"/>
                    <a:pt x="83257" y="6519"/>
                  </a:cubicBezTo>
                  <a:cubicBezTo>
                    <a:pt x="82344" y="6804"/>
                    <a:pt x="76255" y="10220"/>
                    <a:pt x="76255" y="17622"/>
                  </a:cubicBezTo>
                  <a:cubicBezTo>
                    <a:pt x="76255" y="25593"/>
                    <a:pt x="82648" y="29863"/>
                    <a:pt x="89346" y="29863"/>
                  </a:cubicBezTo>
                  <a:cubicBezTo>
                    <a:pt x="94826" y="29863"/>
                    <a:pt x="102437" y="26447"/>
                    <a:pt x="102437" y="17337"/>
                  </a:cubicBezTo>
                  <a:close/>
                </a:path>
              </a:pathLst>
            </a:custGeom>
            <a:solidFill>
              <a:srgbClr val="000000"/>
            </a:solidFill>
            <a:ln w="3040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01" name="任意多边形: 形状 600">
              <a:extLst>
                <a:ext uri="{FF2B5EF4-FFF2-40B4-BE49-F238E27FC236}">
                  <a16:creationId xmlns:a16="http://schemas.microsoft.com/office/drawing/2014/main" id="{EDC0D3E4-DEFC-6AED-58D8-994731F6080F}"/>
                </a:ext>
              </a:extLst>
            </p:cNvPr>
            <p:cNvSpPr/>
            <p:nvPr>
              <p:custDataLst>
                <p:tags r:id="rId91"/>
              </p:custDataLst>
            </p:nvPr>
          </p:nvSpPr>
          <p:spPr>
            <a:xfrm>
              <a:off x="8260697" y="4386303"/>
              <a:ext cx="117816" cy="130669"/>
            </a:xfrm>
            <a:custGeom>
              <a:avLst/>
              <a:gdLst>
                <a:gd name="connsiteX0" fmla="*/ 117967 w 117816"/>
                <a:gd name="connsiteY0" fmla="*/ 93632 h 130669"/>
                <a:gd name="connsiteX1" fmla="*/ 114009 w 117816"/>
                <a:gd name="connsiteY1" fmla="*/ 90216 h 130669"/>
                <a:gd name="connsiteX2" fmla="*/ 110051 w 117816"/>
                <a:gd name="connsiteY2" fmla="*/ 94201 h 130669"/>
                <a:gd name="connsiteX3" fmla="*/ 68952 w 117816"/>
                <a:gd name="connsiteY3" fmla="*/ 123523 h 130669"/>
                <a:gd name="connsiteX4" fmla="*/ 34551 w 117816"/>
                <a:gd name="connsiteY4" fmla="*/ 104450 h 130669"/>
                <a:gd name="connsiteX5" fmla="*/ 25418 w 117816"/>
                <a:gd name="connsiteY5" fmla="*/ 61747 h 130669"/>
                <a:gd name="connsiteX6" fmla="*/ 110356 w 117816"/>
                <a:gd name="connsiteY6" fmla="*/ 61747 h 130669"/>
                <a:gd name="connsiteX7" fmla="*/ 117967 w 117816"/>
                <a:gd name="connsiteY7" fmla="*/ 55769 h 130669"/>
                <a:gd name="connsiteX8" fmla="*/ 63473 w 117816"/>
                <a:gd name="connsiteY8" fmla="*/ -29 h 130669"/>
                <a:gd name="connsiteX9" fmla="*/ 150 w 117816"/>
                <a:gd name="connsiteY9" fmla="*/ 64879 h 130669"/>
                <a:gd name="connsiteX10" fmla="*/ 67126 w 117816"/>
                <a:gd name="connsiteY10" fmla="*/ 130641 h 130669"/>
                <a:gd name="connsiteX11" fmla="*/ 117967 w 117816"/>
                <a:gd name="connsiteY11" fmla="*/ 93632 h 130669"/>
                <a:gd name="connsiteX12" fmla="*/ 97874 w 117816"/>
                <a:gd name="connsiteY12" fmla="*/ 55769 h 130669"/>
                <a:gd name="connsiteX13" fmla="*/ 25723 w 117816"/>
                <a:gd name="connsiteY13" fmla="*/ 55769 h 130669"/>
                <a:gd name="connsiteX14" fmla="*/ 63473 w 117816"/>
                <a:gd name="connsiteY14" fmla="*/ 6234 h 130669"/>
                <a:gd name="connsiteX15" fmla="*/ 97874 w 117816"/>
                <a:gd name="connsiteY15" fmla="*/ 55769 h 13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816" h="130669">
                  <a:moveTo>
                    <a:pt x="117967" y="93632"/>
                  </a:moveTo>
                  <a:cubicBezTo>
                    <a:pt x="117967" y="90785"/>
                    <a:pt x="115531" y="90216"/>
                    <a:pt x="114009" y="90216"/>
                  </a:cubicBezTo>
                  <a:cubicBezTo>
                    <a:pt x="111269" y="90216"/>
                    <a:pt x="110660" y="91924"/>
                    <a:pt x="110051" y="94201"/>
                  </a:cubicBezTo>
                  <a:cubicBezTo>
                    <a:pt x="99396" y="123523"/>
                    <a:pt x="71997" y="123523"/>
                    <a:pt x="68952" y="123523"/>
                  </a:cubicBezTo>
                  <a:cubicBezTo>
                    <a:pt x="53731" y="123523"/>
                    <a:pt x="41553" y="114983"/>
                    <a:pt x="34551" y="104450"/>
                  </a:cubicBezTo>
                  <a:cubicBezTo>
                    <a:pt x="25418" y="90785"/>
                    <a:pt x="25418" y="71996"/>
                    <a:pt x="25418" y="61747"/>
                  </a:cubicBezTo>
                  <a:lnTo>
                    <a:pt x="110356" y="61747"/>
                  </a:lnTo>
                  <a:cubicBezTo>
                    <a:pt x="117053" y="61747"/>
                    <a:pt x="117967" y="61747"/>
                    <a:pt x="117967" y="55769"/>
                  </a:cubicBezTo>
                  <a:cubicBezTo>
                    <a:pt x="117967" y="27585"/>
                    <a:pt x="101527" y="-29"/>
                    <a:pt x="63473" y="-29"/>
                  </a:cubicBezTo>
                  <a:cubicBezTo>
                    <a:pt x="28158" y="-29"/>
                    <a:pt x="150" y="29294"/>
                    <a:pt x="150" y="64879"/>
                  </a:cubicBezTo>
                  <a:cubicBezTo>
                    <a:pt x="150" y="103026"/>
                    <a:pt x="32116" y="130641"/>
                    <a:pt x="67126" y="130641"/>
                  </a:cubicBezTo>
                  <a:cubicBezTo>
                    <a:pt x="104267" y="130641"/>
                    <a:pt x="117967" y="99041"/>
                    <a:pt x="117967" y="93632"/>
                  </a:cubicBezTo>
                  <a:close/>
                  <a:moveTo>
                    <a:pt x="97874" y="55769"/>
                  </a:moveTo>
                  <a:lnTo>
                    <a:pt x="25723" y="55769"/>
                  </a:lnTo>
                  <a:cubicBezTo>
                    <a:pt x="27549" y="13351"/>
                    <a:pt x="53122" y="6234"/>
                    <a:pt x="63473" y="6234"/>
                  </a:cubicBezTo>
                  <a:cubicBezTo>
                    <a:pt x="94830" y="6234"/>
                    <a:pt x="97874" y="44666"/>
                    <a:pt x="97874" y="55769"/>
                  </a:cubicBezTo>
                  <a:close/>
                </a:path>
              </a:pathLst>
            </a:custGeom>
            <a:solidFill>
              <a:srgbClr val="000000"/>
            </a:solidFill>
            <a:ln w="3040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02" name="任意多边形: 形状 601">
              <a:extLst>
                <a:ext uri="{FF2B5EF4-FFF2-40B4-BE49-F238E27FC236}">
                  <a16:creationId xmlns:a16="http://schemas.microsoft.com/office/drawing/2014/main" id="{1F01B9A7-62AF-2410-5F53-3DA7F62B0DEC}"/>
                </a:ext>
              </a:extLst>
            </p:cNvPr>
            <p:cNvSpPr/>
            <p:nvPr>
              <p:custDataLst>
                <p:tags r:id="rId92"/>
              </p:custDataLst>
            </p:nvPr>
          </p:nvSpPr>
          <p:spPr>
            <a:xfrm>
              <a:off x="8397693" y="4316271"/>
              <a:ext cx="150086" cy="200701"/>
            </a:xfrm>
            <a:custGeom>
              <a:avLst/>
              <a:gdLst>
                <a:gd name="connsiteX0" fmla="*/ 150241 w 150086"/>
                <a:gd name="connsiteY0" fmla="*/ 197541 h 200701"/>
                <a:gd name="connsiteX1" fmla="*/ 150241 w 150086"/>
                <a:gd name="connsiteY1" fmla="*/ 188716 h 200701"/>
                <a:gd name="connsiteX2" fmla="*/ 126495 w 150086"/>
                <a:gd name="connsiteY2" fmla="*/ 172774 h 200701"/>
                <a:gd name="connsiteX3" fmla="*/ 126495 w 150086"/>
                <a:gd name="connsiteY3" fmla="*/ -29 h 200701"/>
                <a:gd name="connsiteX4" fmla="*/ 82656 w 150086"/>
                <a:gd name="connsiteY4" fmla="*/ 3103 h 200701"/>
                <a:gd name="connsiteX5" fmla="*/ 82656 w 150086"/>
                <a:gd name="connsiteY5" fmla="*/ 11928 h 200701"/>
                <a:gd name="connsiteX6" fmla="*/ 106402 w 150086"/>
                <a:gd name="connsiteY6" fmla="*/ 27870 h 200701"/>
                <a:gd name="connsiteX7" fmla="*/ 106402 w 150086"/>
                <a:gd name="connsiteY7" fmla="*/ 89362 h 200701"/>
                <a:gd name="connsiteX8" fmla="*/ 68044 w 150086"/>
                <a:gd name="connsiteY8" fmla="*/ 71711 h 200701"/>
                <a:gd name="connsiteX9" fmla="*/ 154 w 150086"/>
                <a:gd name="connsiteY9" fmla="*/ 136334 h 200701"/>
                <a:gd name="connsiteX10" fmla="*/ 64695 w 150086"/>
                <a:gd name="connsiteY10" fmla="*/ 200672 h 200701"/>
                <a:gd name="connsiteX11" fmla="*/ 105489 w 150086"/>
                <a:gd name="connsiteY11" fmla="*/ 181883 h 200701"/>
                <a:gd name="connsiteX12" fmla="*/ 105489 w 150086"/>
                <a:gd name="connsiteY12" fmla="*/ 200672 h 200701"/>
                <a:gd name="connsiteX13" fmla="*/ 150241 w 150086"/>
                <a:gd name="connsiteY13" fmla="*/ 197541 h 200701"/>
                <a:gd name="connsiteX14" fmla="*/ 105489 w 150086"/>
                <a:gd name="connsiteY14" fmla="*/ 163948 h 200701"/>
                <a:gd name="connsiteX15" fmla="*/ 102140 w 150086"/>
                <a:gd name="connsiteY15" fmla="*/ 174482 h 200701"/>
                <a:gd name="connsiteX16" fmla="*/ 66217 w 150086"/>
                <a:gd name="connsiteY16" fmla="*/ 194409 h 200701"/>
                <a:gd name="connsiteX17" fmla="*/ 34251 w 150086"/>
                <a:gd name="connsiteY17" fmla="*/ 176190 h 200701"/>
                <a:gd name="connsiteX18" fmla="*/ 25423 w 150086"/>
                <a:gd name="connsiteY18" fmla="*/ 136619 h 200701"/>
                <a:gd name="connsiteX19" fmla="*/ 34860 w 150086"/>
                <a:gd name="connsiteY19" fmla="*/ 96194 h 200701"/>
                <a:gd name="connsiteX20" fmla="*/ 69261 w 150086"/>
                <a:gd name="connsiteY20" fmla="*/ 77974 h 200701"/>
                <a:gd name="connsiteX21" fmla="*/ 102140 w 150086"/>
                <a:gd name="connsiteY21" fmla="*/ 95055 h 200701"/>
                <a:gd name="connsiteX22" fmla="*/ 105489 w 150086"/>
                <a:gd name="connsiteY22" fmla="*/ 105588 h 200701"/>
                <a:gd name="connsiteX23" fmla="*/ 105489 w 150086"/>
                <a:gd name="connsiteY23" fmla="*/ 163948 h 20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0086" h="200701">
                  <a:moveTo>
                    <a:pt x="150241" y="197541"/>
                  </a:moveTo>
                  <a:lnTo>
                    <a:pt x="150241" y="188716"/>
                  </a:lnTo>
                  <a:cubicBezTo>
                    <a:pt x="128931" y="188716"/>
                    <a:pt x="126495" y="186723"/>
                    <a:pt x="126495" y="172774"/>
                  </a:cubicBezTo>
                  <a:lnTo>
                    <a:pt x="126495" y="-29"/>
                  </a:lnTo>
                  <a:lnTo>
                    <a:pt x="82656" y="3103"/>
                  </a:lnTo>
                  <a:lnTo>
                    <a:pt x="82656" y="11928"/>
                  </a:lnTo>
                  <a:cubicBezTo>
                    <a:pt x="103967" y="11928"/>
                    <a:pt x="106402" y="13921"/>
                    <a:pt x="106402" y="27870"/>
                  </a:cubicBezTo>
                  <a:lnTo>
                    <a:pt x="106402" y="89362"/>
                  </a:lnTo>
                  <a:cubicBezTo>
                    <a:pt x="97574" y="79113"/>
                    <a:pt x="84483" y="71711"/>
                    <a:pt x="68044" y="71711"/>
                  </a:cubicBezTo>
                  <a:cubicBezTo>
                    <a:pt x="32120" y="71711"/>
                    <a:pt x="154" y="99610"/>
                    <a:pt x="154" y="136334"/>
                  </a:cubicBezTo>
                  <a:cubicBezTo>
                    <a:pt x="154" y="172489"/>
                    <a:pt x="29989" y="200672"/>
                    <a:pt x="64695" y="200672"/>
                  </a:cubicBezTo>
                  <a:cubicBezTo>
                    <a:pt x="84179" y="200672"/>
                    <a:pt x="97878" y="190993"/>
                    <a:pt x="105489" y="181883"/>
                  </a:cubicBezTo>
                  <a:lnTo>
                    <a:pt x="105489" y="200672"/>
                  </a:lnTo>
                  <a:lnTo>
                    <a:pt x="150241" y="197541"/>
                  </a:lnTo>
                  <a:close/>
                  <a:moveTo>
                    <a:pt x="105489" y="163948"/>
                  </a:moveTo>
                  <a:cubicBezTo>
                    <a:pt x="105489" y="169073"/>
                    <a:pt x="105489" y="169642"/>
                    <a:pt x="102140" y="174482"/>
                  </a:cubicBezTo>
                  <a:cubicBezTo>
                    <a:pt x="93007" y="188146"/>
                    <a:pt x="79308" y="194409"/>
                    <a:pt x="66217" y="194409"/>
                  </a:cubicBezTo>
                  <a:cubicBezTo>
                    <a:pt x="52517" y="194409"/>
                    <a:pt x="41558" y="187008"/>
                    <a:pt x="34251" y="176190"/>
                  </a:cubicBezTo>
                  <a:cubicBezTo>
                    <a:pt x="26336" y="164518"/>
                    <a:pt x="25423" y="148291"/>
                    <a:pt x="25423" y="136619"/>
                  </a:cubicBezTo>
                  <a:cubicBezTo>
                    <a:pt x="25423" y="126086"/>
                    <a:pt x="26031" y="109005"/>
                    <a:pt x="34860" y="96194"/>
                  </a:cubicBezTo>
                  <a:cubicBezTo>
                    <a:pt x="41253" y="87369"/>
                    <a:pt x="52822" y="77974"/>
                    <a:pt x="69261" y="77974"/>
                  </a:cubicBezTo>
                  <a:cubicBezTo>
                    <a:pt x="79917" y="77974"/>
                    <a:pt x="92703" y="82245"/>
                    <a:pt x="102140" y="95055"/>
                  </a:cubicBezTo>
                  <a:cubicBezTo>
                    <a:pt x="105489" y="99895"/>
                    <a:pt x="105489" y="100464"/>
                    <a:pt x="105489" y="105588"/>
                  </a:cubicBezTo>
                  <a:lnTo>
                    <a:pt x="105489" y="163948"/>
                  </a:lnTo>
                  <a:close/>
                </a:path>
              </a:pathLst>
            </a:custGeom>
            <a:solidFill>
              <a:srgbClr val="000000"/>
            </a:solidFill>
            <a:ln w="3040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03" name="任意多边形: 形状 602">
              <a:extLst>
                <a:ext uri="{FF2B5EF4-FFF2-40B4-BE49-F238E27FC236}">
                  <a16:creationId xmlns:a16="http://schemas.microsoft.com/office/drawing/2014/main" id="{FDCB0C91-3F91-A819-85E6-41BC6179EA2E}"/>
                </a:ext>
              </a:extLst>
            </p:cNvPr>
            <p:cNvSpPr/>
            <p:nvPr>
              <p:custDataLst>
                <p:tags r:id="rId93"/>
              </p:custDataLst>
            </p:nvPr>
          </p:nvSpPr>
          <p:spPr>
            <a:xfrm>
              <a:off x="8566655" y="4326804"/>
              <a:ext cx="65149" cy="187036"/>
            </a:xfrm>
            <a:custGeom>
              <a:avLst/>
              <a:gdLst>
                <a:gd name="connsiteX0" fmla="*/ 65309 w 65149"/>
                <a:gd name="connsiteY0" fmla="*/ 187008 h 187036"/>
                <a:gd name="connsiteX1" fmla="*/ 65309 w 65149"/>
                <a:gd name="connsiteY1" fmla="*/ 178183 h 187036"/>
                <a:gd name="connsiteX2" fmla="*/ 43999 w 65149"/>
                <a:gd name="connsiteY2" fmla="*/ 165656 h 187036"/>
                <a:gd name="connsiteX3" fmla="*/ 43999 w 65149"/>
                <a:gd name="connsiteY3" fmla="*/ 61178 h 187036"/>
                <a:gd name="connsiteX4" fmla="*/ 1378 w 65149"/>
                <a:gd name="connsiteY4" fmla="*/ 64310 h 187036"/>
                <a:gd name="connsiteX5" fmla="*/ 1378 w 65149"/>
                <a:gd name="connsiteY5" fmla="*/ 73135 h 187036"/>
                <a:gd name="connsiteX6" fmla="*/ 23906 w 65149"/>
                <a:gd name="connsiteY6" fmla="*/ 88792 h 187036"/>
                <a:gd name="connsiteX7" fmla="*/ 23906 w 65149"/>
                <a:gd name="connsiteY7" fmla="*/ 165372 h 187036"/>
                <a:gd name="connsiteX8" fmla="*/ 160 w 65149"/>
                <a:gd name="connsiteY8" fmla="*/ 178183 h 187036"/>
                <a:gd name="connsiteX9" fmla="*/ 160 w 65149"/>
                <a:gd name="connsiteY9" fmla="*/ 187008 h 187036"/>
                <a:gd name="connsiteX10" fmla="*/ 33648 w 65149"/>
                <a:gd name="connsiteY10" fmla="*/ 186154 h 187036"/>
                <a:gd name="connsiteX11" fmla="*/ 65309 w 65149"/>
                <a:gd name="connsiteY11" fmla="*/ 187008 h 187036"/>
                <a:gd name="connsiteX12" fmla="*/ 48565 w 65149"/>
                <a:gd name="connsiteY12" fmla="*/ 15059 h 187036"/>
                <a:gd name="connsiteX13" fmla="*/ 32430 w 65149"/>
                <a:gd name="connsiteY13" fmla="*/ -29 h 187036"/>
                <a:gd name="connsiteX14" fmla="*/ 15991 w 65149"/>
                <a:gd name="connsiteY14" fmla="*/ 15059 h 187036"/>
                <a:gd name="connsiteX15" fmla="*/ 32126 w 65149"/>
                <a:gd name="connsiteY15" fmla="*/ 30148 h 187036"/>
                <a:gd name="connsiteX16" fmla="*/ 48565 w 65149"/>
                <a:gd name="connsiteY16" fmla="*/ 15059 h 18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9" h="187036">
                  <a:moveTo>
                    <a:pt x="65309" y="187008"/>
                  </a:moveTo>
                  <a:lnTo>
                    <a:pt x="65309" y="178183"/>
                  </a:lnTo>
                  <a:cubicBezTo>
                    <a:pt x="45216" y="178183"/>
                    <a:pt x="43999" y="176759"/>
                    <a:pt x="43999" y="165656"/>
                  </a:cubicBezTo>
                  <a:lnTo>
                    <a:pt x="43999" y="61178"/>
                  </a:lnTo>
                  <a:lnTo>
                    <a:pt x="1378" y="64310"/>
                  </a:lnTo>
                  <a:lnTo>
                    <a:pt x="1378" y="73135"/>
                  </a:lnTo>
                  <a:cubicBezTo>
                    <a:pt x="21166" y="73135"/>
                    <a:pt x="23906" y="74843"/>
                    <a:pt x="23906" y="88792"/>
                  </a:cubicBezTo>
                  <a:lnTo>
                    <a:pt x="23906" y="165372"/>
                  </a:lnTo>
                  <a:cubicBezTo>
                    <a:pt x="23906" y="178183"/>
                    <a:pt x="20557" y="178183"/>
                    <a:pt x="160" y="178183"/>
                  </a:cubicBezTo>
                  <a:lnTo>
                    <a:pt x="160" y="187008"/>
                  </a:lnTo>
                  <a:lnTo>
                    <a:pt x="33648" y="186154"/>
                  </a:lnTo>
                  <a:cubicBezTo>
                    <a:pt x="44303" y="186154"/>
                    <a:pt x="54958" y="186723"/>
                    <a:pt x="65309" y="187008"/>
                  </a:cubicBezTo>
                  <a:close/>
                  <a:moveTo>
                    <a:pt x="48565" y="15059"/>
                  </a:moveTo>
                  <a:cubicBezTo>
                    <a:pt x="48565" y="7373"/>
                    <a:pt x="41563" y="-29"/>
                    <a:pt x="32430" y="-29"/>
                  </a:cubicBezTo>
                  <a:cubicBezTo>
                    <a:pt x="22079" y="-29"/>
                    <a:pt x="15991" y="7942"/>
                    <a:pt x="15991" y="15059"/>
                  </a:cubicBezTo>
                  <a:cubicBezTo>
                    <a:pt x="15991" y="22746"/>
                    <a:pt x="22993" y="30148"/>
                    <a:pt x="32126" y="30148"/>
                  </a:cubicBezTo>
                  <a:cubicBezTo>
                    <a:pt x="42477" y="30148"/>
                    <a:pt x="48565" y="22177"/>
                    <a:pt x="48565" y="15059"/>
                  </a:cubicBezTo>
                  <a:close/>
                </a:path>
              </a:pathLst>
            </a:custGeom>
            <a:solidFill>
              <a:srgbClr val="000000"/>
            </a:solidFill>
            <a:ln w="3040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04" name="任意多边形: 形状 603">
              <a:extLst>
                <a:ext uri="{FF2B5EF4-FFF2-40B4-BE49-F238E27FC236}">
                  <a16:creationId xmlns:a16="http://schemas.microsoft.com/office/drawing/2014/main" id="{DF4B554A-9D71-688A-6ABB-65B478B568C9}"/>
                </a:ext>
              </a:extLst>
            </p:cNvPr>
            <p:cNvSpPr/>
            <p:nvPr>
              <p:custDataLst>
                <p:tags r:id="rId94"/>
              </p:custDataLst>
            </p:nvPr>
          </p:nvSpPr>
          <p:spPr>
            <a:xfrm>
              <a:off x="8651592" y="4386303"/>
              <a:ext cx="115990" cy="130669"/>
            </a:xfrm>
            <a:custGeom>
              <a:avLst/>
              <a:gdLst>
                <a:gd name="connsiteX0" fmla="*/ 116153 w 115990"/>
                <a:gd name="connsiteY0" fmla="*/ 93632 h 130669"/>
                <a:gd name="connsiteX1" fmla="*/ 112195 w 115990"/>
                <a:gd name="connsiteY1" fmla="*/ 90785 h 130669"/>
                <a:gd name="connsiteX2" fmla="*/ 108237 w 115990"/>
                <a:gd name="connsiteY2" fmla="*/ 93632 h 130669"/>
                <a:gd name="connsiteX3" fmla="*/ 68356 w 115990"/>
                <a:gd name="connsiteY3" fmla="*/ 123523 h 130669"/>
                <a:gd name="connsiteX4" fmla="*/ 25431 w 115990"/>
                <a:gd name="connsiteY4" fmla="*/ 65448 h 130669"/>
                <a:gd name="connsiteX5" fmla="*/ 66530 w 115990"/>
                <a:gd name="connsiteY5" fmla="*/ 7088 h 130669"/>
                <a:gd name="connsiteX6" fmla="*/ 99104 w 115990"/>
                <a:gd name="connsiteY6" fmla="*/ 17622 h 130669"/>
                <a:gd name="connsiteX7" fmla="*/ 84796 w 115990"/>
                <a:gd name="connsiteY7" fmla="*/ 30717 h 130669"/>
                <a:gd name="connsiteX8" fmla="*/ 98800 w 115990"/>
                <a:gd name="connsiteY8" fmla="*/ 43812 h 130669"/>
                <a:gd name="connsiteX9" fmla="*/ 112804 w 115990"/>
                <a:gd name="connsiteY9" fmla="*/ 30432 h 130669"/>
                <a:gd name="connsiteX10" fmla="*/ 66225 w 115990"/>
                <a:gd name="connsiteY10" fmla="*/ -29 h 130669"/>
                <a:gd name="connsiteX11" fmla="*/ 163 w 115990"/>
                <a:gd name="connsiteY11" fmla="*/ 66018 h 130669"/>
                <a:gd name="connsiteX12" fmla="*/ 65616 w 115990"/>
                <a:gd name="connsiteY12" fmla="*/ 130641 h 130669"/>
                <a:gd name="connsiteX13" fmla="*/ 116153 w 115990"/>
                <a:gd name="connsiteY13" fmla="*/ 93632 h 13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990" h="130669">
                  <a:moveTo>
                    <a:pt x="116153" y="93632"/>
                  </a:moveTo>
                  <a:cubicBezTo>
                    <a:pt x="116153" y="90785"/>
                    <a:pt x="113108" y="90785"/>
                    <a:pt x="112195" y="90785"/>
                  </a:cubicBezTo>
                  <a:cubicBezTo>
                    <a:pt x="109455" y="90785"/>
                    <a:pt x="108846" y="91924"/>
                    <a:pt x="108237" y="93632"/>
                  </a:cubicBezTo>
                  <a:cubicBezTo>
                    <a:pt x="99409" y="120107"/>
                    <a:pt x="79620" y="123523"/>
                    <a:pt x="68356" y="123523"/>
                  </a:cubicBezTo>
                  <a:cubicBezTo>
                    <a:pt x="52221" y="123523"/>
                    <a:pt x="25431" y="111282"/>
                    <a:pt x="25431" y="65448"/>
                  </a:cubicBezTo>
                  <a:cubicBezTo>
                    <a:pt x="25431" y="19045"/>
                    <a:pt x="50395" y="7088"/>
                    <a:pt x="66530" y="7088"/>
                  </a:cubicBezTo>
                  <a:cubicBezTo>
                    <a:pt x="69270" y="7088"/>
                    <a:pt x="88449" y="7373"/>
                    <a:pt x="99104" y="17622"/>
                  </a:cubicBezTo>
                  <a:cubicBezTo>
                    <a:pt x="86622" y="18476"/>
                    <a:pt x="84796" y="27016"/>
                    <a:pt x="84796" y="30717"/>
                  </a:cubicBezTo>
                  <a:cubicBezTo>
                    <a:pt x="84796" y="38119"/>
                    <a:pt x="90276" y="43812"/>
                    <a:pt x="98800" y="43812"/>
                  </a:cubicBezTo>
                  <a:cubicBezTo>
                    <a:pt x="106715" y="43812"/>
                    <a:pt x="112804" y="38973"/>
                    <a:pt x="112804" y="30432"/>
                  </a:cubicBezTo>
                  <a:cubicBezTo>
                    <a:pt x="112804" y="11074"/>
                    <a:pt x="89667" y="-29"/>
                    <a:pt x="66225" y="-29"/>
                  </a:cubicBezTo>
                  <a:cubicBezTo>
                    <a:pt x="28171" y="-29"/>
                    <a:pt x="163" y="30717"/>
                    <a:pt x="163" y="66018"/>
                  </a:cubicBezTo>
                  <a:cubicBezTo>
                    <a:pt x="163" y="102457"/>
                    <a:pt x="30302" y="130641"/>
                    <a:pt x="65616" y="130641"/>
                  </a:cubicBezTo>
                  <a:cubicBezTo>
                    <a:pt x="106411" y="130641"/>
                    <a:pt x="116153" y="96479"/>
                    <a:pt x="116153" y="93632"/>
                  </a:cubicBezTo>
                  <a:close/>
                </a:path>
              </a:pathLst>
            </a:custGeom>
            <a:solidFill>
              <a:srgbClr val="000000"/>
            </a:solidFill>
            <a:ln w="3040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05" name="任意多边形: 形状 604">
              <a:extLst>
                <a:ext uri="{FF2B5EF4-FFF2-40B4-BE49-F238E27FC236}">
                  <a16:creationId xmlns:a16="http://schemas.microsoft.com/office/drawing/2014/main" id="{BB9D2B3C-113D-AD77-15BD-0D72D3F5710D}"/>
                </a:ext>
              </a:extLst>
            </p:cNvPr>
            <p:cNvSpPr/>
            <p:nvPr>
              <p:custDataLst>
                <p:tags r:id="rId95"/>
              </p:custDataLst>
            </p:nvPr>
          </p:nvSpPr>
          <p:spPr>
            <a:xfrm>
              <a:off x="8782195" y="4338761"/>
              <a:ext cx="95288" cy="178211"/>
            </a:xfrm>
            <a:custGeom>
              <a:avLst/>
              <a:gdLst>
                <a:gd name="connsiteX0" fmla="*/ 95456 w 95288"/>
                <a:gd name="connsiteY0" fmla="*/ 139750 h 178211"/>
                <a:gd name="connsiteX1" fmla="*/ 95456 w 95288"/>
                <a:gd name="connsiteY1" fmla="*/ 123523 h 178211"/>
                <a:gd name="connsiteX2" fmla="*/ 87845 w 95288"/>
                <a:gd name="connsiteY2" fmla="*/ 123523 h 178211"/>
                <a:gd name="connsiteX3" fmla="*/ 87845 w 95288"/>
                <a:gd name="connsiteY3" fmla="*/ 139181 h 178211"/>
                <a:gd name="connsiteX4" fmla="*/ 67447 w 95288"/>
                <a:gd name="connsiteY4" fmla="*/ 171065 h 178211"/>
                <a:gd name="connsiteX5" fmla="*/ 47050 w 95288"/>
                <a:gd name="connsiteY5" fmla="*/ 140320 h 178211"/>
                <a:gd name="connsiteX6" fmla="*/ 47050 w 95288"/>
                <a:gd name="connsiteY6" fmla="*/ 61178 h 178211"/>
                <a:gd name="connsiteX7" fmla="*/ 90585 w 95288"/>
                <a:gd name="connsiteY7" fmla="*/ 61178 h 178211"/>
                <a:gd name="connsiteX8" fmla="*/ 90585 w 95288"/>
                <a:gd name="connsiteY8" fmla="*/ 52353 h 178211"/>
                <a:gd name="connsiteX9" fmla="*/ 47050 w 95288"/>
                <a:gd name="connsiteY9" fmla="*/ 52353 h 178211"/>
                <a:gd name="connsiteX10" fmla="*/ 47050 w 95288"/>
                <a:gd name="connsiteY10" fmla="*/ -29 h 178211"/>
                <a:gd name="connsiteX11" fmla="*/ 39439 w 95288"/>
                <a:gd name="connsiteY11" fmla="*/ -29 h 178211"/>
                <a:gd name="connsiteX12" fmla="*/ 167 w 95288"/>
                <a:gd name="connsiteY12" fmla="*/ 54915 h 178211"/>
                <a:gd name="connsiteX13" fmla="*/ 167 w 95288"/>
                <a:gd name="connsiteY13" fmla="*/ 61178 h 178211"/>
                <a:gd name="connsiteX14" fmla="*/ 26044 w 95288"/>
                <a:gd name="connsiteY14" fmla="*/ 61178 h 178211"/>
                <a:gd name="connsiteX15" fmla="*/ 26044 w 95288"/>
                <a:gd name="connsiteY15" fmla="*/ 139750 h 178211"/>
                <a:gd name="connsiteX16" fmla="*/ 65316 w 95288"/>
                <a:gd name="connsiteY16" fmla="*/ 178183 h 178211"/>
                <a:gd name="connsiteX17" fmla="*/ 95456 w 95288"/>
                <a:gd name="connsiteY17" fmla="*/ 139750 h 17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88" h="178211">
                  <a:moveTo>
                    <a:pt x="95456" y="139750"/>
                  </a:moveTo>
                  <a:lnTo>
                    <a:pt x="95456" y="123523"/>
                  </a:lnTo>
                  <a:lnTo>
                    <a:pt x="87845" y="123523"/>
                  </a:lnTo>
                  <a:lnTo>
                    <a:pt x="87845" y="139181"/>
                  </a:lnTo>
                  <a:cubicBezTo>
                    <a:pt x="87845" y="160248"/>
                    <a:pt x="78712" y="171065"/>
                    <a:pt x="67447" y="171065"/>
                  </a:cubicBezTo>
                  <a:cubicBezTo>
                    <a:pt x="47050" y="171065"/>
                    <a:pt x="47050" y="145159"/>
                    <a:pt x="47050" y="140320"/>
                  </a:cubicBezTo>
                  <a:lnTo>
                    <a:pt x="47050" y="61178"/>
                  </a:lnTo>
                  <a:lnTo>
                    <a:pt x="90585" y="61178"/>
                  </a:lnTo>
                  <a:lnTo>
                    <a:pt x="90585" y="52353"/>
                  </a:lnTo>
                  <a:lnTo>
                    <a:pt x="47050" y="52353"/>
                  </a:lnTo>
                  <a:lnTo>
                    <a:pt x="47050" y="-29"/>
                  </a:lnTo>
                  <a:lnTo>
                    <a:pt x="39439" y="-29"/>
                  </a:lnTo>
                  <a:cubicBezTo>
                    <a:pt x="39135" y="23315"/>
                    <a:pt x="30002" y="53776"/>
                    <a:pt x="167" y="54915"/>
                  </a:cubicBezTo>
                  <a:lnTo>
                    <a:pt x="167" y="61178"/>
                  </a:lnTo>
                  <a:lnTo>
                    <a:pt x="26044" y="61178"/>
                  </a:lnTo>
                  <a:lnTo>
                    <a:pt x="26044" y="139750"/>
                  </a:lnTo>
                  <a:cubicBezTo>
                    <a:pt x="26044" y="174766"/>
                    <a:pt x="54357" y="178183"/>
                    <a:pt x="65316" y="178183"/>
                  </a:cubicBezTo>
                  <a:cubicBezTo>
                    <a:pt x="86931" y="178183"/>
                    <a:pt x="95456" y="157970"/>
                    <a:pt x="95456" y="139750"/>
                  </a:cubicBezTo>
                  <a:close/>
                </a:path>
              </a:pathLst>
            </a:custGeom>
            <a:solidFill>
              <a:srgbClr val="000000"/>
            </a:solidFill>
            <a:ln w="3040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06" name="任意多边形: 形状 605">
              <a:extLst>
                <a:ext uri="{FF2B5EF4-FFF2-40B4-BE49-F238E27FC236}">
                  <a16:creationId xmlns:a16="http://schemas.microsoft.com/office/drawing/2014/main" id="{1A67061D-4E0B-A87E-061E-EB36FD86C841}"/>
                </a:ext>
              </a:extLst>
            </p:cNvPr>
            <p:cNvSpPr/>
            <p:nvPr>
              <p:custDataLst>
                <p:tags r:id="rId96"/>
              </p:custDataLst>
            </p:nvPr>
          </p:nvSpPr>
          <p:spPr>
            <a:xfrm>
              <a:off x="8903361" y="4386303"/>
              <a:ext cx="117816" cy="130669"/>
            </a:xfrm>
            <a:custGeom>
              <a:avLst/>
              <a:gdLst>
                <a:gd name="connsiteX0" fmla="*/ 117988 w 117816"/>
                <a:gd name="connsiteY0" fmla="*/ 93632 h 130669"/>
                <a:gd name="connsiteX1" fmla="*/ 114030 w 117816"/>
                <a:gd name="connsiteY1" fmla="*/ 90216 h 130669"/>
                <a:gd name="connsiteX2" fmla="*/ 110072 w 117816"/>
                <a:gd name="connsiteY2" fmla="*/ 94201 h 130669"/>
                <a:gd name="connsiteX3" fmla="*/ 68974 w 117816"/>
                <a:gd name="connsiteY3" fmla="*/ 123523 h 130669"/>
                <a:gd name="connsiteX4" fmla="*/ 34572 w 117816"/>
                <a:gd name="connsiteY4" fmla="*/ 104450 h 130669"/>
                <a:gd name="connsiteX5" fmla="*/ 25439 w 117816"/>
                <a:gd name="connsiteY5" fmla="*/ 61747 h 130669"/>
                <a:gd name="connsiteX6" fmla="*/ 110377 w 117816"/>
                <a:gd name="connsiteY6" fmla="*/ 61747 h 130669"/>
                <a:gd name="connsiteX7" fmla="*/ 117988 w 117816"/>
                <a:gd name="connsiteY7" fmla="*/ 55769 h 130669"/>
                <a:gd name="connsiteX8" fmla="*/ 63494 w 117816"/>
                <a:gd name="connsiteY8" fmla="*/ -29 h 130669"/>
                <a:gd name="connsiteX9" fmla="*/ 171 w 117816"/>
                <a:gd name="connsiteY9" fmla="*/ 64879 h 130669"/>
                <a:gd name="connsiteX10" fmla="*/ 67147 w 117816"/>
                <a:gd name="connsiteY10" fmla="*/ 130641 h 130669"/>
                <a:gd name="connsiteX11" fmla="*/ 117988 w 117816"/>
                <a:gd name="connsiteY11" fmla="*/ 93632 h 130669"/>
                <a:gd name="connsiteX12" fmla="*/ 97895 w 117816"/>
                <a:gd name="connsiteY12" fmla="*/ 55769 h 130669"/>
                <a:gd name="connsiteX13" fmla="*/ 25744 w 117816"/>
                <a:gd name="connsiteY13" fmla="*/ 55769 h 130669"/>
                <a:gd name="connsiteX14" fmla="*/ 63494 w 117816"/>
                <a:gd name="connsiteY14" fmla="*/ 6234 h 130669"/>
                <a:gd name="connsiteX15" fmla="*/ 97895 w 117816"/>
                <a:gd name="connsiteY15" fmla="*/ 55769 h 13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816" h="130669">
                  <a:moveTo>
                    <a:pt x="117988" y="93632"/>
                  </a:moveTo>
                  <a:cubicBezTo>
                    <a:pt x="117988" y="90785"/>
                    <a:pt x="115552" y="90216"/>
                    <a:pt x="114030" y="90216"/>
                  </a:cubicBezTo>
                  <a:cubicBezTo>
                    <a:pt x="111290" y="90216"/>
                    <a:pt x="110681" y="91924"/>
                    <a:pt x="110072" y="94201"/>
                  </a:cubicBezTo>
                  <a:cubicBezTo>
                    <a:pt x="99417" y="123523"/>
                    <a:pt x="72018" y="123523"/>
                    <a:pt x="68974" y="123523"/>
                  </a:cubicBezTo>
                  <a:cubicBezTo>
                    <a:pt x="53752" y="123523"/>
                    <a:pt x="41574" y="114983"/>
                    <a:pt x="34572" y="104450"/>
                  </a:cubicBezTo>
                  <a:cubicBezTo>
                    <a:pt x="25439" y="90785"/>
                    <a:pt x="25439" y="71996"/>
                    <a:pt x="25439" y="61747"/>
                  </a:cubicBezTo>
                  <a:lnTo>
                    <a:pt x="110377" y="61747"/>
                  </a:lnTo>
                  <a:cubicBezTo>
                    <a:pt x="117074" y="61747"/>
                    <a:pt x="117988" y="61747"/>
                    <a:pt x="117988" y="55769"/>
                  </a:cubicBezTo>
                  <a:cubicBezTo>
                    <a:pt x="117988" y="27585"/>
                    <a:pt x="101548" y="-29"/>
                    <a:pt x="63494" y="-29"/>
                  </a:cubicBezTo>
                  <a:cubicBezTo>
                    <a:pt x="28179" y="-29"/>
                    <a:pt x="171" y="29294"/>
                    <a:pt x="171" y="64879"/>
                  </a:cubicBezTo>
                  <a:cubicBezTo>
                    <a:pt x="171" y="103026"/>
                    <a:pt x="32137" y="130641"/>
                    <a:pt x="67147" y="130641"/>
                  </a:cubicBezTo>
                  <a:cubicBezTo>
                    <a:pt x="104288" y="130641"/>
                    <a:pt x="117988" y="99041"/>
                    <a:pt x="117988" y="93632"/>
                  </a:cubicBezTo>
                  <a:close/>
                  <a:moveTo>
                    <a:pt x="97895" y="55769"/>
                  </a:moveTo>
                  <a:lnTo>
                    <a:pt x="25744" y="55769"/>
                  </a:lnTo>
                  <a:cubicBezTo>
                    <a:pt x="27570" y="13351"/>
                    <a:pt x="53143" y="6234"/>
                    <a:pt x="63494" y="6234"/>
                  </a:cubicBezTo>
                  <a:cubicBezTo>
                    <a:pt x="94851" y="6234"/>
                    <a:pt x="97895" y="44666"/>
                    <a:pt x="97895" y="55769"/>
                  </a:cubicBezTo>
                  <a:close/>
                </a:path>
              </a:pathLst>
            </a:custGeom>
            <a:solidFill>
              <a:srgbClr val="000000"/>
            </a:solidFill>
            <a:ln w="3040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07" name="任意多边形: 形状 606">
              <a:extLst>
                <a:ext uri="{FF2B5EF4-FFF2-40B4-BE49-F238E27FC236}">
                  <a16:creationId xmlns:a16="http://schemas.microsoft.com/office/drawing/2014/main" id="{021F3158-F77E-B703-7862-AA1D6D9CB6D5}"/>
                </a:ext>
              </a:extLst>
            </p:cNvPr>
            <p:cNvSpPr/>
            <p:nvPr>
              <p:custDataLst>
                <p:tags r:id="rId97"/>
              </p:custDataLst>
            </p:nvPr>
          </p:nvSpPr>
          <p:spPr>
            <a:xfrm>
              <a:off x="9040357" y="4316271"/>
              <a:ext cx="150086" cy="200701"/>
            </a:xfrm>
            <a:custGeom>
              <a:avLst/>
              <a:gdLst>
                <a:gd name="connsiteX0" fmla="*/ 150262 w 150086"/>
                <a:gd name="connsiteY0" fmla="*/ 197541 h 200701"/>
                <a:gd name="connsiteX1" fmla="*/ 150262 w 150086"/>
                <a:gd name="connsiteY1" fmla="*/ 188716 h 200701"/>
                <a:gd name="connsiteX2" fmla="*/ 126516 w 150086"/>
                <a:gd name="connsiteY2" fmla="*/ 172774 h 200701"/>
                <a:gd name="connsiteX3" fmla="*/ 126516 w 150086"/>
                <a:gd name="connsiteY3" fmla="*/ -29 h 200701"/>
                <a:gd name="connsiteX4" fmla="*/ 82678 w 150086"/>
                <a:gd name="connsiteY4" fmla="*/ 3103 h 200701"/>
                <a:gd name="connsiteX5" fmla="*/ 82678 w 150086"/>
                <a:gd name="connsiteY5" fmla="*/ 11928 h 200701"/>
                <a:gd name="connsiteX6" fmla="*/ 106424 w 150086"/>
                <a:gd name="connsiteY6" fmla="*/ 27870 h 200701"/>
                <a:gd name="connsiteX7" fmla="*/ 106424 w 150086"/>
                <a:gd name="connsiteY7" fmla="*/ 89362 h 200701"/>
                <a:gd name="connsiteX8" fmla="*/ 68065 w 150086"/>
                <a:gd name="connsiteY8" fmla="*/ 71711 h 200701"/>
                <a:gd name="connsiteX9" fmla="*/ 175 w 150086"/>
                <a:gd name="connsiteY9" fmla="*/ 136334 h 200701"/>
                <a:gd name="connsiteX10" fmla="*/ 64716 w 150086"/>
                <a:gd name="connsiteY10" fmla="*/ 200672 h 200701"/>
                <a:gd name="connsiteX11" fmla="*/ 105510 w 150086"/>
                <a:gd name="connsiteY11" fmla="*/ 181883 h 200701"/>
                <a:gd name="connsiteX12" fmla="*/ 105510 w 150086"/>
                <a:gd name="connsiteY12" fmla="*/ 200672 h 200701"/>
                <a:gd name="connsiteX13" fmla="*/ 150262 w 150086"/>
                <a:gd name="connsiteY13" fmla="*/ 197541 h 200701"/>
                <a:gd name="connsiteX14" fmla="*/ 105510 w 150086"/>
                <a:gd name="connsiteY14" fmla="*/ 163948 h 200701"/>
                <a:gd name="connsiteX15" fmla="*/ 102161 w 150086"/>
                <a:gd name="connsiteY15" fmla="*/ 174482 h 200701"/>
                <a:gd name="connsiteX16" fmla="*/ 66238 w 150086"/>
                <a:gd name="connsiteY16" fmla="*/ 194409 h 200701"/>
                <a:gd name="connsiteX17" fmla="*/ 34272 w 150086"/>
                <a:gd name="connsiteY17" fmla="*/ 176190 h 200701"/>
                <a:gd name="connsiteX18" fmla="*/ 25444 w 150086"/>
                <a:gd name="connsiteY18" fmla="*/ 136619 h 200701"/>
                <a:gd name="connsiteX19" fmla="*/ 34881 w 150086"/>
                <a:gd name="connsiteY19" fmla="*/ 96194 h 200701"/>
                <a:gd name="connsiteX20" fmla="*/ 69282 w 150086"/>
                <a:gd name="connsiteY20" fmla="*/ 77974 h 200701"/>
                <a:gd name="connsiteX21" fmla="*/ 102161 w 150086"/>
                <a:gd name="connsiteY21" fmla="*/ 95055 h 200701"/>
                <a:gd name="connsiteX22" fmla="*/ 105510 w 150086"/>
                <a:gd name="connsiteY22" fmla="*/ 105588 h 200701"/>
                <a:gd name="connsiteX23" fmla="*/ 105510 w 150086"/>
                <a:gd name="connsiteY23" fmla="*/ 163948 h 20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0086" h="200701">
                  <a:moveTo>
                    <a:pt x="150262" y="197541"/>
                  </a:moveTo>
                  <a:lnTo>
                    <a:pt x="150262" y="188716"/>
                  </a:lnTo>
                  <a:cubicBezTo>
                    <a:pt x="128952" y="188716"/>
                    <a:pt x="126516" y="186723"/>
                    <a:pt x="126516" y="172774"/>
                  </a:cubicBezTo>
                  <a:lnTo>
                    <a:pt x="126516" y="-29"/>
                  </a:lnTo>
                  <a:lnTo>
                    <a:pt x="82678" y="3103"/>
                  </a:lnTo>
                  <a:lnTo>
                    <a:pt x="82678" y="11928"/>
                  </a:lnTo>
                  <a:cubicBezTo>
                    <a:pt x="103988" y="11928"/>
                    <a:pt x="106424" y="13921"/>
                    <a:pt x="106424" y="27870"/>
                  </a:cubicBezTo>
                  <a:lnTo>
                    <a:pt x="106424" y="89362"/>
                  </a:lnTo>
                  <a:cubicBezTo>
                    <a:pt x="97595" y="79113"/>
                    <a:pt x="84504" y="71711"/>
                    <a:pt x="68065" y="71711"/>
                  </a:cubicBezTo>
                  <a:cubicBezTo>
                    <a:pt x="32141" y="71711"/>
                    <a:pt x="175" y="99610"/>
                    <a:pt x="175" y="136334"/>
                  </a:cubicBezTo>
                  <a:cubicBezTo>
                    <a:pt x="175" y="172489"/>
                    <a:pt x="30010" y="200672"/>
                    <a:pt x="64716" y="200672"/>
                  </a:cubicBezTo>
                  <a:cubicBezTo>
                    <a:pt x="84200" y="200672"/>
                    <a:pt x="97899" y="190993"/>
                    <a:pt x="105510" y="181883"/>
                  </a:cubicBezTo>
                  <a:lnTo>
                    <a:pt x="105510" y="200672"/>
                  </a:lnTo>
                  <a:lnTo>
                    <a:pt x="150262" y="197541"/>
                  </a:lnTo>
                  <a:close/>
                  <a:moveTo>
                    <a:pt x="105510" y="163948"/>
                  </a:moveTo>
                  <a:cubicBezTo>
                    <a:pt x="105510" y="169073"/>
                    <a:pt x="105510" y="169642"/>
                    <a:pt x="102161" y="174482"/>
                  </a:cubicBezTo>
                  <a:cubicBezTo>
                    <a:pt x="93028" y="188146"/>
                    <a:pt x="79329" y="194409"/>
                    <a:pt x="66238" y="194409"/>
                  </a:cubicBezTo>
                  <a:cubicBezTo>
                    <a:pt x="52538" y="194409"/>
                    <a:pt x="41579" y="187008"/>
                    <a:pt x="34272" y="176190"/>
                  </a:cubicBezTo>
                  <a:cubicBezTo>
                    <a:pt x="26357" y="164518"/>
                    <a:pt x="25444" y="148291"/>
                    <a:pt x="25444" y="136619"/>
                  </a:cubicBezTo>
                  <a:cubicBezTo>
                    <a:pt x="25444" y="126086"/>
                    <a:pt x="26052" y="109005"/>
                    <a:pt x="34881" y="96194"/>
                  </a:cubicBezTo>
                  <a:cubicBezTo>
                    <a:pt x="41274" y="87369"/>
                    <a:pt x="52843" y="77974"/>
                    <a:pt x="69282" y="77974"/>
                  </a:cubicBezTo>
                  <a:cubicBezTo>
                    <a:pt x="79938" y="77974"/>
                    <a:pt x="92724" y="82245"/>
                    <a:pt x="102161" y="95055"/>
                  </a:cubicBezTo>
                  <a:cubicBezTo>
                    <a:pt x="105510" y="99895"/>
                    <a:pt x="105510" y="100464"/>
                    <a:pt x="105510" y="105588"/>
                  </a:cubicBezTo>
                  <a:lnTo>
                    <a:pt x="105510" y="163948"/>
                  </a:lnTo>
                  <a:close/>
                </a:path>
              </a:pathLst>
            </a:custGeom>
            <a:solidFill>
              <a:srgbClr val="000000"/>
            </a:solidFill>
            <a:ln w="3040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08" name="任意多边形: 形状 607">
              <a:extLst>
                <a:ext uri="{FF2B5EF4-FFF2-40B4-BE49-F238E27FC236}">
                  <a16:creationId xmlns:a16="http://schemas.microsoft.com/office/drawing/2014/main" id="{4DED1954-EC53-7A47-769A-4424348EF561}"/>
                </a:ext>
              </a:extLst>
            </p:cNvPr>
            <p:cNvSpPr/>
            <p:nvPr>
              <p:custDataLst>
                <p:tags r:id="rId98"/>
              </p:custDataLst>
            </p:nvPr>
          </p:nvSpPr>
          <p:spPr>
            <a:xfrm>
              <a:off x="9310696" y="4326804"/>
              <a:ext cx="65149" cy="187036"/>
            </a:xfrm>
            <a:custGeom>
              <a:avLst/>
              <a:gdLst>
                <a:gd name="connsiteX0" fmla="*/ 65334 w 65149"/>
                <a:gd name="connsiteY0" fmla="*/ 187008 h 187036"/>
                <a:gd name="connsiteX1" fmla="*/ 65334 w 65149"/>
                <a:gd name="connsiteY1" fmla="*/ 178183 h 187036"/>
                <a:gd name="connsiteX2" fmla="*/ 44023 w 65149"/>
                <a:gd name="connsiteY2" fmla="*/ 165656 h 187036"/>
                <a:gd name="connsiteX3" fmla="*/ 44023 w 65149"/>
                <a:gd name="connsiteY3" fmla="*/ 61178 h 187036"/>
                <a:gd name="connsiteX4" fmla="*/ 1402 w 65149"/>
                <a:gd name="connsiteY4" fmla="*/ 64310 h 187036"/>
                <a:gd name="connsiteX5" fmla="*/ 1402 w 65149"/>
                <a:gd name="connsiteY5" fmla="*/ 73135 h 187036"/>
                <a:gd name="connsiteX6" fmla="*/ 23930 w 65149"/>
                <a:gd name="connsiteY6" fmla="*/ 88792 h 187036"/>
                <a:gd name="connsiteX7" fmla="*/ 23930 w 65149"/>
                <a:gd name="connsiteY7" fmla="*/ 165372 h 187036"/>
                <a:gd name="connsiteX8" fmla="*/ 184 w 65149"/>
                <a:gd name="connsiteY8" fmla="*/ 178183 h 187036"/>
                <a:gd name="connsiteX9" fmla="*/ 184 w 65149"/>
                <a:gd name="connsiteY9" fmla="*/ 187008 h 187036"/>
                <a:gd name="connsiteX10" fmla="*/ 33672 w 65149"/>
                <a:gd name="connsiteY10" fmla="*/ 186154 h 187036"/>
                <a:gd name="connsiteX11" fmla="*/ 65334 w 65149"/>
                <a:gd name="connsiteY11" fmla="*/ 187008 h 187036"/>
                <a:gd name="connsiteX12" fmla="*/ 48590 w 65149"/>
                <a:gd name="connsiteY12" fmla="*/ 15059 h 187036"/>
                <a:gd name="connsiteX13" fmla="*/ 32454 w 65149"/>
                <a:gd name="connsiteY13" fmla="*/ -29 h 187036"/>
                <a:gd name="connsiteX14" fmla="*/ 16015 w 65149"/>
                <a:gd name="connsiteY14" fmla="*/ 15059 h 187036"/>
                <a:gd name="connsiteX15" fmla="*/ 32150 w 65149"/>
                <a:gd name="connsiteY15" fmla="*/ 30148 h 187036"/>
                <a:gd name="connsiteX16" fmla="*/ 48590 w 65149"/>
                <a:gd name="connsiteY16" fmla="*/ 15059 h 18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9" h="187036">
                  <a:moveTo>
                    <a:pt x="65334" y="187008"/>
                  </a:moveTo>
                  <a:lnTo>
                    <a:pt x="65334" y="178183"/>
                  </a:lnTo>
                  <a:cubicBezTo>
                    <a:pt x="45241" y="178183"/>
                    <a:pt x="44023" y="176759"/>
                    <a:pt x="44023" y="165656"/>
                  </a:cubicBezTo>
                  <a:lnTo>
                    <a:pt x="44023" y="61178"/>
                  </a:lnTo>
                  <a:lnTo>
                    <a:pt x="1402" y="64310"/>
                  </a:lnTo>
                  <a:lnTo>
                    <a:pt x="1402" y="73135"/>
                  </a:lnTo>
                  <a:cubicBezTo>
                    <a:pt x="21190" y="73135"/>
                    <a:pt x="23930" y="74843"/>
                    <a:pt x="23930" y="88792"/>
                  </a:cubicBezTo>
                  <a:lnTo>
                    <a:pt x="23930" y="165372"/>
                  </a:lnTo>
                  <a:cubicBezTo>
                    <a:pt x="23930" y="178183"/>
                    <a:pt x="20581" y="178183"/>
                    <a:pt x="184" y="178183"/>
                  </a:cubicBezTo>
                  <a:lnTo>
                    <a:pt x="184" y="187008"/>
                  </a:lnTo>
                  <a:lnTo>
                    <a:pt x="33672" y="186154"/>
                  </a:lnTo>
                  <a:cubicBezTo>
                    <a:pt x="44327" y="186154"/>
                    <a:pt x="54983" y="186723"/>
                    <a:pt x="65334" y="187008"/>
                  </a:cubicBezTo>
                  <a:close/>
                  <a:moveTo>
                    <a:pt x="48590" y="15059"/>
                  </a:moveTo>
                  <a:cubicBezTo>
                    <a:pt x="48590" y="7373"/>
                    <a:pt x="41588" y="-29"/>
                    <a:pt x="32454" y="-29"/>
                  </a:cubicBezTo>
                  <a:cubicBezTo>
                    <a:pt x="22104" y="-29"/>
                    <a:pt x="16015" y="7942"/>
                    <a:pt x="16015" y="15059"/>
                  </a:cubicBezTo>
                  <a:cubicBezTo>
                    <a:pt x="16015" y="22746"/>
                    <a:pt x="23017" y="30148"/>
                    <a:pt x="32150" y="30148"/>
                  </a:cubicBezTo>
                  <a:cubicBezTo>
                    <a:pt x="42501" y="30148"/>
                    <a:pt x="48590" y="22177"/>
                    <a:pt x="48590" y="15059"/>
                  </a:cubicBezTo>
                  <a:close/>
                </a:path>
              </a:pathLst>
            </a:custGeom>
            <a:solidFill>
              <a:srgbClr val="000000"/>
            </a:solidFill>
            <a:ln w="3040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09" name="任意多边形: 形状 608">
              <a:extLst>
                <a:ext uri="{FF2B5EF4-FFF2-40B4-BE49-F238E27FC236}">
                  <a16:creationId xmlns:a16="http://schemas.microsoft.com/office/drawing/2014/main" id="{88777B2C-4317-7C0E-FD66-870E6A368213}"/>
                </a:ext>
              </a:extLst>
            </p:cNvPr>
            <p:cNvSpPr/>
            <p:nvPr>
              <p:custDataLst>
                <p:tags r:id="rId99"/>
              </p:custDataLst>
            </p:nvPr>
          </p:nvSpPr>
          <p:spPr>
            <a:xfrm>
              <a:off x="9395025" y="4388011"/>
              <a:ext cx="237764" cy="125829"/>
            </a:xfrm>
            <a:custGeom>
              <a:avLst/>
              <a:gdLst>
                <a:gd name="connsiteX0" fmla="*/ 237951 w 237764"/>
                <a:gd name="connsiteY0" fmla="*/ 125801 h 125829"/>
                <a:gd name="connsiteX1" fmla="*/ 237951 w 237764"/>
                <a:gd name="connsiteY1" fmla="*/ 116976 h 125829"/>
                <a:gd name="connsiteX2" fmla="*/ 214205 w 237764"/>
                <a:gd name="connsiteY2" fmla="*/ 108435 h 125829"/>
                <a:gd name="connsiteX3" fmla="*/ 214205 w 237764"/>
                <a:gd name="connsiteY3" fmla="*/ 54061 h 125829"/>
                <a:gd name="connsiteX4" fmla="*/ 204768 w 237764"/>
                <a:gd name="connsiteY4" fmla="*/ 10505 h 125829"/>
                <a:gd name="connsiteX5" fmla="*/ 172802 w 237764"/>
                <a:gd name="connsiteY5" fmla="*/ -29 h 125829"/>
                <a:gd name="connsiteX6" fmla="*/ 128659 w 237764"/>
                <a:gd name="connsiteY6" fmla="*/ 27870 h 125829"/>
                <a:gd name="connsiteX7" fmla="*/ 88169 w 237764"/>
                <a:gd name="connsiteY7" fmla="*/ -29 h 125829"/>
                <a:gd name="connsiteX8" fmla="*/ 43113 w 237764"/>
                <a:gd name="connsiteY8" fmla="*/ 29863 h 125829"/>
                <a:gd name="connsiteX9" fmla="*/ 43113 w 237764"/>
                <a:gd name="connsiteY9" fmla="*/ -29 h 125829"/>
                <a:gd name="connsiteX10" fmla="*/ 187 w 237764"/>
                <a:gd name="connsiteY10" fmla="*/ 3103 h 125829"/>
                <a:gd name="connsiteX11" fmla="*/ 187 w 237764"/>
                <a:gd name="connsiteY11" fmla="*/ 11928 h 125829"/>
                <a:gd name="connsiteX12" fmla="*/ 23933 w 237764"/>
                <a:gd name="connsiteY12" fmla="*/ 27870 h 125829"/>
                <a:gd name="connsiteX13" fmla="*/ 23933 w 237764"/>
                <a:gd name="connsiteY13" fmla="*/ 104165 h 125829"/>
                <a:gd name="connsiteX14" fmla="*/ 187 w 237764"/>
                <a:gd name="connsiteY14" fmla="*/ 116976 h 125829"/>
                <a:gd name="connsiteX15" fmla="*/ 187 w 237764"/>
                <a:gd name="connsiteY15" fmla="*/ 125801 h 125829"/>
                <a:gd name="connsiteX16" fmla="*/ 34588 w 237764"/>
                <a:gd name="connsiteY16" fmla="*/ 124947 h 125829"/>
                <a:gd name="connsiteX17" fmla="*/ 68685 w 237764"/>
                <a:gd name="connsiteY17" fmla="*/ 125801 h 125829"/>
                <a:gd name="connsiteX18" fmla="*/ 68685 w 237764"/>
                <a:gd name="connsiteY18" fmla="*/ 116976 h 125829"/>
                <a:gd name="connsiteX19" fmla="*/ 44939 w 237764"/>
                <a:gd name="connsiteY19" fmla="*/ 104165 h 125829"/>
                <a:gd name="connsiteX20" fmla="*/ 44939 w 237764"/>
                <a:gd name="connsiteY20" fmla="*/ 51784 h 125829"/>
                <a:gd name="connsiteX21" fmla="*/ 86038 w 237764"/>
                <a:gd name="connsiteY21" fmla="*/ 6234 h 125829"/>
                <a:gd name="connsiteX22" fmla="*/ 108566 w 237764"/>
                <a:gd name="connsiteY22" fmla="*/ 37834 h 125829"/>
                <a:gd name="connsiteX23" fmla="*/ 108566 w 237764"/>
                <a:gd name="connsiteY23" fmla="*/ 104165 h 125829"/>
                <a:gd name="connsiteX24" fmla="*/ 84820 w 237764"/>
                <a:gd name="connsiteY24" fmla="*/ 116976 h 125829"/>
                <a:gd name="connsiteX25" fmla="*/ 84820 w 237764"/>
                <a:gd name="connsiteY25" fmla="*/ 125801 h 125829"/>
                <a:gd name="connsiteX26" fmla="*/ 119221 w 237764"/>
                <a:gd name="connsiteY26" fmla="*/ 124947 h 125829"/>
                <a:gd name="connsiteX27" fmla="*/ 153318 w 237764"/>
                <a:gd name="connsiteY27" fmla="*/ 125801 h 125829"/>
                <a:gd name="connsiteX28" fmla="*/ 153318 w 237764"/>
                <a:gd name="connsiteY28" fmla="*/ 116976 h 125829"/>
                <a:gd name="connsiteX29" fmla="*/ 129572 w 237764"/>
                <a:gd name="connsiteY29" fmla="*/ 104165 h 125829"/>
                <a:gd name="connsiteX30" fmla="*/ 129572 w 237764"/>
                <a:gd name="connsiteY30" fmla="*/ 51784 h 125829"/>
                <a:gd name="connsiteX31" fmla="*/ 170671 w 237764"/>
                <a:gd name="connsiteY31" fmla="*/ 6234 h 125829"/>
                <a:gd name="connsiteX32" fmla="*/ 193199 w 237764"/>
                <a:gd name="connsiteY32" fmla="*/ 37834 h 125829"/>
                <a:gd name="connsiteX33" fmla="*/ 193199 w 237764"/>
                <a:gd name="connsiteY33" fmla="*/ 104165 h 125829"/>
                <a:gd name="connsiteX34" fmla="*/ 169453 w 237764"/>
                <a:gd name="connsiteY34" fmla="*/ 116976 h 125829"/>
                <a:gd name="connsiteX35" fmla="*/ 169453 w 237764"/>
                <a:gd name="connsiteY35" fmla="*/ 125801 h 125829"/>
                <a:gd name="connsiteX36" fmla="*/ 203855 w 237764"/>
                <a:gd name="connsiteY36" fmla="*/ 124947 h 125829"/>
                <a:gd name="connsiteX37" fmla="*/ 237951 w 237764"/>
                <a:gd name="connsiteY37" fmla="*/ 125801 h 12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7764" h="125829">
                  <a:moveTo>
                    <a:pt x="237951" y="125801"/>
                  </a:moveTo>
                  <a:lnTo>
                    <a:pt x="237951" y="116976"/>
                  </a:lnTo>
                  <a:cubicBezTo>
                    <a:pt x="222121" y="116976"/>
                    <a:pt x="214510" y="116976"/>
                    <a:pt x="214205" y="108435"/>
                  </a:cubicBezTo>
                  <a:lnTo>
                    <a:pt x="214205" y="54061"/>
                  </a:lnTo>
                  <a:cubicBezTo>
                    <a:pt x="214205" y="29578"/>
                    <a:pt x="214205" y="20753"/>
                    <a:pt x="204768" y="10505"/>
                  </a:cubicBezTo>
                  <a:cubicBezTo>
                    <a:pt x="200506" y="5665"/>
                    <a:pt x="190460" y="-29"/>
                    <a:pt x="172802" y="-29"/>
                  </a:cubicBezTo>
                  <a:cubicBezTo>
                    <a:pt x="147230" y="-29"/>
                    <a:pt x="133834" y="17052"/>
                    <a:pt x="128659" y="27870"/>
                  </a:cubicBezTo>
                  <a:cubicBezTo>
                    <a:pt x="124397" y="3103"/>
                    <a:pt x="101869" y="-29"/>
                    <a:pt x="88169" y="-29"/>
                  </a:cubicBezTo>
                  <a:cubicBezTo>
                    <a:pt x="65945" y="-29"/>
                    <a:pt x="51637" y="12213"/>
                    <a:pt x="43113" y="29863"/>
                  </a:cubicBezTo>
                  <a:lnTo>
                    <a:pt x="43113" y="-29"/>
                  </a:lnTo>
                  <a:lnTo>
                    <a:pt x="187" y="3103"/>
                  </a:lnTo>
                  <a:lnTo>
                    <a:pt x="187" y="11928"/>
                  </a:lnTo>
                  <a:cubicBezTo>
                    <a:pt x="21498" y="11928"/>
                    <a:pt x="23933" y="13921"/>
                    <a:pt x="23933" y="27870"/>
                  </a:cubicBezTo>
                  <a:lnTo>
                    <a:pt x="23933" y="104165"/>
                  </a:lnTo>
                  <a:cubicBezTo>
                    <a:pt x="23933" y="116976"/>
                    <a:pt x="20584" y="116976"/>
                    <a:pt x="187" y="116976"/>
                  </a:cubicBezTo>
                  <a:lnTo>
                    <a:pt x="187" y="125801"/>
                  </a:lnTo>
                  <a:lnTo>
                    <a:pt x="34588" y="124947"/>
                  </a:lnTo>
                  <a:lnTo>
                    <a:pt x="68685" y="125801"/>
                  </a:lnTo>
                  <a:lnTo>
                    <a:pt x="68685" y="116976"/>
                  </a:lnTo>
                  <a:cubicBezTo>
                    <a:pt x="48288" y="116976"/>
                    <a:pt x="44939" y="116976"/>
                    <a:pt x="44939" y="104165"/>
                  </a:cubicBezTo>
                  <a:lnTo>
                    <a:pt x="44939" y="51784"/>
                  </a:lnTo>
                  <a:cubicBezTo>
                    <a:pt x="44939" y="22177"/>
                    <a:pt x="66554" y="6234"/>
                    <a:pt x="86038" y="6234"/>
                  </a:cubicBezTo>
                  <a:cubicBezTo>
                    <a:pt x="105217" y="6234"/>
                    <a:pt x="108566" y="21607"/>
                    <a:pt x="108566" y="37834"/>
                  </a:cubicBezTo>
                  <a:lnTo>
                    <a:pt x="108566" y="104165"/>
                  </a:lnTo>
                  <a:cubicBezTo>
                    <a:pt x="108566" y="116976"/>
                    <a:pt x="105217" y="116976"/>
                    <a:pt x="84820" y="116976"/>
                  </a:cubicBezTo>
                  <a:lnTo>
                    <a:pt x="84820" y="125801"/>
                  </a:lnTo>
                  <a:lnTo>
                    <a:pt x="119221" y="124947"/>
                  </a:lnTo>
                  <a:lnTo>
                    <a:pt x="153318" y="125801"/>
                  </a:lnTo>
                  <a:lnTo>
                    <a:pt x="153318" y="116976"/>
                  </a:lnTo>
                  <a:cubicBezTo>
                    <a:pt x="132921" y="116976"/>
                    <a:pt x="129572" y="116976"/>
                    <a:pt x="129572" y="104165"/>
                  </a:cubicBezTo>
                  <a:lnTo>
                    <a:pt x="129572" y="51784"/>
                  </a:lnTo>
                  <a:cubicBezTo>
                    <a:pt x="129572" y="22177"/>
                    <a:pt x="151187" y="6234"/>
                    <a:pt x="170671" y="6234"/>
                  </a:cubicBezTo>
                  <a:cubicBezTo>
                    <a:pt x="189851" y="6234"/>
                    <a:pt x="193199" y="21607"/>
                    <a:pt x="193199" y="37834"/>
                  </a:cubicBezTo>
                  <a:lnTo>
                    <a:pt x="193199" y="104165"/>
                  </a:lnTo>
                  <a:cubicBezTo>
                    <a:pt x="193199" y="116976"/>
                    <a:pt x="189851" y="116976"/>
                    <a:pt x="169453" y="116976"/>
                  </a:cubicBezTo>
                  <a:lnTo>
                    <a:pt x="169453" y="125801"/>
                  </a:lnTo>
                  <a:lnTo>
                    <a:pt x="203855" y="124947"/>
                  </a:lnTo>
                  <a:lnTo>
                    <a:pt x="237951" y="125801"/>
                  </a:lnTo>
                  <a:close/>
                </a:path>
              </a:pathLst>
            </a:custGeom>
            <a:solidFill>
              <a:srgbClr val="000000"/>
            </a:solidFill>
            <a:ln w="3040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10" name="任意多边形: 形状 609">
              <a:extLst>
                <a:ext uri="{FF2B5EF4-FFF2-40B4-BE49-F238E27FC236}">
                  <a16:creationId xmlns:a16="http://schemas.microsoft.com/office/drawing/2014/main" id="{1901D1C7-2667-0AF4-BE9B-099183E76E16}"/>
                </a:ext>
              </a:extLst>
            </p:cNvPr>
            <p:cNvSpPr/>
            <p:nvPr>
              <p:custDataLst>
                <p:tags r:id="rId100"/>
              </p:custDataLst>
            </p:nvPr>
          </p:nvSpPr>
          <p:spPr>
            <a:xfrm>
              <a:off x="9648620" y="4386303"/>
              <a:ext cx="137300" cy="130669"/>
            </a:xfrm>
            <a:custGeom>
              <a:avLst/>
              <a:gdLst>
                <a:gd name="connsiteX0" fmla="*/ 137496 w 137300"/>
                <a:gd name="connsiteY0" fmla="*/ 102172 h 130669"/>
                <a:gd name="connsiteX1" fmla="*/ 137496 w 137300"/>
                <a:gd name="connsiteY1" fmla="*/ 86230 h 130669"/>
                <a:gd name="connsiteX2" fmla="*/ 129885 w 137300"/>
                <a:gd name="connsiteY2" fmla="*/ 86230 h 130669"/>
                <a:gd name="connsiteX3" fmla="*/ 129885 w 137300"/>
                <a:gd name="connsiteY3" fmla="*/ 102172 h 130669"/>
                <a:gd name="connsiteX4" fmla="*/ 118925 w 137300"/>
                <a:gd name="connsiteY4" fmla="*/ 120392 h 130669"/>
                <a:gd name="connsiteX5" fmla="*/ 107661 w 137300"/>
                <a:gd name="connsiteY5" fmla="*/ 106158 h 130669"/>
                <a:gd name="connsiteX6" fmla="*/ 107661 w 137300"/>
                <a:gd name="connsiteY6" fmla="*/ 49221 h 130669"/>
                <a:gd name="connsiteX7" fmla="*/ 96702 w 137300"/>
                <a:gd name="connsiteY7" fmla="*/ 15629 h 130669"/>
                <a:gd name="connsiteX8" fmla="*/ 54994 w 137300"/>
                <a:gd name="connsiteY8" fmla="*/ -29 h 130669"/>
                <a:gd name="connsiteX9" fmla="*/ 9024 w 137300"/>
                <a:gd name="connsiteY9" fmla="*/ 32140 h 130669"/>
                <a:gd name="connsiteX10" fmla="*/ 23028 w 137300"/>
                <a:gd name="connsiteY10" fmla="*/ 45521 h 130669"/>
                <a:gd name="connsiteX11" fmla="*/ 37032 w 137300"/>
                <a:gd name="connsiteY11" fmla="*/ 32425 h 130669"/>
                <a:gd name="connsiteX12" fmla="*/ 21506 w 137300"/>
                <a:gd name="connsiteY12" fmla="*/ 19330 h 130669"/>
                <a:gd name="connsiteX13" fmla="*/ 54385 w 137300"/>
                <a:gd name="connsiteY13" fmla="*/ 6234 h 130669"/>
                <a:gd name="connsiteX14" fmla="*/ 86655 w 137300"/>
                <a:gd name="connsiteY14" fmla="*/ 42674 h 130669"/>
                <a:gd name="connsiteX15" fmla="*/ 86655 w 137300"/>
                <a:gd name="connsiteY15" fmla="*/ 53207 h 130669"/>
                <a:gd name="connsiteX16" fmla="*/ 30639 w 137300"/>
                <a:gd name="connsiteY16" fmla="*/ 63455 h 130669"/>
                <a:gd name="connsiteX17" fmla="*/ 195 w 137300"/>
                <a:gd name="connsiteY17" fmla="*/ 100464 h 130669"/>
                <a:gd name="connsiteX18" fmla="*/ 48905 w 137300"/>
                <a:gd name="connsiteY18" fmla="*/ 130641 h 130669"/>
                <a:gd name="connsiteX19" fmla="*/ 88786 w 137300"/>
                <a:gd name="connsiteY19" fmla="*/ 105873 h 130669"/>
                <a:gd name="connsiteX20" fmla="*/ 112532 w 137300"/>
                <a:gd name="connsiteY20" fmla="*/ 129217 h 130669"/>
                <a:gd name="connsiteX21" fmla="*/ 137496 w 137300"/>
                <a:gd name="connsiteY21" fmla="*/ 102172 h 130669"/>
                <a:gd name="connsiteX22" fmla="*/ 86655 w 137300"/>
                <a:gd name="connsiteY22" fmla="*/ 87653 h 130669"/>
                <a:gd name="connsiteX23" fmla="*/ 51036 w 137300"/>
                <a:gd name="connsiteY23" fmla="*/ 124378 h 130669"/>
                <a:gd name="connsiteX24" fmla="*/ 23637 w 137300"/>
                <a:gd name="connsiteY24" fmla="*/ 100180 h 130669"/>
                <a:gd name="connsiteX25" fmla="*/ 86655 w 137300"/>
                <a:gd name="connsiteY25" fmla="*/ 59185 h 130669"/>
                <a:gd name="connsiteX26" fmla="*/ 86655 w 137300"/>
                <a:gd name="connsiteY26" fmla="*/ 87653 h 13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7300" h="130669">
                  <a:moveTo>
                    <a:pt x="137496" y="102172"/>
                  </a:moveTo>
                  <a:lnTo>
                    <a:pt x="137496" y="86230"/>
                  </a:lnTo>
                  <a:lnTo>
                    <a:pt x="129885" y="86230"/>
                  </a:lnTo>
                  <a:lnTo>
                    <a:pt x="129885" y="102172"/>
                  </a:lnTo>
                  <a:cubicBezTo>
                    <a:pt x="129885" y="118684"/>
                    <a:pt x="122274" y="120392"/>
                    <a:pt x="118925" y="120392"/>
                  </a:cubicBezTo>
                  <a:cubicBezTo>
                    <a:pt x="108879" y="120392"/>
                    <a:pt x="107661" y="107581"/>
                    <a:pt x="107661" y="106158"/>
                  </a:cubicBezTo>
                  <a:lnTo>
                    <a:pt x="107661" y="49221"/>
                  </a:lnTo>
                  <a:cubicBezTo>
                    <a:pt x="107661" y="37265"/>
                    <a:pt x="107661" y="26162"/>
                    <a:pt x="96702" y="15629"/>
                  </a:cubicBezTo>
                  <a:cubicBezTo>
                    <a:pt x="84829" y="4526"/>
                    <a:pt x="69607" y="-29"/>
                    <a:pt x="54994" y="-29"/>
                  </a:cubicBezTo>
                  <a:cubicBezTo>
                    <a:pt x="30030" y="-29"/>
                    <a:pt x="9024" y="13351"/>
                    <a:pt x="9024" y="32140"/>
                  </a:cubicBezTo>
                  <a:cubicBezTo>
                    <a:pt x="9024" y="40681"/>
                    <a:pt x="15113" y="45521"/>
                    <a:pt x="23028" y="45521"/>
                  </a:cubicBezTo>
                  <a:cubicBezTo>
                    <a:pt x="31552" y="45521"/>
                    <a:pt x="37032" y="39827"/>
                    <a:pt x="37032" y="32425"/>
                  </a:cubicBezTo>
                  <a:cubicBezTo>
                    <a:pt x="37032" y="29009"/>
                    <a:pt x="35510" y="19614"/>
                    <a:pt x="21506" y="19330"/>
                  </a:cubicBezTo>
                  <a:cubicBezTo>
                    <a:pt x="29726" y="9366"/>
                    <a:pt x="44643" y="6234"/>
                    <a:pt x="54385" y="6234"/>
                  </a:cubicBezTo>
                  <a:cubicBezTo>
                    <a:pt x="69302" y="6234"/>
                    <a:pt x="86655" y="17337"/>
                    <a:pt x="86655" y="42674"/>
                  </a:cubicBezTo>
                  <a:lnTo>
                    <a:pt x="86655" y="53207"/>
                  </a:lnTo>
                  <a:cubicBezTo>
                    <a:pt x="71129" y="54061"/>
                    <a:pt x="49818" y="54915"/>
                    <a:pt x="30639" y="63455"/>
                  </a:cubicBezTo>
                  <a:cubicBezTo>
                    <a:pt x="7806" y="73135"/>
                    <a:pt x="195" y="87938"/>
                    <a:pt x="195" y="100464"/>
                  </a:cubicBezTo>
                  <a:cubicBezTo>
                    <a:pt x="195" y="123523"/>
                    <a:pt x="29726" y="130641"/>
                    <a:pt x="48905" y="130641"/>
                  </a:cubicBezTo>
                  <a:cubicBezTo>
                    <a:pt x="68998" y="130641"/>
                    <a:pt x="83002" y="119253"/>
                    <a:pt x="88786" y="105873"/>
                  </a:cubicBezTo>
                  <a:cubicBezTo>
                    <a:pt x="90004" y="117260"/>
                    <a:pt x="98224" y="129217"/>
                    <a:pt x="112532" y="129217"/>
                  </a:cubicBezTo>
                  <a:cubicBezTo>
                    <a:pt x="118925" y="129217"/>
                    <a:pt x="137496" y="125232"/>
                    <a:pt x="137496" y="102172"/>
                  </a:cubicBezTo>
                  <a:close/>
                  <a:moveTo>
                    <a:pt x="86655" y="87653"/>
                  </a:moveTo>
                  <a:cubicBezTo>
                    <a:pt x="86655" y="114698"/>
                    <a:pt x="64736" y="124378"/>
                    <a:pt x="51036" y="124378"/>
                  </a:cubicBezTo>
                  <a:cubicBezTo>
                    <a:pt x="36119" y="124378"/>
                    <a:pt x="23637" y="114414"/>
                    <a:pt x="23637" y="100180"/>
                  </a:cubicBezTo>
                  <a:cubicBezTo>
                    <a:pt x="23637" y="84522"/>
                    <a:pt x="36423" y="60893"/>
                    <a:pt x="86655" y="59185"/>
                  </a:cubicBezTo>
                  <a:lnTo>
                    <a:pt x="86655" y="87653"/>
                  </a:lnTo>
                  <a:close/>
                </a:path>
              </a:pathLst>
            </a:custGeom>
            <a:solidFill>
              <a:srgbClr val="000000"/>
            </a:solidFill>
            <a:ln w="3040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11" name="任意多边形: 形状 610">
              <a:extLst>
                <a:ext uri="{FF2B5EF4-FFF2-40B4-BE49-F238E27FC236}">
                  <a16:creationId xmlns:a16="http://schemas.microsoft.com/office/drawing/2014/main" id="{3F548E15-6FD3-3F99-CAA4-A59090DD114D}"/>
                </a:ext>
              </a:extLst>
            </p:cNvPr>
            <p:cNvSpPr/>
            <p:nvPr>
              <p:custDataLst>
                <p:tags r:id="rId101"/>
              </p:custDataLst>
            </p:nvPr>
          </p:nvSpPr>
          <p:spPr>
            <a:xfrm>
              <a:off x="9799620" y="4384879"/>
              <a:ext cx="139127" cy="187605"/>
            </a:xfrm>
            <a:custGeom>
              <a:avLst/>
              <a:gdLst>
                <a:gd name="connsiteX0" fmla="*/ 139328 w 139127"/>
                <a:gd name="connsiteY0" fmla="*/ 13921 h 187605"/>
                <a:gd name="connsiteX1" fmla="*/ 123801 w 139127"/>
                <a:gd name="connsiteY1" fmla="*/ -29 h 187605"/>
                <a:gd name="connsiteX2" fmla="*/ 91531 w 139127"/>
                <a:gd name="connsiteY2" fmla="*/ 13351 h 187605"/>
                <a:gd name="connsiteX3" fmla="*/ 59261 w 139127"/>
                <a:gd name="connsiteY3" fmla="*/ 3103 h 187605"/>
                <a:gd name="connsiteX4" fmla="*/ 9942 w 139127"/>
                <a:gd name="connsiteY4" fmla="*/ 44666 h 187605"/>
                <a:gd name="connsiteX5" fmla="*/ 24251 w 139127"/>
                <a:gd name="connsiteY5" fmla="*/ 73989 h 187605"/>
                <a:gd name="connsiteX6" fmla="*/ 14813 w 139127"/>
                <a:gd name="connsiteY6" fmla="*/ 97617 h 187605"/>
                <a:gd name="connsiteX7" fmla="*/ 28208 w 139127"/>
                <a:gd name="connsiteY7" fmla="*/ 122954 h 187605"/>
                <a:gd name="connsiteX8" fmla="*/ 200 w 139127"/>
                <a:gd name="connsiteY8" fmla="*/ 151422 h 187605"/>
                <a:gd name="connsiteX9" fmla="*/ 67481 w 139127"/>
                <a:gd name="connsiteY9" fmla="*/ 187577 h 187605"/>
                <a:gd name="connsiteX10" fmla="*/ 135065 w 139127"/>
                <a:gd name="connsiteY10" fmla="*/ 150853 h 187605"/>
                <a:gd name="connsiteX11" fmla="*/ 115277 w 139127"/>
                <a:gd name="connsiteY11" fmla="*/ 118399 h 187605"/>
                <a:gd name="connsiteX12" fmla="*/ 62914 w 139127"/>
                <a:gd name="connsiteY12" fmla="*/ 110428 h 187605"/>
                <a:gd name="connsiteX13" fmla="*/ 40081 w 139127"/>
                <a:gd name="connsiteY13" fmla="*/ 110143 h 187605"/>
                <a:gd name="connsiteX14" fmla="*/ 23946 w 139127"/>
                <a:gd name="connsiteY14" fmla="*/ 91070 h 187605"/>
                <a:gd name="connsiteX15" fmla="*/ 29122 w 139127"/>
                <a:gd name="connsiteY15" fmla="*/ 77690 h 187605"/>
                <a:gd name="connsiteX16" fmla="*/ 59261 w 139127"/>
                <a:gd name="connsiteY16" fmla="*/ 86515 h 187605"/>
                <a:gd name="connsiteX17" fmla="*/ 108579 w 139127"/>
                <a:gd name="connsiteY17" fmla="*/ 44951 h 187605"/>
                <a:gd name="connsiteX18" fmla="*/ 96098 w 139127"/>
                <a:gd name="connsiteY18" fmla="*/ 17337 h 187605"/>
                <a:gd name="connsiteX19" fmla="*/ 123497 w 139127"/>
                <a:gd name="connsiteY19" fmla="*/ 6234 h 187605"/>
                <a:gd name="connsiteX20" fmla="*/ 126541 w 139127"/>
                <a:gd name="connsiteY20" fmla="*/ 6519 h 187605"/>
                <a:gd name="connsiteX21" fmla="*/ 121670 w 139127"/>
                <a:gd name="connsiteY21" fmla="*/ 14205 h 187605"/>
                <a:gd name="connsiteX22" fmla="*/ 130499 w 139127"/>
                <a:gd name="connsiteY22" fmla="*/ 22461 h 187605"/>
                <a:gd name="connsiteX23" fmla="*/ 139328 w 139127"/>
                <a:gd name="connsiteY23" fmla="*/ 13921 h 187605"/>
                <a:gd name="connsiteX24" fmla="*/ 85747 w 139127"/>
                <a:gd name="connsiteY24" fmla="*/ 44666 h 187605"/>
                <a:gd name="connsiteX25" fmla="*/ 80876 w 139127"/>
                <a:gd name="connsiteY25" fmla="*/ 68580 h 187605"/>
                <a:gd name="connsiteX26" fmla="*/ 59261 w 139127"/>
                <a:gd name="connsiteY26" fmla="*/ 79967 h 187605"/>
                <a:gd name="connsiteX27" fmla="*/ 32775 w 139127"/>
                <a:gd name="connsiteY27" fmla="*/ 44951 h 187605"/>
                <a:gd name="connsiteX28" fmla="*/ 37646 w 139127"/>
                <a:gd name="connsiteY28" fmla="*/ 21038 h 187605"/>
                <a:gd name="connsiteX29" fmla="*/ 59261 w 139127"/>
                <a:gd name="connsiteY29" fmla="*/ 9651 h 187605"/>
                <a:gd name="connsiteX30" fmla="*/ 85747 w 139127"/>
                <a:gd name="connsiteY30" fmla="*/ 44666 h 187605"/>
                <a:gd name="connsiteX31" fmla="*/ 119235 w 139127"/>
                <a:gd name="connsiteY31" fmla="*/ 151422 h 187605"/>
                <a:gd name="connsiteX32" fmla="*/ 67785 w 139127"/>
                <a:gd name="connsiteY32" fmla="*/ 181029 h 187605"/>
                <a:gd name="connsiteX33" fmla="*/ 16031 w 139127"/>
                <a:gd name="connsiteY33" fmla="*/ 151422 h 187605"/>
                <a:gd name="connsiteX34" fmla="*/ 40995 w 139127"/>
                <a:gd name="connsiteY34" fmla="*/ 126940 h 187605"/>
                <a:gd name="connsiteX35" fmla="*/ 58956 w 139127"/>
                <a:gd name="connsiteY35" fmla="*/ 126940 h 187605"/>
                <a:gd name="connsiteX36" fmla="*/ 119235 w 139127"/>
                <a:gd name="connsiteY36" fmla="*/ 151422 h 18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9127" h="187605">
                  <a:moveTo>
                    <a:pt x="139328" y="13921"/>
                  </a:moveTo>
                  <a:cubicBezTo>
                    <a:pt x="139328" y="9081"/>
                    <a:pt x="135674" y="-29"/>
                    <a:pt x="123801" y="-29"/>
                  </a:cubicBezTo>
                  <a:cubicBezTo>
                    <a:pt x="117713" y="-29"/>
                    <a:pt x="104317" y="1679"/>
                    <a:pt x="91531" y="13351"/>
                  </a:cubicBezTo>
                  <a:cubicBezTo>
                    <a:pt x="78745" y="3957"/>
                    <a:pt x="65958" y="3103"/>
                    <a:pt x="59261" y="3103"/>
                  </a:cubicBezTo>
                  <a:cubicBezTo>
                    <a:pt x="30948" y="3103"/>
                    <a:pt x="9942" y="22746"/>
                    <a:pt x="9942" y="44666"/>
                  </a:cubicBezTo>
                  <a:cubicBezTo>
                    <a:pt x="9942" y="57192"/>
                    <a:pt x="16640" y="68010"/>
                    <a:pt x="24251" y="73989"/>
                  </a:cubicBezTo>
                  <a:cubicBezTo>
                    <a:pt x="20293" y="78259"/>
                    <a:pt x="14813" y="87653"/>
                    <a:pt x="14813" y="97617"/>
                  </a:cubicBezTo>
                  <a:cubicBezTo>
                    <a:pt x="14813" y="106443"/>
                    <a:pt x="18771" y="117260"/>
                    <a:pt x="28208" y="122954"/>
                  </a:cubicBezTo>
                  <a:cubicBezTo>
                    <a:pt x="9942" y="127794"/>
                    <a:pt x="200" y="140035"/>
                    <a:pt x="200" y="151422"/>
                  </a:cubicBezTo>
                  <a:cubicBezTo>
                    <a:pt x="200" y="171920"/>
                    <a:pt x="30339" y="187577"/>
                    <a:pt x="67481" y="187577"/>
                  </a:cubicBezTo>
                  <a:cubicBezTo>
                    <a:pt x="103404" y="187577"/>
                    <a:pt x="135065" y="173058"/>
                    <a:pt x="135065" y="150853"/>
                  </a:cubicBezTo>
                  <a:cubicBezTo>
                    <a:pt x="135065" y="140889"/>
                    <a:pt x="130803" y="126370"/>
                    <a:pt x="115277" y="118399"/>
                  </a:cubicBezTo>
                  <a:cubicBezTo>
                    <a:pt x="99142" y="110428"/>
                    <a:pt x="81485" y="110428"/>
                    <a:pt x="62914" y="110428"/>
                  </a:cubicBezTo>
                  <a:cubicBezTo>
                    <a:pt x="55303" y="110428"/>
                    <a:pt x="42212" y="110428"/>
                    <a:pt x="40081" y="110143"/>
                  </a:cubicBezTo>
                  <a:cubicBezTo>
                    <a:pt x="30339" y="109005"/>
                    <a:pt x="23946" y="100180"/>
                    <a:pt x="23946" y="91070"/>
                  </a:cubicBezTo>
                  <a:cubicBezTo>
                    <a:pt x="23946" y="89931"/>
                    <a:pt x="23946" y="83383"/>
                    <a:pt x="29122" y="77690"/>
                  </a:cubicBezTo>
                  <a:cubicBezTo>
                    <a:pt x="40995" y="85661"/>
                    <a:pt x="53477" y="86515"/>
                    <a:pt x="59261" y="86515"/>
                  </a:cubicBezTo>
                  <a:cubicBezTo>
                    <a:pt x="87573" y="86515"/>
                    <a:pt x="108579" y="66872"/>
                    <a:pt x="108579" y="44951"/>
                  </a:cubicBezTo>
                  <a:cubicBezTo>
                    <a:pt x="108579" y="34418"/>
                    <a:pt x="103709" y="23885"/>
                    <a:pt x="96098" y="17337"/>
                  </a:cubicBezTo>
                  <a:cubicBezTo>
                    <a:pt x="107057" y="7658"/>
                    <a:pt x="118017" y="6234"/>
                    <a:pt x="123497" y="6234"/>
                  </a:cubicBezTo>
                  <a:cubicBezTo>
                    <a:pt x="123497" y="6234"/>
                    <a:pt x="125628" y="6234"/>
                    <a:pt x="126541" y="6519"/>
                  </a:cubicBezTo>
                  <a:cubicBezTo>
                    <a:pt x="123192" y="7658"/>
                    <a:pt x="121670" y="10789"/>
                    <a:pt x="121670" y="14205"/>
                  </a:cubicBezTo>
                  <a:cubicBezTo>
                    <a:pt x="121670" y="19045"/>
                    <a:pt x="125628" y="22461"/>
                    <a:pt x="130499" y="22461"/>
                  </a:cubicBezTo>
                  <a:cubicBezTo>
                    <a:pt x="133543" y="22461"/>
                    <a:pt x="139328" y="20468"/>
                    <a:pt x="139328" y="13921"/>
                  </a:cubicBezTo>
                  <a:close/>
                  <a:moveTo>
                    <a:pt x="85747" y="44666"/>
                  </a:moveTo>
                  <a:cubicBezTo>
                    <a:pt x="85747" y="52353"/>
                    <a:pt x="85442" y="61463"/>
                    <a:pt x="80876" y="68580"/>
                  </a:cubicBezTo>
                  <a:cubicBezTo>
                    <a:pt x="78440" y="71996"/>
                    <a:pt x="71438" y="79967"/>
                    <a:pt x="59261" y="79967"/>
                  </a:cubicBezTo>
                  <a:cubicBezTo>
                    <a:pt x="32775" y="79967"/>
                    <a:pt x="32775" y="51499"/>
                    <a:pt x="32775" y="44951"/>
                  </a:cubicBezTo>
                  <a:cubicBezTo>
                    <a:pt x="32775" y="37265"/>
                    <a:pt x="33079" y="28155"/>
                    <a:pt x="37646" y="21038"/>
                  </a:cubicBezTo>
                  <a:cubicBezTo>
                    <a:pt x="40081" y="17622"/>
                    <a:pt x="47083" y="9651"/>
                    <a:pt x="59261" y="9651"/>
                  </a:cubicBezTo>
                  <a:cubicBezTo>
                    <a:pt x="85747" y="9651"/>
                    <a:pt x="85747" y="38119"/>
                    <a:pt x="85747" y="44666"/>
                  </a:cubicBezTo>
                  <a:close/>
                  <a:moveTo>
                    <a:pt x="119235" y="151422"/>
                  </a:moveTo>
                  <a:cubicBezTo>
                    <a:pt x="119235" y="166795"/>
                    <a:pt x="97620" y="181029"/>
                    <a:pt x="67785" y="181029"/>
                  </a:cubicBezTo>
                  <a:cubicBezTo>
                    <a:pt x="37037" y="181029"/>
                    <a:pt x="16031" y="166511"/>
                    <a:pt x="16031" y="151422"/>
                  </a:cubicBezTo>
                  <a:cubicBezTo>
                    <a:pt x="16031" y="138327"/>
                    <a:pt x="27600" y="127794"/>
                    <a:pt x="40995" y="126940"/>
                  </a:cubicBezTo>
                  <a:lnTo>
                    <a:pt x="58956" y="126940"/>
                  </a:lnTo>
                  <a:cubicBezTo>
                    <a:pt x="85138" y="126940"/>
                    <a:pt x="119235" y="126940"/>
                    <a:pt x="119235" y="151422"/>
                  </a:cubicBezTo>
                  <a:close/>
                </a:path>
              </a:pathLst>
            </a:custGeom>
            <a:solidFill>
              <a:srgbClr val="000000"/>
            </a:solidFill>
            <a:ln w="3040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12" name="任意多边形: 形状 611">
              <a:extLst>
                <a:ext uri="{FF2B5EF4-FFF2-40B4-BE49-F238E27FC236}">
                  <a16:creationId xmlns:a16="http://schemas.microsoft.com/office/drawing/2014/main" id="{8409E2A2-D622-EE1C-7603-CC54F14A836B}"/>
                </a:ext>
              </a:extLst>
            </p:cNvPr>
            <p:cNvSpPr/>
            <p:nvPr>
              <p:custDataLst>
                <p:tags r:id="rId102"/>
              </p:custDataLst>
            </p:nvPr>
          </p:nvSpPr>
          <p:spPr>
            <a:xfrm>
              <a:off x="9951838" y="4386303"/>
              <a:ext cx="117816" cy="130669"/>
            </a:xfrm>
            <a:custGeom>
              <a:avLst/>
              <a:gdLst>
                <a:gd name="connsiteX0" fmla="*/ 118022 w 117816"/>
                <a:gd name="connsiteY0" fmla="*/ 93632 h 130669"/>
                <a:gd name="connsiteX1" fmla="*/ 114064 w 117816"/>
                <a:gd name="connsiteY1" fmla="*/ 90216 h 130669"/>
                <a:gd name="connsiteX2" fmla="*/ 110107 w 117816"/>
                <a:gd name="connsiteY2" fmla="*/ 94201 h 130669"/>
                <a:gd name="connsiteX3" fmla="*/ 69008 w 117816"/>
                <a:gd name="connsiteY3" fmla="*/ 123523 h 130669"/>
                <a:gd name="connsiteX4" fmla="*/ 34607 w 117816"/>
                <a:gd name="connsiteY4" fmla="*/ 104450 h 130669"/>
                <a:gd name="connsiteX5" fmla="*/ 25473 w 117816"/>
                <a:gd name="connsiteY5" fmla="*/ 61747 h 130669"/>
                <a:gd name="connsiteX6" fmla="*/ 110411 w 117816"/>
                <a:gd name="connsiteY6" fmla="*/ 61747 h 130669"/>
                <a:gd name="connsiteX7" fmla="*/ 118022 w 117816"/>
                <a:gd name="connsiteY7" fmla="*/ 55769 h 130669"/>
                <a:gd name="connsiteX8" fmla="*/ 63528 w 117816"/>
                <a:gd name="connsiteY8" fmla="*/ -29 h 130669"/>
                <a:gd name="connsiteX9" fmla="*/ 205 w 117816"/>
                <a:gd name="connsiteY9" fmla="*/ 64879 h 130669"/>
                <a:gd name="connsiteX10" fmla="*/ 67181 w 117816"/>
                <a:gd name="connsiteY10" fmla="*/ 130641 h 130669"/>
                <a:gd name="connsiteX11" fmla="*/ 118022 w 117816"/>
                <a:gd name="connsiteY11" fmla="*/ 93632 h 130669"/>
                <a:gd name="connsiteX12" fmla="*/ 97929 w 117816"/>
                <a:gd name="connsiteY12" fmla="*/ 55769 h 130669"/>
                <a:gd name="connsiteX13" fmla="*/ 25778 w 117816"/>
                <a:gd name="connsiteY13" fmla="*/ 55769 h 130669"/>
                <a:gd name="connsiteX14" fmla="*/ 63528 w 117816"/>
                <a:gd name="connsiteY14" fmla="*/ 6234 h 130669"/>
                <a:gd name="connsiteX15" fmla="*/ 97929 w 117816"/>
                <a:gd name="connsiteY15" fmla="*/ 55769 h 13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816" h="130669">
                  <a:moveTo>
                    <a:pt x="118022" y="93632"/>
                  </a:moveTo>
                  <a:cubicBezTo>
                    <a:pt x="118022" y="90785"/>
                    <a:pt x="115587" y="90216"/>
                    <a:pt x="114064" y="90216"/>
                  </a:cubicBezTo>
                  <a:cubicBezTo>
                    <a:pt x="111324" y="90216"/>
                    <a:pt x="110716" y="91924"/>
                    <a:pt x="110107" y="94201"/>
                  </a:cubicBezTo>
                  <a:cubicBezTo>
                    <a:pt x="99451" y="123523"/>
                    <a:pt x="72052" y="123523"/>
                    <a:pt x="69008" y="123523"/>
                  </a:cubicBezTo>
                  <a:cubicBezTo>
                    <a:pt x="53786" y="123523"/>
                    <a:pt x="41609" y="114983"/>
                    <a:pt x="34607" y="104450"/>
                  </a:cubicBezTo>
                  <a:cubicBezTo>
                    <a:pt x="25473" y="90785"/>
                    <a:pt x="25473" y="71996"/>
                    <a:pt x="25473" y="61747"/>
                  </a:cubicBezTo>
                  <a:lnTo>
                    <a:pt x="110411" y="61747"/>
                  </a:lnTo>
                  <a:cubicBezTo>
                    <a:pt x="117109" y="61747"/>
                    <a:pt x="118022" y="61747"/>
                    <a:pt x="118022" y="55769"/>
                  </a:cubicBezTo>
                  <a:cubicBezTo>
                    <a:pt x="118022" y="27585"/>
                    <a:pt x="101582" y="-29"/>
                    <a:pt x="63528" y="-29"/>
                  </a:cubicBezTo>
                  <a:cubicBezTo>
                    <a:pt x="28213" y="-29"/>
                    <a:pt x="205" y="29294"/>
                    <a:pt x="205" y="64879"/>
                  </a:cubicBezTo>
                  <a:cubicBezTo>
                    <a:pt x="205" y="103026"/>
                    <a:pt x="32171" y="130641"/>
                    <a:pt x="67181" y="130641"/>
                  </a:cubicBezTo>
                  <a:cubicBezTo>
                    <a:pt x="104322" y="130641"/>
                    <a:pt x="118022" y="99041"/>
                    <a:pt x="118022" y="93632"/>
                  </a:cubicBezTo>
                  <a:close/>
                  <a:moveTo>
                    <a:pt x="97929" y="55769"/>
                  </a:moveTo>
                  <a:lnTo>
                    <a:pt x="25778" y="55769"/>
                  </a:lnTo>
                  <a:cubicBezTo>
                    <a:pt x="27605" y="13351"/>
                    <a:pt x="53177" y="6234"/>
                    <a:pt x="63528" y="6234"/>
                  </a:cubicBezTo>
                  <a:cubicBezTo>
                    <a:pt x="94885" y="6234"/>
                    <a:pt x="97929" y="44666"/>
                    <a:pt x="97929" y="55769"/>
                  </a:cubicBezTo>
                  <a:close/>
                </a:path>
              </a:pathLst>
            </a:custGeom>
            <a:solidFill>
              <a:srgbClr val="000000"/>
            </a:solidFill>
            <a:ln w="3040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681" name="组合 680" descr="\documentclass[10pt]{article}&#10;%\usepackage[landscape]{geometry}&#10;\usepackage[width=10cm, height=25cm]{geometry}&#10;%\geometry{left=1.0cm,right=1.0cm,top=1.0cm,bottom=1.0cm}&#10;%\special{papersize=25cm,10cm}&#10;\usepackage{amsmath,amssymb}&#10;\usepackage{ctex}&#10;\pagestyle{empty}&#10;&#10;&#10;\begin{document}&#10;&#10;$\mathbf{G}$: ground truth&#10;&#10;\end{document}" title="IguanaTex Vector Display">
            <a:extLst>
              <a:ext uri="{FF2B5EF4-FFF2-40B4-BE49-F238E27FC236}">
                <a16:creationId xmlns:a16="http://schemas.microsoft.com/office/drawing/2014/main" id="{83DB735D-2D7F-9F0D-3354-6E31AC594717}"/>
              </a:ext>
            </a:extLst>
          </p:cNvPr>
          <p:cNvGrpSpPr>
            <a:grpSpLocks noChangeAspect="1"/>
          </p:cNvGrpSpPr>
          <p:nvPr>
            <p:custDataLst>
              <p:tags r:id="rId4"/>
            </p:custDataLst>
          </p:nvPr>
        </p:nvGrpSpPr>
        <p:grpSpPr>
          <a:xfrm>
            <a:off x="6618551" y="3680876"/>
            <a:ext cx="2135339" cy="274205"/>
            <a:chOff x="7071148" y="5161913"/>
            <a:chExt cx="2135339" cy="274205"/>
          </a:xfrm>
        </p:grpSpPr>
        <p:sp>
          <p:nvSpPr>
            <p:cNvPr id="668" name="任意多边形: 形状 667">
              <a:extLst>
                <a:ext uri="{FF2B5EF4-FFF2-40B4-BE49-F238E27FC236}">
                  <a16:creationId xmlns:a16="http://schemas.microsoft.com/office/drawing/2014/main" id="{BA8FAD64-EE5A-0496-35E3-579070106F49}"/>
                </a:ext>
              </a:extLst>
            </p:cNvPr>
            <p:cNvSpPr/>
            <p:nvPr>
              <p:custDataLst>
                <p:tags r:id="rId70"/>
              </p:custDataLst>
            </p:nvPr>
          </p:nvSpPr>
          <p:spPr>
            <a:xfrm>
              <a:off x="7071148" y="5161913"/>
              <a:ext cx="204038" cy="214992"/>
            </a:xfrm>
            <a:custGeom>
              <a:avLst/>
              <a:gdLst>
                <a:gd name="connsiteX0" fmla="*/ 204150 w 204038"/>
                <a:gd name="connsiteY0" fmla="*/ 142085 h 214992"/>
                <a:gd name="connsiteX1" fmla="*/ 204150 w 204038"/>
                <a:gd name="connsiteY1" fmla="*/ 127813 h 214992"/>
                <a:gd name="connsiteX2" fmla="*/ 159376 w 204038"/>
                <a:gd name="connsiteY2" fmla="*/ 128724 h 214992"/>
                <a:gd name="connsiteX3" fmla="*/ 103183 w 204038"/>
                <a:gd name="connsiteY3" fmla="*/ 127813 h 214992"/>
                <a:gd name="connsiteX4" fmla="*/ 103183 w 204038"/>
                <a:gd name="connsiteY4" fmla="*/ 142085 h 214992"/>
                <a:gd name="connsiteX5" fmla="*/ 140745 w 204038"/>
                <a:gd name="connsiteY5" fmla="*/ 142085 h 214992"/>
                <a:gd name="connsiteX6" fmla="*/ 140745 w 204038"/>
                <a:gd name="connsiteY6" fmla="*/ 172755 h 214992"/>
                <a:gd name="connsiteX7" fmla="*/ 112198 w 204038"/>
                <a:gd name="connsiteY7" fmla="*/ 200691 h 214992"/>
                <a:gd name="connsiteX8" fmla="*/ 58409 w 204038"/>
                <a:gd name="connsiteY8" fmla="*/ 172755 h 214992"/>
                <a:gd name="connsiteX9" fmla="*/ 46088 w 204038"/>
                <a:gd name="connsiteY9" fmla="*/ 107467 h 214992"/>
                <a:gd name="connsiteX10" fmla="*/ 58108 w 204038"/>
                <a:gd name="connsiteY10" fmla="*/ 42484 h 214992"/>
                <a:gd name="connsiteX11" fmla="*/ 111597 w 204038"/>
                <a:gd name="connsiteY11" fmla="*/ 14243 h 214992"/>
                <a:gd name="connsiteX12" fmla="*/ 167490 w 204038"/>
                <a:gd name="connsiteY12" fmla="*/ 77405 h 214992"/>
                <a:gd name="connsiteX13" fmla="*/ 175303 w 204038"/>
                <a:gd name="connsiteY13" fmla="*/ 82264 h 214992"/>
                <a:gd name="connsiteX14" fmla="*/ 183416 w 204038"/>
                <a:gd name="connsiteY14" fmla="*/ 73761 h 214992"/>
                <a:gd name="connsiteX15" fmla="*/ 183416 w 204038"/>
                <a:gd name="connsiteY15" fmla="*/ 8474 h 214992"/>
                <a:gd name="connsiteX16" fmla="*/ 178007 w 204038"/>
                <a:gd name="connsiteY16" fmla="*/ -29 h 214992"/>
                <a:gd name="connsiteX17" fmla="*/ 172298 w 204038"/>
                <a:gd name="connsiteY17" fmla="*/ 2704 h 214992"/>
                <a:gd name="connsiteX18" fmla="*/ 154869 w 204038"/>
                <a:gd name="connsiteY18" fmla="*/ 18798 h 214992"/>
                <a:gd name="connsiteX19" fmla="*/ 105888 w 204038"/>
                <a:gd name="connsiteY19" fmla="*/ -29 h 214992"/>
                <a:gd name="connsiteX20" fmla="*/ 112 w 204038"/>
                <a:gd name="connsiteY20" fmla="*/ 107467 h 214992"/>
                <a:gd name="connsiteX21" fmla="*/ 105888 w 204038"/>
                <a:gd name="connsiteY21" fmla="*/ 214963 h 214992"/>
                <a:gd name="connsiteX22" fmla="*/ 150061 w 204038"/>
                <a:gd name="connsiteY22" fmla="*/ 195833 h 214992"/>
                <a:gd name="connsiteX23" fmla="*/ 179209 w 204038"/>
                <a:gd name="connsiteY23" fmla="*/ 211623 h 214992"/>
                <a:gd name="connsiteX24" fmla="*/ 183416 w 204038"/>
                <a:gd name="connsiteY24" fmla="*/ 203121 h 214992"/>
                <a:gd name="connsiteX25" fmla="*/ 183416 w 204038"/>
                <a:gd name="connsiteY25" fmla="*/ 142085 h 214992"/>
                <a:gd name="connsiteX26" fmla="*/ 204150 w 204038"/>
                <a:gd name="connsiteY26" fmla="*/ 142085 h 21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4038" h="214992">
                  <a:moveTo>
                    <a:pt x="204150" y="142085"/>
                  </a:moveTo>
                  <a:lnTo>
                    <a:pt x="204150" y="127813"/>
                  </a:lnTo>
                  <a:cubicBezTo>
                    <a:pt x="193032" y="128724"/>
                    <a:pt x="171396" y="128724"/>
                    <a:pt x="159376" y="128724"/>
                  </a:cubicBezTo>
                  <a:cubicBezTo>
                    <a:pt x="144952" y="128724"/>
                    <a:pt x="116405" y="128724"/>
                    <a:pt x="103183" y="127813"/>
                  </a:cubicBezTo>
                  <a:lnTo>
                    <a:pt x="103183" y="142085"/>
                  </a:lnTo>
                  <a:lnTo>
                    <a:pt x="140745" y="142085"/>
                  </a:lnTo>
                  <a:lnTo>
                    <a:pt x="140745" y="172755"/>
                  </a:lnTo>
                  <a:cubicBezTo>
                    <a:pt x="140745" y="196744"/>
                    <a:pt x="120912" y="200691"/>
                    <a:pt x="112198" y="200691"/>
                  </a:cubicBezTo>
                  <a:cubicBezTo>
                    <a:pt x="97774" y="200691"/>
                    <a:pt x="72833" y="195529"/>
                    <a:pt x="58409" y="172755"/>
                  </a:cubicBezTo>
                  <a:cubicBezTo>
                    <a:pt x="46689" y="153624"/>
                    <a:pt x="46088" y="128116"/>
                    <a:pt x="46088" y="107467"/>
                  </a:cubicBezTo>
                  <a:cubicBezTo>
                    <a:pt x="46088" y="91070"/>
                    <a:pt x="46088" y="61311"/>
                    <a:pt x="58108" y="42484"/>
                  </a:cubicBezTo>
                  <a:cubicBezTo>
                    <a:pt x="74035" y="17584"/>
                    <a:pt x="98676" y="14243"/>
                    <a:pt x="111597" y="14243"/>
                  </a:cubicBezTo>
                  <a:cubicBezTo>
                    <a:pt x="135036" y="14243"/>
                    <a:pt x="160879" y="32159"/>
                    <a:pt x="167490" y="77405"/>
                  </a:cubicBezTo>
                  <a:cubicBezTo>
                    <a:pt x="168091" y="82264"/>
                    <a:pt x="170194" y="82264"/>
                    <a:pt x="175303" y="82264"/>
                  </a:cubicBezTo>
                  <a:cubicBezTo>
                    <a:pt x="183116" y="82264"/>
                    <a:pt x="183416" y="81656"/>
                    <a:pt x="183416" y="73761"/>
                  </a:cubicBezTo>
                  <a:lnTo>
                    <a:pt x="183416" y="8474"/>
                  </a:lnTo>
                  <a:cubicBezTo>
                    <a:pt x="183416" y="2704"/>
                    <a:pt x="183416" y="-29"/>
                    <a:pt x="178007" y="-29"/>
                  </a:cubicBezTo>
                  <a:cubicBezTo>
                    <a:pt x="175303" y="-29"/>
                    <a:pt x="174702" y="579"/>
                    <a:pt x="172298" y="2704"/>
                  </a:cubicBezTo>
                  <a:lnTo>
                    <a:pt x="154869" y="18798"/>
                  </a:lnTo>
                  <a:cubicBezTo>
                    <a:pt x="138642" y="4223"/>
                    <a:pt x="121513" y="-29"/>
                    <a:pt x="105888" y="-29"/>
                  </a:cubicBezTo>
                  <a:cubicBezTo>
                    <a:pt x="45788" y="-29"/>
                    <a:pt x="112" y="39447"/>
                    <a:pt x="112" y="107467"/>
                  </a:cubicBezTo>
                  <a:cubicBezTo>
                    <a:pt x="112" y="176095"/>
                    <a:pt x="46689" y="214963"/>
                    <a:pt x="105888" y="214963"/>
                  </a:cubicBezTo>
                  <a:cubicBezTo>
                    <a:pt x="132031" y="214963"/>
                    <a:pt x="145553" y="202210"/>
                    <a:pt x="150061" y="195833"/>
                  </a:cubicBezTo>
                  <a:cubicBezTo>
                    <a:pt x="158775" y="203424"/>
                    <a:pt x="177106" y="211623"/>
                    <a:pt x="179209" y="211623"/>
                  </a:cubicBezTo>
                  <a:cubicBezTo>
                    <a:pt x="183416" y="211623"/>
                    <a:pt x="183416" y="207676"/>
                    <a:pt x="183416" y="203121"/>
                  </a:cubicBezTo>
                  <a:lnTo>
                    <a:pt x="183416" y="142085"/>
                  </a:lnTo>
                  <a:lnTo>
                    <a:pt x="204150" y="142085"/>
                  </a:ln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69" name="任意多边形: 形状 668">
              <a:extLst>
                <a:ext uri="{FF2B5EF4-FFF2-40B4-BE49-F238E27FC236}">
                  <a16:creationId xmlns:a16="http://schemas.microsoft.com/office/drawing/2014/main" id="{EC91C941-99BA-549C-D99E-44A20022D866}"/>
                </a:ext>
              </a:extLst>
            </p:cNvPr>
            <p:cNvSpPr/>
            <p:nvPr>
              <p:custDataLst>
                <p:tags r:id="rId71"/>
              </p:custDataLst>
            </p:nvPr>
          </p:nvSpPr>
          <p:spPr>
            <a:xfrm>
              <a:off x="7316354" y="5242686"/>
              <a:ext cx="31852" cy="130878"/>
            </a:xfrm>
            <a:custGeom>
              <a:avLst/>
              <a:gdLst>
                <a:gd name="connsiteX0" fmla="*/ 31973 w 31852"/>
                <a:gd name="connsiteY0" fmla="*/ 16065 h 130878"/>
                <a:gd name="connsiteX1" fmla="*/ 16046 w 31852"/>
                <a:gd name="connsiteY1" fmla="*/ -29 h 130878"/>
                <a:gd name="connsiteX2" fmla="*/ 120 w 31852"/>
                <a:gd name="connsiteY2" fmla="*/ 16065 h 130878"/>
                <a:gd name="connsiteX3" fmla="*/ 16046 w 31852"/>
                <a:gd name="connsiteY3" fmla="*/ 32159 h 130878"/>
                <a:gd name="connsiteX4" fmla="*/ 31973 w 31852"/>
                <a:gd name="connsiteY4" fmla="*/ 16065 h 130878"/>
                <a:gd name="connsiteX5" fmla="*/ 31973 w 31852"/>
                <a:gd name="connsiteY5" fmla="*/ 114755 h 130878"/>
                <a:gd name="connsiteX6" fmla="*/ 16046 w 31852"/>
                <a:gd name="connsiteY6" fmla="*/ 98661 h 130878"/>
                <a:gd name="connsiteX7" fmla="*/ 120 w 31852"/>
                <a:gd name="connsiteY7" fmla="*/ 114755 h 130878"/>
                <a:gd name="connsiteX8" fmla="*/ 16046 w 31852"/>
                <a:gd name="connsiteY8" fmla="*/ 130849 h 130878"/>
                <a:gd name="connsiteX9" fmla="*/ 31973 w 31852"/>
                <a:gd name="connsiteY9" fmla="*/ 114755 h 13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52" h="130878">
                  <a:moveTo>
                    <a:pt x="31973" y="16065"/>
                  </a:moveTo>
                  <a:cubicBezTo>
                    <a:pt x="31973" y="7259"/>
                    <a:pt x="24761" y="-29"/>
                    <a:pt x="16046" y="-29"/>
                  </a:cubicBezTo>
                  <a:cubicBezTo>
                    <a:pt x="7332" y="-29"/>
                    <a:pt x="120" y="7259"/>
                    <a:pt x="120" y="16065"/>
                  </a:cubicBezTo>
                  <a:cubicBezTo>
                    <a:pt x="120" y="24872"/>
                    <a:pt x="7332" y="32159"/>
                    <a:pt x="16046" y="32159"/>
                  </a:cubicBezTo>
                  <a:cubicBezTo>
                    <a:pt x="24761" y="32159"/>
                    <a:pt x="31973" y="24872"/>
                    <a:pt x="31973" y="16065"/>
                  </a:cubicBezTo>
                  <a:close/>
                  <a:moveTo>
                    <a:pt x="31973" y="114755"/>
                  </a:moveTo>
                  <a:cubicBezTo>
                    <a:pt x="31973" y="105949"/>
                    <a:pt x="24761" y="98661"/>
                    <a:pt x="16046" y="98661"/>
                  </a:cubicBezTo>
                  <a:cubicBezTo>
                    <a:pt x="7332" y="98661"/>
                    <a:pt x="120" y="105949"/>
                    <a:pt x="120" y="114755"/>
                  </a:cubicBezTo>
                  <a:cubicBezTo>
                    <a:pt x="120" y="123561"/>
                    <a:pt x="7332" y="130849"/>
                    <a:pt x="16046" y="130849"/>
                  </a:cubicBezTo>
                  <a:cubicBezTo>
                    <a:pt x="24761" y="130849"/>
                    <a:pt x="31973" y="123561"/>
                    <a:pt x="31973" y="114755"/>
                  </a:cubicBez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70" name="任意多边形: 形状 669">
              <a:extLst>
                <a:ext uri="{FF2B5EF4-FFF2-40B4-BE49-F238E27FC236}">
                  <a16:creationId xmlns:a16="http://schemas.microsoft.com/office/drawing/2014/main" id="{52A3B22E-EBC8-6EAA-AA12-309B5BCE41E8}"/>
                </a:ext>
              </a:extLst>
            </p:cNvPr>
            <p:cNvSpPr/>
            <p:nvPr>
              <p:custDataLst>
                <p:tags r:id="rId72"/>
              </p:custDataLst>
            </p:nvPr>
          </p:nvSpPr>
          <p:spPr>
            <a:xfrm>
              <a:off x="7515885" y="5236006"/>
              <a:ext cx="137327" cy="200112"/>
            </a:xfrm>
            <a:custGeom>
              <a:avLst/>
              <a:gdLst>
                <a:gd name="connsiteX0" fmla="*/ 137455 w 137327"/>
                <a:gd name="connsiteY0" fmla="*/ 14851 h 200112"/>
                <a:gd name="connsiteX1" fmla="*/ 122129 w 137327"/>
                <a:gd name="connsiteY1" fmla="*/ -29 h 200112"/>
                <a:gd name="connsiteX2" fmla="*/ 90277 w 137327"/>
                <a:gd name="connsiteY2" fmla="*/ 14243 h 200112"/>
                <a:gd name="connsiteX3" fmla="*/ 58424 w 137327"/>
                <a:gd name="connsiteY3" fmla="*/ 3312 h 200112"/>
                <a:gd name="connsiteX4" fmla="*/ 9743 w 137327"/>
                <a:gd name="connsiteY4" fmla="*/ 47646 h 200112"/>
                <a:gd name="connsiteX5" fmla="*/ 23867 w 137327"/>
                <a:gd name="connsiteY5" fmla="*/ 78923 h 200112"/>
                <a:gd name="connsiteX6" fmla="*/ 14551 w 137327"/>
                <a:gd name="connsiteY6" fmla="*/ 104127 h 200112"/>
                <a:gd name="connsiteX7" fmla="*/ 27773 w 137327"/>
                <a:gd name="connsiteY7" fmla="*/ 131153 h 200112"/>
                <a:gd name="connsiteX8" fmla="*/ 127 w 137327"/>
                <a:gd name="connsiteY8" fmla="*/ 161519 h 200112"/>
                <a:gd name="connsiteX9" fmla="*/ 66537 w 137327"/>
                <a:gd name="connsiteY9" fmla="*/ 200084 h 200112"/>
                <a:gd name="connsiteX10" fmla="*/ 133248 w 137327"/>
                <a:gd name="connsiteY10" fmla="*/ 160912 h 200112"/>
                <a:gd name="connsiteX11" fmla="*/ 113716 w 137327"/>
                <a:gd name="connsiteY11" fmla="*/ 126294 h 200112"/>
                <a:gd name="connsiteX12" fmla="*/ 62030 w 137327"/>
                <a:gd name="connsiteY12" fmla="*/ 117792 h 200112"/>
                <a:gd name="connsiteX13" fmla="*/ 39492 w 137327"/>
                <a:gd name="connsiteY13" fmla="*/ 117488 h 200112"/>
                <a:gd name="connsiteX14" fmla="*/ 23566 w 137327"/>
                <a:gd name="connsiteY14" fmla="*/ 97143 h 200112"/>
                <a:gd name="connsiteX15" fmla="*/ 28675 w 137327"/>
                <a:gd name="connsiteY15" fmla="*/ 82871 h 200112"/>
                <a:gd name="connsiteX16" fmla="*/ 58424 w 137327"/>
                <a:gd name="connsiteY16" fmla="*/ 92284 h 200112"/>
                <a:gd name="connsiteX17" fmla="*/ 107105 w 137327"/>
                <a:gd name="connsiteY17" fmla="*/ 47950 h 200112"/>
                <a:gd name="connsiteX18" fmla="*/ 94784 w 137327"/>
                <a:gd name="connsiteY18" fmla="*/ 18495 h 200112"/>
                <a:gd name="connsiteX19" fmla="*/ 121829 w 137327"/>
                <a:gd name="connsiteY19" fmla="*/ 6652 h 200112"/>
                <a:gd name="connsiteX20" fmla="*/ 124834 w 137327"/>
                <a:gd name="connsiteY20" fmla="*/ 6956 h 200112"/>
                <a:gd name="connsiteX21" fmla="*/ 120026 w 137327"/>
                <a:gd name="connsiteY21" fmla="*/ 15154 h 200112"/>
                <a:gd name="connsiteX22" fmla="*/ 128740 w 137327"/>
                <a:gd name="connsiteY22" fmla="*/ 23961 h 200112"/>
                <a:gd name="connsiteX23" fmla="*/ 137455 w 137327"/>
                <a:gd name="connsiteY23" fmla="*/ 14851 h 200112"/>
                <a:gd name="connsiteX24" fmla="*/ 84567 w 137327"/>
                <a:gd name="connsiteY24" fmla="*/ 47646 h 200112"/>
                <a:gd name="connsiteX25" fmla="*/ 79759 w 137327"/>
                <a:gd name="connsiteY25" fmla="*/ 73154 h 200112"/>
                <a:gd name="connsiteX26" fmla="*/ 58424 w 137327"/>
                <a:gd name="connsiteY26" fmla="*/ 85300 h 200112"/>
                <a:gd name="connsiteX27" fmla="*/ 32281 w 137327"/>
                <a:gd name="connsiteY27" fmla="*/ 47950 h 200112"/>
                <a:gd name="connsiteX28" fmla="*/ 37088 w 137327"/>
                <a:gd name="connsiteY28" fmla="*/ 22442 h 200112"/>
                <a:gd name="connsiteX29" fmla="*/ 58424 w 137327"/>
                <a:gd name="connsiteY29" fmla="*/ 10296 h 200112"/>
                <a:gd name="connsiteX30" fmla="*/ 84567 w 137327"/>
                <a:gd name="connsiteY30" fmla="*/ 47646 h 200112"/>
                <a:gd name="connsiteX31" fmla="*/ 117622 w 137327"/>
                <a:gd name="connsiteY31" fmla="*/ 161519 h 200112"/>
                <a:gd name="connsiteX32" fmla="*/ 66838 w 137327"/>
                <a:gd name="connsiteY32" fmla="*/ 193100 h 200112"/>
                <a:gd name="connsiteX33" fmla="*/ 15753 w 137327"/>
                <a:gd name="connsiteY33" fmla="*/ 161519 h 200112"/>
                <a:gd name="connsiteX34" fmla="*/ 40394 w 137327"/>
                <a:gd name="connsiteY34" fmla="*/ 135404 h 200112"/>
                <a:gd name="connsiteX35" fmla="*/ 58123 w 137327"/>
                <a:gd name="connsiteY35" fmla="*/ 135404 h 200112"/>
                <a:gd name="connsiteX36" fmla="*/ 117622 w 137327"/>
                <a:gd name="connsiteY36" fmla="*/ 161519 h 20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7327" h="200112">
                  <a:moveTo>
                    <a:pt x="137455" y="14851"/>
                  </a:moveTo>
                  <a:cubicBezTo>
                    <a:pt x="137455" y="9688"/>
                    <a:pt x="133849" y="-29"/>
                    <a:pt x="122129" y="-29"/>
                  </a:cubicBezTo>
                  <a:cubicBezTo>
                    <a:pt x="116120" y="-29"/>
                    <a:pt x="102898" y="1793"/>
                    <a:pt x="90277" y="14243"/>
                  </a:cubicBezTo>
                  <a:cubicBezTo>
                    <a:pt x="77656" y="4223"/>
                    <a:pt x="65035" y="3312"/>
                    <a:pt x="58424" y="3312"/>
                  </a:cubicBezTo>
                  <a:cubicBezTo>
                    <a:pt x="30478" y="3312"/>
                    <a:pt x="9743" y="24264"/>
                    <a:pt x="9743" y="47646"/>
                  </a:cubicBezTo>
                  <a:cubicBezTo>
                    <a:pt x="9743" y="61007"/>
                    <a:pt x="16354" y="72546"/>
                    <a:pt x="23867" y="78923"/>
                  </a:cubicBezTo>
                  <a:cubicBezTo>
                    <a:pt x="19960" y="83478"/>
                    <a:pt x="14551" y="93499"/>
                    <a:pt x="14551" y="104127"/>
                  </a:cubicBezTo>
                  <a:cubicBezTo>
                    <a:pt x="14551" y="113541"/>
                    <a:pt x="18458" y="125080"/>
                    <a:pt x="27773" y="131153"/>
                  </a:cubicBezTo>
                  <a:cubicBezTo>
                    <a:pt x="9743" y="136315"/>
                    <a:pt x="127" y="149373"/>
                    <a:pt x="127" y="161519"/>
                  </a:cubicBezTo>
                  <a:cubicBezTo>
                    <a:pt x="127" y="183383"/>
                    <a:pt x="29877" y="200084"/>
                    <a:pt x="66537" y="200084"/>
                  </a:cubicBezTo>
                  <a:cubicBezTo>
                    <a:pt x="101996" y="200084"/>
                    <a:pt x="133248" y="184597"/>
                    <a:pt x="133248" y="160912"/>
                  </a:cubicBezTo>
                  <a:cubicBezTo>
                    <a:pt x="133248" y="150284"/>
                    <a:pt x="129041" y="134797"/>
                    <a:pt x="113716" y="126294"/>
                  </a:cubicBezTo>
                  <a:cubicBezTo>
                    <a:pt x="97789" y="117792"/>
                    <a:pt x="80360" y="117792"/>
                    <a:pt x="62030" y="117792"/>
                  </a:cubicBezTo>
                  <a:cubicBezTo>
                    <a:pt x="54517" y="117792"/>
                    <a:pt x="41596" y="117792"/>
                    <a:pt x="39492" y="117488"/>
                  </a:cubicBezTo>
                  <a:cubicBezTo>
                    <a:pt x="29877" y="116274"/>
                    <a:pt x="23566" y="106860"/>
                    <a:pt x="23566" y="97143"/>
                  </a:cubicBezTo>
                  <a:cubicBezTo>
                    <a:pt x="23566" y="95928"/>
                    <a:pt x="23566" y="88944"/>
                    <a:pt x="28675" y="82871"/>
                  </a:cubicBezTo>
                  <a:cubicBezTo>
                    <a:pt x="40394" y="91373"/>
                    <a:pt x="52714" y="92284"/>
                    <a:pt x="58424" y="92284"/>
                  </a:cubicBezTo>
                  <a:cubicBezTo>
                    <a:pt x="86370" y="92284"/>
                    <a:pt x="107105" y="71332"/>
                    <a:pt x="107105" y="47950"/>
                  </a:cubicBezTo>
                  <a:cubicBezTo>
                    <a:pt x="107105" y="36714"/>
                    <a:pt x="102297" y="25479"/>
                    <a:pt x="94784" y="18495"/>
                  </a:cubicBezTo>
                  <a:cubicBezTo>
                    <a:pt x="105602" y="8170"/>
                    <a:pt x="116420" y="6652"/>
                    <a:pt x="121829" y="6652"/>
                  </a:cubicBezTo>
                  <a:cubicBezTo>
                    <a:pt x="121829" y="6652"/>
                    <a:pt x="123932" y="6652"/>
                    <a:pt x="124834" y="6956"/>
                  </a:cubicBezTo>
                  <a:cubicBezTo>
                    <a:pt x="121528" y="8170"/>
                    <a:pt x="120026" y="11510"/>
                    <a:pt x="120026" y="15154"/>
                  </a:cubicBezTo>
                  <a:cubicBezTo>
                    <a:pt x="120026" y="20317"/>
                    <a:pt x="123932" y="23961"/>
                    <a:pt x="128740" y="23961"/>
                  </a:cubicBezTo>
                  <a:cubicBezTo>
                    <a:pt x="131745" y="23961"/>
                    <a:pt x="137455" y="21835"/>
                    <a:pt x="137455" y="14851"/>
                  </a:cubicBezTo>
                  <a:close/>
                  <a:moveTo>
                    <a:pt x="84567" y="47646"/>
                  </a:moveTo>
                  <a:cubicBezTo>
                    <a:pt x="84567" y="55845"/>
                    <a:pt x="84267" y="65562"/>
                    <a:pt x="79759" y="73154"/>
                  </a:cubicBezTo>
                  <a:cubicBezTo>
                    <a:pt x="77355" y="76798"/>
                    <a:pt x="70444" y="85300"/>
                    <a:pt x="58424" y="85300"/>
                  </a:cubicBezTo>
                  <a:cubicBezTo>
                    <a:pt x="32281" y="85300"/>
                    <a:pt x="32281" y="54934"/>
                    <a:pt x="32281" y="47950"/>
                  </a:cubicBezTo>
                  <a:cubicBezTo>
                    <a:pt x="32281" y="39751"/>
                    <a:pt x="32581" y="30034"/>
                    <a:pt x="37088" y="22442"/>
                  </a:cubicBezTo>
                  <a:cubicBezTo>
                    <a:pt x="39492" y="18798"/>
                    <a:pt x="46404" y="10296"/>
                    <a:pt x="58424" y="10296"/>
                  </a:cubicBezTo>
                  <a:cubicBezTo>
                    <a:pt x="84567" y="10296"/>
                    <a:pt x="84567" y="40662"/>
                    <a:pt x="84567" y="47646"/>
                  </a:cubicBezTo>
                  <a:close/>
                  <a:moveTo>
                    <a:pt x="117622" y="161519"/>
                  </a:moveTo>
                  <a:cubicBezTo>
                    <a:pt x="117622" y="177917"/>
                    <a:pt x="96287" y="193100"/>
                    <a:pt x="66838" y="193100"/>
                  </a:cubicBezTo>
                  <a:cubicBezTo>
                    <a:pt x="36487" y="193100"/>
                    <a:pt x="15753" y="177613"/>
                    <a:pt x="15753" y="161519"/>
                  </a:cubicBezTo>
                  <a:cubicBezTo>
                    <a:pt x="15753" y="147551"/>
                    <a:pt x="27172" y="136315"/>
                    <a:pt x="40394" y="135404"/>
                  </a:cubicBezTo>
                  <a:lnTo>
                    <a:pt x="58123" y="135404"/>
                  </a:lnTo>
                  <a:cubicBezTo>
                    <a:pt x="83966" y="135404"/>
                    <a:pt x="117622" y="135404"/>
                    <a:pt x="117622" y="161519"/>
                  </a:cubicBez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71" name="任意多边形: 形状 670">
              <a:extLst>
                <a:ext uri="{FF2B5EF4-FFF2-40B4-BE49-F238E27FC236}">
                  <a16:creationId xmlns:a16="http://schemas.microsoft.com/office/drawing/2014/main" id="{32E8A18D-7DCE-513E-2500-4DE7E007D32D}"/>
                </a:ext>
              </a:extLst>
            </p:cNvPr>
            <p:cNvSpPr/>
            <p:nvPr>
              <p:custDataLst>
                <p:tags r:id="rId73"/>
              </p:custDataLst>
            </p:nvPr>
          </p:nvSpPr>
          <p:spPr>
            <a:xfrm>
              <a:off x="7666134" y="5239346"/>
              <a:ext cx="100967" cy="134218"/>
            </a:xfrm>
            <a:custGeom>
              <a:avLst/>
              <a:gdLst>
                <a:gd name="connsiteX0" fmla="*/ 101100 w 100967"/>
                <a:gd name="connsiteY0" fmla="*/ 18495 h 134218"/>
                <a:gd name="connsiteX1" fmla="*/ 78863 w 100967"/>
                <a:gd name="connsiteY1" fmla="*/ -29 h 134218"/>
                <a:gd name="connsiteX2" fmla="*/ 41901 w 100967"/>
                <a:gd name="connsiteY2" fmla="*/ 33374 h 134218"/>
                <a:gd name="connsiteX3" fmla="*/ 41901 w 100967"/>
                <a:gd name="connsiteY3" fmla="*/ -29 h 134218"/>
                <a:gd name="connsiteX4" fmla="*/ 132 w 100967"/>
                <a:gd name="connsiteY4" fmla="*/ 3312 h 134218"/>
                <a:gd name="connsiteX5" fmla="*/ 132 w 100967"/>
                <a:gd name="connsiteY5" fmla="*/ 12725 h 134218"/>
                <a:gd name="connsiteX6" fmla="*/ 23571 w 100967"/>
                <a:gd name="connsiteY6" fmla="*/ 29730 h 134218"/>
                <a:gd name="connsiteX7" fmla="*/ 23571 w 100967"/>
                <a:gd name="connsiteY7" fmla="*/ 111111 h 134218"/>
                <a:gd name="connsiteX8" fmla="*/ 132 w 100967"/>
                <a:gd name="connsiteY8" fmla="*/ 124776 h 134218"/>
                <a:gd name="connsiteX9" fmla="*/ 132 w 100967"/>
                <a:gd name="connsiteY9" fmla="*/ 134190 h 134218"/>
                <a:gd name="connsiteX10" fmla="*/ 34389 w 100967"/>
                <a:gd name="connsiteY10" fmla="*/ 133279 h 134218"/>
                <a:gd name="connsiteX11" fmla="*/ 72552 w 100967"/>
                <a:gd name="connsiteY11" fmla="*/ 134190 h 134218"/>
                <a:gd name="connsiteX12" fmla="*/ 72552 w 100967"/>
                <a:gd name="connsiteY12" fmla="*/ 124776 h 134218"/>
                <a:gd name="connsiteX13" fmla="*/ 66242 w 100967"/>
                <a:gd name="connsiteY13" fmla="*/ 124776 h 134218"/>
                <a:gd name="connsiteX14" fmla="*/ 43404 w 100967"/>
                <a:gd name="connsiteY14" fmla="*/ 110504 h 134218"/>
                <a:gd name="connsiteX15" fmla="*/ 43404 w 100967"/>
                <a:gd name="connsiteY15" fmla="*/ 63740 h 134218"/>
                <a:gd name="connsiteX16" fmla="*/ 78863 w 100967"/>
                <a:gd name="connsiteY16" fmla="*/ 6652 h 134218"/>
                <a:gd name="connsiteX17" fmla="*/ 82168 w 100967"/>
                <a:gd name="connsiteY17" fmla="*/ 6956 h 134218"/>
                <a:gd name="connsiteX18" fmla="*/ 75257 w 100967"/>
                <a:gd name="connsiteY18" fmla="*/ 18798 h 134218"/>
                <a:gd name="connsiteX19" fmla="*/ 88178 w 100967"/>
                <a:gd name="connsiteY19" fmla="*/ 31856 h 134218"/>
                <a:gd name="connsiteX20" fmla="*/ 101100 w 100967"/>
                <a:gd name="connsiteY20" fmla="*/ 18495 h 13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967" h="134218">
                  <a:moveTo>
                    <a:pt x="101100" y="18495"/>
                  </a:moveTo>
                  <a:cubicBezTo>
                    <a:pt x="101100" y="8777"/>
                    <a:pt x="91784" y="-29"/>
                    <a:pt x="78863" y="-29"/>
                  </a:cubicBezTo>
                  <a:cubicBezTo>
                    <a:pt x="56926" y="-29"/>
                    <a:pt x="46108" y="20317"/>
                    <a:pt x="41901" y="33374"/>
                  </a:cubicBezTo>
                  <a:lnTo>
                    <a:pt x="41901" y="-29"/>
                  </a:lnTo>
                  <a:lnTo>
                    <a:pt x="132" y="3312"/>
                  </a:lnTo>
                  <a:lnTo>
                    <a:pt x="132" y="12725"/>
                  </a:lnTo>
                  <a:cubicBezTo>
                    <a:pt x="21167" y="12725"/>
                    <a:pt x="23571" y="14851"/>
                    <a:pt x="23571" y="29730"/>
                  </a:cubicBezTo>
                  <a:lnTo>
                    <a:pt x="23571" y="111111"/>
                  </a:lnTo>
                  <a:cubicBezTo>
                    <a:pt x="23571" y="124776"/>
                    <a:pt x="20266" y="124776"/>
                    <a:pt x="132" y="124776"/>
                  </a:cubicBezTo>
                  <a:lnTo>
                    <a:pt x="132" y="134190"/>
                  </a:lnTo>
                  <a:lnTo>
                    <a:pt x="34389" y="133279"/>
                  </a:lnTo>
                  <a:cubicBezTo>
                    <a:pt x="46409" y="133279"/>
                    <a:pt x="60532" y="133279"/>
                    <a:pt x="72552" y="134190"/>
                  </a:cubicBezTo>
                  <a:lnTo>
                    <a:pt x="72552" y="124776"/>
                  </a:lnTo>
                  <a:lnTo>
                    <a:pt x="66242" y="124776"/>
                  </a:lnTo>
                  <a:cubicBezTo>
                    <a:pt x="44005" y="124776"/>
                    <a:pt x="43404" y="121436"/>
                    <a:pt x="43404" y="110504"/>
                  </a:cubicBezTo>
                  <a:lnTo>
                    <a:pt x="43404" y="63740"/>
                  </a:lnTo>
                  <a:cubicBezTo>
                    <a:pt x="43404" y="33678"/>
                    <a:pt x="56025" y="6652"/>
                    <a:pt x="78863" y="6652"/>
                  </a:cubicBezTo>
                  <a:cubicBezTo>
                    <a:pt x="80966" y="6652"/>
                    <a:pt x="81567" y="6652"/>
                    <a:pt x="82168" y="6956"/>
                  </a:cubicBezTo>
                  <a:cubicBezTo>
                    <a:pt x="81267" y="7259"/>
                    <a:pt x="75257" y="10903"/>
                    <a:pt x="75257" y="18798"/>
                  </a:cubicBezTo>
                  <a:cubicBezTo>
                    <a:pt x="75257" y="27301"/>
                    <a:pt x="81567" y="31856"/>
                    <a:pt x="88178" y="31856"/>
                  </a:cubicBezTo>
                  <a:cubicBezTo>
                    <a:pt x="93587" y="31856"/>
                    <a:pt x="101100" y="28212"/>
                    <a:pt x="101100" y="18495"/>
                  </a:cubicBez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72" name="任意多边形: 形状 671">
              <a:extLst>
                <a:ext uri="{FF2B5EF4-FFF2-40B4-BE49-F238E27FC236}">
                  <a16:creationId xmlns:a16="http://schemas.microsoft.com/office/drawing/2014/main" id="{E1E34F8C-EA34-26C9-210A-C46A1D878597}"/>
                </a:ext>
              </a:extLst>
            </p:cNvPr>
            <p:cNvSpPr/>
            <p:nvPr>
              <p:custDataLst>
                <p:tags r:id="rId74"/>
              </p:custDataLst>
            </p:nvPr>
          </p:nvSpPr>
          <p:spPr>
            <a:xfrm>
              <a:off x="7783929" y="5237524"/>
              <a:ext cx="133120" cy="139380"/>
            </a:xfrm>
            <a:custGeom>
              <a:avLst/>
              <a:gdLst>
                <a:gd name="connsiteX0" fmla="*/ 133257 w 133120"/>
                <a:gd name="connsiteY0" fmla="*/ 71028 h 139380"/>
                <a:gd name="connsiteX1" fmla="*/ 66847 w 133120"/>
                <a:gd name="connsiteY1" fmla="*/ -29 h 139380"/>
                <a:gd name="connsiteX2" fmla="*/ 136 w 133120"/>
                <a:gd name="connsiteY2" fmla="*/ 71028 h 139380"/>
                <a:gd name="connsiteX3" fmla="*/ 66546 w 133120"/>
                <a:gd name="connsiteY3" fmla="*/ 139352 h 139380"/>
                <a:gd name="connsiteX4" fmla="*/ 133257 w 133120"/>
                <a:gd name="connsiteY4" fmla="*/ 71028 h 139380"/>
                <a:gd name="connsiteX5" fmla="*/ 108315 w 133120"/>
                <a:gd name="connsiteY5" fmla="*/ 68599 h 139380"/>
                <a:gd name="connsiteX6" fmla="*/ 101704 w 133120"/>
                <a:gd name="connsiteY6" fmla="*/ 109289 h 139380"/>
                <a:gd name="connsiteX7" fmla="*/ 66847 w 133120"/>
                <a:gd name="connsiteY7" fmla="*/ 131760 h 139380"/>
                <a:gd name="connsiteX8" fmla="*/ 32590 w 133120"/>
                <a:gd name="connsiteY8" fmla="*/ 111415 h 139380"/>
                <a:gd name="connsiteX9" fmla="*/ 25077 w 133120"/>
                <a:gd name="connsiteY9" fmla="*/ 68599 h 139380"/>
                <a:gd name="connsiteX10" fmla="*/ 32289 w 133120"/>
                <a:gd name="connsiteY10" fmla="*/ 26997 h 139380"/>
                <a:gd name="connsiteX11" fmla="*/ 66546 w 133120"/>
                <a:gd name="connsiteY11" fmla="*/ 6652 h 139380"/>
                <a:gd name="connsiteX12" fmla="*/ 100502 w 133120"/>
                <a:gd name="connsiteY12" fmla="*/ 26390 h 139380"/>
                <a:gd name="connsiteX13" fmla="*/ 108315 w 133120"/>
                <a:gd name="connsiteY13" fmla="*/ 68599 h 13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120" h="139380">
                  <a:moveTo>
                    <a:pt x="133257" y="71028"/>
                  </a:moveTo>
                  <a:cubicBezTo>
                    <a:pt x="133257" y="32159"/>
                    <a:pt x="103207" y="-29"/>
                    <a:pt x="66847" y="-29"/>
                  </a:cubicBezTo>
                  <a:cubicBezTo>
                    <a:pt x="29284" y="-29"/>
                    <a:pt x="136" y="33070"/>
                    <a:pt x="136" y="71028"/>
                  </a:cubicBezTo>
                  <a:cubicBezTo>
                    <a:pt x="136" y="110200"/>
                    <a:pt x="31388" y="139352"/>
                    <a:pt x="66546" y="139352"/>
                  </a:cubicBezTo>
                  <a:cubicBezTo>
                    <a:pt x="102906" y="139352"/>
                    <a:pt x="133257" y="109593"/>
                    <a:pt x="133257" y="71028"/>
                  </a:cubicBezTo>
                  <a:close/>
                  <a:moveTo>
                    <a:pt x="108315" y="68599"/>
                  </a:moveTo>
                  <a:cubicBezTo>
                    <a:pt x="108315" y="79531"/>
                    <a:pt x="108315" y="95928"/>
                    <a:pt x="101704" y="109289"/>
                  </a:cubicBezTo>
                  <a:cubicBezTo>
                    <a:pt x="95094" y="122954"/>
                    <a:pt x="81872" y="131760"/>
                    <a:pt x="66847" y="131760"/>
                  </a:cubicBezTo>
                  <a:cubicBezTo>
                    <a:pt x="53925" y="131760"/>
                    <a:pt x="40703" y="125383"/>
                    <a:pt x="32590" y="111415"/>
                  </a:cubicBezTo>
                  <a:cubicBezTo>
                    <a:pt x="25077" y="98054"/>
                    <a:pt x="25077" y="79531"/>
                    <a:pt x="25077" y="68599"/>
                  </a:cubicBezTo>
                  <a:cubicBezTo>
                    <a:pt x="25077" y="56756"/>
                    <a:pt x="25077" y="40358"/>
                    <a:pt x="32289" y="26997"/>
                  </a:cubicBezTo>
                  <a:cubicBezTo>
                    <a:pt x="40403" y="13029"/>
                    <a:pt x="54526" y="6652"/>
                    <a:pt x="66546" y="6652"/>
                  </a:cubicBezTo>
                  <a:cubicBezTo>
                    <a:pt x="79768" y="6652"/>
                    <a:pt x="92690" y="13332"/>
                    <a:pt x="100502" y="26390"/>
                  </a:cubicBezTo>
                  <a:cubicBezTo>
                    <a:pt x="108315" y="39447"/>
                    <a:pt x="108315" y="57060"/>
                    <a:pt x="108315" y="68599"/>
                  </a:cubicBez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73" name="任意多边形: 形状 672">
              <a:extLst>
                <a:ext uri="{FF2B5EF4-FFF2-40B4-BE49-F238E27FC236}">
                  <a16:creationId xmlns:a16="http://schemas.microsoft.com/office/drawing/2014/main" id="{0221E99E-22ED-7387-A170-91A5470A3EC6}"/>
                </a:ext>
              </a:extLst>
            </p:cNvPr>
            <p:cNvSpPr/>
            <p:nvPr>
              <p:custDataLst>
                <p:tags r:id="rId75"/>
              </p:custDataLst>
            </p:nvPr>
          </p:nvSpPr>
          <p:spPr>
            <a:xfrm>
              <a:off x="7935380" y="5239346"/>
              <a:ext cx="151150" cy="137558"/>
            </a:xfrm>
            <a:custGeom>
              <a:avLst/>
              <a:gdLst>
                <a:gd name="connsiteX0" fmla="*/ 151292 w 151150"/>
                <a:gd name="connsiteY0" fmla="*/ 134190 h 137558"/>
                <a:gd name="connsiteX1" fmla="*/ 151292 w 151150"/>
                <a:gd name="connsiteY1" fmla="*/ 124776 h 137558"/>
                <a:gd name="connsiteX2" fmla="*/ 127853 w 151150"/>
                <a:gd name="connsiteY2" fmla="*/ 107771 h 137558"/>
                <a:gd name="connsiteX3" fmla="*/ 127853 w 151150"/>
                <a:gd name="connsiteY3" fmla="*/ -29 h 137558"/>
                <a:gd name="connsiteX4" fmla="*/ 83680 w 151150"/>
                <a:gd name="connsiteY4" fmla="*/ 3312 h 137558"/>
                <a:gd name="connsiteX5" fmla="*/ 83680 w 151150"/>
                <a:gd name="connsiteY5" fmla="*/ 12725 h 137558"/>
                <a:gd name="connsiteX6" fmla="*/ 107118 w 151150"/>
                <a:gd name="connsiteY6" fmla="*/ 29730 h 137558"/>
                <a:gd name="connsiteX7" fmla="*/ 107118 w 151150"/>
                <a:gd name="connsiteY7" fmla="*/ 83782 h 137558"/>
                <a:gd name="connsiteX8" fmla="*/ 70758 w 151150"/>
                <a:gd name="connsiteY8" fmla="*/ 130849 h 137558"/>
                <a:gd name="connsiteX9" fmla="*/ 44314 w 151150"/>
                <a:gd name="connsiteY9" fmla="*/ 100787 h 137558"/>
                <a:gd name="connsiteX10" fmla="*/ 44314 w 151150"/>
                <a:gd name="connsiteY10" fmla="*/ -29 h 137558"/>
                <a:gd name="connsiteX11" fmla="*/ 141 w 151150"/>
                <a:gd name="connsiteY11" fmla="*/ 3312 h 137558"/>
                <a:gd name="connsiteX12" fmla="*/ 141 w 151150"/>
                <a:gd name="connsiteY12" fmla="*/ 12725 h 137558"/>
                <a:gd name="connsiteX13" fmla="*/ 23580 w 151150"/>
                <a:gd name="connsiteY13" fmla="*/ 40662 h 137558"/>
                <a:gd name="connsiteX14" fmla="*/ 23580 w 151150"/>
                <a:gd name="connsiteY14" fmla="*/ 86211 h 137558"/>
                <a:gd name="connsiteX15" fmla="*/ 69256 w 151150"/>
                <a:gd name="connsiteY15" fmla="*/ 137530 h 137558"/>
                <a:gd name="connsiteX16" fmla="*/ 108020 w 151150"/>
                <a:gd name="connsiteY16" fmla="*/ 110200 h 137558"/>
                <a:gd name="connsiteX17" fmla="*/ 108020 w 151150"/>
                <a:gd name="connsiteY17" fmla="*/ 137530 h 137558"/>
                <a:gd name="connsiteX18" fmla="*/ 151292 w 151150"/>
                <a:gd name="connsiteY18" fmla="*/ 134190 h 1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1150" h="137558">
                  <a:moveTo>
                    <a:pt x="151292" y="134190"/>
                  </a:moveTo>
                  <a:lnTo>
                    <a:pt x="151292" y="124776"/>
                  </a:lnTo>
                  <a:cubicBezTo>
                    <a:pt x="130257" y="124776"/>
                    <a:pt x="127853" y="122650"/>
                    <a:pt x="127853" y="107771"/>
                  </a:cubicBezTo>
                  <a:lnTo>
                    <a:pt x="127853" y="-29"/>
                  </a:lnTo>
                  <a:lnTo>
                    <a:pt x="83680" y="3312"/>
                  </a:lnTo>
                  <a:lnTo>
                    <a:pt x="83680" y="12725"/>
                  </a:lnTo>
                  <a:cubicBezTo>
                    <a:pt x="104714" y="12725"/>
                    <a:pt x="107118" y="14851"/>
                    <a:pt x="107118" y="29730"/>
                  </a:cubicBezTo>
                  <a:lnTo>
                    <a:pt x="107118" y="83782"/>
                  </a:lnTo>
                  <a:cubicBezTo>
                    <a:pt x="107118" y="110200"/>
                    <a:pt x="92695" y="130849"/>
                    <a:pt x="70758" y="130849"/>
                  </a:cubicBezTo>
                  <a:cubicBezTo>
                    <a:pt x="45516" y="130849"/>
                    <a:pt x="44314" y="116577"/>
                    <a:pt x="44314" y="100787"/>
                  </a:cubicBezTo>
                  <a:lnTo>
                    <a:pt x="44314" y="-29"/>
                  </a:lnTo>
                  <a:lnTo>
                    <a:pt x="141" y="3312"/>
                  </a:lnTo>
                  <a:lnTo>
                    <a:pt x="141" y="12725"/>
                  </a:lnTo>
                  <a:cubicBezTo>
                    <a:pt x="23580" y="12725"/>
                    <a:pt x="23580" y="13636"/>
                    <a:pt x="23580" y="40662"/>
                  </a:cubicBezTo>
                  <a:lnTo>
                    <a:pt x="23580" y="86211"/>
                  </a:lnTo>
                  <a:cubicBezTo>
                    <a:pt x="23580" y="109897"/>
                    <a:pt x="23580" y="137530"/>
                    <a:pt x="69256" y="137530"/>
                  </a:cubicBezTo>
                  <a:cubicBezTo>
                    <a:pt x="86084" y="137530"/>
                    <a:pt x="99305" y="129027"/>
                    <a:pt x="108020" y="110200"/>
                  </a:cubicBezTo>
                  <a:lnTo>
                    <a:pt x="108020" y="137530"/>
                  </a:lnTo>
                  <a:lnTo>
                    <a:pt x="151292" y="134190"/>
                  </a:ln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74" name="任意多边形: 形状 673">
              <a:extLst>
                <a:ext uri="{FF2B5EF4-FFF2-40B4-BE49-F238E27FC236}">
                  <a16:creationId xmlns:a16="http://schemas.microsoft.com/office/drawing/2014/main" id="{69B17F14-EF35-11B5-9453-67A25ED4BBDD}"/>
                </a:ext>
              </a:extLst>
            </p:cNvPr>
            <p:cNvSpPr/>
            <p:nvPr>
              <p:custDataLst>
                <p:tags r:id="rId76"/>
              </p:custDataLst>
            </p:nvPr>
          </p:nvSpPr>
          <p:spPr>
            <a:xfrm>
              <a:off x="8102457" y="5239346"/>
              <a:ext cx="151150" cy="134218"/>
            </a:xfrm>
            <a:custGeom>
              <a:avLst/>
              <a:gdLst>
                <a:gd name="connsiteX0" fmla="*/ 151297 w 151150"/>
                <a:gd name="connsiteY0" fmla="*/ 134190 h 134218"/>
                <a:gd name="connsiteX1" fmla="*/ 151297 w 151150"/>
                <a:gd name="connsiteY1" fmla="*/ 124776 h 134218"/>
                <a:gd name="connsiteX2" fmla="*/ 127858 w 151150"/>
                <a:gd name="connsiteY2" fmla="*/ 115666 h 134218"/>
                <a:gd name="connsiteX3" fmla="*/ 127858 w 151150"/>
                <a:gd name="connsiteY3" fmla="*/ 57667 h 134218"/>
                <a:gd name="connsiteX4" fmla="*/ 118543 w 151150"/>
                <a:gd name="connsiteY4" fmla="*/ 11207 h 134218"/>
                <a:gd name="connsiteX5" fmla="*/ 86991 w 151150"/>
                <a:gd name="connsiteY5" fmla="*/ -29 h 134218"/>
                <a:gd name="connsiteX6" fmla="*/ 42517 w 151150"/>
                <a:gd name="connsiteY6" fmla="*/ 31856 h 134218"/>
                <a:gd name="connsiteX7" fmla="*/ 42517 w 151150"/>
                <a:gd name="connsiteY7" fmla="*/ -29 h 134218"/>
                <a:gd name="connsiteX8" fmla="*/ 147 w 151150"/>
                <a:gd name="connsiteY8" fmla="*/ 3312 h 134218"/>
                <a:gd name="connsiteX9" fmla="*/ 147 w 151150"/>
                <a:gd name="connsiteY9" fmla="*/ 12725 h 134218"/>
                <a:gd name="connsiteX10" fmla="*/ 23585 w 151150"/>
                <a:gd name="connsiteY10" fmla="*/ 29730 h 134218"/>
                <a:gd name="connsiteX11" fmla="*/ 23585 w 151150"/>
                <a:gd name="connsiteY11" fmla="*/ 111111 h 134218"/>
                <a:gd name="connsiteX12" fmla="*/ 147 w 151150"/>
                <a:gd name="connsiteY12" fmla="*/ 124776 h 134218"/>
                <a:gd name="connsiteX13" fmla="*/ 147 w 151150"/>
                <a:gd name="connsiteY13" fmla="*/ 134190 h 134218"/>
                <a:gd name="connsiteX14" fmla="*/ 34103 w 151150"/>
                <a:gd name="connsiteY14" fmla="*/ 133279 h 134218"/>
                <a:gd name="connsiteX15" fmla="*/ 67759 w 151150"/>
                <a:gd name="connsiteY15" fmla="*/ 134190 h 134218"/>
                <a:gd name="connsiteX16" fmla="*/ 67759 w 151150"/>
                <a:gd name="connsiteY16" fmla="*/ 124776 h 134218"/>
                <a:gd name="connsiteX17" fmla="*/ 44320 w 151150"/>
                <a:gd name="connsiteY17" fmla="*/ 111111 h 134218"/>
                <a:gd name="connsiteX18" fmla="*/ 44320 w 151150"/>
                <a:gd name="connsiteY18" fmla="*/ 55238 h 134218"/>
                <a:gd name="connsiteX19" fmla="*/ 84887 w 151150"/>
                <a:gd name="connsiteY19" fmla="*/ 6652 h 134218"/>
                <a:gd name="connsiteX20" fmla="*/ 107124 w 151150"/>
                <a:gd name="connsiteY20" fmla="*/ 40358 h 134218"/>
                <a:gd name="connsiteX21" fmla="*/ 107124 w 151150"/>
                <a:gd name="connsiteY21" fmla="*/ 111111 h 134218"/>
                <a:gd name="connsiteX22" fmla="*/ 83685 w 151150"/>
                <a:gd name="connsiteY22" fmla="*/ 124776 h 134218"/>
                <a:gd name="connsiteX23" fmla="*/ 83685 w 151150"/>
                <a:gd name="connsiteY23" fmla="*/ 134190 h 134218"/>
                <a:gd name="connsiteX24" fmla="*/ 117641 w 151150"/>
                <a:gd name="connsiteY24" fmla="*/ 133279 h 134218"/>
                <a:gd name="connsiteX25" fmla="*/ 151297 w 151150"/>
                <a:gd name="connsiteY25" fmla="*/ 134190 h 13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1150" h="134218">
                  <a:moveTo>
                    <a:pt x="151297" y="134190"/>
                  </a:moveTo>
                  <a:lnTo>
                    <a:pt x="151297" y="124776"/>
                  </a:lnTo>
                  <a:cubicBezTo>
                    <a:pt x="135671" y="124776"/>
                    <a:pt x="128159" y="124776"/>
                    <a:pt x="127858" y="115666"/>
                  </a:cubicBezTo>
                  <a:lnTo>
                    <a:pt x="127858" y="57667"/>
                  </a:lnTo>
                  <a:cubicBezTo>
                    <a:pt x="127858" y="31552"/>
                    <a:pt x="127858" y="22139"/>
                    <a:pt x="118543" y="11207"/>
                  </a:cubicBezTo>
                  <a:cubicBezTo>
                    <a:pt x="114336" y="6045"/>
                    <a:pt x="104420" y="-29"/>
                    <a:pt x="86991" y="-29"/>
                  </a:cubicBezTo>
                  <a:cubicBezTo>
                    <a:pt x="65054" y="-29"/>
                    <a:pt x="50931" y="13029"/>
                    <a:pt x="42517" y="31856"/>
                  </a:cubicBezTo>
                  <a:lnTo>
                    <a:pt x="42517" y="-29"/>
                  </a:lnTo>
                  <a:lnTo>
                    <a:pt x="147" y="3312"/>
                  </a:lnTo>
                  <a:lnTo>
                    <a:pt x="147" y="12725"/>
                  </a:lnTo>
                  <a:cubicBezTo>
                    <a:pt x="21181" y="12725"/>
                    <a:pt x="23585" y="14851"/>
                    <a:pt x="23585" y="29730"/>
                  </a:cubicBezTo>
                  <a:lnTo>
                    <a:pt x="23585" y="111111"/>
                  </a:lnTo>
                  <a:cubicBezTo>
                    <a:pt x="23585" y="124776"/>
                    <a:pt x="20280" y="124776"/>
                    <a:pt x="147" y="124776"/>
                  </a:cubicBezTo>
                  <a:lnTo>
                    <a:pt x="147" y="134190"/>
                  </a:lnTo>
                  <a:lnTo>
                    <a:pt x="34103" y="133279"/>
                  </a:lnTo>
                  <a:lnTo>
                    <a:pt x="67759" y="134190"/>
                  </a:lnTo>
                  <a:lnTo>
                    <a:pt x="67759" y="124776"/>
                  </a:lnTo>
                  <a:cubicBezTo>
                    <a:pt x="47625" y="124776"/>
                    <a:pt x="44320" y="124776"/>
                    <a:pt x="44320" y="111111"/>
                  </a:cubicBezTo>
                  <a:lnTo>
                    <a:pt x="44320" y="55238"/>
                  </a:lnTo>
                  <a:cubicBezTo>
                    <a:pt x="44320" y="23657"/>
                    <a:pt x="65655" y="6652"/>
                    <a:pt x="84887" y="6652"/>
                  </a:cubicBezTo>
                  <a:cubicBezTo>
                    <a:pt x="103818" y="6652"/>
                    <a:pt x="107124" y="23050"/>
                    <a:pt x="107124" y="40358"/>
                  </a:cubicBezTo>
                  <a:lnTo>
                    <a:pt x="107124" y="111111"/>
                  </a:lnTo>
                  <a:cubicBezTo>
                    <a:pt x="107124" y="124776"/>
                    <a:pt x="103818" y="124776"/>
                    <a:pt x="83685" y="124776"/>
                  </a:cubicBezTo>
                  <a:lnTo>
                    <a:pt x="83685" y="134190"/>
                  </a:lnTo>
                  <a:lnTo>
                    <a:pt x="117641" y="133279"/>
                  </a:lnTo>
                  <a:lnTo>
                    <a:pt x="151297" y="134190"/>
                  </a:ln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75" name="任意多边形: 形状 674">
              <a:extLst>
                <a:ext uri="{FF2B5EF4-FFF2-40B4-BE49-F238E27FC236}">
                  <a16:creationId xmlns:a16="http://schemas.microsoft.com/office/drawing/2014/main" id="{F4AB6E38-D4CC-E85E-9294-7D0F3770DFE0}"/>
                </a:ext>
              </a:extLst>
            </p:cNvPr>
            <p:cNvSpPr/>
            <p:nvPr>
              <p:custDataLst>
                <p:tags r:id="rId77"/>
              </p:custDataLst>
            </p:nvPr>
          </p:nvSpPr>
          <p:spPr>
            <a:xfrm>
              <a:off x="8270136" y="5162824"/>
              <a:ext cx="148145" cy="214081"/>
            </a:xfrm>
            <a:custGeom>
              <a:avLst/>
              <a:gdLst>
                <a:gd name="connsiteX0" fmla="*/ 148298 w 148145"/>
                <a:gd name="connsiteY0" fmla="*/ 210712 h 214081"/>
                <a:gd name="connsiteX1" fmla="*/ 148298 w 148145"/>
                <a:gd name="connsiteY1" fmla="*/ 201299 h 214081"/>
                <a:gd name="connsiteX2" fmla="*/ 124859 w 148145"/>
                <a:gd name="connsiteY2" fmla="*/ 184294 h 214081"/>
                <a:gd name="connsiteX3" fmla="*/ 124859 w 148145"/>
                <a:gd name="connsiteY3" fmla="*/ -29 h 214081"/>
                <a:gd name="connsiteX4" fmla="*/ 81587 w 148145"/>
                <a:gd name="connsiteY4" fmla="*/ 3312 h 214081"/>
                <a:gd name="connsiteX5" fmla="*/ 81587 w 148145"/>
                <a:gd name="connsiteY5" fmla="*/ 12725 h 214081"/>
                <a:gd name="connsiteX6" fmla="*/ 105026 w 148145"/>
                <a:gd name="connsiteY6" fmla="*/ 29730 h 214081"/>
                <a:gd name="connsiteX7" fmla="*/ 105026 w 148145"/>
                <a:gd name="connsiteY7" fmla="*/ 95321 h 214081"/>
                <a:gd name="connsiteX8" fmla="*/ 67163 w 148145"/>
                <a:gd name="connsiteY8" fmla="*/ 76494 h 214081"/>
                <a:gd name="connsiteX9" fmla="*/ 152 w 148145"/>
                <a:gd name="connsiteY9" fmla="*/ 145425 h 214081"/>
                <a:gd name="connsiteX10" fmla="*/ 63858 w 148145"/>
                <a:gd name="connsiteY10" fmla="*/ 214052 h 214081"/>
                <a:gd name="connsiteX11" fmla="*/ 104125 w 148145"/>
                <a:gd name="connsiteY11" fmla="*/ 194011 h 214081"/>
                <a:gd name="connsiteX12" fmla="*/ 104125 w 148145"/>
                <a:gd name="connsiteY12" fmla="*/ 214052 h 214081"/>
                <a:gd name="connsiteX13" fmla="*/ 148298 w 148145"/>
                <a:gd name="connsiteY13" fmla="*/ 210712 h 214081"/>
                <a:gd name="connsiteX14" fmla="*/ 104125 w 148145"/>
                <a:gd name="connsiteY14" fmla="*/ 174880 h 214081"/>
                <a:gd name="connsiteX15" fmla="*/ 100819 w 148145"/>
                <a:gd name="connsiteY15" fmla="*/ 186116 h 214081"/>
                <a:gd name="connsiteX16" fmla="*/ 65360 w 148145"/>
                <a:gd name="connsiteY16" fmla="*/ 207372 h 214081"/>
                <a:gd name="connsiteX17" fmla="*/ 33808 w 148145"/>
                <a:gd name="connsiteY17" fmla="*/ 187938 h 214081"/>
                <a:gd name="connsiteX18" fmla="*/ 25094 w 148145"/>
                <a:gd name="connsiteY18" fmla="*/ 145729 h 214081"/>
                <a:gd name="connsiteX19" fmla="*/ 34409 w 148145"/>
                <a:gd name="connsiteY19" fmla="*/ 102609 h 214081"/>
                <a:gd name="connsiteX20" fmla="*/ 68365 w 148145"/>
                <a:gd name="connsiteY20" fmla="*/ 83174 h 214081"/>
                <a:gd name="connsiteX21" fmla="*/ 100819 w 148145"/>
                <a:gd name="connsiteY21" fmla="*/ 101394 h 214081"/>
                <a:gd name="connsiteX22" fmla="*/ 104125 w 148145"/>
                <a:gd name="connsiteY22" fmla="*/ 112630 h 214081"/>
                <a:gd name="connsiteX23" fmla="*/ 104125 w 148145"/>
                <a:gd name="connsiteY23" fmla="*/ 174880 h 21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145" h="214081">
                  <a:moveTo>
                    <a:pt x="148298" y="210712"/>
                  </a:moveTo>
                  <a:lnTo>
                    <a:pt x="148298" y="201299"/>
                  </a:lnTo>
                  <a:cubicBezTo>
                    <a:pt x="127263" y="201299"/>
                    <a:pt x="124859" y="199173"/>
                    <a:pt x="124859" y="184294"/>
                  </a:cubicBezTo>
                  <a:lnTo>
                    <a:pt x="124859" y="-29"/>
                  </a:lnTo>
                  <a:lnTo>
                    <a:pt x="81587" y="3312"/>
                  </a:lnTo>
                  <a:lnTo>
                    <a:pt x="81587" y="12725"/>
                  </a:lnTo>
                  <a:cubicBezTo>
                    <a:pt x="102622" y="12725"/>
                    <a:pt x="105026" y="14851"/>
                    <a:pt x="105026" y="29730"/>
                  </a:cubicBezTo>
                  <a:lnTo>
                    <a:pt x="105026" y="95321"/>
                  </a:lnTo>
                  <a:cubicBezTo>
                    <a:pt x="96312" y="84389"/>
                    <a:pt x="83390" y="76494"/>
                    <a:pt x="67163" y="76494"/>
                  </a:cubicBezTo>
                  <a:cubicBezTo>
                    <a:pt x="31704" y="76494"/>
                    <a:pt x="152" y="106253"/>
                    <a:pt x="152" y="145425"/>
                  </a:cubicBezTo>
                  <a:cubicBezTo>
                    <a:pt x="152" y="183990"/>
                    <a:pt x="29601" y="214052"/>
                    <a:pt x="63858" y="214052"/>
                  </a:cubicBezTo>
                  <a:cubicBezTo>
                    <a:pt x="83090" y="214052"/>
                    <a:pt x="96612" y="203728"/>
                    <a:pt x="104125" y="194011"/>
                  </a:cubicBezTo>
                  <a:lnTo>
                    <a:pt x="104125" y="214052"/>
                  </a:lnTo>
                  <a:lnTo>
                    <a:pt x="148298" y="210712"/>
                  </a:lnTo>
                  <a:close/>
                  <a:moveTo>
                    <a:pt x="104125" y="174880"/>
                  </a:moveTo>
                  <a:cubicBezTo>
                    <a:pt x="104125" y="180346"/>
                    <a:pt x="104125" y="180953"/>
                    <a:pt x="100819" y="186116"/>
                  </a:cubicBezTo>
                  <a:cubicBezTo>
                    <a:pt x="91804" y="200691"/>
                    <a:pt x="78282" y="207372"/>
                    <a:pt x="65360" y="207372"/>
                  </a:cubicBezTo>
                  <a:cubicBezTo>
                    <a:pt x="51838" y="207372"/>
                    <a:pt x="41020" y="199477"/>
                    <a:pt x="33808" y="187938"/>
                  </a:cubicBezTo>
                  <a:cubicBezTo>
                    <a:pt x="25995" y="175488"/>
                    <a:pt x="25094" y="158179"/>
                    <a:pt x="25094" y="145729"/>
                  </a:cubicBezTo>
                  <a:cubicBezTo>
                    <a:pt x="25094" y="134493"/>
                    <a:pt x="25694" y="116274"/>
                    <a:pt x="34409" y="102609"/>
                  </a:cubicBezTo>
                  <a:cubicBezTo>
                    <a:pt x="40719" y="93195"/>
                    <a:pt x="52138" y="83174"/>
                    <a:pt x="68365" y="83174"/>
                  </a:cubicBezTo>
                  <a:cubicBezTo>
                    <a:pt x="78883" y="83174"/>
                    <a:pt x="91504" y="87729"/>
                    <a:pt x="100819" y="101394"/>
                  </a:cubicBezTo>
                  <a:cubicBezTo>
                    <a:pt x="104125" y="106556"/>
                    <a:pt x="104125" y="107164"/>
                    <a:pt x="104125" y="112630"/>
                  </a:cubicBezTo>
                  <a:lnTo>
                    <a:pt x="104125" y="174880"/>
                  </a:ln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76" name="任意多边形: 形状 675">
              <a:extLst>
                <a:ext uri="{FF2B5EF4-FFF2-40B4-BE49-F238E27FC236}">
                  <a16:creationId xmlns:a16="http://schemas.microsoft.com/office/drawing/2014/main" id="{97752A10-E03D-385F-4757-C2FCDDC28938}"/>
                </a:ext>
              </a:extLst>
            </p:cNvPr>
            <p:cNvSpPr/>
            <p:nvPr>
              <p:custDataLst>
                <p:tags r:id="rId78"/>
              </p:custDataLst>
            </p:nvPr>
          </p:nvSpPr>
          <p:spPr>
            <a:xfrm>
              <a:off x="8532771" y="5186813"/>
              <a:ext cx="94055" cy="190091"/>
            </a:xfrm>
            <a:custGeom>
              <a:avLst/>
              <a:gdLst>
                <a:gd name="connsiteX0" fmla="*/ 94217 w 94055"/>
                <a:gd name="connsiteY0" fmla="*/ 149069 h 190091"/>
                <a:gd name="connsiteX1" fmla="*/ 94217 w 94055"/>
                <a:gd name="connsiteY1" fmla="*/ 131760 h 190091"/>
                <a:gd name="connsiteX2" fmla="*/ 86705 w 94055"/>
                <a:gd name="connsiteY2" fmla="*/ 131760 h 190091"/>
                <a:gd name="connsiteX3" fmla="*/ 86705 w 94055"/>
                <a:gd name="connsiteY3" fmla="*/ 148462 h 190091"/>
                <a:gd name="connsiteX4" fmla="*/ 66571 w 94055"/>
                <a:gd name="connsiteY4" fmla="*/ 182472 h 190091"/>
                <a:gd name="connsiteX5" fmla="*/ 46438 w 94055"/>
                <a:gd name="connsiteY5" fmla="*/ 149676 h 190091"/>
                <a:gd name="connsiteX6" fmla="*/ 46438 w 94055"/>
                <a:gd name="connsiteY6" fmla="*/ 65258 h 190091"/>
                <a:gd name="connsiteX7" fmla="*/ 89409 w 94055"/>
                <a:gd name="connsiteY7" fmla="*/ 65258 h 190091"/>
                <a:gd name="connsiteX8" fmla="*/ 89409 w 94055"/>
                <a:gd name="connsiteY8" fmla="*/ 55845 h 190091"/>
                <a:gd name="connsiteX9" fmla="*/ 46438 w 94055"/>
                <a:gd name="connsiteY9" fmla="*/ 55845 h 190091"/>
                <a:gd name="connsiteX10" fmla="*/ 46438 w 94055"/>
                <a:gd name="connsiteY10" fmla="*/ -29 h 190091"/>
                <a:gd name="connsiteX11" fmla="*/ 38925 w 94055"/>
                <a:gd name="connsiteY11" fmla="*/ -29 h 190091"/>
                <a:gd name="connsiteX12" fmla="*/ 161 w 94055"/>
                <a:gd name="connsiteY12" fmla="*/ 58578 h 190091"/>
                <a:gd name="connsiteX13" fmla="*/ 161 w 94055"/>
                <a:gd name="connsiteY13" fmla="*/ 65258 h 190091"/>
                <a:gd name="connsiteX14" fmla="*/ 25703 w 94055"/>
                <a:gd name="connsiteY14" fmla="*/ 65258 h 190091"/>
                <a:gd name="connsiteX15" fmla="*/ 25703 w 94055"/>
                <a:gd name="connsiteY15" fmla="*/ 149069 h 190091"/>
                <a:gd name="connsiteX16" fmla="*/ 64468 w 94055"/>
                <a:gd name="connsiteY16" fmla="*/ 190063 h 190091"/>
                <a:gd name="connsiteX17" fmla="*/ 94217 w 94055"/>
                <a:gd name="connsiteY17" fmla="*/ 149069 h 1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055" h="190091">
                  <a:moveTo>
                    <a:pt x="94217" y="149069"/>
                  </a:moveTo>
                  <a:lnTo>
                    <a:pt x="94217" y="131760"/>
                  </a:lnTo>
                  <a:lnTo>
                    <a:pt x="86705" y="131760"/>
                  </a:lnTo>
                  <a:lnTo>
                    <a:pt x="86705" y="148462"/>
                  </a:lnTo>
                  <a:cubicBezTo>
                    <a:pt x="86705" y="170933"/>
                    <a:pt x="77690" y="182472"/>
                    <a:pt x="66571" y="182472"/>
                  </a:cubicBezTo>
                  <a:cubicBezTo>
                    <a:pt x="46438" y="182472"/>
                    <a:pt x="46438" y="154839"/>
                    <a:pt x="46438" y="149676"/>
                  </a:cubicBezTo>
                  <a:lnTo>
                    <a:pt x="46438" y="65258"/>
                  </a:lnTo>
                  <a:lnTo>
                    <a:pt x="89409" y="65258"/>
                  </a:lnTo>
                  <a:lnTo>
                    <a:pt x="89409" y="55845"/>
                  </a:lnTo>
                  <a:lnTo>
                    <a:pt x="46438" y="55845"/>
                  </a:lnTo>
                  <a:lnTo>
                    <a:pt x="46438" y="-29"/>
                  </a:lnTo>
                  <a:lnTo>
                    <a:pt x="38925" y="-29"/>
                  </a:lnTo>
                  <a:cubicBezTo>
                    <a:pt x="38625" y="24872"/>
                    <a:pt x="29610" y="57363"/>
                    <a:pt x="161" y="58578"/>
                  </a:cubicBezTo>
                  <a:lnTo>
                    <a:pt x="161" y="65258"/>
                  </a:lnTo>
                  <a:lnTo>
                    <a:pt x="25703" y="65258"/>
                  </a:lnTo>
                  <a:lnTo>
                    <a:pt x="25703" y="149069"/>
                  </a:lnTo>
                  <a:cubicBezTo>
                    <a:pt x="25703" y="186419"/>
                    <a:pt x="53650" y="190063"/>
                    <a:pt x="64468" y="190063"/>
                  </a:cubicBezTo>
                  <a:cubicBezTo>
                    <a:pt x="85803" y="190063"/>
                    <a:pt x="94217" y="168503"/>
                    <a:pt x="94217" y="149069"/>
                  </a:cubicBez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77" name="任意多边形: 形状 676">
              <a:extLst>
                <a:ext uri="{FF2B5EF4-FFF2-40B4-BE49-F238E27FC236}">
                  <a16:creationId xmlns:a16="http://schemas.microsoft.com/office/drawing/2014/main" id="{B8E4D559-3A69-119F-568B-EED14C82FB60}"/>
                </a:ext>
              </a:extLst>
            </p:cNvPr>
            <p:cNvSpPr/>
            <p:nvPr>
              <p:custDataLst>
                <p:tags r:id="rId79"/>
              </p:custDataLst>
            </p:nvPr>
          </p:nvSpPr>
          <p:spPr>
            <a:xfrm>
              <a:off x="8652369" y="5239346"/>
              <a:ext cx="100967" cy="134218"/>
            </a:xfrm>
            <a:custGeom>
              <a:avLst/>
              <a:gdLst>
                <a:gd name="connsiteX0" fmla="*/ 101132 w 100967"/>
                <a:gd name="connsiteY0" fmla="*/ 18495 h 134218"/>
                <a:gd name="connsiteX1" fmla="*/ 78895 w 100967"/>
                <a:gd name="connsiteY1" fmla="*/ -29 h 134218"/>
                <a:gd name="connsiteX2" fmla="*/ 41934 w 100967"/>
                <a:gd name="connsiteY2" fmla="*/ 33374 h 134218"/>
                <a:gd name="connsiteX3" fmla="*/ 41934 w 100967"/>
                <a:gd name="connsiteY3" fmla="*/ -29 h 134218"/>
                <a:gd name="connsiteX4" fmla="*/ 165 w 100967"/>
                <a:gd name="connsiteY4" fmla="*/ 3312 h 134218"/>
                <a:gd name="connsiteX5" fmla="*/ 165 w 100967"/>
                <a:gd name="connsiteY5" fmla="*/ 12725 h 134218"/>
                <a:gd name="connsiteX6" fmla="*/ 23604 w 100967"/>
                <a:gd name="connsiteY6" fmla="*/ 29730 h 134218"/>
                <a:gd name="connsiteX7" fmla="*/ 23604 w 100967"/>
                <a:gd name="connsiteY7" fmla="*/ 111111 h 134218"/>
                <a:gd name="connsiteX8" fmla="*/ 165 w 100967"/>
                <a:gd name="connsiteY8" fmla="*/ 124776 h 134218"/>
                <a:gd name="connsiteX9" fmla="*/ 165 w 100967"/>
                <a:gd name="connsiteY9" fmla="*/ 134190 h 134218"/>
                <a:gd name="connsiteX10" fmla="*/ 34422 w 100967"/>
                <a:gd name="connsiteY10" fmla="*/ 133279 h 134218"/>
                <a:gd name="connsiteX11" fmla="*/ 72585 w 100967"/>
                <a:gd name="connsiteY11" fmla="*/ 134190 h 134218"/>
                <a:gd name="connsiteX12" fmla="*/ 72585 w 100967"/>
                <a:gd name="connsiteY12" fmla="*/ 124776 h 134218"/>
                <a:gd name="connsiteX13" fmla="*/ 66274 w 100967"/>
                <a:gd name="connsiteY13" fmla="*/ 124776 h 134218"/>
                <a:gd name="connsiteX14" fmla="*/ 43437 w 100967"/>
                <a:gd name="connsiteY14" fmla="*/ 110504 h 134218"/>
                <a:gd name="connsiteX15" fmla="*/ 43437 w 100967"/>
                <a:gd name="connsiteY15" fmla="*/ 63740 h 134218"/>
                <a:gd name="connsiteX16" fmla="*/ 78895 w 100967"/>
                <a:gd name="connsiteY16" fmla="*/ 6652 h 134218"/>
                <a:gd name="connsiteX17" fmla="*/ 82201 w 100967"/>
                <a:gd name="connsiteY17" fmla="*/ 6956 h 134218"/>
                <a:gd name="connsiteX18" fmla="*/ 75289 w 100967"/>
                <a:gd name="connsiteY18" fmla="*/ 18798 h 134218"/>
                <a:gd name="connsiteX19" fmla="*/ 88211 w 100967"/>
                <a:gd name="connsiteY19" fmla="*/ 31856 h 134218"/>
                <a:gd name="connsiteX20" fmla="*/ 101132 w 100967"/>
                <a:gd name="connsiteY20" fmla="*/ 18495 h 134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967" h="134218">
                  <a:moveTo>
                    <a:pt x="101132" y="18495"/>
                  </a:moveTo>
                  <a:cubicBezTo>
                    <a:pt x="101132" y="8777"/>
                    <a:pt x="91817" y="-29"/>
                    <a:pt x="78895" y="-29"/>
                  </a:cubicBezTo>
                  <a:cubicBezTo>
                    <a:pt x="56959" y="-29"/>
                    <a:pt x="46141" y="20317"/>
                    <a:pt x="41934" y="33374"/>
                  </a:cubicBezTo>
                  <a:lnTo>
                    <a:pt x="41934" y="-29"/>
                  </a:lnTo>
                  <a:lnTo>
                    <a:pt x="165" y="3312"/>
                  </a:lnTo>
                  <a:lnTo>
                    <a:pt x="165" y="12725"/>
                  </a:lnTo>
                  <a:cubicBezTo>
                    <a:pt x="21200" y="12725"/>
                    <a:pt x="23604" y="14851"/>
                    <a:pt x="23604" y="29730"/>
                  </a:cubicBezTo>
                  <a:lnTo>
                    <a:pt x="23604" y="111111"/>
                  </a:lnTo>
                  <a:cubicBezTo>
                    <a:pt x="23604" y="124776"/>
                    <a:pt x="20298" y="124776"/>
                    <a:pt x="165" y="124776"/>
                  </a:cubicBezTo>
                  <a:lnTo>
                    <a:pt x="165" y="134190"/>
                  </a:lnTo>
                  <a:lnTo>
                    <a:pt x="34422" y="133279"/>
                  </a:lnTo>
                  <a:cubicBezTo>
                    <a:pt x="46442" y="133279"/>
                    <a:pt x="60565" y="133279"/>
                    <a:pt x="72585" y="134190"/>
                  </a:cubicBezTo>
                  <a:lnTo>
                    <a:pt x="72585" y="124776"/>
                  </a:lnTo>
                  <a:lnTo>
                    <a:pt x="66274" y="124776"/>
                  </a:lnTo>
                  <a:cubicBezTo>
                    <a:pt x="44038" y="124776"/>
                    <a:pt x="43437" y="121436"/>
                    <a:pt x="43437" y="110504"/>
                  </a:cubicBezTo>
                  <a:lnTo>
                    <a:pt x="43437" y="63740"/>
                  </a:lnTo>
                  <a:cubicBezTo>
                    <a:pt x="43437" y="33678"/>
                    <a:pt x="56058" y="6652"/>
                    <a:pt x="78895" y="6652"/>
                  </a:cubicBezTo>
                  <a:cubicBezTo>
                    <a:pt x="80999" y="6652"/>
                    <a:pt x="81600" y="6652"/>
                    <a:pt x="82201" y="6956"/>
                  </a:cubicBezTo>
                  <a:cubicBezTo>
                    <a:pt x="81299" y="7259"/>
                    <a:pt x="75289" y="10903"/>
                    <a:pt x="75289" y="18798"/>
                  </a:cubicBezTo>
                  <a:cubicBezTo>
                    <a:pt x="75289" y="27301"/>
                    <a:pt x="81600" y="31856"/>
                    <a:pt x="88211" y="31856"/>
                  </a:cubicBezTo>
                  <a:cubicBezTo>
                    <a:pt x="93620" y="31856"/>
                    <a:pt x="101132" y="28212"/>
                    <a:pt x="101132" y="18495"/>
                  </a:cubicBez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78" name="任意多边形: 形状 677">
              <a:extLst>
                <a:ext uri="{FF2B5EF4-FFF2-40B4-BE49-F238E27FC236}">
                  <a16:creationId xmlns:a16="http://schemas.microsoft.com/office/drawing/2014/main" id="{95768078-CDF2-6A24-DC97-CCF3C091584D}"/>
                </a:ext>
              </a:extLst>
            </p:cNvPr>
            <p:cNvSpPr/>
            <p:nvPr>
              <p:custDataLst>
                <p:tags r:id="rId80"/>
              </p:custDataLst>
            </p:nvPr>
          </p:nvSpPr>
          <p:spPr>
            <a:xfrm>
              <a:off x="8771366" y="5239346"/>
              <a:ext cx="151150" cy="137558"/>
            </a:xfrm>
            <a:custGeom>
              <a:avLst/>
              <a:gdLst>
                <a:gd name="connsiteX0" fmla="*/ 151319 w 151150"/>
                <a:gd name="connsiteY0" fmla="*/ 134190 h 137558"/>
                <a:gd name="connsiteX1" fmla="*/ 151319 w 151150"/>
                <a:gd name="connsiteY1" fmla="*/ 124776 h 137558"/>
                <a:gd name="connsiteX2" fmla="*/ 127881 w 151150"/>
                <a:gd name="connsiteY2" fmla="*/ 107771 h 137558"/>
                <a:gd name="connsiteX3" fmla="*/ 127881 w 151150"/>
                <a:gd name="connsiteY3" fmla="*/ -29 h 137558"/>
                <a:gd name="connsiteX4" fmla="*/ 83707 w 151150"/>
                <a:gd name="connsiteY4" fmla="*/ 3312 h 137558"/>
                <a:gd name="connsiteX5" fmla="*/ 83707 w 151150"/>
                <a:gd name="connsiteY5" fmla="*/ 12725 h 137558"/>
                <a:gd name="connsiteX6" fmla="*/ 107146 w 151150"/>
                <a:gd name="connsiteY6" fmla="*/ 29730 h 137558"/>
                <a:gd name="connsiteX7" fmla="*/ 107146 w 151150"/>
                <a:gd name="connsiteY7" fmla="*/ 83782 h 137558"/>
                <a:gd name="connsiteX8" fmla="*/ 70786 w 151150"/>
                <a:gd name="connsiteY8" fmla="*/ 130849 h 137558"/>
                <a:gd name="connsiteX9" fmla="*/ 44342 w 151150"/>
                <a:gd name="connsiteY9" fmla="*/ 100787 h 137558"/>
                <a:gd name="connsiteX10" fmla="*/ 44342 w 151150"/>
                <a:gd name="connsiteY10" fmla="*/ -29 h 137558"/>
                <a:gd name="connsiteX11" fmla="*/ 169 w 151150"/>
                <a:gd name="connsiteY11" fmla="*/ 3312 h 137558"/>
                <a:gd name="connsiteX12" fmla="*/ 169 w 151150"/>
                <a:gd name="connsiteY12" fmla="*/ 12725 h 137558"/>
                <a:gd name="connsiteX13" fmla="*/ 23608 w 151150"/>
                <a:gd name="connsiteY13" fmla="*/ 40662 h 137558"/>
                <a:gd name="connsiteX14" fmla="*/ 23608 w 151150"/>
                <a:gd name="connsiteY14" fmla="*/ 86211 h 137558"/>
                <a:gd name="connsiteX15" fmla="*/ 69283 w 151150"/>
                <a:gd name="connsiteY15" fmla="*/ 137530 h 137558"/>
                <a:gd name="connsiteX16" fmla="*/ 108048 w 151150"/>
                <a:gd name="connsiteY16" fmla="*/ 110200 h 137558"/>
                <a:gd name="connsiteX17" fmla="*/ 108048 w 151150"/>
                <a:gd name="connsiteY17" fmla="*/ 137530 h 137558"/>
                <a:gd name="connsiteX18" fmla="*/ 151319 w 151150"/>
                <a:gd name="connsiteY18" fmla="*/ 134190 h 13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1150" h="137558">
                  <a:moveTo>
                    <a:pt x="151319" y="134190"/>
                  </a:moveTo>
                  <a:lnTo>
                    <a:pt x="151319" y="124776"/>
                  </a:lnTo>
                  <a:cubicBezTo>
                    <a:pt x="130285" y="124776"/>
                    <a:pt x="127881" y="122650"/>
                    <a:pt x="127881" y="107771"/>
                  </a:cubicBezTo>
                  <a:lnTo>
                    <a:pt x="127881" y="-29"/>
                  </a:lnTo>
                  <a:lnTo>
                    <a:pt x="83707" y="3312"/>
                  </a:lnTo>
                  <a:lnTo>
                    <a:pt x="83707" y="12725"/>
                  </a:lnTo>
                  <a:cubicBezTo>
                    <a:pt x="104742" y="12725"/>
                    <a:pt x="107146" y="14851"/>
                    <a:pt x="107146" y="29730"/>
                  </a:cubicBezTo>
                  <a:lnTo>
                    <a:pt x="107146" y="83782"/>
                  </a:lnTo>
                  <a:cubicBezTo>
                    <a:pt x="107146" y="110200"/>
                    <a:pt x="92722" y="130849"/>
                    <a:pt x="70786" y="130849"/>
                  </a:cubicBezTo>
                  <a:cubicBezTo>
                    <a:pt x="45544" y="130849"/>
                    <a:pt x="44342" y="116577"/>
                    <a:pt x="44342" y="100787"/>
                  </a:cubicBezTo>
                  <a:lnTo>
                    <a:pt x="44342" y="-29"/>
                  </a:lnTo>
                  <a:lnTo>
                    <a:pt x="169" y="3312"/>
                  </a:lnTo>
                  <a:lnTo>
                    <a:pt x="169" y="12725"/>
                  </a:lnTo>
                  <a:cubicBezTo>
                    <a:pt x="23608" y="12725"/>
                    <a:pt x="23608" y="13636"/>
                    <a:pt x="23608" y="40662"/>
                  </a:cubicBezTo>
                  <a:lnTo>
                    <a:pt x="23608" y="86211"/>
                  </a:lnTo>
                  <a:cubicBezTo>
                    <a:pt x="23608" y="109897"/>
                    <a:pt x="23608" y="137530"/>
                    <a:pt x="69283" y="137530"/>
                  </a:cubicBezTo>
                  <a:cubicBezTo>
                    <a:pt x="86111" y="137530"/>
                    <a:pt x="99333" y="129027"/>
                    <a:pt x="108048" y="110200"/>
                  </a:cubicBezTo>
                  <a:lnTo>
                    <a:pt x="108048" y="137530"/>
                  </a:lnTo>
                  <a:lnTo>
                    <a:pt x="151319" y="134190"/>
                  </a:ln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79" name="任意多边形: 形状 678">
              <a:extLst>
                <a:ext uri="{FF2B5EF4-FFF2-40B4-BE49-F238E27FC236}">
                  <a16:creationId xmlns:a16="http://schemas.microsoft.com/office/drawing/2014/main" id="{2E06E713-838D-72DE-2D86-344C7B6D2898}"/>
                </a:ext>
              </a:extLst>
            </p:cNvPr>
            <p:cNvSpPr/>
            <p:nvPr>
              <p:custDataLst>
                <p:tags r:id="rId81"/>
              </p:custDataLst>
            </p:nvPr>
          </p:nvSpPr>
          <p:spPr>
            <a:xfrm>
              <a:off x="8934537" y="5186813"/>
              <a:ext cx="94055" cy="190091"/>
            </a:xfrm>
            <a:custGeom>
              <a:avLst/>
              <a:gdLst>
                <a:gd name="connsiteX0" fmla="*/ 94230 w 94055"/>
                <a:gd name="connsiteY0" fmla="*/ 149069 h 190091"/>
                <a:gd name="connsiteX1" fmla="*/ 94230 w 94055"/>
                <a:gd name="connsiteY1" fmla="*/ 131760 h 190091"/>
                <a:gd name="connsiteX2" fmla="*/ 86718 w 94055"/>
                <a:gd name="connsiteY2" fmla="*/ 131760 h 190091"/>
                <a:gd name="connsiteX3" fmla="*/ 86718 w 94055"/>
                <a:gd name="connsiteY3" fmla="*/ 148462 h 190091"/>
                <a:gd name="connsiteX4" fmla="*/ 66584 w 94055"/>
                <a:gd name="connsiteY4" fmla="*/ 182472 h 190091"/>
                <a:gd name="connsiteX5" fmla="*/ 46451 w 94055"/>
                <a:gd name="connsiteY5" fmla="*/ 149676 h 190091"/>
                <a:gd name="connsiteX6" fmla="*/ 46451 w 94055"/>
                <a:gd name="connsiteY6" fmla="*/ 65258 h 190091"/>
                <a:gd name="connsiteX7" fmla="*/ 89422 w 94055"/>
                <a:gd name="connsiteY7" fmla="*/ 65258 h 190091"/>
                <a:gd name="connsiteX8" fmla="*/ 89422 w 94055"/>
                <a:gd name="connsiteY8" fmla="*/ 55845 h 190091"/>
                <a:gd name="connsiteX9" fmla="*/ 46451 w 94055"/>
                <a:gd name="connsiteY9" fmla="*/ 55845 h 190091"/>
                <a:gd name="connsiteX10" fmla="*/ 46451 w 94055"/>
                <a:gd name="connsiteY10" fmla="*/ -29 h 190091"/>
                <a:gd name="connsiteX11" fmla="*/ 38939 w 94055"/>
                <a:gd name="connsiteY11" fmla="*/ -29 h 190091"/>
                <a:gd name="connsiteX12" fmla="*/ 174 w 94055"/>
                <a:gd name="connsiteY12" fmla="*/ 58578 h 190091"/>
                <a:gd name="connsiteX13" fmla="*/ 174 w 94055"/>
                <a:gd name="connsiteY13" fmla="*/ 65258 h 190091"/>
                <a:gd name="connsiteX14" fmla="*/ 25717 w 94055"/>
                <a:gd name="connsiteY14" fmla="*/ 65258 h 190091"/>
                <a:gd name="connsiteX15" fmla="*/ 25717 w 94055"/>
                <a:gd name="connsiteY15" fmla="*/ 149069 h 190091"/>
                <a:gd name="connsiteX16" fmla="*/ 64481 w 94055"/>
                <a:gd name="connsiteY16" fmla="*/ 190063 h 190091"/>
                <a:gd name="connsiteX17" fmla="*/ 94230 w 94055"/>
                <a:gd name="connsiteY17" fmla="*/ 149069 h 19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055" h="190091">
                  <a:moveTo>
                    <a:pt x="94230" y="149069"/>
                  </a:moveTo>
                  <a:lnTo>
                    <a:pt x="94230" y="131760"/>
                  </a:lnTo>
                  <a:lnTo>
                    <a:pt x="86718" y="131760"/>
                  </a:lnTo>
                  <a:lnTo>
                    <a:pt x="86718" y="148462"/>
                  </a:lnTo>
                  <a:cubicBezTo>
                    <a:pt x="86718" y="170933"/>
                    <a:pt x="77703" y="182472"/>
                    <a:pt x="66584" y="182472"/>
                  </a:cubicBezTo>
                  <a:cubicBezTo>
                    <a:pt x="46451" y="182472"/>
                    <a:pt x="46451" y="154839"/>
                    <a:pt x="46451" y="149676"/>
                  </a:cubicBezTo>
                  <a:lnTo>
                    <a:pt x="46451" y="65258"/>
                  </a:lnTo>
                  <a:lnTo>
                    <a:pt x="89422" y="65258"/>
                  </a:lnTo>
                  <a:lnTo>
                    <a:pt x="89422" y="55845"/>
                  </a:lnTo>
                  <a:lnTo>
                    <a:pt x="46451" y="55845"/>
                  </a:lnTo>
                  <a:lnTo>
                    <a:pt x="46451" y="-29"/>
                  </a:lnTo>
                  <a:lnTo>
                    <a:pt x="38939" y="-29"/>
                  </a:lnTo>
                  <a:cubicBezTo>
                    <a:pt x="38638" y="24872"/>
                    <a:pt x="29623" y="57363"/>
                    <a:pt x="174" y="58578"/>
                  </a:cubicBezTo>
                  <a:lnTo>
                    <a:pt x="174" y="65258"/>
                  </a:lnTo>
                  <a:lnTo>
                    <a:pt x="25717" y="65258"/>
                  </a:lnTo>
                  <a:lnTo>
                    <a:pt x="25717" y="149069"/>
                  </a:lnTo>
                  <a:cubicBezTo>
                    <a:pt x="25717" y="186419"/>
                    <a:pt x="53663" y="190063"/>
                    <a:pt x="64481" y="190063"/>
                  </a:cubicBezTo>
                  <a:cubicBezTo>
                    <a:pt x="85816" y="190063"/>
                    <a:pt x="94230" y="168503"/>
                    <a:pt x="94230" y="149069"/>
                  </a:cubicBez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80" name="任意多边形: 形状 679">
              <a:extLst>
                <a:ext uri="{FF2B5EF4-FFF2-40B4-BE49-F238E27FC236}">
                  <a16:creationId xmlns:a16="http://schemas.microsoft.com/office/drawing/2014/main" id="{22128888-D285-45ED-72C1-487367B182E9}"/>
                </a:ext>
              </a:extLst>
            </p:cNvPr>
            <p:cNvSpPr/>
            <p:nvPr>
              <p:custDataLst>
                <p:tags r:id="rId82"/>
              </p:custDataLst>
            </p:nvPr>
          </p:nvSpPr>
          <p:spPr>
            <a:xfrm>
              <a:off x="9055337" y="5162824"/>
              <a:ext cx="151150" cy="210740"/>
            </a:xfrm>
            <a:custGeom>
              <a:avLst/>
              <a:gdLst>
                <a:gd name="connsiteX0" fmla="*/ 151329 w 151150"/>
                <a:gd name="connsiteY0" fmla="*/ 210712 h 210740"/>
                <a:gd name="connsiteX1" fmla="*/ 151329 w 151150"/>
                <a:gd name="connsiteY1" fmla="*/ 201299 h 210740"/>
                <a:gd name="connsiteX2" fmla="*/ 127890 w 151150"/>
                <a:gd name="connsiteY2" fmla="*/ 192189 h 210740"/>
                <a:gd name="connsiteX3" fmla="*/ 127890 w 151150"/>
                <a:gd name="connsiteY3" fmla="*/ 134190 h 210740"/>
                <a:gd name="connsiteX4" fmla="*/ 118575 w 151150"/>
                <a:gd name="connsiteY4" fmla="*/ 87729 h 210740"/>
                <a:gd name="connsiteX5" fmla="*/ 87022 w 151150"/>
                <a:gd name="connsiteY5" fmla="*/ 76494 h 210740"/>
                <a:gd name="connsiteX6" fmla="*/ 43750 w 151150"/>
                <a:gd name="connsiteY6" fmla="*/ 105645 h 210740"/>
                <a:gd name="connsiteX7" fmla="*/ 43450 w 151150"/>
                <a:gd name="connsiteY7" fmla="*/ 105645 h 210740"/>
                <a:gd name="connsiteX8" fmla="*/ 43450 w 151150"/>
                <a:gd name="connsiteY8" fmla="*/ -29 h 210740"/>
                <a:gd name="connsiteX9" fmla="*/ 178 w 151150"/>
                <a:gd name="connsiteY9" fmla="*/ 3312 h 210740"/>
                <a:gd name="connsiteX10" fmla="*/ 178 w 151150"/>
                <a:gd name="connsiteY10" fmla="*/ 12725 h 210740"/>
                <a:gd name="connsiteX11" fmla="*/ 23617 w 151150"/>
                <a:gd name="connsiteY11" fmla="*/ 29730 h 210740"/>
                <a:gd name="connsiteX12" fmla="*/ 23617 w 151150"/>
                <a:gd name="connsiteY12" fmla="*/ 187634 h 210740"/>
                <a:gd name="connsiteX13" fmla="*/ 178 w 151150"/>
                <a:gd name="connsiteY13" fmla="*/ 201299 h 210740"/>
                <a:gd name="connsiteX14" fmla="*/ 178 w 151150"/>
                <a:gd name="connsiteY14" fmla="*/ 210712 h 210740"/>
                <a:gd name="connsiteX15" fmla="*/ 34135 w 151150"/>
                <a:gd name="connsiteY15" fmla="*/ 209801 h 210740"/>
                <a:gd name="connsiteX16" fmla="*/ 67790 w 151150"/>
                <a:gd name="connsiteY16" fmla="*/ 210712 h 210740"/>
                <a:gd name="connsiteX17" fmla="*/ 67790 w 151150"/>
                <a:gd name="connsiteY17" fmla="*/ 201299 h 210740"/>
                <a:gd name="connsiteX18" fmla="*/ 44351 w 151150"/>
                <a:gd name="connsiteY18" fmla="*/ 187634 h 210740"/>
                <a:gd name="connsiteX19" fmla="*/ 44351 w 151150"/>
                <a:gd name="connsiteY19" fmla="*/ 131760 h 210740"/>
                <a:gd name="connsiteX20" fmla="*/ 84919 w 151150"/>
                <a:gd name="connsiteY20" fmla="*/ 83174 h 210740"/>
                <a:gd name="connsiteX21" fmla="*/ 107156 w 151150"/>
                <a:gd name="connsiteY21" fmla="*/ 116881 h 210740"/>
                <a:gd name="connsiteX22" fmla="*/ 107156 w 151150"/>
                <a:gd name="connsiteY22" fmla="*/ 187634 h 210740"/>
                <a:gd name="connsiteX23" fmla="*/ 83717 w 151150"/>
                <a:gd name="connsiteY23" fmla="*/ 201299 h 210740"/>
                <a:gd name="connsiteX24" fmla="*/ 83717 w 151150"/>
                <a:gd name="connsiteY24" fmla="*/ 210712 h 210740"/>
                <a:gd name="connsiteX25" fmla="*/ 117673 w 151150"/>
                <a:gd name="connsiteY25" fmla="*/ 209801 h 210740"/>
                <a:gd name="connsiteX26" fmla="*/ 151329 w 151150"/>
                <a:gd name="connsiteY26" fmla="*/ 210712 h 21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150" h="210740">
                  <a:moveTo>
                    <a:pt x="151329" y="210712"/>
                  </a:moveTo>
                  <a:lnTo>
                    <a:pt x="151329" y="201299"/>
                  </a:lnTo>
                  <a:cubicBezTo>
                    <a:pt x="135703" y="201299"/>
                    <a:pt x="128190" y="201299"/>
                    <a:pt x="127890" y="192189"/>
                  </a:cubicBezTo>
                  <a:lnTo>
                    <a:pt x="127890" y="134190"/>
                  </a:lnTo>
                  <a:cubicBezTo>
                    <a:pt x="127890" y="108075"/>
                    <a:pt x="127890" y="98661"/>
                    <a:pt x="118575" y="87729"/>
                  </a:cubicBezTo>
                  <a:cubicBezTo>
                    <a:pt x="114368" y="82567"/>
                    <a:pt x="104451" y="76494"/>
                    <a:pt x="87022" y="76494"/>
                  </a:cubicBezTo>
                  <a:cubicBezTo>
                    <a:pt x="61780" y="76494"/>
                    <a:pt x="48558" y="94714"/>
                    <a:pt x="43750" y="105645"/>
                  </a:cubicBezTo>
                  <a:lnTo>
                    <a:pt x="43450" y="105645"/>
                  </a:lnTo>
                  <a:lnTo>
                    <a:pt x="43450" y="-29"/>
                  </a:lnTo>
                  <a:lnTo>
                    <a:pt x="178" y="3312"/>
                  </a:lnTo>
                  <a:lnTo>
                    <a:pt x="178" y="12725"/>
                  </a:lnTo>
                  <a:cubicBezTo>
                    <a:pt x="21213" y="12725"/>
                    <a:pt x="23617" y="14851"/>
                    <a:pt x="23617" y="29730"/>
                  </a:cubicBezTo>
                  <a:lnTo>
                    <a:pt x="23617" y="187634"/>
                  </a:lnTo>
                  <a:cubicBezTo>
                    <a:pt x="23617" y="201299"/>
                    <a:pt x="20312" y="201299"/>
                    <a:pt x="178" y="201299"/>
                  </a:cubicBezTo>
                  <a:lnTo>
                    <a:pt x="178" y="210712"/>
                  </a:lnTo>
                  <a:lnTo>
                    <a:pt x="34135" y="209801"/>
                  </a:lnTo>
                  <a:lnTo>
                    <a:pt x="67790" y="210712"/>
                  </a:lnTo>
                  <a:lnTo>
                    <a:pt x="67790" y="201299"/>
                  </a:lnTo>
                  <a:cubicBezTo>
                    <a:pt x="47657" y="201299"/>
                    <a:pt x="44351" y="201299"/>
                    <a:pt x="44351" y="187634"/>
                  </a:cubicBezTo>
                  <a:lnTo>
                    <a:pt x="44351" y="131760"/>
                  </a:lnTo>
                  <a:cubicBezTo>
                    <a:pt x="44351" y="100180"/>
                    <a:pt x="65687" y="83174"/>
                    <a:pt x="84919" y="83174"/>
                  </a:cubicBezTo>
                  <a:cubicBezTo>
                    <a:pt x="103850" y="83174"/>
                    <a:pt x="107156" y="99572"/>
                    <a:pt x="107156" y="116881"/>
                  </a:cubicBezTo>
                  <a:lnTo>
                    <a:pt x="107156" y="187634"/>
                  </a:lnTo>
                  <a:cubicBezTo>
                    <a:pt x="107156" y="201299"/>
                    <a:pt x="103850" y="201299"/>
                    <a:pt x="83717" y="201299"/>
                  </a:cubicBezTo>
                  <a:lnTo>
                    <a:pt x="83717" y="210712"/>
                  </a:lnTo>
                  <a:lnTo>
                    <a:pt x="117673" y="209801"/>
                  </a:lnTo>
                  <a:lnTo>
                    <a:pt x="151329" y="210712"/>
                  </a:ln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1247" name="组合 1246" descr="\documentclass[10pt]{article}&#10;%\usepackage[landscape]{geometry}&#10;\usepackage[width=10cm, height=25cm]{geometry}&#10;%\geometry{left=1.0cm,right=1.0cm,top=1.0cm,bottom=1.0cm}&#10;%\special{papersize=25cm,10cm}&#10;\usepackage{amsmath,amssymb}&#10;\usepackage{ctex}&#10;\pagestyle{empty}&#10;&#10;&#10;\begin{document}&#10;&#10;$\mathrm{VGG}_{3,8,15}$: the VGG-19 network with the output of the 3\textit{rd}, 8\textit{th} and 15\textit{th} layers&#10;&#10;\end{document}" title="IguanaTex Vector Display">
            <a:extLst>
              <a:ext uri="{FF2B5EF4-FFF2-40B4-BE49-F238E27FC236}">
                <a16:creationId xmlns:a16="http://schemas.microsoft.com/office/drawing/2014/main" id="{AF270882-4920-DE5F-82CB-60D4A8367C62}"/>
              </a:ext>
            </a:extLst>
          </p:cNvPr>
          <p:cNvGrpSpPr>
            <a:grpSpLocks noChangeAspect="1"/>
          </p:cNvGrpSpPr>
          <p:nvPr>
            <p:custDataLst>
              <p:tags r:id="rId5"/>
            </p:custDataLst>
          </p:nvPr>
        </p:nvGrpSpPr>
        <p:grpSpPr>
          <a:xfrm>
            <a:off x="1935791" y="4300867"/>
            <a:ext cx="8619683" cy="742544"/>
            <a:chOff x="3898908" y="3888826"/>
            <a:chExt cx="8619683" cy="742544"/>
          </a:xfrm>
        </p:grpSpPr>
        <p:sp>
          <p:nvSpPr>
            <p:cNvPr id="1183" name="任意多边形: 形状 1182">
              <a:extLst>
                <a:ext uri="{FF2B5EF4-FFF2-40B4-BE49-F238E27FC236}">
                  <a16:creationId xmlns:a16="http://schemas.microsoft.com/office/drawing/2014/main" id="{6CE9A7F9-ED76-F05A-AC0C-F13AB68B0C24}"/>
                </a:ext>
              </a:extLst>
            </p:cNvPr>
            <p:cNvSpPr/>
            <p:nvPr>
              <p:custDataLst>
                <p:tags r:id="rId6"/>
              </p:custDataLst>
            </p:nvPr>
          </p:nvSpPr>
          <p:spPr>
            <a:xfrm>
              <a:off x="4500307" y="3895440"/>
              <a:ext cx="216284" cy="211940"/>
            </a:xfrm>
            <a:custGeom>
              <a:avLst/>
              <a:gdLst>
                <a:gd name="connsiteX0" fmla="*/ 216397 w 216284"/>
                <a:gd name="connsiteY0" fmla="*/ 9291 h 211940"/>
                <a:gd name="connsiteX1" fmla="*/ 216397 w 216284"/>
                <a:gd name="connsiteY1" fmla="*/ -29 h 211940"/>
                <a:gd name="connsiteX2" fmla="*/ 186890 w 216284"/>
                <a:gd name="connsiteY2" fmla="*/ 873 h 211940"/>
                <a:gd name="connsiteX3" fmla="*/ 152211 w 216284"/>
                <a:gd name="connsiteY3" fmla="*/ -29 h 211940"/>
                <a:gd name="connsiteX4" fmla="*/ 152211 w 216284"/>
                <a:gd name="connsiteY4" fmla="*/ 9291 h 211940"/>
                <a:gd name="connsiteX5" fmla="*/ 174418 w 216284"/>
                <a:gd name="connsiteY5" fmla="*/ 24322 h 211940"/>
                <a:gd name="connsiteX6" fmla="*/ 172897 w 216284"/>
                <a:gd name="connsiteY6" fmla="*/ 30334 h 211940"/>
                <a:gd name="connsiteX7" fmla="*/ 117228 w 216284"/>
                <a:gd name="connsiteY7" fmla="*/ 175235 h 211940"/>
                <a:gd name="connsiteX8" fmla="*/ 59127 w 216284"/>
                <a:gd name="connsiteY8" fmla="*/ 23420 h 211940"/>
                <a:gd name="connsiteX9" fmla="*/ 57301 w 216284"/>
                <a:gd name="connsiteY9" fmla="*/ 18009 h 211940"/>
                <a:gd name="connsiteX10" fmla="*/ 82246 w 216284"/>
                <a:gd name="connsiteY10" fmla="*/ 9291 h 211940"/>
                <a:gd name="connsiteX11" fmla="*/ 82246 w 216284"/>
                <a:gd name="connsiteY11" fmla="*/ -29 h 211940"/>
                <a:gd name="connsiteX12" fmla="*/ 38745 w 216284"/>
                <a:gd name="connsiteY12" fmla="*/ 873 h 211940"/>
                <a:gd name="connsiteX13" fmla="*/ 112 w 216284"/>
                <a:gd name="connsiteY13" fmla="*/ -29 h 211940"/>
                <a:gd name="connsiteX14" fmla="*/ 112 w 216284"/>
                <a:gd name="connsiteY14" fmla="*/ 9291 h 211940"/>
                <a:gd name="connsiteX15" fmla="*/ 29924 w 216284"/>
                <a:gd name="connsiteY15" fmla="*/ 20714 h 211940"/>
                <a:gd name="connsiteX16" fmla="*/ 100497 w 216284"/>
                <a:gd name="connsiteY16" fmla="*/ 205298 h 211940"/>
                <a:gd name="connsiteX17" fmla="*/ 108102 w 216284"/>
                <a:gd name="connsiteY17" fmla="*/ 211912 h 211940"/>
                <a:gd name="connsiteX18" fmla="*/ 115403 w 216284"/>
                <a:gd name="connsiteY18" fmla="*/ 206200 h 211940"/>
                <a:gd name="connsiteX19" fmla="*/ 183239 w 216284"/>
                <a:gd name="connsiteY19" fmla="*/ 29433 h 211940"/>
                <a:gd name="connsiteX20" fmla="*/ 216397 w 216284"/>
                <a:gd name="connsiteY20" fmla="*/ 9291 h 21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6284" h="211940">
                  <a:moveTo>
                    <a:pt x="216397" y="9291"/>
                  </a:moveTo>
                  <a:lnTo>
                    <a:pt x="216397" y="-29"/>
                  </a:lnTo>
                  <a:cubicBezTo>
                    <a:pt x="206967" y="573"/>
                    <a:pt x="194799" y="873"/>
                    <a:pt x="186890" y="873"/>
                  </a:cubicBezTo>
                  <a:lnTo>
                    <a:pt x="152211" y="-29"/>
                  </a:lnTo>
                  <a:lnTo>
                    <a:pt x="152211" y="9291"/>
                  </a:lnTo>
                  <a:cubicBezTo>
                    <a:pt x="168029" y="9591"/>
                    <a:pt x="174418" y="17408"/>
                    <a:pt x="174418" y="24322"/>
                  </a:cubicBezTo>
                  <a:cubicBezTo>
                    <a:pt x="174418" y="26727"/>
                    <a:pt x="173505" y="28531"/>
                    <a:pt x="172897" y="30334"/>
                  </a:cubicBezTo>
                  <a:lnTo>
                    <a:pt x="117228" y="175235"/>
                  </a:lnTo>
                  <a:lnTo>
                    <a:pt x="59127" y="23420"/>
                  </a:lnTo>
                  <a:cubicBezTo>
                    <a:pt x="57301" y="19211"/>
                    <a:pt x="57301" y="18009"/>
                    <a:pt x="57301" y="18009"/>
                  </a:cubicBezTo>
                  <a:cubicBezTo>
                    <a:pt x="57301" y="9291"/>
                    <a:pt x="74641" y="9291"/>
                    <a:pt x="82246" y="9291"/>
                  </a:cubicBezTo>
                  <a:lnTo>
                    <a:pt x="82246" y="-29"/>
                  </a:lnTo>
                  <a:cubicBezTo>
                    <a:pt x="71295" y="873"/>
                    <a:pt x="50305" y="873"/>
                    <a:pt x="38745" y="873"/>
                  </a:cubicBezTo>
                  <a:lnTo>
                    <a:pt x="112" y="-29"/>
                  </a:lnTo>
                  <a:lnTo>
                    <a:pt x="112" y="9291"/>
                  </a:lnTo>
                  <a:cubicBezTo>
                    <a:pt x="19885" y="9291"/>
                    <a:pt x="25665" y="9291"/>
                    <a:pt x="29924" y="20714"/>
                  </a:cubicBezTo>
                  <a:lnTo>
                    <a:pt x="100497" y="205298"/>
                  </a:lnTo>
                  <a:cubicBezTo>
                    <a:pt x="102627" y="211010"/>
                    <a:pt x="104148" y="211912"/>
                    <a:pt x="108102" y="211912"/>
                  </a:cubicBezTo>
                  <a:cubicBezTo>
                    <a:pt x="113274" y="211912"/>
                    <a:pt x="113882" y="210409"/>
                    <a:pt x="115403" y="206200"/>
                  </a:cubicBezTo>
                  <a:lnTo>
                    <a:pt x="183239" y="29433"/>
                  </a:lnTo>
                  <a:cubicBezTo>
                    <a:pt x="187498" y="18309"/>
                    <a:pt x="195711" y="9591"/>
                    <a:pt x="216397" y="9291"/>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84" name="任意多边形: 形状 1183">
              <a:extLst>
                <a:ext uri="{FF2B5EF4-FFF2-40B4-BE49-F238E27FC236}">
                  <a16:creationId xmlns:a16="http://schemas.microsoft.com/office/drawing/2014/main" id="{CE288946-344D-2D9E-1388-B2AA89004C86}"/>
                </a:ext>
              </a:extLst>
            </p:cNvPr>
            <p:cNvSpPr/>
            <p:nvPr>
              <p:custDataLst>
                <p:tags r:id="rId7"/>
              </p:custDataLst>
            </p:nvPr>
          </p:nvSpPr>
          <p:spPr>
            <a:xfrm>
              <a:off x="4739711" y="3888826"/>
              <a:ext cx="206550" cy="218554"/>
            </a:xfrm>
            <a:custGeom>
              <a:avLst/>
              <a:gdLst>
                <a:gd name="connsiteX0" fmla="*/ 206670 w 206550"/>
                <a:gd name="connsiteY0" fmla="*/ 139161 h 218554"/>
                <a:gd name="connsiteX1" fmla="*/ 206670 w 206550"/>
                <a:gd name="connsiteY1" fmla="*/ 129841 h 218554"/>
                <a:gd name="connsiteX2" fmla="*/ 169558 w 206550"/>
                <a:gd name="connsiteY2" fmla="*/ 130743 h 218554"/>
                <a:gd name="connsiteX3" fmla="*/ 120582 w 206550"/>
                <a:gd name="connsiteY3" fmla="*/ 129841 h 218554"/>
                <a:gd name="connsiteX4" fmla="*/ 120582 w 206550"/>
                <a:gd name="connsiteY4" fmla="*/ 139161 h 218554"/>
                <a:gd name="connsiteX5" fmla="*/ 130316 w 206550"/>
                <a:gd name="connsiteY5" fmla="*/ 139161 h 218554"/>
                <a:gd name="connsiteX6" fmla="*/ 158607 w 206550"/>
                <a:gd name="connsiteY6" fmla="*/ 153591 h 218554"/>
                <a:gd name="connsiteX7" fmla="*/ 158607 w 206550"/>
                <a:gd name="connsiteY7" fmla="*/ 172830 h 218554"/>
                <a:gd name="connsiteX8" fmla="*/ 111456 w 206550"/>
                <a:gd name="connsiteY8" fmla="*/ 209206 h 218554"/>
                <a:gd name="connsiteX9" fmla="*/ 31452 w 206550"/>
                <a:gd name="connsiteY9" fmla="*/ 109098 h 218554"/>
                <a:gd name="connsiteX10" fmla="*/ 109631 w 206550"/>
                <a:gd name="connsiteY10" fmla="*/ 9291 h 218554"/>
                <a:gd name="connsiteX11" fmla="*/ 175946 w 206550"/>
                <a:gd name="connsiteY11" fmla="*/ 80539 h 218554"/>
                <a:gd name="connsiteX12" fmla="*/ 180813 w 206550"/>
                <a:gd name="connsiteY12" fmla="*/ 85649 h 218554"/>
                <a:gd name="connsiteX13" fmla="*/ 185680 w 206550"/>
                <a:gd name="connsiteY13" fmla="*/ 78434 h 218554"/>
                <a:gd name="connsiteX14" fmla="*/ 185680 w 206550"/>
                <a:gd name="connsiteY14" fmla="*/ 7186 h 218554"/>
                <a:gd name="connsiteX15" fmla="*/ 182334 w 206550"/>
                <a:gd name="connsiteY15" fmla="*/ -29 h 218554"/>
                <a:gd name="connsiteX16" fmla="*/ 177467 w 206550"/>
                <a:gd name="connsiteY16" fmla="*/ 3579 h 218554"/>
                <a:gd name="connsiteX17" fmla="*/ 162257 w 206550"/>
                <a:gd name="connsiteY17" fmla="*/ 25825 h 218554"/>
                <a:gd name="connsiteX18" fmla="*/ 105981 w 206550"/>
                <a:gd name="connsiteY18" fmla="*/ -29 h 218554"/>
                <a:gd name="connsiteX19" fmla="*/ 120 w 206550"/>
                <a:gd name="connsiteY19" fmla="*/ 109098 h 218554"/>
                <a:gd name="connsiteX20" fmla="*/ 106589 w 206550"/>
                <a:gd name="connsiteY20" fmla="*/ 218525 h 218554"/>
                <a:gd name="connsiteX21" fmla="*/ 163474 w 206550"/>
                <a:gd name="connsiteY21" fmla="*/ 192972 h 218554"/>
                <a:gd name="connsiteX22" fmla="*/ 182943 w 206550"/>
                <a:gd name="connsiteY22" fmla="*/ 211611 h 218554"/>
                <a:gd name="connsiteX23" fmla="*/ 185680 w 206550"/>
                <a:gd name="connsiteY23" fmla="*/ 204697 h 218554"/>
                <a:gd name="connsiteX24" fmla="*/ 185680 w 206550"/>
                <a:gd name="connsiteY24" fmla="*/ 152388 h 218554"/>
                <a:gd name="connsiteX25" fmla="*/ 206670 w 206550"/>
                <a:gd name="connsiteY25" fmla="*/ 139161 h 21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550" h="218554">
                  <a:moveTo>
                    <a:pt x="206670" y="139161"/>
                  </a:moveTo>
                  <a:lnTo>
                    <a:pt x="206670" y="129841"/>
                  </a:lnTo>
                  <a:lnTo>
                    <a:pt x="169558" y="130743"/>
                  </a:lnTo>
                  <a:cubicBezTo>
                    <a:pt x="157390" y="130743"/>
                    <a:pt x="131533" y="130743"/>
                    <a:pt x="120582" y="129841"/>
                  </a:cubicBezTo>
                  <a:lnTo>
                    <a:pt x="120582" y="139161"/>
                  </a:lnTo>
                  <a:lnTo>
                    <a:pt x="130316" y="139161"/>
                  </a:lnTo>
                  <a:cubicBezTo>
                    <a:pt x="157694" y="139161"/>
                    <a:pt x="158607" y="142467"/>
                    <a:pt x="158607" y="153591"/>
                  </a:cubicBezTo>
                  <a:lnTo>
                    <a:pt x="158607" y="172830"/>
                  </a:lnTo>
                  <a:cubicBezTo>
                    <a:pt x="158607" y="206500"/>
                    <a:pt x="119974" y="209206"/>
                    <a:pt x="111456" y="209206"/>
                  </a:cubicBezTo>
                  <a:cubicBezTo>
                    <a:pt x="91683" y="209206"/>
                    <a:pt x="31452" y="198684"/>
                    <a:pt x="31452" y="109098"/>
                  </a:cubicBezTo>
                  <a:cubicBezTo>
                    <a:pt x="31452" y="19211"/>
                    <a:pt x="91379" y="9291"/>
                    <a:pt x="109631" y="9291"/>
                  </a:cubicBezTo>
                  <a:cubicBezTo>
                    <a:pt x="142180" y="9291"/>
                    <a:pt x="169862" y="36347"/>
                    <a:pt x="175946" y="80539"/>
                  </a:cubicBezTo>
                  <a:cubicBezTo>
                    <a:pt x="176554" y="84747"/>
                    <a:pt x="176554" y="85649"/>
                    <a:pt x="180813" y="85649"/>
                  </a:cubicBezTo>
                  <a:cubicBezTo>
                    <a:pt x="185680" y="85649"/>
                    <a:pt x="185680" y="84747"/>
                    <a:pt x="185680" y="78434"/>
                  </a:cubicBezTo>
                  <a:lnTo>
                    <a:pt x="185680" y="7186"/>
                  </a:lnTo>
                  <a:cubicBezTo>
                    <a:pt x="185680" y="2076"/>
                    <a:pt x="185680" y="-29"/>
                    <a:pt x="182334" y="-29"/>
                  </a:cubicBezTo>
                  <a:cubicBezTo>
                    <a:pt x="181117" y="-29"/>
                    <a:pt x="179901" y="-29"/>
                    <a:pt x="177467" y="3579"/>
                  </a:cubicBezTo>
                  <a:lnTo>
                    <a:pt x="162257" y="25825"/>
                  </a:lnTo>
                  <a:cubicBezTo>
                    <a:pt x="152523" y="16205"/>
                    <a:pt x="136096" y="-29"/>
                    <a:pt x="105981" y="-29"/>
                  </a:cubicBezTo>
                  <a:cubicBezTo>
                    <a:pt x="49400" y="-29"/>
                    <a:pt x="120" y="47470"/>
                    <a:pt x="120" y="109098"/>
                  </a:cubicBezTo>
                  <a:cubicBezTo>
                    <a:pt x="120" y="170726"/>
                    <a:pt x="48791" y="218525"/>
                    <a:pt x="106589" y="218525"/>
                  </a:cubicBezTo>
                  <a:cubicBezTo>
                    <a:pt x="128795" y="218525"/>
                    <a:pt x="153131" y="210709"/>
                    <a:pt x="163474" y="192972"/>
                  </a:cubicBezTo>
                  <a:cubicBezTo>
                    <a:pt x="167428" y="199586"/>
                    <a:pt x="179596" y="211611"/>
                    <a:pt x="182943" y="211611"/>
                  </a:cubicBezTo>
                  <a:cubicBezTo>
                    <a:pt x="185680" y="211611"/>
                    <a:pt x="185680" y="209206"/>
                    <a:pt x="185680" y="204697"/>
                  </a:cubicBezTo>
                  <a:lnTo>
                    <a:pt x="185680" y="152388"/>
                  </a:lnTo>
                  <a:cubicBezTo>
                    <a:pt x="185680" y="140664"/>
                    <a:pt x="186897" y="139161"/>
                    <a:pt x="206670" y="139161"/>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85" name="任意多边形: 形状 1184">
              <a:extLst>
                <a:ext uri="{FF2B5EF4-FFF2-40B4-BE49-F238E27FC236}">
                  <a16:creationId xmlns:a16="http://schemas.microsoft.com/office/drawing/2014/main" id="{36C90E01-5A8F-B675-6378-C17A2D0FDC26}"/>
                </a:ext>
              </a:extLst>
            </p:cNvPr>
            <p:cNvSpPr/>
            <p:nvPr>
              <p:custDataLst>
                <p:tags r:id="rId8"/>
              </p:custDataLst>
            </p:nvPr>
          </p:nvSpPr>
          <p:spPr>
            <a:xfrm>
              <a:off x="4978507" y="3888826"/>
              <a:ext cx="206550" cy="218554"/>
            </a:xfrm>
            <a:custGeom>
              <a:avLst/>
              <a:gdLst>
                <a:gd name="connsiteX0" fmla="*/ 206678 w 206550"/>
                <a:gd name="connsiteY0" fmla="*/ 139161 h 218554"/>
                <a:gd name="connsiteX1" fmla="*/ 206678 w 206550"/>
                <a:gd name="connsiteY1" fmla="*/ 129841 h 218554"/>
                <a:gd name="connsiteX2" fmla="*/ 169566 w 206550"/>
                <a:gd name="connsiteY2" fmla="*/ 130743 h 218554"/>
                <a:gd name="connsiteX3" fmla="*/ 120590 w 206550"/>
                <a:gd name="connsiteY3" fmla="*/ 129841 h 218554"/>
                <a:gd name="connsiteX4" fmla="*/ 120590 w 206550"/>
                <a:gd name="connsiteY4" fmla="*/ 139161 h 218554"/>
                <a:gd name="connsiteX5" fmla="*/ 130324 w 206550"/>
                <a:gd name="connsiteY5" fmla="*/ 139161 h 218554"/>
                <a:gd name="connsiteX6" fmla="*/ 158615 w 206550"/>
                <a:gd name="connsiteY6" fmla="*/ 153591 h 218554"/>
                <a:gd name="connsiteX7" fmla="*/ 158615 w 206550"/>
                <a:gd name="connsiteY7" fmla="*/ 172830 h 218554"/>
                <a:gd name="connsiteX8" fmla="*/ 111464 w 206550"/>
                <a:gd name="connsiteY8" fmla="*/ 209206 h 218554"/>
                <a:gd name="connsiteX9" fmla="*/ 31460 w 206550"/>
                <a:gd name="connsiteY9" fmla="*/ 109098 h 218554"/>
                <a:gd name="connsiteX10" fmla="*/ 109639 w 206550"/>
                <a:gd name="connsiteY10" fmla="*/ 9291 h 218554"/>
                <a:gd name="connsiteX11" fmla="*/ 175954 w 206550"/>
                <a:gd name="connsiteY11" fmla="*/ 80539 h 218554"/>
                <a:gd name="connsiteX12" fmla="*/ 180821 w 206550"/>
                <a:gd name="connsiteY12" fmla="*/ 85649 h 218554"/>
                <a:gd name="connsiteX13" fmla="*/ 185688 w 206550"/>
                <a:gd name="connsiteY13" fmla="*/ 78434 h 218554"/>
                <a:gd name="connsiteX14" fmla="*/ 185688 w 206550"/>
                <a:gd name="connsiteY14" fmla="*/ 7186 h 218554"/>
                <a:gd name="connsiteX15" fmla="*/ 182342 w 206550"/>
                <a:gd name="connsiteY15" fmla="*/ -29 h 218554"/>
                <a:gd name="connsiteX16" fmla="*/ 177475 w 206550"/>
                <a:gd name="connsiteY16" fmla="*/ 3579 h 218554"/>
                <a:gd name="connsiteX17" fmla="*/ 162265 w 206550"/>
                <a:gd name="connsiteY17" fmla="*/ 25825 h 218554"/>
                <a:gd name="connsiteX18" fmla="*/ 105988 w 206550"/>
                <a:gd name="connsiteY18" fmla="*/ -29 h 218554"/>
                <a:gd name="connsiteX19" fmla="*/ 127 w 206550"/>
                <a:gd name="connsiteY19" fmla="*/ 109098 h 218554"/>
                <a:gd name="connsiteX20" fmla="*/ 106597 w 206550"/>
                <a:gd name="connsiteY20" fmla="*/ 218525 h 218554"/>
                <a:gd name="connsiteX21" fmla="*/ 163482 w 206550"/>
                <a:gd name="connsiteY21" fmla="*/ 192972 h 218554"/>
                <a:gd name="connsiteX22" fmla="*/ 182950 w 206550"/>
                <a:gd name="connsiteY22" fmla="*/ 211611 h 218554"/>
                <a:gd name="connsiteX23" fmla="*/ 185688 w 206550"/>
                <a:gd name="connsiteY23" fmla="*/ 204697 h 218554"/>
                <a:gd name="connsiteX24" fmla="*/ 185688 w 206550"/>
                <a:gd name="connsiteY24" fmla="*/ 152388 h 218554"/>
                <a:gd name="connsiteX25" fmla="*/ 206678 w 206550"/>
                <a:gd name="connsiteY25" fmla="*/ 139161 h 21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550" h="218554">
                  <a:moveTo>
                    <a:pt x="206678" y="139161"/>
                  </a:moveTo>
                  <a:lnTo>
                    <a:pt x="206678" y="129841"/>
                  </a:lnTo>
                  <a:lnTo>
                    <a:pt x="169566" y="130743"/>
                  </a:lnTo>
                  <a:cubicBezTo>
                    <a:pt x="157398" y="130743"/>
                    <a:pt x="131541" y="130743"/>
                    <a:pt x="120590" y="129841"/>
                  </a:cubicBezTo>
                  <a:lnTo>
                    <a:pt x="120590" y="139161"/>
                  </a:lnTo>
                  <a:lnTo>
                    <a:pt x="130324" y="139161"/>
                  </a:lnTo>
                  <a:cubicBezTo>
                    <a:pt x="157702" y="139161"/>
                    <a:pt x="158615" y="142467"/>
                    <a:pt x="158615" y="153591"/>
                  </a:cubicBezTo>
                  <a:lnTo>
                    <a:pt x="158615" y="172830"/>
                  </a:lnTo>
                  <a:cubicBezTo>
                    <a:pt x="158615" y="206500"/>
                    <a:pt x="119981" y="209206"/>
                    <a:pt x="111464" y="209206"/>
                  </a:cubicBezTo>
                  <a:cubicBezTo>
                    <a:pt x="91691" y="209206"/>
                    <a:pt x="31460" y="198684"/>
                    <a:pt x="31460" y="109098"/>
                  </a:cubicBezTo>
                  <a:cubicBezTo>
                    <a:pt x="31460" y="19211"/>
                    <a:pt x="91387" y="9291"/>
                    <a:pt x="109639" y="9291"/>
                  </a:cubicBezTo>
                  <a:cubicBezTo>
                    <a:pt x="142188" y="9291"/>
                    <a:pt x="169870" y="36347"/>
                    <a:pt x="175954" y="80539"/>
                  </a:cubicBezTo>
                  <a:cubicBezTo>
                    <a:pt x="176562" y="84747"/>
                    <a:pt x="176562" y="85649"/>
                    <a:pt x="180821" y="85649"/>
                  </a:cubicBezTo>
                  <a:cubicBezTo>
                    <a:pt x="185688" y="85649"/>
                    <a:pt x="185688" y="84747"/>
                    <a:pt x="185688" y="78434"/>
                  </a:cubicBezTo>
                  <a:lnTo>
                    <a:pt x="185688" y="7186"/>
                  </a:lnTo>
                  <a:cubicBezTo>
                    <a:pt x="185688" y="2076"/>
                    <a:pt x="185688" y="-29"/>
                    <a:pt x="182342" y="-29"/>
                  </a:cubicBezTo>
                  <a:cubicBezTo>
                    <a:pt x="181125" y="-29"/>
                    <a:pt x="179908" y="-29"/>
                    <a:pt x="177475" y="3579"/>
                  </a:cubicBezTo>
                  <a:lnTo>
                    <a:pt x="162265" y="25825"/>
                  </a:lnTo>
                  <a:cubicBezTo>
                    <a:pt x="152531" y="16205"/>
                    <a:pt x="136104" y="-29"/>
                    <a:pt x="105988" y="-29"/>
                  </a:cubicBezTo>
                  <a:cubicBezTo>
                    <a:pt x="49408" y="-29"/>
                    <a:pt x="127" y="47470"/>
                    <a:pt x="127" y="109098"/>
                  </a:cubicBezTo>
                  <a:cubicBezTo>
                    <a:pt x="127" y="170726"/>
                    <a:pt x="48799" y="218525"/>
                    <a:pt x="106597" y="218525"/>
                  </a:cubicBezTo>
                  <a:cubicBezTo>
                    <a:pt x="128803" y="218525"/>
                    <a:pt x="153139" y="210709"/>
                    <a:pt x="163482" y="192972"/>
                  </a:cubicBezTo>
                  <a:cubicBezTo>
                    <a:pt x="167436" y="199586"/>
                    <a:pt x="179604" y="211611"/>
                    <a:pt x="182950" y="211611"/>
                  </a:cubicBezTo>
                  <a:cubicBezTo>
                    <a:pt x="185688" y="211611"/>
                    <a:pt x="185688" y="209206"/>
                    <a:pt x="185688" y="204697"/>
                  </a:cubicBezTo>
                  <a:lnTo>
                    <a:pt x="185688" y="152388"/>
                  </a:lnTo>
                  <a:cubicBezTo>
                    <a:pt x="185688" y="140664"/>
                    <a:pt x="186905" y="139161"/>
                    <a:pt x="206678" y="139161"/>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86" name="任意多边形: 形状 1185">
              <a:extLst>
                <a:ext uri="{FF2B5EF4-FFF2-40B4-BE49-F238E27FC236}">
                  <a16:creationId xmlns:a16="http://schemas.microsoft.com/office/drawing/2014/main" id="{1A12CC56-A91E-4F73-412A-B65649405B34}"/>
                </a:ext>
              </a:extLst>
            </p:cNvPr>
            <p:cNvSpPr/>
            <p:nvPr>
              <p:custDataLst>
                <p:tags r:id="rId9"/>
              </p:custDataLst>
            </p:nvPr>
          </p:nvSpPr>
          <p:spPr>
            <a:xfrm>
              <a:off x="5211766" y="4006130"/>
              <a:ext cx="97951" cy="143939"/>
            </a:xfrm>
            <a:custGeom>
              <a:avLst/>
              <a:gdLst>
                <a:gd name="connsiteX0" fmla="*/ 46769 w 97951"/>
                <a:gd name="connsiteY0" fmla="*/ 69417 h 143939"/>
                <a:gd name="connsiteX1" fmla="*/ 75303 w 97951"/>
                <a:gd name="connsiteY1" fmla="*/ 103297 h 143939"/>
                <a:gd name="connsiteX2" fmla="*/ 47621 w 97951"/>
                <a:gd name="connsiteY2" fmla="*/ 137178 h 143939"/>
                <a:gd name="connsiteX3" fmla="*/ 11421 w 97951"/>
                <a:gd name="connsiteY3" fmla="*/ 122447 h 143939"/>
                <a:gd name="connsiteX4" fmla="*/ 23771 w 97951"/>
                <a:gd name="connsiteY4" fmla="*/ 110663 h 143939"/>
                <a:gd name="connsiteX5" fmla="*/ 12060 w 97951"/>
                <a:gd name="connsiteY5" fmla="*/ 99089 h 143939"/>
                <a:gd name="connsiteX6" fmla="*/ 135 w 97951"/>
                <a:gd name="connsiteY6" fmla="*/ 111294 h 143939"/>
                <a:gd name="connsiteX7" fmla="*/ 48046 w 97951"/>
                <a:gd name="connsiteY7" fmla="*/ 143912 h 143939"/>
                <a:gd name="connsiteX8" fmla="*/ 98087 w 97951"/>
                <a:gd name="connsiteY8" fmla="*/ 103297 h 143939"/>
                <a:gd name="connsiteX9" fmla="*/ 61036 w 97951"/>
                <a:gd name="connsiteY9" fmla="*/ 65629 h 143939"/>
                <a:gd name="connsiteX10" fmla="*/ 91486 w 97951"/>
                <a:gd name="connsiteY10" fmla="*/ 29013 h 143939"/>
                <a:gd name="connsiteX11" fmla="*/ 48472 w 97951"/>
                <a:gd name="connsiteY11" fmla="*/ -27 h 143939"/>
                <a:gd name="connsiteX12" fmla="*/ 6736 w 97951"/>
                <a:gd name="connsiteY12" fmla="*/ 28171 h 143939"/>
                <a:gd name="connsiteX13" fmla="*/ 17809 w 97951"/>
                <a:gd name="connsiteY13" fmla="*/ 39325 h 143939"/>
                <a:gd name="connsiteX14" fmla="*/ 28669 w 97951"/>
                <a:gd name="connsiteY14" fmla="*/ 28592 h 143939"/>
                <a:gd name="connsiteX15" fmla="*/ 17809 w 97951"/>
                <a:gd name="connsiteY15" fmla="*/ 17650 h 143939"/>
                <a:gd name="connsiteX16" fmla="*/ 47834 w 97951"/>
                <a:gd name="connsiteY16" fmla="*/ 6075 h 143939"/>
                <a:gd name="connsiteX17" fmla="*/ 70831 w 97951"/>
                <a:gd name="connsiteY17" fmla="*/ 29013 h 143939"/>
                <a:gd name="connsiteX18" fmla="*/ 62313 w 97951"/>
                <a:gd name="connsiteY18" fmla="*/ 54055 h 143939"/>
                <a:gd name="connsiteX19" fmla="*/ 38677 w 97951"/>
                <a:gd name="connsiteY19" fmla="*/ 63104 h 143939"/>
                <a:gd name="connsiteX20" fmla="*/ 31863 w 97951"/>
                <a:gd name="connsiteY20" fmla="*/ 63735 h 143939"/>
                <a:gd name="connsiteX21" fmla="*/ 29734 w 97951"/>
                <a:gd name="connsiteY21" fmla="*/ 66471 h 143939"/>
                <a:gd name="connsiteX22" fmla="*/ 35270 w 97951"/>
                <a:gd name="connsiteY22" fmla="*/ 69417 h 143939"/>
                <a:gd name="connsiteX23" fmla="*/ 46769 w 97951"/>
                <a:gd name="connsiteY23" fmla="*/ 69417 h 14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951" h="143939">
                  <a:moveTo>
                    <a:pt x="46769" y="69417"/>
                  </a:moveTo>
                  <a:cubicBezTo>
                    <a:pt x="63378" y="69417"/>
                    <a:pt x="75303" y="80781"/>
                    <a:pt x="75303" y="103297"/>
                  </a:cubicBezTo>
                  <a:cubicBezTo>
                    <a:pt x="75303" y="129392"/>
                    <a:pt x="59971" y="137178"/>
                    <a:pt x="47621" y="137178"/>
                  </a:cubicBezTo>
                  <a:cubicBezTo>
                    <a:pt x="39103" y="137178"/>
                    <a:pt x="20364" y="134863"/>
                    <a:pt x="11421" y="122447"/>
                  </a:cubicBezTo>
                  <a:cubicBezTo>
                    <a:pt x="21429" y="122026"/>
                    <a:pt x="23771" y="115082"/>
                    <a:pt x="23771" y="110663"/>
                  </a:cubicBezTo>
                  <a:cubicBezTo>
                    <a:pt x="23771" y="103929"/>
                    <a:pt x="18661" y="99089"/>
                    <a:pt x="12060" y="99089"/>
                  </a:cubicBezTo>
                  <a:cubicBezTo>
                    <a:pt x="6098" y="99089"/>
                    <a:pt x="135" y="102666"/>
                    <a:pt x="135" y="111294"/>
                  </a:cubicBezTo>
                  <a:cubicBezTo>
                    <a:pt x="135" y="131075"/>
                    <a:pt x="22281" y="143912"/>
                    <a:pt x="48046" y="143912"/>
                  </a:cubicBezTo>
                  <a:cubicBezTo>
                    <a:pt x="77645" y="143912"/>
                    <a:pt x="98087" y="124341"/>
                    <a:pt x="98087" y="103297"/>
                  </a:cubicBezTo>
                  <a:cubicBezTo>
                    <a:pt x="98087" y="86883"/>
                    <a:pt x="84459" y="70469"/>
                    <a:pt x="61036" y="65629"/>
                  </a:cubicBezTo>
                  <a:cubicBezTo>
                    <a:pt x="83394" y="57633"/>
                    <a:pt x="91486" y="41850"/>
                    <a:pt x="91486" y="29013"/>
                  </a:cubicBezTo>
                  <a:cubicBezTo>
                    <a:pt x="91486" y="12389"/>
                    <a:pt x="72108" y="-27"/>
                    <a:pt x="48472" y="-27"/>
                  </a:cubicBezTo>
                  <a:cubicBezTo>
                    <a:pt x="24836" y="-27"/>
                    <a:pt x="6736" y="11336"/>
                    <a:pt x="6736" y="28171"/>
                  </a:cubicBezTo>
                  <a:cubicBezTo>
                    <a:pt x="6736" y="35326"/>
                    <a:pt x="11421" y="39325"/>
                    <a:pt x="17809" y="39325"/>
                  </a:cubicBezTo>
                  <a:cubicBezTo>
                    <a:pt x="24410" y="39325"/>
                    <a:pt x="28669" y="34484"/>
                    <a:pt x="28669" y="28592"/>
                  </a:cubicBezTo>
                  <a:cubicBezTo>
                    <a:pt x="28669" y="22490"/>
                    <a:pt x="24410" y="18070"/>
                    <a:pt x="17809" y="17650"/>
                  </a:cubicBezTo>
                  <a:cubicBezTo>
                    <a:pt x="25262" y="8390"/>
                    <a:pt x="39955" y="6075"/>
                    <a:pt x="47834" y="6075"/>
                  </a:cubicBezTo>
                  <a:cubicBezTo>
                    <a:pt x="57416" y="6075"/>
                    <a:pt x="70831" y="10705"/>
                    <a:pt x="70831" y="29013"/>
                  </a:cubicBezTo>
                  <a:cubicBezTo>
                    <a:pt x="70831" y="37852"/>
                    <a:pt x="67850" y="47532"/>
                    <a:pt x="62313" y="54055"/>
                  </a:cubicBezTo>
                  <a:cubicBezTo>
                    <a:pt x="55286" y="62052"/>
                    <a:pt x="49324" y="62473"/>
                    <a:pt x="38677" y="63104"/>
                  </a:cubicBezTo>
                  <a:cubicBezTo>
                    <a:pt x="33354" y="63525"/>
                    <a:pt x="32928" y="63525"/>
                    <a:pt x="31863" y="63735"/>
                  </a:cubicBezTo>
                  <a:cubicBezTo>
                    <a:pt x="31437" y="63735"/>
                    <a:pt x="29734" y="64156"/>
                    <a:pt x="29734" y="66471"/>
                  </a:cubicBezTo>
                  <a:cubicBezTo>
                    <a:pt x="29734" y="69417"/>
                    <a:pt x="31650" y="69417"/>
                    <a:pt x="35270" y="69417"/>
                  </a:cubicBezTo>
                  <a:lnTo>
                    <a:pt x="46769" y="69417"/>
                  </a:ln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87" name="任意多边形: 形状 1186">
              <a:extLst>
                <a:ext uri="{FF2B5EF4-FFF2-40B4-BE49-F238E27FC236}">
                  <a16:creationId xmlns:a16="http://schemas.microsoft.com/office/drawing/2014/main" id="{D25FB119-9EB6-D6A3-8B88-2D37C0084F1A}"/>
                </a:ext>
              </a:extLst>
            </p:cNvPr>
            <p:cNvSpPr/>
            <p:nvPr>
              <p:custDataLst>
                <p:tags r:id="rId10"/>
              </p:custDataLst>
            </p:nvPr>
          </p:nvSpPr>
          <p:spPr>
            <a:xfrm>
              <a:off x="5345373" y="4121660"/>
              <a:ext cx="27043" cy="64814"/>
            </a:xfrm>
            <a:custGeom>
              <a:avLst/>
              <a:gdLst>
                <a:gd name="connsiteX0" fmla="*/ 21220 w 27043"/>
                <a:gd name="connsiteY0" fmla="*/ 20806 h 64814"/>
                <a:gd name="connsiteX1" fmla="*/ 4611 w 27043"/>
                <a:gd name="connsiteY1" fmla="*/ 59316 h 64814"/>
                <a:gd name="connsiteX2" fmla="*/ 3120 w 27043"/>
                <a:gd name="connsiteY2" fmla="*/ 61841 h 64814"/>
                <a:gd name="connsiteX3" fmla="*/ 6102 w 27043"/>
                <a:gd name="connsiteY3" fmla="*/ 64787 h 64814"/>
                <a:gd name="connsiteX4" fmla="*/ 27182 w 27043"/>
                <a:gd name="connsiteY4" fmla="*/ 22910 h 64814"/>
                <a:gd name="connsiteX5" fmla="*/ 12277 w 27043"/>
                <a:gd name="connsiteY5" fmla="*/ -27 h 64814"/>
                <a:gd name="connsiteX6" fmla="*/ 139 w 27043"/>
                <a:gd name="connsiteY6" fmla="*/ 11968 h 64814"/>
                <a:gd name="connsiteX7" fmla="*/ 12490 w 27043"/>
                <a:gd name="connsiteY7" fmla="*/ 24173 h 64814"/>
                <a:gd name="connsiteX8" fmla="*/ 21220 w 27043"/>
                <a:gd name="connsiteY8" fmla="*/ 20806 h 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43" h="64814">
                  <a:moveTo>
                    <a:pt x="21220" y="20806"/>
                  </a:moveTo>
                  <a:cubicBezTo>
                    <a:pt x="21220" y="32380"/>
                    <a:pt x="19091" y="45848"/>
                    <a:pt x="4611" y="59316"/>
                  </a:cubicBezTo>
                  <a:cubicBezTo>
                    <a:pt x="3759" y="60158"/>
                    <a:pt x="3120" y="60789"/>
                    <a:pt x="3120" y="61841"/>
                  </a:cubicBezTo>
                  <a:cubicBezTo>
                    <a:pt x="3120" y="63314"/>
                    <a:pt x="4824" y="64787"/>
                    <a:pt x="6102" y="64787"/>
                  </a:cubicBezTo>
                  <a:cubicBezTo>
                    <a:pt x="9083" y="64787"/>
                    <a:pt x="27182" y="47953"/>
                    <a:pt x="27182" y="22910"/>
                  </a:cubicBezTo>
                  <a:cubicBezTo>
                    <a:pt x="27182" y="9863"/>
                    <a:pt x="22072" y="-27"/>
                    <a:pt x="12277" y="-27"/>
                  </a:cubicBezTo>
                  <a:cubicBezTo>
                    <a:pt x="5250" y="-27"/>
                    <a:pt x="139" y="5444"/>
                    <a:pt x="139" y="11968"/>
                  </a:cubicBezTo>
                  <a:cubicBezTo>
                    <a:pt x="139" y="18702"/>
                    <a:pt x="5037" y="24173"/>
                    <a:pt x="12490" y="24173"/>
                  </a:cubicBezTo>
                  <a:cubicBezTo>
                    <a:pt x="17600" y="24173"/>
                    <a:pt x="21007" y="20806"/>
                    <a:pt x="21220" y="20806"/>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88" name="任意多边形: 形状 1187">
              <a:extLst>
                <a:ext uri="{FF2B5EF4-FFF2-40B4-BE49-F238E27FC236}">
                  <a16:creationId xmlns:a16="http://schemas.microsoft.com/office/drawing/2014/main" id="{6FED61FD-0C26-8A3D-08C6-A914F088B064}"/>
                </a:ext>
              </a:extLst>
            </p:cNvPr>
            <p:cNvSpPr/>
            <p:nvPr>
              <p:custDataLst>
                <p:tags r:id="rId11"/>
              </p:custDataLst>
            </p:nvPr>
          </p:nvSpPr>
          <p:spPr>
            <a:xfrm>
              <a:off x="5405270" y="4006130"/>
              <a:ext cx="97951" cy="143939"/>
            </a:xfrm>
            <a:custGeom>
              <a:avLst/>
              <a:gdLst>
                <a:gd name="connsiteX0" fmla="*/ 64236 w 97951"/>
                <a:gd name="connsiteY0" fmla="*/ 63735 h 143939"/>
                <a:gd name="connsiteX1" fmla="*/ 91492 w 97951"/>
                <a:gd name="connsiteY1" fmla="*/ 31328 h 143939"/>
                <a:gd name="connsiteX2" fmla="*/ 49330 w 97951"/>
                <a:gd name="connsiteY2" fmla="*/ -27 h 143939"/>
                <a:gd name="connsiteX3" fmla="*/ 6743 w 97951"/>
                <a:gd name="connsiteY3" fmla="*/ 35116 h 143939"/>
                <a:gd name="connsiteX4" fmla="*/ 15260 w 97951"/>
                <a:gd name="connsiteY4" fmla="*/ 56370 h 143939"/>
                <a:gd name="connsiteX5" fmla="*/ 33147 w 97951"/>
                <a:gd name="connsiteY5" fmla="*/ 68996 h 143939"/>
                <a:gd name="connsiteX6" fmla="*/ 142 w 97951"/>
                <a:gd name="connsiteY6" fmla="*/ 107506 h 143939"/>
                <a:gd name="connsiteX7" fmla="*/ 48905 w 97951"/>
                <a:gd name="connsiteY7" fmla="*/ 143912 h 143939"/>
                <a:gd name="connsiteX8" fmla="*/ 98093 w 97951"/>
                <a:gd name="connsiteY8" fmla="*/ 104139 h 143939"/>
                <a:gd name="connsiteX9" fmla="*/ 77438 w 97951"/>
                <a:gd name="connsiteY9" fmla="*/ 71311 h 143939"/>
                <a:gd name="connsiteX10" fmla="*/ 64236 w 97951"/>
                <a:gd name="connsiteY10" fmla="*/ 63735 h 143939"/>
                <a:gd name="connsiteX11" fmla="*/ 29527 w 97951"/>
                <a:gd name="connsiteY11" fmla="*/ 43744 h 143939"/>
                <a:gd name="connsiteX12" fmla="*/ 18028 w 97951"/>
                <a:gd name="connsiteY12" fmla="*/ 27119 h 143939"/>
                <a:gd name="connsiteX13" fmla="*/ 48905 w 97951"/>
                <a:gd name="connsiteY13" fmla="*/ 6075 h 143939"/>
                <a:gd name="connsiteX14" fmla="*/ 80207 w 97951"/>
                <a:gd name="connsiteY14" fmla="*/ 31328 h 143939"/>
                <a:gd name="connsiteX15" fmla="*/ 57635 w 97951"/>
                <a:gd name="connsiteY15" fmla="*/ 59527 h 143939"/>
                <a:gd name="connsiteX16" fmla="*/ 55293 w 97951"/>
                <a:gd name="connsiteY16" fmla="*/ 58474 h 143939"/>
                <a:gd name="connsiteX17" fmla="*/ 29527 w 97951"/>
                <a:gd name="connsiteY17" fmla="*/ 43744 h 143939"/>
                <a:gd name="connsiteX18" fmla="*/ 39961 w 97951"/>
                <a:gd name="connsiteY18" fmla="*/ 72995 h 143939"/>
                <a:gd name="connsiteX19" fmla="*/ 69134 w 97951"/>
                <a:gd name="connsiteY19" fmla="*/ 89619 h 143939"/>
                <a:gd name="connsiteX20" fmla="*/ 85317 w 97951"/>
                <a:gd name="connsiteY20" fmla="*/ 111505 h 143939"/>
                <a:gd name="connsiteX21" fmla="*/ 49330 w 97951"/>
                <a:gd name="connsiteY21" fmla="*/ 137178 h 143939"/>
                <a:gd name="connsiteX22" fmla="*/ 12918 w 97951"/>
                <a:gd name="connsiteY22" fmla="*/ 107506 h 143939"/>
                <a:gd name="connsiteX23" fmla="*/ 39961 w 97951"/>
                <a:gd name="connsiteY23" fmla="*/ 72995 h 14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951" h="143939">
                  <a:moveTo>
                    <a:pt x="64236" y="63735"/>
                  </a:moveTo>
                  <a:cubicBezTo>
                    <a:pt x="80845" y="55739"/>
                    <a:pt x="91492" y="45848"/>
                    <a:pt x="91492" y="31328"/>
                  </a:cubicBezTo>
                  <a:cubicBezTo>
                    <a:pt x="91492" y="10916"/>
                    <a:pt x="69985" y="-27"/>
                    <a:pt x="49330" y="-27"/>
                  </a:cubicBezTo>
                  <a:cubicBezTo>
                    <a:pt x="25907" y="-27"/>
                    <a:pt x="6743" y="15124"/>
                    <a:pt x="6743" y="35116"/>
                  </a:cubicBezTo>
                  <a:cubicBezTo>
                    <a:pt x="6743" y="45006"/>
                    <a:pt x="11427" y="52161"/>
                    <a:pt x="15260" y="56370"/>
                  </a:cubicBezTo>
                  <a:cubicBezTo>
                    <a:pt x="19093" y="60789"/>
                    <a:pt x="20584" y="61631"/>
                    <a:pt x="33147" y="68996"/>
                  </a:cubicBezTo>
                  <a:cubicBezTo>
                    <a:pt x="21223" y="74047"/>
                    <a:pt x="142" y="85410"/>
                    <a:pt x="142" y="107506"/>
                  </a:cubicBezTo>
                  <a:cubicBezTo>
                    <a:pt x="142" y="130865"/>
                    <a:pt x="24630" y="143912"/>
                    <a:pt x="48905" y="143912"/>
                  </a:cubicBezTo>
                  <a:cubicBezTo>
                    <a:pt x="75948" y="143912"/>
                    <a:pt x="98093" y="126866"/>
                    <a:pt x="98093" y="104139"/>
                  </a:cubicBezTo>
                  <a:cubicBezTo>
                    <a:pt x="98093" y="90250"/>
                    <a:pt x="89789" y="78466"/>
                    <a:pt x="77438" y="71311"/>
                  </a:cubicBezTo>
                  <a:cubicBezTo>
                    <a:pt x="74670" y="69628"/>
                    <a:pt x="67217" y="65419"/>
                    <a:pt x="64236" y="63735"/>
                  </a:cubicBezTo>
                  <a:close/>
                  <a:moveTo>
                    <a:pt x="29527" y="43744"/>
                  </a:moveTo>
                  <a:cubicBezTo>
                    <a:pt x="23991" y="40587"/>
                    <a:pt x="18028" y="34905"/>
                    <a:pt x="18028" y="27119"/>
                  </a:cubicBezTo>
                  <a:cubicBezTo>
                    <a:pt x="18028" y="13862"/>
                    <a:pt x="33573" y="6075"/>
                    <a:pt x="48905" y="6075"/>
                  </a:cubicBezTo>
                  <a:cubicBezTo>
                    <a:pt x="65514" y="6075"/>
                    <a:pt x="80207" y="16387"/>
                    <a:pt x="80207" y="31328"/>
                  </a:cubicBezTo>
                  <a:cubicBezTo>
                    <a:pt x="80207" y="50057"/>
                    <a:pt x="58061" y="59527"/>
                    <a:pt x="57635" y="59527"/>
                  </a:cubicBezTo>
                  <a:cubicBezTo>
                    <a:pt x="57209" y="59527"/>
                    <a:pt x="56783" y="59316"/>
                    <a:pt x="55293" y="58474"/>
                  </a:cubicBezTo>
                  <a:lnTo>
                    <a:pt x="29527" y="43744"/>
                  </a:lnTo>
                  <a:close/>
                  <a:moveTo>
                    <a:pt x="39961" y="72995"/>
                  </a:moveTo>
                  <a:lnTo>
                    <a:pt x="69134" y="89619"/>
                  </a:lnTo>
                  <a:cubicBezTo>
                    <a:pt x="74670" y="92776"/>
                    <a:pt x="85317" y="99089"/>
                    <a:pt x="85317" y="111505"/>
                  </a:cubicBezTo>
                  <a:cubicBezTo>
                    <a:pt x="85317" y="127287"/>
                    <a:pt x="67643" y="137178"/>
                    <a:pt x="49330" y="137178"/>
                  </a:cubicBezTo>
                  <a:cubicBezTo>
                    <a:pt x="29740" y="137178"/>
                    <a:pt x="12918" y="124762"/>
                    <a:pt x="12918" y="107506"/>
                  </a:cubicBezTo>
                  <a:cubicBezTo>
                    <a:pt x="12918" y="91934"/>
                    <a:pt x="24630" y="79939"/>
                    <a:pt x="39961" y="72995"/>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89" name="任意多边形: 形状 1188">
              <a:extLst>
                <a:ext uri="{FF2B5EF4-FFF2-40B4-BE49-F238E27FC236}">
                  <a16:creationId xmlns:a16="http://schemas.microsoft.com/office/drawing/2014/main" id="{876B6FAB-A9CC-2826-AE42-728750A42C42}"/>
                </a:ext>
              </a:extLst>
            </p:cNvPr>
            <p:cNvSpPr/>
            <p:nvPr>
              <p:custDataLst>
                <p:tags r:id="rId12"/>
              </p:custDataLst>
            </p:nvPr>
          </p:nvSpPr>
          <p:spPr>
            <a:xfrm>
              <a:off x="5538878" y="4121660"/>
              <a:ext cx="27043" cy="64814"/>
            </a:xfrm>
            <a:custGeom>
              <a:avLst/>
              <a:gdLst>
                <a:gd name="connsiteX0" fmla="*/ 21227 w 27043"/>
                <a:gd name="connsiteY0" fmla="*/ 20806 h 64814"/>
                <a:gd name="connsiteX1" fmla="*/ 4617 w 27043"/>
                <a:gd name="connsiteY1" fmla="*/ 59316 h 64814"/>
                <a:gd name="connsiteX2" fmla="*/ 3127 w 27043"/>
                <a:gd name="connsiteY2" fmla="*/ 61841 h 64814"/>
                <a:gd name="connsiteX3" fmla="*/ 6108 w 27043"/>
                <a:gd name="connsiteY3" fmla="*/ 64787 h 64814"/>
                <a:gd name="connsiteX4" fmla="*/ 27189 w 27043"/>
                <a:gd name="connsiteY4" fmla="*/ 22910 h 64814"/>
                <a:gd name="connsiteX5" fmla="*/ 12283 w 27043"/>
                <a:gd name="connsiteY5" fmla="*/ -27 h 64814"/>
                <a:gd name="connsiteX6" fmla="*/ 146 w 27043"/>
                <a:gd name="connsiteY6" fmla="*/ 11968 h 64814"/>
                <a:gd name="connsiteX7" fmla="*/ 12496 w 27043"/>
                <a:gd name="connsiteY7" fmla="*/ 24173 h 64814"/>
                <a:gd name="connsiteX8" fmla="*/ 21227 w 27043"/>
                <a:gd name="connsiteY8" fmla="*/ 20806 h 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43" h="64814">
                  <a:moveTo>
                    <a:pt x="21227" y="20806"/>
                  </a:moveTo>
                  <a:cubicBezTo>
                    <a:pt x="21227" y="32380"/>
                    <a:pt x="19097" y="45848"/>
                    <a:pt x="4617" y="59316"/>
                  </a:cubicBezTo>
                  <a:cubicBezTo>
                    <a:pt x="3766" y="60158"/>
                    <a:pt x="3127" y="60789"/>
                    <a:pt x="3127" y="61841"/>
                  </a:cubicBezTo>
                  <a:cubicBezTo>
                    <a:pt x="3127" y="63314"/>
                    <a:pt x="4830" y="64787"/>
                    <a:pt x="6108" y="64787"/>
                  </a:cubicBezTo>
                  <a:cubicBezTo>
                    <a:pt x="9089" y="64787"/>
                    <a:pt x="27189" y="47953"/>
                    <a:pt x="27189" y="22910"/>
                  </a:cubicBezTo>
                  <a:cubicBezTo>
                    <a:pt x="27189" y="9863"/>
                    <a:pt x="22078" y="-27"/>
                    <a:pt x="12283" y="-27"/>
                  </a:cubicBezTo>
                  <a:cubicBezTo>
                    <a:pt x="5256" y="-27"/>
                    <a:pt x="146" y="5444"/>
                    <a:pt x="146" y="11968"/>
                  </a:cubicBezTo>
                  <a:cubicBezTo>
                    <a:pt x="146" y="18702"/>
                    <a:pt x="5043" y="24173"/>
                    <a:pt x="12496" y="24173"/>
                  </a:cubicBezTo>
                  <a:cubicBezTo>
                    <a:pt x="17607" y="24173"/>
                    <a:pt x="21014" y="20806"/>
                    <a:pt x="21227" y="20806"/>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90" name="任意多边形: 形状 1189">
              <a:extLst>
                <a:ext uri="{FF2B5EF4-FFF2-40B4-BE49-F238E27FC236}">
                  <a16:creationId xmlns:a16="http://schemas.microsoft.com/office/drawing/2014/main" id="{E99CB582-880E-CDE5-DCF6-B73F79C40248}"/>
                </a:ext>
              </a:extLst>
            </p:cNvPr>
            <p:cNvSpPr/>
            <p:nvPr>
              <p:custDataLst>
                <p:tags r:id="rId13"/>
              </p:custDataLst>
            </p:nvPr>
          </p:nvSpPr>
          <p:spPr>
            <a:xfrm>
              <a:off x="5610487" y="4006130"/>
              <a:ext cx="77509" cy="139730"/>
            </a:xfrm>
            <a:custGeom>
              <a:avLst/>
              <a:gdLst>
                <a:gd name="connsiteX0" fmla="*/ 48272 w 77509"/>
                <a:gd name="connsiteY0" fmla="*/ 5865 h 139730"/>
                <a:gd name="connsiteX1" fmla="*/ 41884 w 77509"/>
                <a:gd name="connsiteY1" fmla="*/ -27 h 139730"/>
                <a:gd name="connsiteX2" fmla="*/ 148 w 77509"/>
                <a:gd name="connsiteY2" fmla="*/ 13441 h 139730"/>
                <a:gd name="connsiteX3" fmla="*/ 148 w 77509"/>
                <a:gd name="connsiteY3" fmla="*/ 21017 h 139730"/>
                <a:gd name="connsiteX4" fmla="*/ 31024 w 77509"/>
                <a:gd name="connsiteY4" fmla="*/ 15124 h 139730"/>
                <a:gd name="connsiteX5" fmla="*/ 31024 w 77509"/>
                <a:gd name="connsiteY5" fmla="*/ 122447 h 139730"/>
                <a:gd name="connsiteX6" fmla="*/ 9730 w 77509"/>
                <a:gd name="connsiteY6" fmla="*/ 132127 h 139730"/>
                <a:gd name="connsiteX7" fmla="*/ 1639 w 77509"/>
                <a:gd name="connsiteY7" fmla="*/ 132127 h 139730"/>
                <a:gd name="connsiteX8" fmla="*/ 1639 w 77509"/>
                <a:gd name="connsiteY8" fmla="*/ 139703 h 139730"/>
                <a:gd name="connsiteX9" fmla="*/ 39542 w 77509"/>
                <a:gd name="connsiteY9" fmla="*/ 138861 h 139730"/>
                <a:gd name="connsiteX10" fmla="*/ 77658 w 77509"/>
                <a:gd name="connsiteY10" fmla="*/ 139703 h 139730"/>
                <a:gd name="connsiteX11" fmla="*/ 77658 w 77509"/>
                <a:gd name="connsiteY11" fmla="*/ 132127 h 139730"/>
                <a:gd name="connsiteX12" fmla="*/ 69566 w 77509"/>
                <a:gd name="connsiteY12" fmla="*/ 132127 h 139730"/>
                <a:gd name="connsiteX13" fmla="*/ 48272 w 77509"/>
                <a:gd name="connsiteY13" fmla="*/ 122447 h 139730"/>
                <a:gd name="connsiteX14" fmla="*/ 48272 w 77509"/>
                <a:gd name="connsiteY14" fmla="*/ 5865 h 13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509" h="139730">
                  <a:moveTo>
                    <a:pt x="48272" y="5865"/>
                  </a:moveTo>
                  <a:cubicBezTo>
                    <a:pt x="48272" y="183"/>
                    <a:pt x="47846" y="-27"/>
                    <a:pt x="41884" y="-27"/>
                  </a:cubicBezTo>
                  <a:cubicBezTo>
                    <a:pt x="28256" y="13230"/>
                    <a:pt x="8878" y="13441"/>
                    <a:pt x="148" y="13441"/>
                  </a:cubicBezTo>
                  <a:lnTo>
                    <a:pt x="148" y="21017"/>
                  </a:lnTo>
                  <a:cubicBezTo>
                    <a:pt x="5259" y="21017"/>
                    <a:pt x="19312" y="21017"/>
                    <a:pt x="31024" y="15124"/>
                  </a:cubicBezTo>
                  <a:lnTo>
                    <a:pt x="31024" y="122447"/>
                  </a:lnTo>
                  <a:cubicBezTo>
                    <a:pt x="31024" y="129392"/>
                    <a:pt x="31024" y="132127"/>
                    <a:pt x="9730" y="132127"/>
                  </a:cubicBezTo>
                  <a:lnTo>
                    <a:pt x="1639" y="132127"/>
                  </a:lnTo>
                  <a:lnTo>
                    <a:pt x="1639" y="139703"/>
                  </a:lnTo>
                  <a:cubicBezTo>
                    <a:pt x="5471" y="139493"/>
                    <a:pt x="31663" y="138861"/>
                    <a:pt x="39542" y="138861"/>
                  </a:cubicBezTo>
                  <a:cubicBezTo>
                    <a:pt x="46143" y="138861"/>
                    <a:pt x="72973" y="139493"/>
                    <a:pt x="77658" y="139703"/>
                  </a:cubicBezTo>
                  <a:lnTo>
                    <a:pt x="77658" y="132127"/>
                  </a:lnTo>
                  <a:lnTo>
                    <a:pt x="69566" y="132127"/>
                  </a:lnTo>
                  <a:cubicBezTo>
                    <a:pt x="48272" y="132127"/>
                    <a:pt x="48272" y="129392"/>
                    <a:pt x="48272" y="122447"/>
                  </a:cubicBezTo>
                  <a:lnTo>
                    <a:pt x="48272" y="5865"/>
                  </a:ln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91" name="任意多边形: 形状 1190">
              <a:extLst>
                <a:ext uri="{FF2B5EF4-FFF2-40B4-BE49-F238E27FC236}">
                  <a16:creationId xmlns:a16="http://schemas.microsoft.com/office/drawing/2014/main" id="{9D3AA19C-E109-78E1-4D24-9FAD3D28A5CE}"/>
                </a:ext>
              </a:extLst>
            </p:cNvPr>
            <p:cNvSpPr/>
            <p:nvPr>
              <p:custDataLst>
                <p:tags r:id="rId14"/>
              </p:custDataLst>
            </p:nvPr>
          </p:nvSpPr>
          <p:spPr>
            <a:xfrm>
              <a:off x="5721949" y="4006130"/>
              <a:ext cx="94118" cy="143939"/>
            </a:xfrm>
            <a:custGeom>
              <a:avLst/>
              <a:gdLst>
                <a:gd name="connsiteX0" fmla="*/ 19742 w 94118"/>
                <a:gd name="connsiteY0" fmla="*/ 22279 h 143939"/>
                <a:gd name="connsiteX1" fmla="*/ 40397 w 94118"/>
                <a:gd name="connsiteY1" fmla="*/ 25015 h 143939"/>
                <a:gd name="connsiteX2" fmla="*/ 85114 w 94118"/>
                <a:gd name="connsiteY2" fmla="*/ 2919 h 143939"/>
                <a:gd name="connsiteX3" fmla="*/ 82559 w 94118"/>
                <a:gd name="connsiteY3" fmla="*/ -27 h 143939"/>
                <a:gd name="connsiteX4" fmla="*/ 80856 w 94118"/>
                <a:gd name="connsiteY4" fmla="*/ 604 h 143939"/>
                <a:gd name="connsiteX5" fmla="*/ 48702 w 94118"/>
                <a:gd name="connsiteY5" fmla="*/ 6707 h 143939"/>
                <a:gd name="connsiteX6" fmla="*/ 17613 w 94118"/>
                <a:gd name="connsiteY6" fmla="*/ 1025 h 143939"/>
                <a:gd name="connsiteX7" fmla="*/ 14845 w 94118"/>
                <a:gd name="connsiteY7" fmla="*/ -27 h 143939"/>
                <a:gd name="connsiteX8" fmla="*/ 12077 w 94118"/>
                <a:gd name="connsiteY8" fmla="*/ 5655 h 143939"/>
                <a:gd name="connsiteX9" fmla="*/ 12077 w 94118"/>
                <a:gd name="connsiteY9" fmla="*/ 67734 h 143939"/>
                <a:gd name="connsiteX10" fmla="*/ 15484 w 94118"/>
                <a:gd name="connsiteY10" fmla="*/ 73836 h 143939"/>
                <a:gd name="connsiteX11" fmla="*/ 19742 w 94118"/>
                <a:gd name="connsiteY11" fmla="*/ 70890 h 143939"/>
                <a:gd name="connsiteX12" fmla="*/ 49341 w 94118"/>
                <a:gd name="connsiteY12" fmla="*/ 57633 h 143939"/>
                <a:gd name="connsiteX13" fmla="*/ 68931 w 94118"/>
                <a:gd name="connsiteY13" fmla="*/ 69417 h 143939"/>
                <a:gd name="connsiteX14" fmla="*/ 74042 w 94118"/>
                <a:gd name="connsiteY14" fmla="*/ 96563 h 143939"/>
                <a:gd name="connsiteX15" fmla="*/ 67653 w 94118"/>
                <a:gd name="connsiteY15" fmla="*/ 124552 h 143939"/>
                <a:gd name="connsiteX16" fmla="*/ 42740 w 94118"/>
                <a:gd name="connsiteY16" fmla="*/ 137178 h 143939"/>
                <a:gd name="connsiteX17" fmla="*/ 9308 w 94118"/>
                <a:gd name="connsiteY17" fmla="*/ 115713 h 143939"/>
                <a:gd name="connsiteX18" fmla="*/ 21446 w 94118"/>
                <a:gd name="connsiteY18" fmla="*/ 105402 h 143939"/>
                <a:gd name="connsiteX19" fmla="*/ 10799 w 94118"/>
                <a:gd name="connsiteY19" fmla="*/ 94670 h 143939"/>
                <a:gd name="connsiteX20" fmla="*/ 152 w 94118"/>
                <a:gd name="connsiteY20" fmla="*/ 106033 h 143939"/>
                <a:gd name="connsiteX21" fmla="*/ 43166 w 94118"/>
                <a:gd name="connsiteY21" fmla="*/ 143912 h 143939"/>
                <a:gd name="connsiteX22" fmla="*/ 94271 w 94118"/>
                <a:gd name="connsiteY22" fmla="*/ 97405 h 143939"/>
                <a:gd name="connsiteX23" fmla="*/ 49554 w 94118"/>
                <a:gd name="connsiteY23" fmla="*/ 51740 h 143939"/>
                <a:gd name="connsiteX24" fmla="*/ 19742 w 94118"/>
                <a:gd name="connsiteY24" fmla="*/ 62052 h 143939"/>
                <a:gd name="connsiteX25" fmla="*/ 19742 w 94118"/>
                <a:gd name="connsiteY25" fmla="*/ 22279 h 14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4118" h="143939">
                  <a:moveTo>
                    <a:pt x="19742" y="22279"/>
                  </a:moveTo>
                  <a:cubicBezTo>
                    <a:pt x="30602" y="25015"/>
                    <a:pt x="36990" y="25015"/>
                    <a:pt x="40397" y="25015"/>
                  </a:cubicBezTo>
                  <a:cubicBezTo>
                    <a:pt x="68505" y="25015"/>
                    <a:pt x="85114" y="6075"/>
                    <a:pt x="85114" y="2919"/>
                  </a:cubicBezTo>
                  <a:cubicBezTo>
                    <a:pt x="85114" y="604"/>
                    <a:pt x="83624" y="-27"/>
                    <a:pt x="82559" y="-27"/>
                  </a:cubicBezTo>
                  <a:cubicBezTo>
                    <a:pt x="82133" y="-27"/>
                    <a:pt x="81707" y="-27"/>
                    <a:pt x="80856" y="604"/>
                  </a:cubicBezTo>
                  <a:cubicBezTo>
                    <a:pt x="75745" y="2498"/>
                    <a:pt x="64459" y="6707"/>
                    <a:pt x="48702" y="6707"/>
                  </a:cubicBezTo>
                  <a:cubicBezTo>
                    <a:pt x="42740" y="6707"/>
                    <a:pt x="31454" y="6286"/>
                    <a:pt x="17613" y="1025"/>
                  </a:cubicBezTo>
                  <a:cubicBezTo>
                    <a:pt x="15484" y="-27"/>
                    <a:pt x="15058" y="-27"/>
                    <a:pt x="14845" y="-27"/>
                  </a:cubicBezTo>
                  <a:cubicBezTo>
                    <a:pt x="12077" y="-27"/>
                    <a:pt x="12077" y="2288"/>
                    <a:pt x="12077" y="5655"/>
                  </a:cubicBezTo>
                  <a:lnTo>
                    <a:pt x="12077" y="67734"/>
                  </a:lnTo>
                  <a:cubicBezTo>
                    <a:pt x="12077" y="71311"/>
                    <a:pt x="12077" y="73836"/>
                    <a:pt x="15484" y="73836"/>
                  </a:cubicBezTo>
                  <a:cubicBezTo>
                    <a:pt x="17400" y="73836"/>
                    <a:pt x="17613" y="73415"/>
                    <a:pt x="19742" y="70890"/>
                  </a:cubicBezTo>
                  <a:cubicBezTo>
                    <a:pt x="28899" y="59316"/>
                    <a:pt x="41888" y="57633"/>
                    <a:pt x="49341" y="57633"/>
                  </a:cubicBezTo>
                  <a:cubicBezTo>
                    <a:pt x="62117" y="57633"/>
                    <a:pt x="67866" y="67734"/>
                    <a:pt x="68931" y="69417"/>
                  </a:cubicBezTo>
                  <a:cubicBezTo>
                    <a:pt x="72764" y="76362"/>
                    <a:pt x="74042" y="84358"/>
                    <a:pt x="74042" y="96563"/>
                  </a:cubicBezTo>
                  <a:cubicBezTo>
                    <a:pt x="74042" y="102877"/>
                    <a:pt x="74042" y="115292"/>
                    <a:pt x="67653" y="124552"/>
                  </a:cubicBezTo>
                  <a:cubicBezTo>
                    <a:pt x="62330" y="132127"/>
                    <a:pt x="53174" y="137178"/>
                    <a:pt x="42740" y="137178"/>
                  </a:cubicBezTo>
                  <a:cubicBezTo>
                    <a:pt x="28899" y="137178"/>
                    <a:pt x="14632" y="129602"/>
                    <a:pt x="9308" y="115713"/>
                  </a:cubicBezTo>
                  <a:cubicBezTo>
                    <a:pt x="17400" y="116345"/>
                    <a:pt x="21446" y="111084"/>
                    <a:pt x="21446" y="105402"/>
                  </a:cubicBezTo>
                  <a:cubicBezTo>
                    <a:pt x="21446" y="96353"/>
                    <a:pt x="13567" y="94670"/>
                    <a:pt x="10799" y="94670"/>
                  </a:cubicBezTo>
                  <a:cubicBezTo>
                    <a:pt x="10373" y="94670"/>
                    <a:pt x="152" y="94670"/>
                    <a:pt x="152" y="106033"/>
                  </a:cubicBezTo>
                  <a:cubicBezTo>
                    <a:pt x="152" y="124973"/>
                    <a:pt x="17613" y="143912"/>
                    <a:pt x="43166" y="143912"/>
                  </a:cubicBezTo>
                  <a:cubicBezTo>
                    <a:pt x="70422" y="143912"/>
                    <a:pt x="94271" y="123920"/>
                    <a:pt x="94271" y="97405"/>
                  </a:cubicBezTo>
                  <a:cubicBezTo>
                    <a:pt x="94271" y="73626"/>
                    <a:pt x="75958" y="51740"/>
                    <a:pt x="49554" y="51740"/>
                  </a:cubicBezTo>
                  <a:cubicBezTo>
                    <a:pt x="40184" y="51740"/>
                    <a:pt x="29112" y="54055"/>
                    <a:pt x="19742" y="62052"/>
                  </a:cubicBezTo>
                  <a:lnTo>
                    <a:pt x="19742" y="22279"/>
                  </a:ln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92" name="任意多边形: 形状 1191">
              <a:extLst>
                <a:ext uri="{FF2B5EF4-FFF2-40B4-BE49-F238E27FC236}">
                  <a16:creationId xmlns:a16="http://schemas.microsoft.com/office/drawing/2014/main" id="{7A4DB7E2-4471-FEC2-428B-C66CD1F7EC8A}"/>
                </a:ext>
              </a:extLst>
            </p:cNvPr>
            <p:cNvSpPr/>
            <p:nvPr>
              <p:custDataLst>
                <p:tags r:id="rId15"/>
              </p:custDataLst>
            </p:nvPr>
          </p:nvSpPr>
          <p:spPr>
            <a:xfrm>
              <a:off x="5871161" y="3971198"/>
              <a:ext cx="32244" cy="129569"/>
            </a:xfrm>
            <a:custGeom>
              <a:avLst/>
              <a:gdLst>
                <a:gd name="connsiteX0" fmla="*/ 32401 w 32244"/>
                <a:gd name="connsiteY0" fmla="*/ 15904 h 129569"/>
                <a:gd name="connsiteX1" fmla="*/ 16279 w 32244"/>
                <a:gd name="connsiteY1" fmla="*/ -29 h 129569"/>
                <a:gd name="connsiteX2" fmla="*/ 156 w 32244"/>
                <a:gd name="connsiteY2" fmla="*/ 15904 h 129569"/>
                <a:gd name="connsiteX3" fmla="*/ 16279 w 32244"/>
                <a:gd name="connsiteY3" fmla="*/ 31838 h 129569"/>
                <a:gd name="connsiteX4" fmla="*/ 32401 w 32244"/>
                <a:gd name="connsiteY4" fmla="*/ 15904 h 129569"/>
                <a:gd name="connsiteX5" fmla="*/ 32401 w 32244"/>
                <a:gd name="connsiteY5" fmla="*/ 113607 h 129569"/>
                <a:gd name="connsiteX6" fmla="*/ 16279 w 32244"/>
                <a:gd name="connsiteY6" fmla="*/ 97674 h 129569"/>
                <a:gd name="connsiteX7" fmla="*/ 156 w 32244"/>
                <a:gd name="connsiteY7" fmla="*/ 113607 h 129569"/>
                <a:gd name="connsiteX8" fmla="*/ 16279 w 32244"/>
                <a:gd name="connsiteY8" fmla="*/ 129541 h 129569"/>
                <a:gd name="connsiteX9" fmla="*/ 32401 w 32244"/>
                <a:gd name="connsiteY9" fmla="*/ 113607 h 12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44" h="129569">
                  <a:moveTo>
                    <a:pt x="32401" y="15904"/>
                  </a:moveTo>
                  <a:cubicBezTo>
                    <a:pt x="32401" y="7186"/>
                    <a:pt x="25101" y="-29"/>
                    <a:pt x="16279" y="-29"/>
                  </a:cubicBezTo>
                  <a:cubicBezTo>
                    <a:pt x="7457" y="-29"/>
                    <a:pt x="156" y="7186"/>
                    <a:pt x="156" y="15904"/>
                  </a:cubicBezTo>
                  <a:cubicBezTo>
                    <a:pt x="156" y="24623"/>
                    <a:pt x="7457" y="31838"/>
                    <a:pt x="16279" y="31838"/>
                  </a:cubicBezTo>
                  <a:cubicBezTo>
                    <a:pt x="25101" y="31838"/>
                    <a:pt x="32401" y="24623"/>
                    <a:pt x="32401" y="15904"/>
                  </a:cubicBezTo>
                  <a:close/>
                  <a:moveTo>
                    <a:pt x="32401" y="113607"/>
                  </a:moveTo>
                  <a:cubicBezTo>
                    <a:pt x="32401" y="104889"/>
                    <a:pt x="25101" y="97674"/>
                    <a:pt x="16279" y="97674"/>
                  </a:cubicBezTo>
                  <a:cubicBezTo>
                    <a:pt x="7457" y="97674"/>
                    <a:pt x="156" y="104889"/>
                    <a:pt x="156" y="113607"/>
                  </a:cubicBezTo>
                  <a:cubicBezTo>
                    <a:pt x="156" y="122326"/>
                    <a:pt x="7457" y="129541"/>
                    <a:pt x="16279" y="129541"/>
                  </a:cubicBezTo>
                  <a:cubicBezTo>
                    <a:pt x="25101" y="129541"/>
                    <a:pt x="32401" y="122326"/>
                    <a:pt x="32401" y="113607"/>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93" name="任意多边形: 形状 1192">
              <a:extLst>
                <a:ext uri="{FF2B5EF4-FFF2-40B4-BE49-F238E27FC236}">
                  <a16:creationId xmlns:a16="http://schemas.microsoft.com/office/drawing/2014/main" id="{68C09732-7506-2FEC-139A-9A301018C974}"/>
                </a:ext>
              </a:extLst>
            </p:cNvPr>
            <p:cNvSpPr/>
            <p:nvPr>
              <p:custDataLst>
                <p:tags r:id="rId16"/>
              </p:custDataLst>
            </p:nvPr>
          </p:nvSpPr>
          <p:spPr>
            <a:xfrm>
              <a:off x="6070612" y="3915883"/>
              <a:ext cx="95213" cy="188191"/>
            </a:xfrm>
            <a:custGeom>
              <a:avLst/>
              <a:gdLst>
                <a:gd name="connsiteX0" fmla="*/ 95378 w 95213"/>
                <a:gd name="connsiteY0" fmla="*/ 147578 h 188191"/>
                <a:gd name="connsiteX1" fmla="*/ 95378 w 95213"/>
                <a:gd name="connsiteY1" fmla="*/ 130442 h 188191"/>
                <a:gd name="connsiteX2" fmla="*/ 87773 w 95213"/>
                <a:gd name="connsiteY2" fmla="*/ 130442 h 188191"/>
                <a:gd name="connsiteX3" fmla="*/ 87773 w 95213"/>
                <a:gd name="connsiteY3" fmla="*/ 146977 h 188191"/>
                <a:gd name="connsiteX4" fmla="*/ 67391 w 95213"/>
                <a:gd name="connsiteY4" fmla="*/ 180647 h 188191"/>
                <a:gd name="connsiteX5" fmla="*/ 47010 w 95213"/>
                <a:gd name="connsiteY5" fmla="*/ 148179 h 188191"/>
                <a:gd name="connsiteX6" fmla="*/ 47010 w 95213"/>
                <a:gd name="connsiteY6" fmla="*/ 64606 h 188191"/>
                <a:gd name="connsiteX7" fmla="*/ 90510 w 95213"/>
                <a:gd name="connsiteY7" fmla="*/ 64606 h 188191"/>
                <a:gd name="connsiteX8" fmla="*/ 90510 w 95213"/>
                <a:gd name="connsiteY8" fmla="*/ 55286 h 188191"/>
                <a:gd name="connsiteX9" fmla="*/ 47010 w 95213"/>
                <a:gd name="connsiteY9" fmla="*/ 55286 h 188191"/>
                <a:gd name="connsiteX10" fmla="*/ 47010 w 95213"/>
                <a:gd name="connsiteY10" fmla="*/ -29 h 188191"/>
                <a:gd name="connsiteX11" fmla="*/ 39405 w 95213"/>
                <a:gd name="connsiteY11" fmla="*/ -29 h 188191"/>
                <a:gd name="connsiteX12" fmla="*/ 164 w 95213"/>
                <a:gd name="connsiteY12" fmla="*/ 57992 h 188191"/>
                <a:gd name="connsiteX13" fmla="*/ 164 w 95213"/>
                <a:gd name="connsiteY13" fmla="*/ 64606 h 188191"/>
                <a:gd name="connsiteX14" fmla="*/ 26020 w 95213"/>
                <a:gd name="connsiteY14" fmla="*/ 64606 h 188191"/>
                <a:gd name="connsiteX15" fmla="*/ 26020 w 95213"/>
                <a:gd name="connsiteY15" fmla="*/ 147578 h 188191"/>
                <a:gd name="connsiteX16" fmla="*/ 65262 w 95213"/>
                <a:gd name="connsiteY16" fmla="*/ 188162 h 188191"/>
                <a:gd name="connsiteX17" fmla="*/ 95378 w 95213"/>
                <a:gd name="connsiteY17" fmla="*/ 147578 h 18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13" h="188191">
                  <a:moveTo>
                    <a:pt x="95378" y="147578"/>
                  </a:moveTo>
                  <a:lnTo>
                    <a:pt x="95378" y="130442"/>
                  </a:lnTo>
                  <a:lnTo>
                    <a:pt x="87773" y="130442"/>
                  </a:lnTo>
                  <a:lnTo>
                    <a:pt x="87773" y="146977"/>
                  </a:lnTo>
                  <a:cubicBezTo>
                    <a:pt x="87773" y="169223"/>
                    <a:pt x="78647" y="180647"/>
                    <a:pt x="67391" y="180647"/>
                  </a:cubicBezTo>
                  <a:cubicBezTo>
                    <a:pt x="47010" y="180647"/>
                    <a:pt x="47010" y="153290"/>
                    <a:pt x="47010" y="148179"/>
                  </a:cubicBezTo>
                  <a:lnTo>
                    <a:pt x="47010" y="64606"/>
                  </a:lnTo>
                  <a:lnTo>
                    <a:pt x="90510" y="64606"/>
                  </a:lnTo>
                  <a:lnTo>
                    <a:pt x="90510" y="55286"/>
                  </a:lnTo>
                  <a:lnTo>
                    <a:pt x="47010" y="55286"/>
                  </a:lnTo>
                  <a:lnTo>
                    <a:pt x="47010" y="-29"/>
                  </a:lnTo>
                  <a:lnTo>
                    <a:pt x="39405" y="-29"/>
                  </a:lnTo>
                  <a:cubicBezTo>
                    <a:pt x="39101" y="24623"/>
                    <a:pt x="29975" y="56789"/>
                    <a:pt x="164" y="57992"/>
                  </a:cubicBezTo>
                  <a:lnTo>
                    <a:pt x="164" y="64606"/>
                  </a:lnTo>
                  <a:lnTo>
                    <a:pt x="26020" y="64606"/>
                  </a:lnTo>
                  <a:lnTo>
                    <a:pt x="26020" y="147578"/>
                  </a:lnTo>
                  <a:cubicBezTo>
                    <a:pt x="26020" y="184555"/>
                    <a:pt x="54311" y="188162"/>
                    <a:pt x="65262" y="188162"/>
                  </a:cubicBezTo>
                  <a:cubicBezTo>
                    <a:pt x="86860" y="188162"/>
                    <a:pt x="95378" y="166818"/>
                    <a:pt x="95378" y="147578"/>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94" name="任意多边形: 形状 1193">
              <a:extLst>
                <a:ext uri="{FF2B5EF4-FFF2-40B4-BE49-F238E27FC236}">
                  <a16:creationId xmlns:a16="http://schemas.microsoft.com/office/drawing/2014/main" id="{60AA002D-271B-7654-DAC8-7F473AADD23B}"/>
                </a:ext>
              </a:extLst>
            </p:cNvPr>
            <p:cNvSpPr/>
            <p:nvPr>
              <p:custDataLst>
                <p:tags r:id="rId17"/>
              </p:custDataLst>
            </p:nvPr>
          </p:nvSpPr>
          <p:spPr>
            <a:xfrm>
              <a:off x="6192900" y="3892133"/>
              <a:ext cx="153011" cy="208633"/>
            </a:xfrm>
            <a:custGeom>
              <a:avLst/>
              <a:gdLst>
                <a:gd name="connsiteX0" fmla="*/ 153179 w 153011"/>
                <a:gd name="connsiteY0" fmla="*/ 208605 h 208633"/>
                <a:gd name="connsiteX1" fmla="*/ 153179 w 153011"/>
                <a:gd name="connsiteY1" fmla="*/ 199285 h 208633"/>
                <a:gd name="connsiteX2" fmla="*/ 129452 w 153011"/>
                <a:gd name="connsiteY2" fmla="*/ 190267 h 208633"/>
                <a:gd name="connsiteX3" fmla="*/ 129452 w 153011"/>
                <a:gd name="connsiteY3" fmla="*/ 132847 h 208633"/>
                <a:gd name="connsiteX4" fmla="*/ 120021 w 153011"/>
                <a:gd name="connsiteY4" fmla="*/ 86852 h 208633"/>
                <a:gd name="connsiteX5" fmla="*/ 88081 w 153011"/>
                <a:gd name="connsiteY5" fmla="*/ 75729 h 208633"/>
                <a:gd name="connsiteX6" fmla="*/ 44276 w 153011"/>
                <a:gd name="connsiteY6" fmla="*/ 104589 h 208633"/>
                <a:gd name="connsiteX7" fmla="*/ 43972 w 153011"/>
                <a:gd name="connsiteY7" fmla="*/ 104589 h 208633"/>
                <a:gd name="connsiteX8" fmla="*/ 43972 w 153011"/>
                <a:gd name="connsiteY8" fmla="*/ -29 h 208633"/>
                <a:gd name="connsiteX9" fmla="*/ 167 w 153011"/>
                <a:gd name="connsiteY9" fmla="*/ 3278 h 208633"/>
                <a:gd name="connsiteX10" fmla="*/ 167 w 153011"/>
                <a:gd name="connsiteY10" fmla="*/ 12598 h 208633"/>
                <a:gd name="connsiteX11" fmla="*/ 23895 w 153011"/>
                <a:gd name="connsiteY11" fmla="*/ 29433 h 208633"/>
                <a:gd name="connsiteX12" fmla="*/ 23895 w 153011"/>
                <a:gd name="connsiteY12" fmla="*/ 185757 h 208633"/>
                <a:gd name="connsiteX13" fmla="*/ 167 w 153011"/>
                <a:gd name="connsiteY13" fmla="*/ 199285 h 208633"/>
                <a:gd name="connsiteX14" fmla="*/ 167 w 153011"/>
                <a:gd name="connsiteY14" fmla="*/ 208605 h 208633"/>
                <a:gd name="connsiteX15" fmla="*/ 34542 w 153011"/>
                <a:gd name="connsiteY15" fmla="*/ 207703 h 208633"/>
                <a:gd name="connsiteX16" fmla="*/ 68612 w 153011"/>
                <a:gd name="connsiteY16" fmla="*/ 208605 h 208633"/>
                <a:gd name="connsiteX17" fmla="*/ 68612 w 153011"/>
                <a:gd name="connsiteY17" fmla="*/ 199285 h 208633"/>
                <a:gd name="connsiteX18" fmla="*/ 44885 w 153011"/>
                <a:gd name="connsiteY18" fmla="*/ 185757 h 208633"/>
                <a:gd name="connsiteX19" fmla="*/ 44885 w 153011"/>
                <a:gd name="connsiteY19" fmla="*/ 130442 h 208633"/>
                <a:gd name="connsiteX20" fmla="*/ 85951 w 153011"/>
                <a:gd name="connsiteY20" fmla="*/ 82342 h 208633"/>
                <a:gd name="connsiteX21" fmla="*/ 108462 w 153011"/>
                <a:gd name="connsiteY21" fmla="*/ 115712 h 208633"/>
                <a:gd name="connsiteX22" fmla="*/ 108462 w 153011"/>
                <a:gd name="connsiteY22" fmla="*/ 185757 h 208633"/>
                <a:gd name="connsiteX23" fmla="*/ 84735 w 153011"/>
                <a:gd name="connsiteY23" fmla="*/ 199285 h 208633"/>
                <a:gd name="connsiteX24" fmla="*/ 84735 w 153011"/>
                <a:gd name="connsiteY24" fmla="*/ 208605 h 208633"/>
                <a:gd name="connsiteX25" fmla="*/ 119109 w 153011"/>
                <a:gd name="connsiteY25" fmla="*/ 207703 h 208633"/>
                <a:gd name="connsiteX26" fmla="*/ 153179 w 153011"/>
                <a:gd name="connsiteY26" fmla="*/ 208605 h 20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3011" h="208633">
                  <a:moveTo>
                    <a:pt x="153179" y="208605"/>
                  </a:moveTo>
                  <a:lnTo>
                    <a:pt x="153179" y="199285"/>
                  </a:lnTo>
                  <a:cubicBezTo>
                    <a:pt x="137361" y="199285"/>
                    <a:pt x="129756" y="199285"/>
                    <a:pt x="129452" y="190267"/>
                  </a:cubicBezTo>
                  <a:lnTo>
                    <a:pt x="129452" y="132847"/>
                  </a:lnTo>
                  <a:cubicBezTo>
                    <a:pt x="129452" y="106994"/>
                    <a:pt x="129452" y="97674"/>
                    <a:pt x="120021" y="86852"/>
                  </a:cubicBezTo>
                  <a:cubicBezTo>
                    <a:pt x="115763" y="81741"/>
                    <a:pt x="105724" y="75729"/>
                    <a:pt x="88081" y="75729"/>
                  </a:cubicBezTo>
                  <a:cubicBezTo>
                    <a:pt x="62528" y="75729"/>
                    <a:pt x="49143" y="93766"/>
                    <a:pt x="44276" y="104589"/>
                  </a:cubicBezTo>
                  <a:lnTo>
                    <a:pt x="43972" y="104589"/>
                  </a:lnTo>
                  <a:lnTo>
                    <a:pt x="43972" y="-29"/>
                  </a:lnTo>
                  <a:lnTo>
                    <a:pt x="167" y="3278"/>
                  </a:lnTo>
                  <a:lnTo>
                    <a:pt x="167" y="12598"/>
                  </a:lnTo>
                  <a:cubicBezTo>
                    <a:pt x="21461" y="12598"/>
                    <a:pt x="23895" y="14702"/>
                    <a:pt x="23895" y="29433"/>
                  </a:cubicBezTo>
                  <a:lnTo>
                    <a:pt x="23895" y="185757"/>
                  </a:lnTo>
                  <a:cubicBezTo>
                    <a:pt x="23895" y="199285"/>
                    <a:pt x="20549" y="199285"/>
                    <a:pt x="167" y="199285"/>
                  </a:cubicBezTo>
                  <a:lnTo>
                    <a:pt x="167" y="208605"/>
                  </a:lnTo>
                  <a:lnTo>
                    <a:pt x="34542" y="207703"/>
                  </a:lnTo>
                  <a:lnTo>
                    <a:pt x="68612" y="208605"/>
                  </a:lnTo>
                  <a:lnTo>
                    <a:pt x="68612" y="199285"/>
                  </a:lnTo>
                  <a:cubicBezTo>
                    <a:pt x="48231" y="199285"/>
                    <a:pt x="44885" y="199285"/>
                    <a:pt x="44885" y="185757"/>
                  </a:cubicBezTo>
                  <a:lnTo>
                    <a:pt x="44885" y="130442"/>
                  </a:lnTo>
                  <a:cubicBezTo>
                    <a:pt x="44885" y="99177"/>
                    <a:pt x="66483" y="82342"/>
                    <a:pt x="85951" y="82342"/>
                  </a:cubicBezTo>
                  <a:cubicBezTo>
                    <a:pt x="105116" y="82342"/>
                    <a:pt x="108462" y="98576"/>
                    <a:pt x="108462" y="115712"/>
                  </a:cubicBezTo>
                  <a:lnTo>
                    <a:pt x="108462" y="185757"/>
                  </a:lnTo>
                  <a:cubicBezTo>
                    <a:pt x="108462" y="199285"/>
                    <a:pt x="105116" y="199285"/>
                    <a:pt x="84735" y="199285"/>
                  </a:cubicBezTo>
                  <a:lnTo>
                    <a:pt x="84735" y="208605"/>
                  </a:lnTo>
                  <a:lnTo>
                    <a:pt x="119109" y="207703"/>
                  </a:lnTo>
                  <a:lnTo>
                    <a:pt x="153179" y="208605"/>
                  </a:ln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95" name="任意多边形: 形状 1194">
              <a:extLst>
                <a:ext uri="{FF2B5EF4-FFF2-40B4-BE49-F238E27FC236}">
                  <a16:creationId xmlns:a16="http://schemas.microsoft.com/office/drawing/2014/main" id="{409D0CE4-DBD7-920B-7F8D-AD1239D2440F}"/>
                </a:ext>
              </a:extLst>
            </p:cNvPr>
            <p:cNvSpPr/>
            <p:nvPr>
              <p:custDataLst>
                <p:tags r:id="rId18"/>
              </p:custDataLst>
            </p:nvPr>
          </p:nvSpPr>
          <p:spPr>
            <a:xfrm>
              <a:off x="6360817" y="3966087"/>
              <a:ext cx="117724" cy="137986"/>
            </a:xfrm>
            <a:custGeom>
              <a:avLst/>
              <a:gdLst>
                <a:gd name="connsiteX0" fmla="*/ 117898 w 117724"/>
                <a:gd name="connsiteY0" fmla="*/ 98877 h 137986"/>
                <a:gd name="connsiteX1" fmla="*/ 113943 w 117724"/>
                <a:gd name="connsiteY1" fmla="*/ 95269 h 137986"/>
                <a:gd name="connsiteX2" fmla="*/ 109988 w 117724"/>
                <a:gd name="connsiteY2" fmla="*/ 99478 h 137986"/>
                <a:gd name="connsiteX3" fmla="*/ 68922 w 117724"/>
                <a:gd name="connsiteY3" fmla="*/ 130442 h 137986"/>
                <a:gd name="connsiteX4" fmla="*/ 34547 w 117724"/>
                <a:gd name="connsiteY4" fmla="*/ 110301 h 137986"/>
                <a:gd name="connsiteX5" fmla="*/ 25421 w 117724"/>
                <a:gd name="connsiteY5" fmla="*/ 65207 h 137986"/>
                <a:gd name="connsiteX6" fmla="*/ 110293 w 117724"/>
                <a:gd name="connsiteY6" fmla="*/ 65207 h 137986"/>
                <a:gd name="connsiteX7" fmla="*/ 117898 w 117724"/>
                <a:gd name="connsiteY7" fmla="*/ 58894 h 137986"/>
                <a:gd name="connsiteX8" fmla="*/ 63446 w 117724"/>
                <a:gd name="connsiteY8" fmla="*/ -29 h 137986"/>
                <a:gd name="connsiteX9" fmla="*/ 173 w 117724"/>
                <a:gd name="connsiteY9" fmla="*/ 68514 h 137986"/>
                <a:gd name="connsiteX10" fmla="*/ 67097 w 117724"/>
                <a:gd name="connsiteY10" fmla="*/ 137958 h 137986"/>
                <a:gd name="connsiteX11" fmla="*/ 117898 w 117724"/>
                <a:gd name="connsiteY11" fmla="*/ 98877 h 137986"/>
                <a:gd name="connsiteX12" fmla="*/ 97821 w 117724"/>
                <a:gd name="connsiteY12" fmla="*/ 58894 h 137986"/>
                <a:gd name="connsiteX13" fmla="*/ 25726 w 117724"/>
                <a:gd name="connsiteY13" fmla="*/ 58894 h 137986"/>
                <a:gd name="connsiteX14" fmla="*/ 63446 w 117724"/>
                <a:gd name="connsiteY14" fmla="*/ 6585 h 137986"/>
                <a:gd name="connsiteX15" fmla="*/ 97821 w 117724"/>
                <a:gd name="connsiteY15" fmla="*/ 58894 h 13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724" h="137986">
                  <a:moveTo>
                    <a:pt x="117898" y="98877"/>
                  </a:moveTo>
                  <a:cubicBezTo>
                    <a:pt x="117898" y="95871"/>
                    <a:pt x="115464" y="95269"/>
                    <a:pt x="113943" y="95269"/>
                  </a:cubicBezTo>
                  <a:cubicBezTo>
                    <a:pt x="111205" y="95269"/>
                    <a:pt x="110597" y="97073"/>
                    <a:pt x="109988" y="99478"/>
                  </a:cubicBezTo>
                  <a:cubicBezTo>
                    <a:pt x="99342" y="130442"/>
                    <a:pt x="71964" y="130442"/>
                    <a:pt x="68922" y="130442"/>
                  </a:cubicBezTo>
                  <a:cubicBezTo>
                    <a:pt x="53712" y="130442"/>
                    <a:pt x="41544" y="121424"/>
                    <a:pt x="34547" y="110301"/>
                  </a:cubicBezTo>
                  <a:cubicBezTo>
                    <a:pt x="25421" y="95871"/>
                    <a:pt x="25421" y="76029"/>
                    <a:pt x="25421" y="65207"/>
                  </a:cubicBezTo>
                  <a:lnTo>
                    <a:pt x="110293" y="65207"/>
                  </a:lnTo>
                  <a:cubicBezTo>
                    <a:pt x="116985" y="65207"/>
                    <a:pt x="117898" y="65207"/>
                    <a:pt x="117898" y="58894"/>
                  </a:cubicBezTo>
                  <a:cubicBezTo>
                    <a:pt x="117898" y="29132"/>
                    <a:pt x="101471" y="-29"/>
                    <a:pt x="63446" y="-29"/>
                  </a:cubicBezTo>
                  <a:cubicBezTo>
                    <a:pt x="28159" y="-29"/>
                    <a:pt x="173" y="30936"/>
                    <a:pt x="173" y="68514"/>
                  </a:cubicBezTo>
                  <a:cubicBezTo>
                    <a:pt x="173" y="108797"/>
                    <a:pt x="32114" y="137958"/>
                    <a:pt x="67097" y="137958"/>
                  </a:cubicBezTo>
                  <a:cubicBezTo>
                    <a:pt x="104209" y="137958"/>
                    <a:pt x="117898" y="104589"/>
                    <a:pt x="117898" y="98877"/>
                  </a:cubicBezTo>
                  <a:close/>
                  <a:moveTo>
                    <a:pt x="97821" y="58894"/>
                  </a:moveTo>
                  <a:lnTo>
                    <a:pt x="25726" y="58894"/>
                  </a:lnTo>
                  <a:cubicBezTo>
                    <a:pt x="27551" y="14101"/>
                    <a:pt x="53103" y="6585"/>
                    <a:pt x="63446" y="6585"/>
                  </a:cubicBezTo>
                  <a:cubicBezTo>
                    <a:pt x="94779" y="6585"/>
                    <a:pt x="97821" y="47169"/>
                    <a:pt x="97821" y="58894"/>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96" name="任意多边形: 形状 1195">
              <a:extLst>
                <a:ext uri="{FF2B5EF4-FFF2-40B4-BE49-F238E27FC236}">
                  <a16:creationId xmlns:a16="http://schemas.microsoft.com/office/drawing/2014/main" id="{21C9307E-63F5-5767-68C1-74765CE5E373}"/>
                </a:ext>
              </a:extLst>
            </p:cNvPr>
            <p:cNvSpPr/>
            <p:nvPr>
              <p:custDataLst>
                <p:tags r:id="rId19"/>
              </p:custDataLst>
            </p:nvPr>
          </p:nvSpPr>
          <p:spPr>
            <a:xfrm>
              <a:off x="6594542" y="3895440"/>
              <a:ext cx="216284" cy="211940"/>
            </a:xfrm>
            <a:custGeom>
              <a:avLst/>
              <a:gdLst>
                <a:gd name="connsiteX0" fmla="*/ 216465 w 216284"/>
                <a:gd name="connsiteY0" fmla="*/ 9291 h 211940"/>
                <a:gd name="connsiteX1" fmla="*/ 216465 w 216284"/>
                <a:gd name="connsiteY1" fmla="*/ -29 h 211940"/>
                <a:gd name="connsiteX2" fmla="*/ 186958 w 216284"/>
                <a:gd name="connsiteY2" fmla="*/ 873 h 211940"/>
                <a:gd name="connsiteX3" fmla="*/ 152280 w 216284"/>
                <a:gd name="connsiteY3" fmla="*/ -29 h 211940"/>
                <a:gd name="connsiteX4" fmla="*/ 152280 w 216284"/>
                <a:gd name="connsiteY4" fmla="*/ 9291 h 211940"/>
                <a:gd name="connsiteX5" fmla="*/ 174486 w 216284"/>
                <a:gd name="connsiteY5" fmla="*/ 24322 h 211940"/>
                <a:gd name="connsiteX6" fmla="*/ 172965 w 216284"/>
                <a:gd name="connsiteY6" fmla="*/ 30334 h 211940"/>
                <a:gd name="connsiteX7" fmla="*/ 117297 w 216284"/>
                <a:gd name="connsiteY7" fmla="*/ 175235 h 211940"/>
                <a:gd name="connsiteX8" fmla="*/ 59195 w 216284"/>
                <a:gd name="connsiteY8" fmla="*/ 23420 h 211940"/>
                <a:gd name="connsiteX9" fmla="*/ 57370 w 216284"/>
                <a:gd name="connsiteY9" fmla="*/ 18009 h 211940"/>
                <a:gd name="connsiteX10" fmla="*/ 82314 w 216284"/>
                <a:gd name="connsiteY10" fmla="*/ 9291 h 211940"/>
                <a:gd name="connsiteX11" fmla="*/ 82314 w 216284"/>
                <a:gd name="connsiteY11" fmla="*/ -29 h 211940"/>
                <a:gd name="connsiteX12" fmla="*/ 38814 w 216284"/>
                <a:gd name="connsiteY12" fmla="*/ 873 h 211940"/>
                <a:gd name="connsiteX13" fmla="*/ 181 w 216284"/>
                <a:gd name="connsiteY13" fmla="*/ -29 h 211940"/>
                <a:gd name="connsiteX14" fmla="*/ 181 w 216284"/>
                <a:gd name="connsiteY14" fmla="*/ 9291 h 211940"/>
                <a:gd name="connsiteX15" fmla="*/ 29992 w 216284"/>
                <a:gd name="connsiteY15" fmla="*/ 20714 h 211940"/>
                <a:gd name="connsiteX16" fmla="*/ 100566 w 216284"/>
                <a:gd name="connsiteY16" fmla="*/ 205298 h 211940"/>
                <a:gd name="connsiteX17" fmla="*/ 108171 w 216284"/>
                <a:gd name="connsiteY17" fmla="*/ 211912 h 211940"/>
                <a:gd name="connsiteX18" fmla="*/ 115472 w 216284"/>
                <a:gd name="connsiteY18" fmla="*/ 206200 h 211940"/>
                <a:gd name="connsiteX19" fmla="*/ 183308 w 216284"/>
                <a:gd name="connsiteY19" fmla="*/ 29433 h 211940"/>
                <a:gd name="connsiteX20" fmla="*/ 216465 w 216284"/>
                <a:gd name="connsiteY20" fmla="*/ 9291 h 21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6284" h="211940">
                  <a:moveTo>
                    <a:pt x="216465" y="9291"/>
                  </a:moveTo>
                  <a:lnTo>
                    <a:pt x="216465" y="-29"/>
                  </a:lnTo>
                  <a:cubicBezTo>
                    <a:pt x="207035" y="573"/>
                    <a:pt x="194867" y="873"/>
                    <a:pt x="186958" y="873"/>
                  </a:cubicBezTo>
                  <a:lnTo>
                    <a:pt x="152280" y="-29"/>
                  </a:lnTo>
                  <a:lnTo>
                    <a:pt x="152280" y="9291"/>
                  </a:lnTo>
                  <a:cubicBezTo>
                    <a:pt x="168098" y="9591"/>
                    <a:pt x="174486" y="17408"/>
                    <a:pt x="174486" y="24322"/>
                  </a:cubicBezTo>
                  <a:cubicBezTo>
                    <a:pt x="174486" y="26727"/>
                    <a:pt x="173574" y="28531"/>
                    <a:pt x="172965" y="30334"/>
                  </a:cubicBezTo>
                  <a:lnTo>
                    <a:pt x="117297" y="175235"/>
                  </a:lnTo>
                  <a:lnTo>
                    <a:pt x="59195" y="23420"/>
                  </a:lnTo>
                  <a:cubicBezTo>
                    <a:pt x="57370" y="19211"/>
                    <a:pt x="57370" y="18009"/>
                    <a:pt x="57370" y="18009"/>
                  </a:cubicBezTo>
                  <a:cubicBezTo>
                    <a:pt x="57370" y="9291"/>
                    <a:pt x="74709" y="9291"/>
                    <a:pt x="82314" y="9291"/>
                  </a:cubicBezTo>
                  <a:lnTo>
                    <a:pt x="82314" y="-29"/>
                  </a:lnTo>
                  <a:cubicBezTo>
                    <a:pt x="71363" y="873"/>
                    <a:pt x="50373" y="873"/>
                    <a:pt x="38814" y="873"/>
                  </a:cubicBezTo>
                  <a:lnTo>
                    <a:pt x="181" y="-29"/>
                  </a:lnTo>
                  <a:lnTo>
                    <a:pt x="181" y="9291"/>
                  </a:lnTo>
                  <a:cubicBezTo>
                    <a:pt x="19954" y="9291"/>
                    <a:pt x="25733" y="9291"/>
                    <a:pt x="29992" y="20714"/>
                  </a:cubicBezTo>
                  <a:lnTo>
                    <a:pt x="100566" y="205298"/>
                  </a:lnTo>
                  <a:cubicBezTo>
                    <a:pt x="102695" y="211010"/>
                    <a:pt x="104216" y="211912"/>
                    <a:pt x="108171" y="211912"/>
                  </a:cubicBezTo>
                  <a:cubicBezTo>
                    <a:pt x="113342" y="211912"/>
                    <a:pt x="113951" y="210409"/>
                    <a:pt x="115472" y="206200"/>
                  </a:cubicBezTo>
                  <a:lnTo>
                    <a:pt x="183308" y="29433"/>
                  </a:lnTo>
                  <a:cubicBezTo>
                    <a:pt x="187567" y="18309"/>
                    <a:pt x="195780" y="9591"/>
                    <a:pt x="216465" y="9291"/>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97" name="任意多边形: 形状 1196">
              <a:extLst>
                <a:ext uri="{FF2B5EF4-FFF2-40B4-BE49-F238E27FC236}">
                  <a16:creationId xmlns:a16="http://schemas.microsoft.com/office/drawing/2014/main" id="{AD643B1B-8E76-0705-1EBA-5B345A7D2E9A}"/>
                </a:ext>
              </a:extLst>
            </p:cNvPr>
            <p:cNvSpPr/>
            <p:nvPr>
              <p:custDataLst>
                <p:tags r:id="rId20"/>
              </p:custDataLst>
            </p:nvPr>
          </p:nvSpPr>
          <p:spPr>
            <a:xfrm>
              <a:off x="6825428" y="3888826"/>
              <a:ext cx="206550" cy="218554"/>
            </a:xfrm>
            <a:custGeom>
              <a:avLst/>
              <a:gdLst>
                <a:gd name="connsiteX0" fmla="*/ 206738 w 206550"/>
                <a:gd name="connsiteY0" fmla="*/ 139161 h 218554"/>
                <a:gd name="connsiteX1" fmla="*/ 206738 w 206550"/>
                <a:gd name="connsiteY1" fmla="*/ 129841 h 218554"/>
                <a:gd name="connsiteX2" fmla="*/ 169626 w 206550"/>
                <a:gd name="connsiteY2" fmla="*/ 130743 h 218554"/>
                <a:gd name="connsiteX3" fmla="*/ 120650 w 206550"/>
                <a:gd name="connsiteY3" fmla="*/ 129841 h 218554"/>
                <a:gd name="connsiteX4" fmla="*/ 120650 w 206550"/>
                <a:gd name="connsiteY4" fmla="*/ 139161 h 218554"/>
                <a:gd name="connsiteX5" fmla="*/ 130385 w 206550"/>
                <a:gd name="connsiteY5" fmla="*/ 139161 h 218554"/>
                <a:gd name="connsiteX6" fmla="*/ 158675 w 206550"/>
                <a:gd name="connsiteY6" fmla="*/ 153591 h 218554"/>
                <a:gd name="connsiteX7" fmla="*/ 158675 w 206550"/>
                <a:gd name="connsiteY7" fmla="*/ 172830 h 218554"/>
                <a:gd name="connsiteX8" fmla="*/ 111524 w 206550"/>
                <a:gd name="connsiteY8" fmla="*/ 209206 h 218554"/>
                <a:gd name="connsiteX9" fmla="*/ 31520 w 206550"/>
                <a:gd name="connsiteY9" fmla="*/ 109098 h 218554"/>
                <a:gd name="connsiteX10" fmla="*/ 109699 w 206550"/>
                <a:gd name="connsiteY10" fmla="*/ 9291 h 218554"/>
                <a:gd name="connsiteX11" fmla="*/ 176014 w 206550"/>
                <a:gd name="connsiteY11" fmla="*/ 80539 h 218554"/>
                <a:gd name="connsiteX12" fmla="*/ 180881 w 206550"/>
                <a:gd name="connsiteY12" fmla="*/ 85649 h 218554"/>
                <a:gd name="connsiteX13" fmla="*/ 185749 w 206550"/>
                <a:gd name="connsiteY13" fmla="*/ 78434 h 218554"/>
                <a:gd name="connsiteX14" fmla="*/ 185749 w 206550"/>
                <a:gd name="connsiteY14" fmla="*/ 7186 h 218554"/>
                <a:gd name="connsiteX15" fmla="*/ 182402 w 206550"/>
                <a:gd name="connsiteY15" fmla="*/ -29 h 218554"/>
                <a:gd name="connsiteX16" fmla="*/ 177535 w 206550"/>
                <a:gd name="connsiteY16" fmla="*/ 3579 h 218554"/>
                <a:gd name="connsiteX17" fmla="*/ 162325 w 206550"/>
                <a:gd name="connsiteY17" fmla="*/ 25825 h 218554"/>
                <a:gd name="connsiteX18" fmla="*/ 106049 w 206550"/>
                <a:gd name="connsiteY18" fmla="*/ -29 h 218554"/>
                <a:gd name="connsiteX19" fmla="*/ 188 w 206550"/>
                <a:gd name="connsiteY19" fmla="*/ 109098 h 218554"/>
                <a:gd name="connsiteX20" fmla="*/ 106657 w 206550"/>
                <a:gd name="connsiteY20" fmla="*/ 218525 h 218554"/>
                <a:gd name="connsiteX21" fmla="*/ 163542 w 206550"/>
                <a:gd name="connsiteY21" fmla="*/ 192972 h 218554"/>
                <a:gd name="connsiteX22" fmla="*/ 183011 w 206550"/>
                <a:gd name="connsiteY22" fmla="*/ 211611 h 218554"/>
                <a:gd name="connsiteX23" fmla="*/ 185749 w 206550"/>
                <a:gd name="connsiteY23" fmla="*/ 204697 h 218554"/>
                <a:gd name="connsiteX24" fmla="*/ 185749 w 206550"/>
                <a:gd name="connsiteY24" fmla="*/ 152388 h 218554"/>
                <a:gd name="connsiteX25" fmla="*/ 206738 w 206550"/>
                <a:gd name="connsiteY25" fmla="*/ 139161 h 21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550" h="218554">
                  <a:moveTo>
                    <a:pt x="206738" y="139161"/>
                  </a:moveTo>
                  <a:lnTo>
                    <a:pt x="206738" y="129841"/>
                  </a:lnTo>
                  <a:lnTo>
                    <a:pt x="169626" y="130743"/>
                  </a:lnTo>
                  <a:cubicBezTo>
                    <a:pt x="157458" y="130743"/>
                    <a:pt x="131601" y="130743"/>
                    <a:pt x="120650" y="129841"/>
                  </a:cubicBezTo>
                  <a:lnTo>
                    <a:pt x="120650" y="139161"/>
                  </a:lnTo>
                  <a:lnTo>
                    <a:pt x="130385" y="139161"/>
                  </a:lnTo>
                  <a:cubicBezTo>
                    <a:pt x="157762" y="139161"/>
                    <a:pt x="158675" y="142467"/>
                    <a:pt x="158675" y="153591"/>
                  </a:cubicBezTo>
                  <a:lnTo>
                    <a:pt x="158675" y="172830"/>
                  </a:lnTo>
                  <a:cubicBezTo>
                    <a:pt x="158675" y="206500"/>
                    <a:pt x="120042" y="209206"/>
                    <a:pt x="111524" y="209206"/>
                  </a:cubicBezTo>
                  <a:cubicBezTo>
                    <a:pt x="91752" y="209206"/>
                    <a:pt x="31520" y="198684"/>
                    <a:pt x="31520" y="109098"/>
                  </a:cubicBezTo>
                  <a:cubicBezTo>
                    <a:pt x="31520" y="19211"/>
                    <a:pt x="91447" y="9291"/>
                    <a:pt x="109699" y="9291"/>
                  </a:cubicBezTo>
                  <a:cubicBezTo>
                    <a:pt x="142248" y="9291"/>
                    <a:pt x="169930" y="36347"/>
                    <a:pt x="176014" y="80539"/>
                  </a:cubicBezTo>
                  <a:cubicBezTo>
                    <a:pt x="176623" y="84747"/>
                    <a:pt x="176623" y="85649"/>
                    <a:pt x="180881" y="85649"/>
                  </a:cubicBezTo>
                  <a:cubicBezTo>
                    <a:pt x="185749" y="85649"/>
                    <a:pt x="185749" y="84747"/>
                    <a:pt x="185749" y="78434"/>
                  </a:cubicBezTo>
                  <a:lnTo>
                    <a:pt x="185749" y="7186"/>
                  </a:lnTo>
                  <a:cubicBezTo>
                    <a:pt x="185749" y="2076"/>
                    <a:pt x="185749" y="-29"/>
                    <a:pt x="182402" y="-29"/>
                  </a:cubicBezTo>
                  <a:cubicBezTo>
                    <a:pt x="181186" y="-29"/>
                    <a:pt x="179969" y="-29"/>
                    <a:pt x="177535" y="3579"/>
                  </a:cubicBezTo>
                  <a:lnTo>
                    <a:pt x="162325" y="25825"/>
                  </a:lnTo>
                  <a:cubicBezTo>
                    <a:pt x="152591" y="16205"/>
                    <a:pt x="136164" y="-29"/>
                    <a:pt x="106049" y="-29"/>
                  </a:cubicBezTo>
                  <a:cubicBezTo>
                    <a:pt x="49468" y="-29"/>
                    <a:pt x="188" y="47470"/>
                    <a:pt x="188" y="109098"/>
                  </a:cubicBezTo>
                  <a:cubicBezTo>
                    <a:pt x="188" y="170726"/>
                    <a:pt x="48860" y="218525"/>
                    <a:pt x="106657" y="218525"/>
                  </a:cubicBezTo>
                  <a:cubicBezTo>
                    <a:pt x="128864" y="218525"/>
                    <a:pt x="153200" y="210709"/>
                    <a:pt x="163542" y="192972"/>
                  </a:cubicBezTo>
                  <a:cubicBezTo>
                    <a:pt x="167497" y="199586"/>
                    <a:pt x="179665" y="211611"/>
                    <a:pt x="183011" y="211611"/>
                  </a:cubicBezTo>
                  <a:cubicBezTo>
                    <a:pt x="185749" y="211611"/>
                    <a:pt x="185749" y="209206"/>
                    <a:pt x="185749" y="204697"/>
                  </a:cubicBezTo>
                  <a:lnTo>
                    <a:pt x="185749" y="152388"/>
                  </a:lnTo>
                  <a:cubicBezTo>
                    <a:pt x="185749" y="140664"/>
                    <a:pt x="186965" y="139161"/>
                    <a:pt x="206738" y="139161"/>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98" name="任意多边形: 形状 1197">
              <a:extLst>
                <a:ext uri="{FF2B5EF4-FFF2-40B4-BE49-F238E27FC236}">
                  <a16:creationId xmlns:a16="http://schemas.microsoft.com/office/drawing/2014/main" id="{950065C1-6CFB-EBEB-2F0C-F307655A2BD0}"/>
                </a:ext>
              </a:extLst>
            </p:cNvPr>
            <p:cNvSpPr/>
            <p:nvPr>
              <p:custDataLst>
                <p:tags r:id="rId21"/>
              </p:custDataLst>
            </p:nvPr>
          </p:nvSpPr>
          <p:spPr>
            <a:xfrm>
              <a:off x="7064224" y="3888826"/>
              <a:ext cx="206550" cy="218554"/>
            </a:xfrm>
            <a:custGeom>
              <a:avLst/>
              <a:gdLst>
                <a:gd name="connsiteX0" fmla="*/ 206746 w 206550"/>
                <a:gd name="connsiteY0" fmla="*/ 139161 h 218554"/>
                <a:gd name="connsiteX1" fmla="*/ 206746 w 206550"/>
                <a:gd name="connsiteY1" fmla="*/ 129841 h 218554"/>
                <a:gd name="connsiteX2" fmla="*/ 169634 w 206550"/>
                <a:gd name="connsiteY2" fmla="*/ 130743 h 218554"/>
                <a:gd name="connsiteX3" fmla="*/ 120658 w 206550"/>
                <a:gd name="connsiteY3" fmla="*/ 129841 h 218554"/>
                <a:gd name="connsiteX4" fmla="*/ 120658 w 206550"/>
                <a:gd name="connsiteY4" fmla="*/ 139161 h 218554"/>
                <a:gd name="connsiteX5" fmla="*/ 130392 w 206550"/>
                <a:gd name="connsiteY5" fmla="*/ 139161 h 218554"/>
                <a:gd name="connsiteX6" fmla="*/ 158683 w 206550"/>
                <a:gd name="connsiteY6" fmla="*/ 153591 h 218554"/>
                <a:gd name="connsiteX7" fmla="*/ 158683 w 206550"/>
                <a:gd name="connsiteY7" fmla="*/ 172830 h 218554"/>
                <a:gd name="connsiteX8" fmla="*/ 111532 w 206550"/>
                <a:gd name="connsiteY8" fmla="*/ 209206 h 218554"/>
                <a:gd name="connsiteX9" fmla="*/ 31528 w 206550"/>
                <a:gd name="connsiteY9" fmla="*/ 109098 h 218554"/>
                <a:gd name="connsiteX10" fmla="*/ 109707 w 206550"/>
                <a:gd name="connsiteY10" fmla="*/ 9291 h 218554"/>
                <a:gd name="connsiteX11" fmla="*/ 176022 w 206550"/>
                <a:gd name="connsiteY11" fmla="*/ 80539 h 218554"/>
                <a:gd name="connsiteX12" fmla="*/ 180889 w 206550"/>
                <a:gd name="connsiteY12" fmla="*/ 85649 h 218554"/>
                <a:gd name="connsiteX13" fmla="*/ 185756 w 206550"/>
                <a:gd name="connsiteY13" fmla="*/ 78434 h 218554"/>
                <a:gd name="connsiteX14" fmla="*/ 185756 w 206550"/>
                <a:gd name="connsiteY14" fmla="*/ 7186 h 218554"/>
                <a:gd name="connsiteX15" fmla="*/ 182410 w 206550"/>
                <a:gd name="connsiteY15" fmla="*/ -29 h 218554"/>
                <a:gd name="connsiteX16" fmla="*/ 177543 w 206550"/>
                <a:gd name="connsiteY16" fmla="*/ 3579 h 218554"/>
                <a:gd name="connsiteX17" fmla="*/ 162333 w 206550"/>
                <a:gd name="connsiteY17" fmla="*/ 25825 h 218554"/>
                <a:gd name="connsiteX18" fmla="*/ 106057 w 206550"/>
                <a:gd name="connsiteY18" fmla="*/ -29 h 218554"/>
                <a:gd name="connsiteX19" fmla="*/ 196 w 206550"/>
                <a:gd name="connsiteY19" fmla="*/ 109098 h 218554"/>
                <a:gd name="connsiteX20" fmla="*/ 106665 w 206550"/>
                <a:gd name="connsiteY20" fmla="*/ 218525 h 218554"/>
                <a:gd name="connsiteX21" fmla="*/ 163550 w 206550"/>
                <a:gd name="connsiteY21" fmla="*/ 192972 h 218554"/>
                <a:gd name="connsiteX22" fmla="*/ 183019 w 206550"/>
                <a:gd name="connsiteY22" fmla="*/ 211611 h 218554"/>
                <a:gd name="connsiteX23" fmla="*/ 185756 w 206550"/>
                <a:gd name="connsiteY23" fmla="*/ 204697 h 218554"/>
                <a:gd name="connsiteX24" fmla="*/ 185756 w 206550"/>
                <a:gd name="connsiteY24" fmla="*/ 152388 h 218554"/>
                <a:gd name="connsiteX25" fmla="*/ 206746 w 206550"/>
                <a:gd name="connsiteY25" fmla="*/ 139161 h 218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550" h="218554">
                  <a:moveTo>
                    <a:pt x="206746" y="139161"/>
                  </a:moveTo>
                  <a:lnTo>
                    <a:pt x="206746" y="129841"/>
                  </a:lnTo>
                  <a:lnTo>
                    <a:pt x="169634" y="130743"/>
                  </a:lnTo>
                  <a:cubicBezTo>
                    <a:pt x="157466" y="130743"/>
                    <a:pt x="131609" y="130743"/>
                    <a:pt x="120658" y="129841"/>
                  </a:cubicBezTo>
                  <a:lnTo>
                    <a:pt x="120658" y="139161"/>
                  </a:lnTo>
                  <a:lnTo>
                    <a:pt x="130392" y="139161"/>
                  </a:lnTo>
                  <a:cubicBezTo>
                    <a:pt x="157770" y="139161"/>
                    <a:pt x="158683" y="142467"/>
                    <a:pt x="158683" y="153591"/>
                  </a:cubicBezTo>
                  <a:lnTo>
                    <a:pt x="158683" y="172830"/>
                  </a:lnTo>
                  <a:cubicBezTo>
                    <a:pt x="158683" y="206500"/>
                    <a:pt x="120050" y="209206"/>
                    <a:pt x="111532" y="209206"/>
                  </a:cubicBezTo>
                  <a:cubicBezTo>
                    <a:pt x="91759" y="209206"/>
                    <a:pt x="31528" y="198684"/>
                    <a:pt x="31528" y="109098"/>
                  </a:cubicBezTo>
                  <a:cubicBezTo>
                    <a:pt x="31528" y="19211"/>
                    <a:pt x="91455" y="9291"/>
                    <a:pt x="109707" y="9291"/>
                  </a:cubicBezTo>
                  <a:cubicBezTo>
                    <a:pt x="142256" y="9291"/>
                    <a:pt x="169938" y="36347"/>
                    <a:pt x="176022" y="80539"/>
                  </a:cubicBezTo>
                  <a:cubicBezTo>
                    <a:pt x="176631" y="84747"/>
                    <a:pt x="176631" y="85649"/>
                    <a:pt x="180889" y="85649"/>
                  </a:cubicBezTo>
                  <a:cubicBezTo>
                    <a:pt x="185756" y="85649"/>
                    <a:pt x="185756" y="84747"/>
                    <a:pt x="185756" y="78434"/>
                  </a:cubicBezTo>
                  <a:lnTo>
                    <a:pt x="185756" y="7186"/>
                  </a:lnTo>
                  <a:cubicBezTo>
                    <a:pt x="185756" y="2076"/>
                    <a:pt x="185756" y="-29"/>
                    <a:pt x="182410" y="-29"/>
                  </a:cubicBezTo>
                  <a:cubicBezTo>
                    <a:pt x="181194" y="-29"/>
                    <a:pt x="179977" y="-29"/>
                    <a:pt x="177543" y="3579"/>
                  </a:cubicBezTo>
                  <a:lnTo>
                    <a:pt x="162333" y="25825"/>
                  </a:lnTo>
                  <a:cubicBezTo>
                    <a:pt x="152599" y="16205"/>
                    <a:pt x="136172" y="-29"/>
                    <a:pt x="106057" y="-29"/>
                  </a:cubicBezTo>
                  <a:cubicBezTo>
                    <a:pt x="49476" y="-29"/>
                    <a:pt x="196" y="47470"/>
                    <a:pt x="196" y="109098"/>
                  </a:cubicBezTo>
                  <a:cubicBezTo>
                    <a:pt x="196" y="170726"/>
                    <a:pt x="48867" y="218525"/>
                    <a:pt x="106665" y="218525"/>
                  </a:cubicBezTo>
                  <a:cubicBezTo>
                    <a:pt x="128872" y="218525"/>
                    <a:pt x="153207" y="210709"/>
                    <a:pt x="163550" y="192972"/>
                  </a:cubicBezTo>
                  <a:cubicBezTo>
                    <a:pt x="167505" y="199586"/>
                    <a:pt x="179673" y="211611"/>
                    <a:pt x="183019" y="211611"/>
                  </a:cubicBezTo>
                  <a:cubicBezTo>
                    <a:pt x="185756" y="211611"/>
                    <a:pt x="185756" y="209206"/>
                    <a:pt x="185756" y="204697"/>
                  </a:cubicBezTo>
                  <a:lnTo>
                    <a:pt x="185756" y="152388"/>
                  </a:lnTo>
                  <a:cubicBezTo>
                    <a:pt x="185756" y="140664"/>
                    <a:pt x="186973" y="139161"/>
                    <a:pt x="206746" y="139161"/>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99" name="任意多边形: 形状 1198">
              <a:extLst>
                <a:ext uri="{FF2B5EF4-FFF2-40B4-BE49-F238E27FC236}">
                  <a16:creationId xmlns:a16="http://schemas.microsoft.com/office/drawing/2014/main" id="{C4566B37-5A7A-9AC8-AF7D-36DF4E6AE305}"/>
                </a:ext>
              </a:extLst>
            </p:cNvPr>
            <p:cNvSpPr/>
            <p:nvPr>
              <p:custDataLst>
                <p:tags r:id="rId22"/>
              </p:custDataLst>
            </p:nvPr>
          </p:nvSpPr>
          <p:spPr>
            <a:xfrm>
              <a:off x="7289330" y="4027114"/>
              <a:ext cx="80612" cy="17436"/>
            </a:xfrm>
            <a:custGeom>
              <a:avLst/>
              <a:gdLst>
                <a:gd name="connsiteX0" fmla="*/ 80816 w 80612"/>
                <a:gd name="connsiteY0" fmla="*/ 17408 h 17436"/>
                <a:gd name="connsiteX1" fmla="*/ 80816 w 80612"/>
                <a:gd name="connsiteY1" fmla="*/ -29 h 17436"/>
                <a:gd name="connsiteX2" fmla="*/ 204 w 80612"/>
                <a:gd name="connsiteY2" fmla="*/ -29 h 17436"/>
                <a:gd name="connsiteX3" fmla="*/ 204 w 80612"/>
                <a:gd name="connsiteY3" fmla="*/ 17408 h 17436"/>
                <a:gd name="connsiteX4" fmla="*/ 80816 w 80612"/>
                <a:gd name="connsiteY4" fmla="*/ 17408 h 17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12" h="17436">
                  <a:moveTo>
                    <a:pt x="80816" y="17408"/>
                  </a:moveTo>
                  <a:lnTo>
                    <a:pt x="80816" y="-29"/>
                  </a:lnTo>
                  <a:lnTo>
                    <a:pt x="204" y="-29"/>
                  </a:lnTo>
                  <a:lnTo>
                    <a:pt x="204" y="17408"/>
                  </a:lnTo>
                  <a:lnTo>
                    <a:pt x="80816" y="17408"/>
                  </a:ln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00" name="任意多边形: 形状 1199">
              <a:extLst>
                <a:ext uri="{FF2B5EF4-FFF2-40B4-BE49-F238E27FC236}">
                  <a16:creationId xmlns:a16="http://schemas.microsoft.com/office/drawing/2014/main" id="{133085B5-4A3D-5DC6-AB7B-43CEDAE6D5CA}"/>
                </a:ext>
              </a:extLst>
            </p:cNvPr>
            <p:cNvSpPr/>
            <p:nvPr>
              <p:custDataLst>
                <p:tags r:id="rId23"/>
              </p:custDataLst>
            </p:nvPr>
          </p:nvSpPr>
          <p:spPr>
            <a:xfrm>
              <a:off x="7414355" y="3900551"/>
              <a:ext cx="100385" cy="200216"/>
            </a:xfrm>
            <a:custGeom>
              <a:avLst/>
              <a:gdLst>
                <a:gd name="connsiteX0" fmla="*/ 100592 w 100385"/>
                <a:gd name="connsiteY0" fmla="*/ 200187 h 200216"/>
                <a:gd name="connsiteX1" fmla="*/ 100592 w 100385"/>
                <a:gd name="connsiteY1" fmla="*/ 190868 h 200216"/>
                <a:gd name="connsiteX2" fmla="*/ 90858 w 100385"/>
                <a:gd name="connsiteY2" fmla="*/ 190868 h 200216"/>
                <a:gd name="connsiteX3" fmla="*/ 62567 w 100385"/>
                <a:gd name="connsiteY3" fmla="*/ 176438 h 200216"/>
                <a:gd name="connsiteX4" fmla="*/ 62567 w 100385"/>
                <a:gd name="connsiteY4" fmla="*/ 7788 h 200216"/>
                <a:gd name="connsiteX5" fmla="*/ 55571 w 100385"/>
                <a:gd name="connsiteY5" fmla="*/ -29 h 200216"/>
                <a:gd name="connsiteX6" fmla="*/ 207 w 100385"/>
                <a:gd name="connsiteY6" fmla="*/ 19211 h 200216"/>
                <a:gd name="connsiteX7" fmla="*/ 207 w 100385"/>
                <a:gd name="connsiteY7" fmla="*/ 28531 h 200216"/>
                <a:gd name="connsiteX8" fmla="*/ 40057 w 100385"/>
                <a:gd name="connsiteY8" fmla="*/ 20714 h 200216"/>
                <a:gd name="connsiteX9" fmla="*/ 40057 w 100385"/>
                <a:gd name="connsiteY9" fmla="*/ 176438 h 200216"/>
                <a:gd name="connsiteX10" fmla="*/ 11766 w 100385"/>
                <a:gd name="connsiteY10" fmla="*/ 190868 h 200216"/>
                <a:gd name="connsiteX11" fmla="*/ 2032 w 100385"/>
                <a:gd name="connsiteY11" fmla="*/ 190868 h 200216"/>
                <a:gd name="connsiteX12" fmla="*/ 2032 w 100385"/>
                <a:gd name="connsiteY12" fmla="*/ 200187 h 200216"/>
                <a:gd name="connsiteX13" fmla="*/ 51312 w 100385"/>
                <a:gd name="connsiteY13" fmla="*/ 199285 h 200216"/>
                <a:gd name="connsiteX14" fmla="*/ 100592 w 100385"/>
                <a:gd name="connsiteY14" fmla="*/ 200187 h 20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385" h="200216">
                  <a:moveTo>
                    <a:pt x="100592" y="200187"/>
                  </a:moveTo>
                  <a:lnTo>
                    <a:pt x="100592" y="190868"/>
                  </a:lnTo>
                  <a:lnTo>
                    <a:pt x="90858" y="190868"/>
                  </a:lnTo>
                  <a:cubicBezTo>
                    <a:pt x="63480" y="190868"/>
                    <a:pt x="62567" y="187561"/>
                    <a:pt x="62567" y="176438"/>
                  </a:cubicBezTo>
                  <a:lnTo>
                    <a:pt x="62567" y="7788"/>
                  </a:lnTo>
                  <a:cubicBezTo>
                    <a:pt x="62567" y="573"/>
                    <a:pt x="62567" y="-29"/>
                    <a:pt x="55571" y="-29"/>
                  </a:cubicBezTo>
                  <a:cubicBezTo>
                    <a:pt x="36711" y="19211"/>
                    <a:pt x="9941" y="19211"/>
                    <a:pt x="207" y="19211"/>
                  </a:cubicBezTo>
                  <a:lnTo>
                    <a:pt x="207" y="28531"/>
                  </a:lnTo>
                  <a:cubicBezTo>
                    <a:pt x="6291" y="28531"/>
                    <a:pt x="24239" y="28531"/>
                    <a:pt x="40057" y="20714"/>
                  </a:cubicBezTo>
                  <a:lnTo>
                    <a:pt x="40057" y="176438"/>
                  </a:lnTo>
                  <a:cubicBezTo>
                    <a:pt x="40057" y="187260"/>
                    <a:pt x="39144" y="190868"/>
                    <a:pt x="11766" y="190868"/>
                  </a:cubicBezTo>
                  <a:lnTo>
                    <a:pt x="2032" y="190868"/>
                  </a:lnTo>
                  <a:lnTo>
                    <a:pt x="2032" y="200187"/>
                  </a:lnTo>
                  <a:cubicBezTo>
                    <a:pt x="12679" y="199285"/>
                    <a:pt x="39144" y="199285"/>
                    <a:pt x="51312" y="199285"/>
                  </a:cubicBezTo>
                  <a:cubicBezTo>
                    <a:pt x="63480" y="199285"/>
                    <a:pt x="89945" y="199285"/>
                    <a:pt x="100592" y="200187"/>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01" name="任意多边形: 形状 1200">
              <a:extLst>
                <a:ext uri="{FF2B5EF4-FFF2-40B4-BE49-F238E27FC236}">
                  <a16:creationId xmlns:a16="http://schemas.microsoft.com/office/drawing/2014/main" id="{536AD72D-9382-C954-B30E-F5726C6CA924}"/>
                </a:ext>
              </a:extLst>
            </p:cNvPr>
            <p:cNvSpPr/>
            <p:nvPr>
              <p:custDataLst>
                <p:tags r:id="rId24"/>
              </p:custDataLst>
            </p:nvPr>
          </p:nvSpPr>
          <p:spPr>
            <a:xfrm>
              <a:off x="7552157" y="3900551"/>
              <a:ext cx="126242" cy="206829"/>
            </a:xfrm>
            <a:custGeom>
              <a:avLst/>
              <a:gdLst>
                <a:gd name="connsiteX0" fmla="*/ 126454 w 126242"/>
                <a:gd name="connsiteY0" fmla="*/ 101282 h 206829"/>
                <a:gd name="connsiteX1" fmla="*/ 64398 w 126242"/>
                <a:gd name="connsiteY1" fmla="*/ -29 h 206829"/>
                <a:gd name="connsiteX2" fmla="*/ 19681 w 126242"/>
                <a:gd name="connsiteY2" fmla="*/ 18911 h 206829"/>
                <a:gd name="connsiteX3" fmla="*/ 212 w 126242"/>
                <a:gd name="connsiteY3" fmla="*/ 67612 h 206829"/>
                <a:gd name="connsiteX4" fmla="*/ 61051 w 126242"/>
                <a:gd name="connsiteY4" fmla="*/ 134651 h 206829"/>
                <a:gd name="connsiteX5" fmla="*/ 99076 w 126242"/>
                <a:gd name="connsiteY5" fmla="*/ 104589 h 206829"/>
                <a:gd name="connsiteX6" fmla="*/ 99076 w 126242"/>
                <a:gd name="connsiteY6" fmla="*/ 114209 h 206829"/>
                <a:gd name="connsiteX7" fmla="*/ 49796 w 126242"/>
                <a:gd name="connsiteY7" fmla="*/ 198384 h 206829"/>
                <a:gd name="connsiteX8" fmla="*/ 19985 w 126242"/>
                <a:gd name="connsiteY8" fmla="*/ 187561 h 206829"/>
                <a:gd name="connsiteX9" fmla="*/ 35803 w 126242"/>
                <a:gd name="connsiteY9" fmla="*/ 173732 h 206829"/>
                <a:gd name="connsiteX10" fmla="*/ 21810 w 126242"/>
                <a:gd name="connsiteY10" fmla="*/ 159904 h 206829"/>
                <a:gd name="connsiteX11" fmla="*/ 7817 w 126242"/>
                <a:gd name="connsiteY11" fmla="*/ 174334 h 206829"/>
                <a:gd name="connsiteX12" fmla="*/ 50100 w 126242"/>
                <a:gd name="connsiteY12" fmla="*/ 206801 h 206829"/>
                <a:gd name="connsiteX13" fmla="*/ 126454 w 126242"/>
                <a:gd name="connsiteY13" fmla="*/ 101282 h 206829"/>
                <a:gd name="connsiteX14" fmla="*/ 98468 w 126242"/>
                <a:gd name="connsiteY14" fmla="*/ 73624 h 206829"/>
                <a:gd name="connsiteX15" fmla="*/ 61356 w 126242"/>
                <a:gd name="connsiteY15" fmla="*/ 127737 h 206829"/>
                <a:gd name="connsiteX16" fmla="*/ 33065 w 126242"/>
                <a:gd name="connsiteY16" fmla="*/ 108797 h 206829"/>
                <a:gd name="connsiteX17" fmla="*/ 27590 w 126242"/>
                <a:gd name="connsiteY17" fmla="*/ 67912 h 206829"/>
                <a:gd name="connsiteX18" fmla="*/ 33978 w 126242"/>
                <a:gd name="connsiteY18" fmla="*/ 26426 h 206829"/>
                <a:gd name="connsiteX19" fmla="*/ 64398 w 126242"/>
                <a:gd name="connsiteY19" fmla="*/ 7487 h 206829"/>
                <a:gd name="connsiteX20" fmla="*/ 93601 w 126242"/>
                <a:gd name="connsiteY20" fmla="*/ 31236 h 206829"/>
                <a:gd name="connsiteX21" fmla="*/ 98468 w 126242"/>
                <a:gd name="connsiteY21" fmla="*/ 73624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6242" h="206829">
                  <a:moveTo>
                    <a:pt x="126454" y="101282"/>
                  </a:moveTo>
                  <a:cubicBezTo>
                    <a:pt x="126454" y="20414"/>
                    <a:pt x="91471" y="-29"/>
                    <a:pt x="64398" y="-29"/>
                  </a:cubicBezTo>
                  <a:cubicBezTo>
                    <a:pt x="47667" y="-29"/>
                    <a:pt x="32761" y="5383"/>
                    <a:pt x="19681" y="18911"/>
                  </a:cubicBezTo>
                  <a:cubicBezTo>
                    <a:pt x="7208" y="32439"/>
                    <a:pt x="212" y="45065"/>
                    <a:pt x="212" y="67612"/>
                  </a:cubicBezTo>
                  <a:cubicBezTo>
                    <a:pt x="212" y="105190"/>
                    <a:pt x="26981" y="134651"/>
                    <a:pt x="61051" y="134651"/>
                  </a:cubicBezTo>
                  <a:cubicBezTo>
                    <a:pt x="79608" y="134651"/>
                    <a:pt x="92080" y="122025"/>
                    <a:pt x="99076" y="104589"/>
                  </a:cubicBezTo>
                  <a:lnTo>
                    <a:pt x="99076" y="114209"/>
                  </a:lnTo>
                  <a:cubicBezTo>
                    <a:pt x="99076" y="184555"/>
                    <a:pt x="67440" y="198384"/>
                    <a:pt x="49796" y="198384"/>
                  </a:cubicBezTo>
                  <a:cubicBezTo>
                    <a:pt x="44625" y="198384"/>
                    <a:pt x="28198" y="197782"/>
                    <a:pt x="19985" y="187561"/>
                  </a:cubicBezTo>
                  <a:cubicBezTo>
                    <a:pt x="33369" y="187561"/>
                    <a:pt x="35803" y="178843"/>
                    <a:pt x="35803" y="173732"/>
                  </a:cubicBezTo>
                  <a:cubicBezTo>
                    <a:pt x="35803" y="164413"/>
                    <a:pt x="28502" y="159904"/>
                    <a:pt x="21810" y="159904"/>
                  </a:cubicBezTo>
                  <a:cubicBezTo>
                    <a:pt x="16943" y="159904"/>
                    <a:pt x="7817" y="162609"/>
                    <a:pt x="7817" y="174334"/>
                  </a:cubicBezTo>
                  <a:cubicBezTo>
                    <a:pt x="7817" y="194475"/>
                    <a:pt x="24244" y="206801"/>
                    <a:pt x="50100" y="206801"/>
                  </a:cubicBezTo>
                  <a:cubicBezTo>
                    <a:pt x="89342" y="206801"/>
                    <a:pt x="126454" y="165916"/>
                    <a:pt x="126454" y="101282"/>
                  </a:cubicBezTo>
                  <a:close/>
                  <a:moveTo>
                    <a:pt x="98468" y="73624"/>
                  </a:moveTo>
                  <a:cubicBezTo>
                    <a:pt x="98468" y="98576"/>
                    <a:pt x="88125" y="127737"/>
                    <a:pt x="61356" y="127737"/>
                  </a:cubicBezTo>
                  <a:cubicBezTo>
                    <a:pt x="56489" y="127737"/>
                    <a:pt x="42495" y="127737"/>
                    <a:pt x="33065" y="108797"/>
                  </a:cubicBezTo>
                  <a:cubicBezTo>
                    <a:pt x="27590" y="97674"/>
                    <a:pt x="27590" y="82643"/>
                    <a:pt x="27590" y="67912"/>
                  </a:cubicBezTo>
                  <a:cubicBezTo>
                    <a:pt x="27590" y="51679"/>
                    <a:pt x="27590" y="37549"/>
                    <a:pt x="33978" y="26426"/>
                  </a:cubicBezTo>
                  <a:cubicBezTo>
                    <a:pt x="42191" y="11395"/>
                    <a:pt x="53751" y="7487"/>
                    <a:pt x="64398" y="7487"/>
                  </a:cubicBezTo>
                  <a:cubicBezTo>
                    <a:pt x="78391" y="7487"/>
                    <a:pt x="88429" y="17708"/>
                    <a:pt x="93601" y="31236"/>
                  </a:cubicBezTo>
                  <a:cubicBezTo>
                    <a:pt x="97251" y="40856"/>
                    <a:pt x="98468" y="59796"/>
                    <a:pt x="98468" y="73624"/>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02" name="任意多边形: 形状 1201">
              <a:extLst>
                <a:ext uri="{FF2B5EF4-FFF2-40B4-BE49-F238E27FC236}">
                  <a16:creationId xmlns:a16="http://schemas.microsoft.com/office/drawing/2014/main" id="{5B216F2A-B02E-1B6E-42B6-A4B5A69C3E65}"/>
                </a:ext>
              </a:extLst>
            </p:cNvPr>
            <p:cNvSpPr/>
            <p:nvPr>
              <p:custDataLst>
                <p:tags r:id="rId25"/>
              </p:custDataLst>
            </p:nvPr>
          </p:nvSpPr>
          <p:spPr>
            <a:xfrm>
              <a:off x="7802613" y="3967891"/>
              <a:ext cx="153011" cy="132876"/>
            </a:xfrm>
            <a:custGeom>
              <a:avLst/>
              <a:gdLst>
                <a:gd name="connsiteX0" fmla="*/ 153232 w 153011"/>
                <a:gd name="connsiteY0" fmla="*/ 132847 h 132876"/>
                <a:gd name="connsiteX1" fmla="*/ 153232 w 153011"/>
                <a:gd name="connsiteY1" fmla="*/ 123528 h 132876"/>
                <a:gd name="connsiteX2" fmla="*/ 129504 w 153011"/>
                <a:gd name="connsiteY2" fmla="*/ 114509 h 132876"/>
                <a:gd name="connsiteX3" fmla="*/ 129504 w 153011"/>
                <a:gd name="connsiteY3" fmla="*/ 57090 h 132876"/>
                <a:gd name="connsiteX4" fmla="*/ 120074 w 153011"/>
                <a:gd name="connsiteY4" fmla="*/ 11094 h 132876"/>
                <a:gd name="connsiteX5" fmla="*/ 88133 w 153011"/>
                <a:gd name="connsiteY5" fmla="*/ -29 h 132876"/>
                <a:gd name="connsiteX6" fmla="*/ 43112 w 153011"/>
                <a:gd name="connsiteY6" fmla="*/ 31537 h 132876"/>
                <a:gd name="connsiteX7" fmla="*/ 43112 w 153011"/>
                <a:gd name="connsiteY7" fmla="*/ -29 h 132876"/>
                <a:gd name="connsiteX8" fmla="*/ 220 w 153011"/>
                <a:gd name="connsiteY8" fmla="*/ 3278 h 132876"/>
                <a:gd name="connsiteX9" fmla="*/ 220 w 153011"/>
                <a:gd name="connsiteY9" fmla="*/ 12598 h 132876"/>
                <a:gd name="connsiteX10" fmla="*/ 23948 w 153011"/>
                <a:gd name="connsiteY10" fmla="*/ 29433 h 132876"/>
                <a:gd name="connsiteX11" fmla="*/ 23948 w 153011"/>
                <a:gd name="connsiteY11" fmla="*/ 110000 h 132876"/>
                <a:gd name="connsiteX12" fmla="*/ 220 w 153011"/>
                <a:gd name="connsiteY12" fmla="*/ 123528 h 132876"/>
                <a:gd name="connsiteX13" fmla="*/ 220 w 153011"/>
                <a:gd name="connsiteY13" fmla="*/ 132847 h 132876"/>
                <a:gd name="connsiteX14" fmla="*/ 34595 w 153011"/>
                <a:gd name="connsiteY14" fmla="*/ 131946 h 132876"/>
                <a:gd name="connsiteX15" fmla="*/ 68665 w 153011"/>
                <a:gd name="connsiteY15" fmla="*/ 132847 h 132876"/>
                <a:gd name="connsiteX16" fmla="*/ 68665 w 153011"/>
                <a:gd name="connsiteY16" fmla="*/ 123528 h 132876"/>
                <a:gd name="connsiteX17" fmla="*/ 44937 w 153011"/>
                <a:gd name="connsiteY17" fmla="*/ 110000 h 132876"/>
                <a:gd name="connsiteX18" fmla="*/ 44937 w 153011"/>
                <a:gd name="connsiteY18" fmla="*/ 54685 h 132876"/>
                <a:gd name="connsiteX19" fmla="*/ 86004 w 153011"/>
                <a:gd name="connsiteY19" fmla="*/ 6585 h 132876"/>
                <a:gd name="connsiteX20" fmla="*/ 108515 w 153011"/>
                <a:gd name="connsiteY20" fmla="*/ 39954 h 132876"/>
                <a:gd name="connsiteX21" fmla="*/ 108515 w 153011"/>
                <a:gd name="connsiteY21" fmla="*/ 110000 h 132876"/>
                <a:gd name="connsiteX22" fmla="*/ 84787 w 153011"/>
                <a:gd name="connsiteY22" fmla="*/ 123528 h 132876"/>
                <a:gd name="connsiteX23" fmla="*/ 84787 w 153011"/>
                <a:gd name="connsiteY23" fmla="*/ 132847 h 132876"/>
                <a:gd name="connsiteX24" fmla="*/ 119162 w 153011"/>
                <a:gd name="connsiteY24" fmla="*/ 131946 h 132876"/>
                <a:gd name="connsiteX25" fmla="*/ 153232 w 153011"/>
                <a:gd name="connsiteY25" fmla="*/ 132847 h 13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011" h="132876">
                  <a:moveTo>
                    <a:pt x="153232" y="132847"/>
                  </a:moveTo>
                  <a:lnTo>
                    <a:pt x="153232" y="123528"/>
                  </a:lnTo>
                  <a:cubicBezTo>
                    <a:pt x="137413" y="123528"/>
                    <a:pt x="129809" y="123528"/>
                    <a:pt x="129504" y="114509"/>
                  </a:cubicBezTo>
                  <a:lnTo>
                    <a:pt x="129504" y="57090"/>
                  </a:lnTo>
                  <a:cubicBezTo>
                    <a:pt x="129504" y="31236"/>
                    <a:pt x="129504" y="21917"/>
                    <a:pt x="120074" y="11094"/>
                  </a:cubicBezTo>
                  <a:cubicBezTo>
                    <a:pt x="115815" y="5984"/>
                    <a:pt x="105777" y="-29"/>
                    <a:pt x="88133" y="-29"/>
                  </a:cubicBezTo>
                  <a:cubicBezTo>
                    <a:pt x="65927" y="-29"/>
                    <a:pt x="51630" y="12898"/>
                    <a:pt x="43112" y="31537"/>
                  </a:cubicBezTo>
                  <a:lnTo>
                    <a:pt x="43112" y="-29"/>
                  </a:lnTo>
                  <a:lnTo>
                    <a:pt x="220" y="3278"/>
                  </a:lnTo>
                  <a:lnTo>
                    <a:pt x="220" y="12598"/>
                  </a:lnTo>
                  <a:cubicBezTo>
                    <a:pt x="21514" y="12598"/>
                    <a:pt x="23948" y="14702"/>
                    <a:pt x="23948" y="29433"/>
                  </a:cubicBezTo>
                  <a:lnTo>
                    <a:pt x="23948" y="110000"/>
                  </a:lnTo>
                  <a:cubicBezTo>
                    <a:pt x="23948" y="123528"/>
                    <a:pt x="20601" y="123528"/>
                    <a:pt x="220" y="123528"/>
                  </a:cubicBezTo>
                  <a:lnTo>
                    <a:pt x="220" y="132847"/>
                  </a:lnTo>
                  <a:lnTo>
                    <a:pt x="34595" y="131946"/>
                  </a:lnTo>
                  <a:lnTo>
                    <a:pt x="68665" y="132847"/>
                  </a:lnTo>
                  <a:lnTo>
                    <a:pt x="68665" y="123528"/>
                  </a:lnTo>
                  <a:cubicBezTo>
                    <a:pt x="48284" y="123528"/>
                    <a:pt x="44937" y="123528"/>
                    <a:pt x="44937" y="110000"/>
                  </a:cubicBezTo>
                  <a:lnTo>
                    <a:pt x="44937" y="54685"/>
                  </a:lnTo>
                  <a:cubicBezTo>
                    <a:pt x="44937" y="23420"/>
                    <a:pt x="66535" y="6585"/>
                    <a:pt x="86004" y="6585"/>
                  </a:cubicBezTo>
                  <a:cubicBezTo>
                    <a:pt x="105168" y="6585"/>
                    <a:pt x="108515" y="22819"/>
                    <a:pt x="108515" y="39954"/>
                  </a:cubicBezTo>
                  <a:lnTo>
                    <a:pt x="108515" y="110000"/>
                  </a:lnTo>
                  <a:cubicBezTo>
                    <a:pt x="108515" y="123528"/>
                    <a:pt x="105168" y="123528"/>
                    <a:pt x="84787" y="123528"/>
                  </a:cubicBezTo>
                  <a:lnTo>
                    <a:pt x="84787" y="132847"/>
                  </a:lnTo>
                  <a:lnTo>
                    <a:pt x="119162" y="131946"/>
                  </a:lnTo>
                  <a:lnTo>
                    <a:pt x="153232" y="132847"/>
                  </a:ln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03" name="任意多边形: 形状 1202">
              <a:extLst>
                <a:ext uri="{FF2B5EF4-FFF2-40B4-BE49-F238E27FC236}">
                  <a16:creationId xmlns:a16="http://schemas.microsoft.com/office/drawing/2014/main" id="{C1017844-8C82-A287-5461-544B86BA5313}"/>
                </a:ext>
              </a:extLst>
            </p:cNvPr>
            <p:cNvSpPr/>
            <p:nvPr>
              <p:custDataLst>
                <p:tags r:id="rId26"/>
              </p:custDataLst>
            </p:nvPr>
          </p:nvSpPr>
          <p:spPr>
            <a:xfrm>
              <a:off x="7970530" y="3966087"/>
              <a:ext cx="117724" cy="137986"/>
            </a:xfrm>
            <a:custGeom>
              <a:avLst/>
              <a:gdLst>
                <a:gd name="connsiteX0" fmla="*/ 117950 w 117724"/>
                <a:gd name="connsiteY0" fmla="*/ 98877 h 137986"/>
                <a:gd name="connsiteX1" fmla="*/ 113996 w 117724"/>
                <a:gd name="connsiteY1" fmla="*/ 95269 h 137986"/>
                <a:gd name="connsiteX2" fmla="*/ 110041 w 117724"/>
                <a:gd name="connsiteY2" fmla="*/ 99478 h 137986"/>
                <a:gd name="connsiteX3" fmla="*/ 68974 w 117724"/>
                <a:gd name="connsiteY3" fmla="*/ 130442 h 137986"/>
                <a:gd name="connsiteX4" fmla="*/ 34600 w 117724"/>
                <a:gd name="connsiteY4" fmla="*/ 110301 h 137986"/>
                <a:gd name="connsiteX5" fmla="*/ 25474 w 117724"/>
                <a:gd name="connsiteY5" fmla="*/ 65207 h 137986"/>
                <a:gd name="connsiteX6" fmla="*/ 110345 w 117724"/>
                <a:gd name="connsiteY6" fmla="*/ 65207 h 137986"/>
                <a:gd name="connsiteX7" fmla="*/ 117950 w 117724"/>
                <a:gd name="connsiteY7" fmla="*/ 58894 h 137986"/>
                <a:gd name="connsiteX8" fmla="*/ 63499 w 117724"/>
                <a:gd name="connsiteY8" fmla="*/ -29 h 137986"/>
                <a:gd name="connsiteX9" fmla="*/ 226 w 117724"/>
                <a:gd name="connsiteY9" fmla="*/ 68514 h 137986"/>
                <a:gd name="connsiteX10" fmla="*/ 67149 w 117724"/>
                <a:gd name="connsiteY10" fmla="*/ 137958 h 137986"/>
                <a:gd name="connsiteX11" fmla="*/ 117950 w 117724"/>
                <a:gd name="connsiteY11" fmla="*/ 98877 h 137986"/>
                <a:gd name="connsiteX12" fmla="*/ 97873 w 117724"/>
                <a:gd name="connsiteY12" fmla="*/ 58894 h 137986"/>
                <a:gd name="connsiteX13" fmla="*/ 25778 w 117724"/>
                <a:gd name="connsiteY13" fmla="*/ 58894 h 137986"/>
                <a:gd name="connsiteX14" fmla="*/ 63499 w 117724"/>
                <a:gd name="connsiteY14" fmla="*/ 6585 h 137986"/>
                <a:gd name="connsiteX15" fmla="*/ 97873 w 117724"/>
                <a:gd name="connsiteY15" fmla="*/ 58894 h 13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724" h="137986">
                  <a:moveTo>
                    <a:pt x="117950" y="98877"/>
                  </a:moveTo>
                  <a:cubicBezTo>
                    <a:pt x="117950" y="95871"/>
                    <a:pt x="115517" y="95269"/>
                    <a:pt x="113996" y="95269"/>
                  </a:cubicBezTo>
                  <a:cubicBezTo>
                    <a:pt x="111258" y="95269"/>
                    <a:pt x="110650" y="97073"/>
                    <a:pt x="110041" y="99478"/>
                  </a:cubicBezTo>
                  <a:cubicBezTo>
                    <a:pt x="99394" y="130442"/>
                    <a:pt x="72016" y="130442"/>
                    <a:pt x="68974" y="130442"/>
                  </a:cubicBezTo>
                  <a:cubicBezTo>
                    <a:pt x="53765" y="130442"/>
                    <a:pt x="41597" y="121424"/>
                    <a:pt x="34600" y="110301"/>
                  </a:cubicBezTo>
                  <a:cubicBezTo>
                    <a:pt x="25474" y="95871"/>
                    <a:pt x="25474" y="76029"/>
                    <a:pt x="25474" y="65207"/>
                  </a:cubicBezTo>
                  <a:lnTo>
                    <a:pt x="110345" y="65207"/>
                  </a:lnTo>
                  <a:cubicBezTo>
                    <a:pt x="117038" y="65207"/>
                    <a:pt x="117950" y="65207"/>
                    <a:pt x="117950" y="58894"/>
                  </a:cubicBezTo>
                  <a:cubicBezTo>
                    <a:pt x="117950" y="29132"/>
                    <a:pt x="101524" y="-29"/>
                    <a:pt x="63499" y="-29"/>
                  </a:cubicBezTo>
                  <a:cubicBezTo>
                    <a:pt x="28212" y="-29"/>
                    <a:pt x="226" y="30936"/>
                    <a:pt x="226" y="68514"/>
                  </a:cubicBezTo>
                  <a:cubicBezTo>
                    <a:pt x="226" y="108797"/>
                    <a:pt x="32167" y="137958"/>
                    <a:pt x="67149" y="137958"/>
                  </a:cubicBezTo>
                  <a:cubicBezTo>
                    <a:pt x="104261" y="137958"/>
                    <a:pt x="117950" y="104589"/>
                    <a:pt x="117950" y="98877"/>
                  </a:cubicBezTo>
                  <a:close/>
                  <a:moveTo>
                    <a:pt x="97873" y="58894"/>
                  </a:moveTo>
                  <a:lnTo>
                    <a:pt x="25778" y="58894"/>
                  </a:lnTo>
                  <a:cubicBezTo>
                    <a:pt x="27604" y="14101"/>
                    <a:pt x="53156" y="6585"/>
                    <a:pt x="63499" y="6585"/>
                  </a:cubicBezTo>
                  <a:cubicBezTo>
                    <a:pt x="94831" y="6585"/>
                    <a:pt x="97873" y="47169"/>
                    <a:pt x="97873" y="58894"/>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04" name="任意多边形: 形状 1203">
              <a:extLst>
                <a:ext uri="{FF2B5EF4-FFF2-40B4-BE49-F238E27FC236}">
                  <a16:creationId xmlns:a16="http://schemas.microsoft.com/office/drawing/2014/main" id="{A300F9A1-D2EE-7756-5E09-0D7BAD55113B}"/>
                </a:ext>
              </a:extLst>
            </p:cNvPr>
            <p:cNvSpPr/>
            <p:nvPr>
              <p:custDataLst>
                <p:tags r:id="rId27"/>
              </p:custDataLst>
            </p:nvPr>
          </p:nvSpPr>
          <p:spPr>
            <a:xfrm>
              <a:off x="8102856" y="3915883"/>
              <a:ext cx="95213" cy="188191"/>
            </a:xfrm>
            <a:custGeom>
              <a:avLst/>
              <a:gdLst>
                <a:gd name="connsiteX0" fmla="*/ 95444 w 95213"/>
                <a:gd name="connsiteY0" fmla="*/ 147578 h 188191"/>
                <a:gd name="connsiteX1" fmla="*/ 95444 w 95213"/>
                <a:gd name="connsiteY1" fmla="*/ 130442 h 188191"/>
                <a:gd name="connsiteX2" fmla="*/ 87839 w 95213"/>
                <a:gd name="connsiteY2" fmla="*/ 130442 h 188191"/>
                <a:gd name="connsiteX3" fmla="*/ 87839 w 95213"/>
                <a:gd name="connsiteY3" fmla="*/ 146977 h 188191"/>
                <a:gd name="connsiteX4" fmla="*/ 67458 w 95213"/>
                <a:gd name="connsiteY4" fmla="*/ 180647 h 188191"/>
                <a:gd name="connsiteX5" fmla="*/ 47077 w 95213"/>
                <a:gd name="connsiteY5" fmla="*/ 148179 h 188191"/>
                <a:gd name="connsiteX6" fmla="*/ 47077 w 95213"/>
                <a:gd name="connsiteY6" fmla="*/ 64606 h 188191"/>
                <a:gd name="connsiteX7" fmla="*/ 90577 w 95213"/>
                <a:gd name="connsiteY7" fmla="*/ 64606 h 188191"/>
                <a:gd name="connsiteX8" fmla="*/ 90577 w 95213"/>
                <a:gd name="connsiteY8" fmla="*/ 55286 h 188191"/>
                <a:gd name="connsiteX9" fmla="*/ 47077 w 95213"/>
                <a:gd name="connsiteY9" fmla="*/ 55286 h 188191"/>
                <a:gd name="connsiteX10" fmla="*/ 47077 w 95213"/>
                <a:gd name="connsiteY10" fmla="*/ -29 h 188191"/>
                <a:gd name="connsiteX11" fmla="*/ 39472 w 95213"/>
                <a:gd name="connsiteY11" fmla="*/ -29 h 188191"/>
                <a:gd name="connsiteX12" fmla="*/ 230 w 95213"/>
                <a:gd name="connsiteY12" fmla="*/ 57992 h 188191"/>
                <a:gd name="connsiteX13" fmla="*/ 230 w 95213"/>
                <a:gd name="connsiteY13" fmla="*/ 64606 h 188191"/>
                <a:gd name="connsiteX14" fmla="*/ 26087 w 95213"/>
                <a:gd name="connsiteY14" fmla="*/ 64606 h 188191"/>
                <a:gd name="connsiteX15" fmla="*/ 26087 w 95213"/>
                <a:gd name="connsiteY15" fmla="*/ 147578 h 188191"/>
                <a:gd name="connsiteX16" fmla="*/ 65329 w 95213"/>
                <a:gd name="connsiteY16" fmla="*/ 188162 h 188191"/>
                <a:gd name="connsiteX17" fmla="*/ 95444 w 95213"/>
                <a:gd name="connsiteY17" fmla="*/ 147578 h 18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13" h="188191">
                  <a:moveTo>
                    <a:pt x="95444" y="147578"/>
                  </a:moveTo>
                  <a:lnTo>
                    <a:pt x="95444" y="130442"/>
                  </a:lnTo>
                  <a:lnTo>
                    <a:pt x="87839" y="130442"/>
                  </a:lnTo>
                  <a:lnTo>
                    <a:pt x="87839" y="146977"/>
                  </a:lnTo>
                  <a:cubicBezTo>
                    <a:pt x="87839" y="169223"/>
                    <a:pt x="78713" y="180647"/>
                    <a:pt x="67458" y="180647"/>
                  </a:cubicBezTo>
                  <a:cubicBezTo>
                    <a:pt x="47077" y="180647"/>
                    <a:pt x="47077" y="153290"/>
                    <a:pt x="47077" y="148179"/>
                  </a:cubicBezTo>
                  <a:lnTo>
                    <a:pt x="47077" y="64606"/>
                  </a:lnTo>
                  <a:lnTo>
                    <a:pt x="90577" y="64606"/>
                  </a:lnTo>
                  <a:lnTo>
                    <a:pt x="90577" y="55286"/>
                  </a:lnTo>
                  <a:lnTo>
                    <a:pt x="47077" y="55286"/>
                  </a:lnTo>
                  <a:lnTo>
                    <a:pt x="47077" y="-29"/>
                  </a:lnTo>
                  <a:lnTo>
                    <a:pt x="39472" y="-29"/>
                  </a:lnTo>
                  <a:cubicBezTo>
                    <a:pt x="39168" y="24623"/>
                    <a:pt x="30042" y="56789"/>
                    <a:pt x="230" y="57992"/>
                  </a:cubicBezTo>
                  <a:lnTo>
                    <a:pt x="230" y="64606"/>
                  </a:lnTo>
                  <a:lnTo>
                    <a:pt x="26087" y="64606"/>
                  </a:lnTo>
                  <a:lnTo>
                    <a:pt x="26087" y="147578"/>
                  </a:lnTo>
                  <a:cubicBezTo>
                    <a:pt x="26087" y="184555"/>
                    <a:pt x="54377" y="188162"/>
                    <a:pt x="65329" y="188162"/>
                  </a:cubicBezTo>
                  <a:cubicBezTo>
                    <a:pt x="86927" y="188162"/>
                    <a:pt x="95444" y="166818"/>
                    <a:pt x="95444" y="147578"/>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05" name="任意多边形: 形状 1204">
              <a:extLst>
                <a:ext uri="{FF2B5EF4-FFF2-40B4-BE49-F238E27FC236}">
                  <a16:creationId xmlns:a16="http://schemas.microsoft.com/office/drawing/2014/main" id="{CC046B6A-82F5-2C28-7BBA-A30119E5748F}"/>
                </a:ext>
              </a:extLst>
            </p:cNvPr>
            <p:cNvSpPr/>
            <p:nvPr>
              <p:custDataLst>
                <p:tags r:id="rId28"/>
              </p:custDataLst>
            </p:nvPr>
          </p:nvSpPr>
          <p:spPr>
            <a:xfrm>
              <a:off x="8212368" y="3971198"/>
              <a:ext cx="208375" cy="132876"/>
            </a:xfrm>
            <a:custGeom>
              <a:avLst/>
              <a:gdLst>
                <a:gd name="connsiteX0" fmla="*/ 208609 w 208375"/>
                <a:gd name="connsiteY0" fmla="*/ 9291 h 132876"/>
                <a:gd name="connsiteX1" fmla="*/ 208609 w 208375"/>
                <a:gd name="connsiteY1" fmla="*/ -29 h 132876"/>
                <a:gd name="connsiteX2" fmla="*/ 186403 w 208375"/>
                <a:gd name="connsiteY2" fmla="*/ 873 h 132876"/>
                <a:gd name="connsiteX3" fmla="*/ 158112 w 208375"/>
                <a:gd name="connsiteY3" fmla="*/ -29 h 132876"/>
                <a:gd name="connsiteX4" fmla="*/ 158112 w 208375"/>
                <a:gd name="connsiteY4" fmla="*/ 9291 h 132876"/>
                <a:gd name="connsiteX5" fmla="*/ 175756 w 208375"/>
                <a:gd name="connsiteY5" fmla="*/ 23721 h 132876"/>
                <a:gd name="connsiteX6" fmla="*/ 174235 w 208375"/>
                <a:gd name="connsiteY6" fmla="*/ 30034 h 132876"/>
                <a:gd name="connsiteX7" fmla="*/ 146553 w 208375"/>
                <a:gd name="connsiteY7" fmla="*/ 106994 h 132876"/>
                <a:gd name="connsiteX8" fmla="*/ 116437 w 208375"/>
                <a:gd name="connsiteY8" fmla="*/ 23119 h 132876"/>
                <a:gd name="connsiteX9" fmla="*/ 114916 w 208375"/>
                <a:gd name="connsiteY9" fmla="*/ 17408 h 132876"/>
                <a:gd name="connsiteX10" fmla="*/ 132864 w 208375"/>
                <a:gd name="connsiteY10" fmla="*/ 9291 h 132876"/>
                <a:gd name="connsiteX11" fmla="*/ 132864 w 208375"/>
                <a:gd name="connsiteY11" fmla="*/ -29 h 132876"/>
                <a:gd name="connsiteX12" fmla="*/ 101227 w 208375"/>
                <a:gd name="connsiteY12" fmla="*/ 873 h 132876"/>
                <a:gd name="connsiteX13" fmla="*/ 74154 w 208375"/>
                <a:gd name="connsiteY13" fmla="*/ -29 h 132876"/>
                <a:gd name="connsiteX14" fmla="*/ 74154 w 208375"/>
                <a:gd name="connsiteY14" fmla="*/ 9291 h 132876"/>
                <a:gd name="connsiteX15" fmla="*/ 93318 w 208375"/>
                <a:gd name="connsiteY15" fmla="*/ 13800 h 132876"/>
                <a:gd name="connsiteX16" fmla="*/ 100315 w 208375"/>
                <a:gd name="connsiteY16" fmla="*/ 30334 h 132876"/>
                <a:gd name="connsiteX17" fmla="*/ 74154 w 208375"/>
                <a:gd name="connsiteY17" fmla="*/ 103086 h 132876"/>
                <a:gd name="connsiteX18" fmla="*/ 45255 w 208375"/>
                <a:gd name="connsiteY18" fmla="*/ 22819 h 132876"/>
                <a:gd name="connsiteX19" fmla="*/ 43734 w 208375"/>
                <a:gd name="connsiteY19" fmla="*/ 17408 h 132876"/>
                <a:gd name="connsiteX20" fmla="*/ 61682 w 208375"/>
                <a:gd name="connsiteY20" fmla="*/ 9291 h 132876"/>
                <a:gd name="connsiteX21" fmla="*/ 61682 w 208375"/>
                <a:gd name="connsiteY21" fmla="*/ -29 h 132876"/>
                <a:gd name="connsiteX22" fmla="*/ 28524 w 208375"/>
                <a:gd name="connsiteY22" fmla="*/ 873 h 132876"/>
                <a:gd name="connsiteX23" fmla="*/ 234 w 208375"/>
                <a:gd name="connsiteY23" fmla="*/ -29 h 132876"/>
                <a:gd name="connsiteX24" fmla="*/ 234 w 208375"/>
                <a:gd name="connsiteY24" fmla="*/ 9291 h 132876"/>
                <a:gd name="connsiteX25" fmla="*/ 22744 w 208375"/>
                <a:gd name="connsiteY25" fmla="*/ 19813 h 132876"/>
                <a:gd name="connsiteX26" fmla="*/ 61073 w 208375"/>
                <a:gd name="connsiteY26" fmla="*/ 126234 h 132876"/>
                <a:gd name="connsiteX27" fmla="*/ 67461 w 208375"/>
                <a:gd name="connsiteY27" fmla="*/ 132847 h 132876"/>
                <a:gd name="connsiteX28" fmla="*/ 73545 w 208375"/>
                <a:gd name="connsiteY28" fmla="*/ 126835 h 132876"/>
                <a:gd name="connsiteX29" fmla="*/ 104269 w 208375"/>
                <a:gd name="connsiteY29" fmla="*/ 41758 h 132876"/>
                <a:gd name="connsiteX30" fmla="*/ 135298 w 208375"/>
                <a:gd name="connsiteY30" fmla="*/ 127136 h 132876"/>
                <a:gd name="connsiteX31" fmla="*/ 141382 w 208375"/>
                <a:gd name="connsiteY31" fmla="*/ 132847 h 132876"/>
                <a:gd name="connsiteX32" fmla="*/ 147466 w 208375"/>
                <a:gd name="connsiteY32" fmla="*/ 127136 h 132876"/>
                <a:gd name="connsiteX33" fmla="*/ 183057 w 208375"/>
                <a:gd name="connsiteY33" fmla="*/ 28531 h 132876"/>
                <a:gd name="connsiteX34" fmla="*/ 208609 w 208375"/>
                <a:gd name="connsiteY34" fmla="*/ 9291 h 13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8375" h="132876">
                  <a:moveTo>
                    <a:pt x="208609" y="9291"/>
                  </a:moveTo>
                  <a:lnTo>
                    <a:pt x="208609" y="-29"/>
                  </a:lnTo>
                  <a:cubicBezTo>
                    <a:pt x="201917" y="573"/>
                    <a:pt x="193095" y="873"/>
                    <a:pt x="186403" y="873"/>
                  </a:cubicBezTo>
                  <a:lnTo>
                    <a:pt x="158112" y="-29"/>
                  </a:lnTo>
                  <a:lnTo>
                    <a:pt x="158112" y="9291"/>
                  </a:lnTo>
                  <a:cubicBezTo>
                    <a:pt x="169064" y="9591"/>
                    <a:pt x="175756" y="15003"/>
                    <a:pt x="175756" y="23721"/>
                  </a:cubicBezTo>
                  <a:cubicBezTo>
                    <a:pt x="175756" y="25524"/>
                    <a:pt x="175756" y="26126"/>
                    <a:pt x="174235" y="30034"/>
                  </a:cubicBezTo>
                  <a:lnTo>
                    <a:pt x="146553" y="106994"/>
                  </a:lnTo>
                  <a:lnTo>
                    <a:pt x="116437" y="23119"/>
                  </a:lnTo>
                  <a:cubicBezTo>
                    <a:pt x="115221" y="19512"/>
                    <a:pt x="114916" y="18911"/>
                    <a:pt x="114916" y="17408"/>
                  </a:cubicBezTo>
                  <a:cubicBezTo>
                    <a:pt x="114916" y="9291"/>
                    <a:pt x="126780" y="9291"/>
                    <a:pt x="132864" y="9291"/>
                  </a:cubicBezTo>
                  <a:lnTo>
                    <a:pt x="132864" y="-29"/>
                  </a:lnTo>
                  <a:lnTo>
                    <a:pt x="101227" y="873"/>
                  </a:lnTo>
                  <a:cubicBezTo>
                    <a:pt x="92102" y="873"/>
                    <a:pt x="83280" y="573"/>
                    <a:pt x="74154" y="-29"/>
                  </a:cubicBezTo>
                  <a:lnTo>
                    <a:pt x="74154" y="9291"/>
                  </a:lnTo>
                  <a:cubicBezTo>
                    <a:pt x="85409" y="9291"/>
                    <a:pt x="90276" y="9892"/>
                    <a:pt x="93318" y="13800"/>
                  </a:cubicBezTo>
                  <a:cubicBezTo>
                    <a:pt x="94839" y="15604"/>
                    <a:pt x="98185" y="24623"/>
                    <a:pt x="100315" y="30334"/>
                  </a:cubicBezTo>
                  <a:lnTo>
                    <a:pt x="74154" y="103086"/>
                  </a:lnTo>
                  <a:lnTo>
                    <a:pt x="45255" y="22819"/>
                  </a:lnTo>
                  <a:cubicBezTo>
                    <a:pt x="43734" y="19211"/>
                    <a:pt x="43734" y="18610"/>
                    <a:pt x="43734" y="17408"/>
                  </a:cubicBezTo>
                  <a:cubicBezTo>
                    <a:pt x="43734" y="9291"/>
                    <a:pt x="55598" y="9291"/>
                    <a:pt x="61682" y="9291"/>
                  </a:cubicBezTo>
                  <a:lnTo>
                    <a:pt x="61682" y="-29"/>
                  </a:lnTo>
                  <a:lnTo>
                    <a:pt x="28524" y="873"/>
                  </a:lnTo>
                  <a:lnTo>
                    <a:pt x="234" y="-29"/>
                  </a:lnTo>
                  <a:lnTo>
                    <a:pt x="234" y="9291"/>
                  </a:lnTo>
                  <a:cubicBezTo>
                    <a:pt x="15444" y="9291"/>
                    <a:pt x="19094" y="10193"/>
                    <a:pt x="22744" y="19813"/>
                  </a:cubicBezTo>
                  <a:lnTo>
                    <a:pt x="61073" y="126234"/>
                  </a:lnTo>
                  <a:cubicBezTo>
                    <a:pt x="62594" y="130442"/>
                    <a:pt x="63507" y="132847"/>
                    <a:pt x="67461" y="132847"/>
                  </a:cubicBezTo>
                  <a:cubicBezTo>
                    <a:pt x="71416" y="132847"/>
                    <a:pt x="72024" y="131044"/>
                    <a:pt x="73545" y="126835"/>
                  </a:cubicBezTo>
                  <a:lnTo>
                    <a:pt x="104269" y="41758"/>
                  </a:lnTo>
                  <a:lnTo>
                    <a:pt x="135298" y="127136"/>
                  </a:lnTo>
                  <a:cubicBezTo>
                    <a:pt x="136514" y="130442"/>
                    <a:pt x="137427" y="132847"/>
                    <a:pt x="141382" y="132847"/>
                  </a:cubicBezTo>
                  <a:cubicBezTo>
                    <a:pt x="145336" y="132847"/>
                    <a:pt x="146249" y="130142"/>
                    <a:pt x="147466" y="127136"/>
                  </a:cubicBezTo>
                  <a:lnTo>
                    <a:pt x="183057" y="28531"/>
                  </a:lnTo>
                  <a:cubicBezTo>
                    <a:pt x="188532" y="13499"/>
                    <a:pt x="197962" y="9591"/>
                    <a:pt x="208609" y="9291"/>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06" name="任意多边形: 形状 1205">
              <a:extLst>
                <a:ext uri="{FF2B5EF4-FFF2-40B4-BE49-F238E27FC236}">
                  <a16:creationId xmlns:a16="http://schemas.microsoft.com/office/drawing/2014/main" id="{3B260124-B1B5-E853-22CA-29236E088D84}"/>
                </a:ext>
              </a:extLst>
            </p:cNvPr>
            <p:cNvSpPr/>
            <p:nvPr>
              <p:custDataLst>
                <p:tags r:id="rId29"/>
              </p:custDataLst>
            </p:nvPr>
          </p:nvSpPr>
          <p:spPr>
            <a:xfrm>
              <a:off x="8426523" y="3966087"/>
              <a:ext cx="134759" cy="137986"/>
            </a:xfrm>
            <a:custGeom>
              <a:avLst/>
              <a:gdLst>
                <a:gd name="connsiteX0" fmla="*/ 135000 w 134759"/>
                <a:gd name="connsiteY0" fmla="*/ 70317 h 137986"/>
                <a:gd name="connsiteX1" fmla="*/ 67773 w 134759"/>
                <a:gd name="connsiteY1" fmla="*/ -29 h 137986"/>
                <a:gd name="connsiteX2" fmla="*/ 241 w 134759"/>
                <a:gd name="connsiteY2" fmla="*/ 70317 h 137986"/>
                <a:gd name="connsiteX3" fmla="*/ 67468 w 134759"/>
                <a:gd name="connsiteY3" fmla="*/ 137958 h 137986"/>
                <a:gd name="connsiteX4" fmla="*/ 135000 w 134759"/>
                <a:gd name="connsiteY4" fmla="*/ 70317 h 137986"/>
                <a:gd name="connsiteX5" fmla="*/ 109752 w 134759"/>
                <a:gd name="connsiteY5" fmla="*/ 67912 h 137986"/>
                <a:gd name="connsiteX6" fmla="*/ 103060 w 134759"/>
                <a:gd name="connsiteY6" fmla="*/ 108196 h 137986"/>
                <a:gd name="connsiteX7" fmla="*/ 67773 w 134759"/>
                <a:gd name="connsiteY7" fmla="*/ 130442 h 137986"/>
                <a:gd name="connsiteX8" fmla="*/ 33094 w 134759"/>
                <a:gd name="connsiteY8" fmla="*/ 110301 h 137986"/>
                <a:gd name="connsiteX9" fmla="*/ 25489 w 134759"/>
                <a:gd name="connsiteY9" fmla="*/ 67912 h 137986"/>
                <a:gd name="connsiteX10" fmla="*/ 32790 w 134759"/>
                <a:gd name="connsiteY10" fmla="*/ 26727 h 137986"/>
                <a:gd name="connsiteX11" fmla="*/ 67468 w 134759"/>
                <a:gd name="connsiteY11" fmla="*/ 6585 h 137986"/>
                <a:gd name="connsiteX12" fmla="*/ 101843 w 134759"/>
                <a:gd name="connsiteY12" fmla="*/ 26126 h 137986"/>
                <a:gd name="connsiteX13" fmla="*/ 109752 w 134759"/>
                <a:gd name="connsiteY13" fmla="*/ 67912 h 13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759" h="137986">
                  <a:moveTo>
                    <a:pt x="135000" y="70317"/>
                  </a:moveTo>
                  <a:cubicBezTo>
                    <a:pt x="135000" y="31838"/>
                    <a:pt x="104581" y="-29"/>
                    <a:pt x="67773" y="-29"/>
                  </a:cubicBezTo>
                  <a:cubicBezTo>
                    <a:pt x="29748" y="-29"/>
                    <a:pt x="241" y="32739"/>
                    <a:pt x="241" y="70317"/>
                  </a:cubicBezTo>
                  <a:cubicBezTo>
                    <a:pt x="241" y="109098"/>
                    <a:pt x="31877" y="137958"/>
                    <a:pt x="67468" y="137958"/>
                  </a:cubicBezTo>
                  <a:cubicBezTo>
                    <a:pt x="104276" y="137958"/>
                    <a:pt x="135000" y="108497"/>
                    <a:pt x="135000" y="70317"/>
                  </a:cubicBezTo>
                  <a:close/>
                  <a:moveTo>
                    <a:pt x="109752" y="67912"/>
                  </a:moveTo>
                  <a:cubicBezTo>
                    <a:pt x="109752" y="78735"/>
                    <a:pt x="109752" y="94969"/>
                    <a:pt x="103060" y="108196"/>
                  </a:cubicBezTo>
                  <a:cubicBezTo>
                    <a:pt x="96367" y="121724"/>
                    <a:pt x="82983" y="130442"/>
                    <a:pt x="67773" y="130442"/>
                  </a:cubicBezTo>
                  <a:cubicBezTo>
                    <a:pt x="54692" y="130442"/>
                    <a:pt x="41307" y="124129"/>
                    <a:pt x="33094" y="110301"/>
                  </a:cubicBezTo>
                  <a:cubicBezTo>
                    <a:pt x="25489" y="97073"/>
                    <a:pt x="25489" y="78735"/>
                    <a:pt x="25489" y="67912"/>
                  </a:cubicBezTo>
                  <a:cubicBezTo>
                    <a:pt x="25489" y="56188"/>
                    <a:pt x="25489" y="39954"/>
                    <a:pt x="32790" y="26727"/>
                  </a:cubicBezTo>
                  <a:cubicBezTo>
                    <a:pt x="41003" y="12898"/>
                    <a:pt x="55301" y="6585"/>
                    <a:pt x="67468" y="6585"/>
                  </a:cubicBezTo>
                  <a:cubicBezTo>
                    <a:pt x="80853" y="6585"/>
                    <a:pt x="93934" y="13199"/>
                    <a:pt x="101843" y="26126"/>
                  </a:cubicBezTo>
                  <a:cubicBezTo>
                    <a:pt x="109752" y="39053"/>
                    <a:pt x="109752" y="56489"/>
                    <a:pt x="109752" y="67912"/>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07" name="任意多边形: 形状 1206">
              <a:extLst>
                <a:ext uri="{FF2B5EF4-FFF2-40B4-BE49-F238E27FC236}">
                  <a16:creationId xmlns:a16="http://schemas.microsoft.com/office/drawing/2014/main" id="{86953C99-6EE4-2A03-D621-DA86060BE34F}"/>
                </a:ext>
              </a:extLst>
            </p:cNvPr>
            <p:cNvSpPr/>
            <p:nvPr>
              <p:custDataLst>
                <p:tags r:id="rId30"/>
              </p:custDataLst>
            </p:nvPr>
          </p:nvSpPr>
          <p:spPr>
            <a:xfrm>
              <a:off x="8578622" y="3967891"/>
              <a:ext cx="102210" cy="132876"/>
            </a:xfrm>
            <a:custGeom>
              <a:avLst/>
              <a:gdLst>
                <a:gd name="connsiteX0" fmla="*/ 102456 w 102210"/>
                <a:gd name="connsiteY0" fmla="*/ 18309 h 132876"/>
                <a:gd name="connsiteX1" fmla="*/ 79946 w 102210"/>
                <a:gd name="connsiteY1" fmla="*/ -29 h 132876"/>
                <a:gd name="connsiteX2" fmla="*/ 42529 w 102210"/>
                <a:gd name="connsiteY2" fmla="*/ 33040 h 132876"/>
                <a:gd name="connsiteX3" fmla="*/ 42529 w 102210"/>
                <a:gd name="connsiteY3" fmla="*/ -29 h 132876"/>
                <a:gd name="connsiteX4" fmla="*/ 246 w 102210"/>
                <a:gd name="connsiteY4" fmla="*/ 3278 h 132876"/>
                <a:gd name="connsiteX5" fmla="*/ 246 w 102210"/>
                <a:gd name="connsiteY5" fmla="*/ 12598 h 132876"/>
                <a:gd name="connsiteX6" fmla="*/ 23973 w 102210"/>
                <a:gd name="connsiteY6" fmla="*/ 29433 h 132876"/>
                <a:gd name="connsiteX7" fmla="*/ 23973 w 102210"/>
                <a:gd name="connsiteY7" fmla="*/ 110000 h 132876"/>
                <a:gd name="connsiteX8" fmla="*/ 246 w 102210"/>
                <a:gd name="connsiteY8" fmla="*/ 123528 h 132876"/>
                <a:gd name="connsiteX9" fmla="*/ 246 w 102210"/>
                <a:gd name="connsiteY9" fmla="*/ 132847 h 132876"/>
                <a:gd name="connsiteX10" fmla="*/ 34924 w 102210"/>
                <a:gd name="connsiteY10" fmla="*/ 131946 h 132876"/>
                <a:gd name="connsiteX11" fmla="*/ 73557 w 102210"/>
                <a:gd name="connsiteY11" fmla="*/ 132847 h 132876"/>
                <a:gd name="connsiteX12" fmla="*/ 73557 w 102210"/>
                <a:gd name="connsiteY12" fmla="*/ 123528 h 132876"/>
                <a:gd name="connsiteX13" fmla="*/ 67169 w 102210"/>
                <a:gd name="connsiteY13" fmla="*/ 123528 h 132876"/>
                <a:gd name="connsiteX14" fmla="*/ 44050 w 102210"/>
                <a:gd name="connsiteY14" fmla="*/ 109399 h 132876"/>
                <a:gd name="connsiteX15" fmla="*/ 44050 w 102210"/>
                <a:gd name="connsiteY15" fmla="*/ 63102 h 132876"/>
                <a:gd name="connsiteX16" fmla="*/ 79946 w 102210"/>
                <a:gd name="connsiteY16" fmla="*/ 6585 h 132876"/>
                <a:gd name="connsiteX17" fmla="*/ 83292 w 102210"/>
                <a:gd name="connsiteY17" fmla="*/ 6886 h 132876"/>
                <a:gd name="connsiteX18" fmla="*/ 76295 w 102210"/>
                <a:gd name="connsiteY18" fmla="*/ 18610 h 132876"/>
                <a:gd name="connsiteX19" fmla="*/ 89376 w 102210"/>
                <a:gd name="connsiteY19" fmla="*/ 31537 h 132876"/>
                <a:gd name="connsiteX20" fmla="*/ 102456 w 102210"/>
                <a:gd name="connsiteY20" fmla="*/ 18309 h 13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210" h="132876">
                  <a:moveTo>
                    <a:pt x="102456" y="18309"/>
                  </a:moveTo>
                  <a:cubicBezTo>
                    <a:pt x="102456" y="8689"/>
                    <a:pt x="93026" y="-29"/>
                    <a:pt x="79946" y="-29"/>
                  </a:cubicBezTo>
                  <a:cubicBezTo>
                    <a:pt x="57739" y="-29"/>
                    <a:pt x="46788" y="20113"/>
                    <a:pt x="42529" y="33040"/>
                  </a:cubicBezTo>
                  <a:lnTo>
                    <a:pt x="42529" y="-29"/>
                  </a:lnTo>
                  <a:lnTo>
                    <a:pt x="246" y="3278"/>
                  </a:lnTo>
                  <a:lnTo>
                    <a:pt x="246" y="12598"/>
                  </a:lnTo>
                  <a:cubicBezTo>
                    <a:pt x="21540" y="12598"/>
                    <a:pt x="23973" y="14702"/>
                    <a:pt x="23973" y="29433"/>
                  </a:cubicBezTo>
                  <a:lnTo>
                    <a:pt x="23973" y="110000"/>
                  </a:lnTo>
                  <a:cubicBezTo>
                    <a:pt x="23973" y="123528"/>
                    <a:pt x="20627" y="123528"/>
                    <a:pt x="246" y="123528"/>
                  </a:cubicBezTo>
                  <a:lnTo>
                    <a:pt x="246" y="132847"/>
                  </a:lnTo>
                  <a:lnTo>
                    <a:pt x="34924" y="131946"/>
                  </a:lnTo>
                  <a:cubicBezTo>
                    <a:pt x="47092" y="131946"/>
                    <a:pt x="61389" y="131946"/>
                    <a:pt x="73557" y="132847"/>
                  </a:cubicBezTo>
                  <a:lnTo>
                    <a:pt x="73557" y="123528"/>
                  </a:lnTo>
                  <a:lnTo>
                    <a:pt x="67169" y="123528"/>
                  </a:lnTo>
                  <a:cubicBezTo>
                    <a:pt x="44659" y="123528"/>
                    <a:pt x="44050" y="120221"/>
                    <a:pt x="44050" y="109399"/>
                  </a:cubicBezTo>
                  <a:lnTo>
                    <a:pt x="44050" y="63102"/>
                  </a:lnTo>
                  <a:cubicBezTo>
                    <a:pt x="44050" y="33341"/>
                    <a:pt x="56826" y="6585"/>
                    <a:pt x="79946" y="6585"/>
                  </a:cubicBezTo>
                  <a:cubicBezTo>
                    <a:pt x="82075" y="6585"/>
                    <a:pt x="82683" y="6585"/>
                    <a:pt x="83292" y="6886"/>
                  </a:cubicBezTo>
                  <a:cubicBezTo>
                    <a:pt x="82379" y="7186"/>
                    <a:pt x="76295" y="10794"/>
                    <a:pt x="76295" y="18610"/>
                  </a:cubicBezTo>
                  <a:cubicBezTo>
                    <a:pt x="76295" y="27028"/>
                    <a:pt x="82683" y="31537"/>
                    <a:pt x="89376" y="31537"/>
                  </a:cubicBezTo>
                  <a:cubicBezTo>
                    <a:pt x="94851" y="31537"/>
                    <a:pt x="102456" y="27929"/>
                    <a:pt x="102456" y="18309"/>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08" name="任意多边形: 形状 1207">
              <a:extLst>
                <a:ext uri="{FF2B5EF4-FFF2-40B4-BE49-F238E27FC236}">
                  <a16:creationId xmlns:a16="http://schemas.microsoft.com/office/drawing/2014/main" id="{E5FC44FA-C023-6C90-74EF-F43DEF8CFC12}"/>
                </a:ext>
              </a:extLst>
            </p:cNvPr>
            <p:cNvSpPr/>
            <p:nvPr>
              <p:custDataLst>
                <p:tags r:id="rId31"/>
              </p:custDataLst>
            </p:nvPr>
          </p:nvSpPr>
          <p:spPr>
            <a:xfrm>
              <a:off x="8697867" y="3892133"/>
              <a:ext cx="146927" cy="208633"/>
            </a:xfrm>
            <a:custGeom>
              <a:avLst/>
              <a:gdLst>
                <a:gd name="connsiteX0" fmla="*/ 147177 w 146927"/>
                <a:gd name="connsiteY0" fmla="*/ 208605 h 208633"/>
                <a:gd name="connsiteX1" fmla="*/ 147177 w 146927"/>
                <a:gd name="connsiteY1" fmla="*/ 199285 h 208633"/>
                <a:gd name="connsiteX2" fmla="*/ 117670 w 146927"/>
                <a:gd name="connsiteY2" fmla="*/ 183352 h 208633"/>
                <a:gd name="connsiteX3" fmla="*/ 79037 w 146927"/>
                <a:gd name="connsiteY3" fmla="*/ 129541 h 208633"/>
                <a:gd name="connsiteX4" fmla="*/ 77212 w 146927"/>
                <a:gd name="connsiteY4" fmla="*/ 126234 h 208633"/>
                <a:gd name="connsiteX5" fmla="*/ 101852 w 146927"/>
                <a:gd name="connsiteY5" fmla="*/ 104589 h 208633"/>
                <a:gd name="connsiteX6" fmla="*/ 140181 w 146927"/>
                <a:gd name="connsiteY6" fmla="*/ 88355 h 208633"/>
                <a:gd name="connsiteX7" fmla="*/ 140181 w 146927"/>
                <a:gd name="connsiteY7" fmla="*/ 79036 h 208633"/>
                <a:gd name="connsiteX8" fmla="*/ 118887 w 146927"/>
                <a:gd name="connsiteY8" fmla="*/ 79937 h 208633"/>
                <a:gd name="connsiteX9" fmla="*/ 84817 w 146927"/>
                <a:gd name="connsiteY9" fmla="*/ 79036 h 208633"/>
                <a:gd name="connsiteX10" fmla="*/ 84817 w 146927"/>
                <a:gd name="connsiteY10" fmla="*/ 88355 h 208633"/>
                <a:gd name="connsiteX11" fmla="*/ 93638 w 146927"/>
                <a:gd name="connsiteY11" fmla="*/ 95871 h 208633"/>
                <a:gd name="connsiteX12" fmla="*/ 86946 w 146927"/>
                <a:gd name="connsiteY12" fmla="*/ 107595 h 208633"/>
                <a:gd name="connsiteX13" fmla="*/ 44054 w 146927"/>
                <a:gd name="connsiteY13" fmla="*/ 144271 h 208633"/>
                <a:gd name="connsiteX14" fmla="*/ 44054 w 146927"/>
                <a:gd name="connsiteY14" fmla="*/ -29 h 208633"/>
                <a:gd name="connsiteX15" fmla="*/ 250 w 146927"/>
                <a:gd name="connsiteY15" fmla="*/ 3278 h 208633"/>
                <a:gd name="connsiteX16" fmla="*/ 250 w 146927"/>
                <a:gd name="connsiteY16" fmla="*/ 12598 h 208633"/>
                <a:gd name="connsiteX17" fmla="*/ 23977 w 146927"/>
                <a:gd name="connsiteY17" fmla="*/ 29433 h 208633"/>
                <a:gd name="connsiteX18" fmla="*/ 23977 w 146927"/>
                <a:gd name="connsiteY18" fmla="*/ 185757 h 208633"/>
                <a:gd name="connsiteX19" fmla="*/ 250 w 146927"/>
                <a:gd name="connsiteY19" fmla="*/ 199285 h 208633"/>
                <a:gd name="connsiteX20" fmla="*/ 250 w 146927"/>
                <a:gd name="connsiteY20" fmla="*/ 208605 h 208633"/>
                <a:gd name="connsiteX21" fmla="*/ 33407 w 146927"/>
                <a:gd name="connsiteY21" fmla="*/ 207703 h 208633"/>
                <a:gd name="connsiteX22" fmla="*/ 66869 w 146927"/>
                <a:gd name="connsiteY22" fmla="*/ 208605 h 208633"/>
                <a:gd name="connsiteX23" fmla="*/ 66869 w 146927"/>
                <a:gd name="connsiteY23" fmla="*/ 199285 h 208633"/>
                <a:gd name="connsiteX24" fmla="*/ 43141 w 146927"/>
                <a:gd name="connsiteY24" fmla="*/ 185757 h 208633"/>
                <a:gd name="connsiteX25" fmla="*/ 43141 w 146927"/>
                <a:gd name="connsiteY25" fmla="*/ 154793 h 208633"/>
                <a:gd name="connsiteX26" fmla="*/ 62610 w 146927"/>
                <a:gd name="connsiteY26" fmla="*/ 138259 h 208633"/>
                <a:gd name="connsiteX27" fmla="*/ 98810 w 146927"/>
                <a:gd name="connsiteY27" fmla="*/ 192371 h 208633"/>
                <a:gd name="connsiteX28" fmla="*/ 87859 w 146927"/>
                <a:gd name="connsiteY28" fmla="*/ 199285 h 208633"/>
                <a:gd name="connsiteX29" fmla="*/ 87859 w 146927"/>
                <a:gd name="connsiteY29" fmla="*/ 208605 h 208633"/>
                <a:gd name="connsiteX30" fmla="*/ 120712 w 146927"/>
                <a:gd name="connsiteY30" fmla="*/ 207703 h 208633"/>
                <a:gd name="connsiteX31" fmla="*/ 147177 w 146927"/>
                <a:gd name="connsiteY31" fmla="*/ 208605 h 20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6927" h="208633">
                  <a:moveTo>
                    <a:pt x="147177" y="208605"/>
                  </a:moveTo>
                  <a:lnTo>
                    <a:pt x="147177" y="199285"/>
                  </a:lnTo>
                  <a:cubicBezTo>
                    <a:pt x="135922" y="199285"/>
                    <a:pt x="129229" y="199285"/>
                    <a:pt x="117670" y="183352"/>
                  </a:cubicBezTo>
                  <a:lnTo>
                    <a:pt x="79037" y="129541"/>
                  </a:lnTo>
                  <a:cubicBezTo>
                    <a:pt x="78733" y="128939"/>
                    <a:pt x="77212" y="127136"/>
                    <a:pt x="77212" y="126234"/>
                  </a:cubicBezTo>
                  <a:cubicBezTo>
                    <a:pt x="77212" y="125031"/>
                    <a:pt x="98810" y="106994"/>
                    <a:pt x="101852" y="104589"/>
                  </a:cubicBezTo>
                  <a:cubicBezTo>
                    <a:pt x="121016" y="89257"/>
                    <a:pt x="133792" y="88656"/>
                    <a:pt x="140181" y="88355"/>
                  </a:cubicBezTo>
                  <a:lnTo>
                    <a:pt x="140181" y="79036"/>
                  </a:lnTo>
                  <a:cubicBezTo>
                    <a:pt x="131359" y="79937"/>
                    <a:pt x="127404" y="79937"/>
                    <a:pt x="118887" y="79937"/>
                  </a:cubicBezTo>
                  <a:cubicBezTo>
                    <a:pt x="107936" y="79937"/>
                    <a:pt x="89075" y="79336"/>
                    <a:pt x="84817" y="79036"/>
                  </a:cubicBezTo>
                  <a:lnTo>
                    <a:pt x="84817" y="88355"/>
                  </a:lnTo>
                  <a:cubicBezTo>
                    <a:pt x="90596" y="88656"/>
                    <a:pt x="93638" y="91962"/>
                    <a:pt x="93638" y="95871"/>
                  </a:cubicBezTo>
                  <a:cubicBezTo>
                    <a:pt x="93638" y="101883"/>
                    <a:pt x="89380" y="105491"/>
                    <a:pt x="86946" y="107595"/>
                  </a:cubicBezTo>
                  <a:lnTo>
                    <a:pt x="44054" y="144271"/>
                  </a:lnTo>
                  <a:lnTo>
                    <a:pt x="44054" y="-29"/>
                  </a:lnTo>
                  <a:lnTo>
                    <a:pt x="250" y="3278"/>
                  </a:lnTo>
                  <a:lnTo>
                    <a:pt x="250" y="12598"/>
                  </a:lnTo>
                  <a:cubicBezTo>
                    <a:pt x="21543" y="12598"/>
                    <a:pt x="23977" y="14702"/>
                    <a:pt x="23977" y="29433"/>
                  </a:cubicBezTo>
                  <a:lnTo>
                    <a:pt x="23977" y="185757"/>
                  </a:lnTo>
                  <a:cubicBezTo>
                    <a:pt x="23977" y="199285"/>
                    <a:pt x="20631" y="199285"/>
                    <a:pt x="250" y="199285"/>
                  </a:cubicBezTo>
                  <a:lnTo>
                    <a:pt x="250" y="208605"/>
                  </a:lnTo>
                  <a:lnTo>
                    <a:pt x="33407" y="207703"/>
                  </a:lnTo>
                  <a:lnTo>
                    <a:pt x="66869" y="208605"/>
                  </a:lnTo>
                  <a:lnTo>
                    <a:pt x="66869" y="199285"/>
                  </a:lnTo>
                  <a:cubicBezTo>
                    <a:pt x="46488" y="199285"/>
                    <a:pt x="43141" y="199285"/>
                    <a:pt x="43141" y="185757"/>
                  </a:cubicBezTo>
                  <a:lnTo>
                    <a:pt x="43141" y="154793"/>
                  </a:lnTo>
                  <a:lnTo>
                    <a:pt x="62610" y="138259"/>
                  </a:lnTo>
                  <a:cubicBezTo>
                    <a:pt x="86033" y="170125"/>
                    <a:pt x="98810" y="186960"/>
                    <a:pt x="98810" y="192371"/>
                  </a:cubicBezTo>
                  <a:cubicBezTo>
                    <a:pt x="98810" y="198083"/>
                    <a:pt x="93638" y="199285"/>
                    <a:pt x="87859" y="199285"/>
                  </a:cubicBezTo>
                  <a:lnTo>
                    <a:pt x="87859" y="208605"/>
                  </a:lnTo>
                  <a:lnTo>
                    <a:pt x="120712" y="207703"/>
                  </a:lnTo>
                  <a:cubicBezTo>
                    <a:pt x="129534" y="207703"/>
                    <a:pt x="138355" y="208004"/>
                    <a:pt x="147177" y="208605"/>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09" name="任意多边形: 形状 1208">
              <a:extLst>
                <a:ext uri="{FF2B5EF4-FFF2-40B4-BE49-F238E27FC236}">
                  <a16:creationId xmlns:a16="http://schemas.microsoft.com/office/drawing/2014/main" id="{78C1AAE4-91AA-80B8-1980-1D9524231CB7}"/>
                </a:ext>
              </a:extLst>
            </p:cNvPr>
            <p:cNvSpPr/>
            <p:nvPr>
              <p:custDataLst>
                <p:tags r:id="rId32"/>
              </p:custDataLst>
            </p:nvPr>
          </p:nvSpPr>
          <p:spPr>
            <a:xfrm>
              <a:off x="8956841" y="3971198"/>
              <a:ext cx="208375" cy="132876"/>
            </a:xfrm>
            <a:custGeom>
              <a:avLst/>
              <a:gdLst>
                <a:gd name="connsiteX0" fmla="*/ 208634 w 208375"/>
                <a:gd name="connsiteY0" fmla="*/ 9291 h 132876"/>
                <a:gd name="connsiteX1" fmla="*/ 208634 w 208375"/>
                <a:gd name="connsiteY1" fmla="*/ -29 h 132876"/>
                <a:gd name="connsiteX2" fmla="*/ 186427 w 208375"/>
                <a:gd name="connsiteY2" fmla="*/ 873 h 132876"/>
                <a:gd name="connsiteX3" fmla="*/ 158137 w 208375"/>
                <a:gd name="connsiteY3" fmla="*/ -29 h 132876"/>
                <a:gd name="connsiteX4" fmla="*/ 158137 w 208375"/>
                <a:gd name="connsiteY4" fmla="*/ 9291 h 132876"/>
                <a:gd name="connsiteX5" fmla="*/ 175780 w 208375"/>
                <a:gd name="connsiteY5" fmla="*/ 23721 h 132876"/>
                <a:gd name="connsiteX6" fmla="*/ 174259 w 208375"/>
                <a:gd name="connsiteY6" fmla="*/ 30034 h 132876"/>
                <a:gd name="connsiteX7" fmla="*/ 146577 w 208375"/>
                <a:gd name="connsiteY7" fmla="*/ 106994 h 132876"/>
                <a:gd name="connsiteX8" fmla="*/ 116462 w 208375"/>
                <a:gd name="connsiteY8" fmla="*/ 23119 h 132876"/>
                <a:gd name="connsiteX9" fmla="*/ 114941 w 208375"/>
                <a:gd name="connsiteY9" fmla="*/ 17408 h 132876"/>
                <a:gd name="connsiteX10" fmla="*/ 132888 w 208375"/>
                <a:gd name="connsiteY10" fmla="*/ 9291 h 132876"/>
                <a:gd name="connsiteX11" fmla="*/ 132888 w 208375"/>
                <a:gd name="connsiteY11" fmla="*/ -29 h 132876"/>
                <a:gd name="connsiteX12" fmla="*/ 101252 w 208375"/>
                <a:gd name="connsiteY12" fmla="*/ 873 h 132876"/>
                <a:gd name="connsiteX13" fmla="*/ 74178 w 208375"/>
                <a:gd name="connsiteY13" fmla="*/ -29 h 132876"/>
                <a:gd name="connsiteX14" fmla="*/ 74178 w 208375"/>
                <a:gd name="connsiteY14" fmla="*/ 9291 h 132876"/>
                <a:gd name="connsiteX15" fmla="*/ 93343 w 208375"/>
                <a:gd name="connsiteY15" fmla="*/ 13800 h 132876"/>
                <a:gd name="connsiteX16" fmla="*/ 100339 w 208375"/>
                <a:gd name="connsiteY16" fmla="*/ 30334 h 132876"/>
                <a:gd name="connsiteX17" fmla="*/ 74178 w 208375"/>
                <a:gd name="connsiteY17" fmla="*/ 103086 h 132876"/>
                <a:gd name="connsiteX18" fmla="*/ 45279 w 208375"/>
                <a:gd name="connsiteY18" fmla="*/ 22819 h 132876"/>
                <a:gd name="connsiteX19" fmla="*/ 43758 w 208375"/>
                <a:gd name="connsiteY19" fmla="*/ 17408 h 132876"/>
                <a:gd name="connsiteX20" fmla="*/ 61706 w 208375"/>
                <a:gd name="connsiteY20" fmla="*/ 9291 h 132876"/>
                <a:gd name="connsiteX21" fmla="*/ 61706 w 208375"/>
                <a:gd name="connsiteY21" fmla="*/ -29 h 132876"/>
                <a:gd name="connsiteX22" fmla="*/ 28549 w 208375"/>
                <a:gd name="connsiteY22" fmla="*/ 873 h 132876"/>
                <a:gd name="connsiteX23" fmla="*/ 258 w 208375"/>
                <a:gd name="connsiteY23" fmla="*/ -29 h 132876"/>
                <a:gd name="connsiteX24" fmla="*/ 258 w 208375"/>
                <a:gd name="connsiteY24" fmla="*/ 9291 h 132876"/>
                <a:gd name="connsiteX25" fmla="*/ 22769 w 208375"/>
                <a:gd name="connsiteY25" fmla="*/ 19813 h 132876"/>
                <a:gd name="connsiteX26" fmla="*/ 61098 w 208375"/>
                <a:gd name="connsiteY26" fmla="*/ 126234 h 132876"/>
                <a:gd name="connsiteX27" fmla="*/ 67486 w 208375"/>
                <a:gd name="connsiteY27" fmla="*/ 132847 h 132876"/>
                <a:gd name="connsiteX28" fmla="*/ 73570 w 208375"/>
                <a:gd name="connsiteY28" fmla="*/ 126835 h 132876"/>
                <a:gd name="connsiteX29" fmla="*/ 104294 w 208375"/>
                <a:gd name="connsiteY29" fmla="*/ 41758 h 132876"/>
                <a:gd name="connsiteX30" fmla="*/ 135322 w 208375"/>
                <a:gd name="connsiteY30" fmla="*/ 127136 h 132876"/>
                <a:gd name="connsiteX31" fmla="*/ 141406 w 208375"/>
                <a:gd name="connsiteY31" fmla="*/ 132847 h 132876"/>
                <a:gd name="connsiteX32" fmla="*/ 147490 w 208375"/>
                <a:gd name="connsiteY32" fmla="*/ 127136 h 132876"/>
                <a:gd name="connsiteX33" fmla="*/ 183081 w 208375"/>
                <a:gd name="connsiteY33" fmla="*/ 28531 h 132876"/>
                <a:gd name="connsiteX34" fmla="*/ 208634 w 208375"/>
                <a:gd name="connsiteY34" fmla="*/ 9291 h 13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8375" h="132876">
                  <a:moveTo>
                    <a:pt x="208634" y="9291"/>
                  </a:moveTo>
                  <a:lnTo>
                    <a:pt x="208634" y="-29"/>
                  </a:lnTo>
                  <a:cubicBezTo>
                    <a:pt x="201941" y="573"/>
                    <a:pt x="193120" y="873"/>
                    <a:pt x="186427" y="873"/>
                  </a:cubicBezTo>
                  <a:lnTo>
                    <a:pt x="158137" y="-29"/>
                  </a:lnTo>
                  <a:lnTo>
                    <a:pt x="158137" y="9291"/>
                  </a:lnTo>
                  <a:cubicBezTo>
                    <a:pt x="169088" y="9591"/>
                    <a:pt x="175780" y="15003"/>
                    <a:pt x="175780" y="23721"/>
                  </a:cubicBezTo>
                  <a:cubicBezTo>
                    <a:pt x="175780" y="25524"/>
                    <a:pt x="175780" y="26126"/>
                    <a:pt x="174259" y="30034"/>
                  </a:cubicBezTo>
                  <a:lnTo>
                    <a:pt x="146577" y="106994"/>
                  </a:lnTo>
                  <a:lnTo>
                    <a:pt x="116462" y="23119"/>
                  </a:lnTo>
                  <a:cubicBezTo>
                    <a:pt x="115245" y="19512"/>
                    <a:pt x="114941" y="18911"/>
                    <a:pt x="114941" y="17408"/>
                  </a:cubicBezTo>
                  <a:cubicBezTo>
                    <a:pt x="114941" y="9291"/>
                    <a:pt x="126804" y="9291"/>
                    <a:pt x="132888" y="9291"/>
                  </a:cubicBezTo>
                  <a:lnTo>
                    <a:pt x="132888" y="-29"/>
                  </a:lnTo>
                  <a:lnTo>
                    <a:pt x="101252" y="873"/>
                  </a:lnTo>
                  <a:cubicBezTo>
                    <a:pt x="92126" y="873"/>
                    <a:pt x="83304" y="573"/>
                    <a:pt x="74178" y="-29"/>
                  </a:cubicBezTo>
                  <a:lnTo>
                    <a:pt x="74178" y="9291"/>
                  </a:lnTo>
                  <a:cubicBezTo>
                    <a:pt x="85434" y="9291"/>
                    <a:pt x="90301" y="9892"/>
                    <a:pt x="93343" y="13800"/>
                  </a:cubicBezTo>
                  <a:cubicBezTo>
                    <a:pt x="94864" y="15604"/>
                    <a:pt x="98210" y="24623"/>
                    <a:pt x="100339" y="30334"/>
                  </a:cubicBezTo>
                  <a:lnTo>
                    <a:pt x="74178" y="103086"/>
                  </a:lnTo>
                  <a:lnTo>
                    <a:pt x="45279" y="22819"/>
                  </a:lnTo>
                  <a:cubicBezTo>
                    <a:pt x="43758" y="19211"/>
                    <a:pt x="43758" y="18610"/>
                    <a:pt x="43758" y="17408"/>
                  </a:cubicBezTo>
                  <a:cubicBezTo>
                    <a:pt x="43758" y="9291"/>
                    <a:pt x="55622" y="9291"/>
                    <a:pt x="61706" y="9291"/>
                  </a:cubicBezTo>
                  <a:lnTo>
                    <a:pt x="61706" y="-29"/>
                  </a:lnTo>
                  <a:lnTo>
                    <a:pt x="28549" y="873"/>
                  </a:lnTo>
                  <a:lnTo>
                    <a:pt x="258" y="-29"/>
                  </a:lnTo>
                  <a:lnTo>
                    <a:pt x="258" y="9291"/>
                  </a:lnTo>
                  <a:cubicBezTo>
                    <a:pt x="15468" y="9291"/>
                    <a:pt x="19118" y="10193"/>
                    <a:pt x="22769" y="19813"/>
                  </a:cubicBezTo>
                  <a:lnTo>
                    <a:pt x="61098" y="126234"/>
                  </a:lnTo>
                  <a:cubicBezTo>
                    <a:pt x="62619" y="130442"/>
                    <a:pt x="63531" y="132847"/>
                    <a:pt x="67486" y="132847"/>
                  </a:cubicBezTo>
                  <a:cubicBezTo>
                    <a:pt x="71440" y="132847"/>
                    <a:pt x="72049" y="131044"/>
                    <a:pt x="73570" y="126835"/>
                  </a:cubicBezTo>
                  <a:lnTo>
                    <a:pt x="104294" y="41758"/>
                  </a:lnTo>
                  <a:lnTo>
                    <a:pt x="135322" y="127136"/>
                  </a:lnTo>
                  <a:cubicBezTo>
                    <a:pt x="136539" y="130442"/>
                    <a:pt x="137451" y="132847"/>
                    <a:pt x="141406" y="132847"/>
                  </a:cubicBezTo>
                  <a:cubicBezTo>
                    <a:pt x="145361" y="132847"/>
                    <a:pt x="146273" y="130142"/>
                    <a:pt x="147490" y="127136"/>
                  </a:cubicBezTo>
                  <a:lnTo>
                    <a:pt x="183081" y="28531"/>
                  </a:lnTo>
                  <a:cubicBezTo>
                    <a:pt x="188557" y="13499"/>
                    <a:pt x="197987" y="9591"/>
                    <a:pt x="208634" y="9291"/>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10" name="任意多边形: 形状 1209">
              <a:extLst>
                <a:ext uri="{FF2B5EF4-FFF2-40B4-BE49-F238E27FC236}">
                  <a16:creationId xmlns:a16="http://schemas.microsoft.com/office/drawing/2014/main" id="{27EB741D-8FAF-7DF5-F35E-DA0F5C9459BD}"/>
                </a:ext>
              </a:extLst>
            </p:cNvPr>
            <p:cNvSpPr/>
            <p:nvPr>
              <p:custDataLst>
                <p:tags r:id="rId33"/>
              </p:custDataLst>
            </p:nvPr>
          </p:nvSpPr>
          <p:spPr>
            <a:xfrm>
              <a:off x="9181034" y="3903256"/>
              <a:ext cx="65098" cy="197510"/>
            </a:xfrm>
            <a:custGeom>
              <a:avLst/>
              <a:gdLst>
                <a:gd name="connsiteX0" fmla="*/ 65364 w 65098"/>
                <a:gd name="connsiteY0" fmla="*/ 197482 h 197510"/>
                <a:gd name="connsiteX1" fmla="*/ 65364 w 65098"/>
                <a:gd name="connsiteY1" fmla="*/ 188162 h 197510"/>
                <a:gd name="connsiteX2" fmla="*/ 44070 w 65098"/>
                <a:gd name="connsiteY2" fmla="*/ 174935 h 197510"/>
                <a:gd name="connsiteX3" fmla="*/ 44070 w 65098"/>
                <a:gd name="connsiteY3" fmla="*/ 64606 h 197510"/>
                <a:gd name="connsiteX4" fmla="*/ 1482 w 65098"/>
                <a:gd name="connsiteY4" fmla="*/ 67912 h 197510"/>
                <a:gd name="connsiteX5" fmla="*/ 1482 w 65098"/>
                <a:gd name="connsiteY5" fmla="*/ 77232 h 197510"/>
                <a:gd name="connsiteX6" fmla="*/ 23993 w 65098"/>
                <a:gd name="connsiteY6" fmla="*/ 93766 h 197510"/>
                <a:gd name="connsiteX7" fmla="*/ 23993 w 65098"/>
                <a:gd name="connsiteY7" fmla="*/ 174634 h 197510"/>
                <a:gd name="connsiteX8" fmla="*/ 265 w 65098"/>
                <a:gd name="connsiteY8" fmla="*/ 188162 h 197510"/>
                <a:gd name="connsiteX9" fmla="*/ 265 w 65098"/>
                <a:gd name="connsiteY9" fmla="*/ 197482 h 197510"/>
                <a:gd name="connsiteX10" fmla="*/ 33727 w 65098"/>
                <a:gd name="connsiteY10" fmla="*/ 196580 h 197510"/>
                <a:gd name="connsiteX11" fmla="*/ 65364 w 65098"/>
                <a:gd name="connsiteY11" fmla="*/ 197482 h 197510"/>
                <a:gd name="connsiteX12" fmla="*/ 48633 w 65098"/>
                <a:gd name="connsiteY12" fmla="*/ 15904 h 197510"/>
                <a:gd name="connsiteX13" fmla="*/ 32510 w 65098"/>
                <a:gd name="connsiteY13" fmla="*/ -29 h 197510"/>
                <a:gd name="connsiteX14" fmla="*/ 16084 w 65098"/>
                <a:gd name="connsiteY14" fmla="*/ 15904 h 197510"/>
                <a:gd name="connsiteX15" fmla="*/ 32206 w 65098"/>
                <a:gd name="connsiteY15" fmla="*/ 31838 h 197510"/>
                <a:gd name="connsiteX16" fmla="*/ 48633 w 65098"/>
                <a:gd name="connsiteY16" fmla="*/ 15904 h 19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098" h="197510">
                  <a:moveTo>
                    <a:pt x="65364" y="197482"/>
                  </a:moveTo>
                  <a:lnTo>
                    <a:pt x="65364" y="188162"/>
                  </a:lnTo>
                  <a:cubicBezTo>
                    <a:pt x="45287" y="188162"/>
                    <a:pt x="44070" y="186659"/>
                    <a:pt x="44070" y="174935"/>
                  </a:cubicBezTo>
                  <a:lnTo>
                    <a:pt x="44070" y="64606"/>
                  </a:lnTo>
                  <a:lnTo>
                    <a:pt x="1482" y="67912"/>
                  </a:lnTo>
                  <a:lnTo>
                    <a:pt x="1482" y="77232"/>
                  </a:lnTo>
                  <a:cubicBezTo>
                    <a:pt x="21255" y="77232"/>
                    <a:pt x="23993" y="79036"/>
                    <a:pt x="23993" y="93766"/>
                  </a:cubicBezTo>
                  <a:lnTo>
                    <a:pt x="23993" y="174634"/>
                  </a:lnTo>
                  <a:cubicBezTo>
                    <a:pt x="23993" y="188162"/>
                    <a:pt x="20647" y="188162"/>
                    <a:pt x="265" y="188162"/>
                  </a:cubicBezTo>
                  <a:lnTo>
                    <a:pt x="265" y="197482"/>
                  </a:lnTo>
                  <a:lnTo>
                    <a:pt x="33727" y="196580"/>
                  </a:lnTo>
                  <a:cubicBezTo>
                    <a:pt x="44374" y="196580"/>
                    <a:pt x="55021" y="197181"/>
                    <a:pt x="65364" y="197482"/>
                  </a:cubicBezTo>
                  <a:close/>
                  <a:moveTo>
                    <a:pt x="48633" y="15904"/>
                  </a:moveTo>
                  <a:cubicBezTo>
                    <a:pt x="48633" y="7788"/>
                    <a:pt x="41636" y="-29"/>
                    <a:pt x="32510" y="-29"/>
                  </a:cubicBezTo>
                  <a:cubicBezTo>
                    <a:pt x="22168" y="-29"/>
                    <a:pt x="16084" y="8389"/>
                    <a:pt x="16084" y="15904"/>
                  </a:cubicBezTo>
                  <a:cubicBezTo>
                    <a:pt x="16084" y="24021"/>
                    <a:pt x="23080" y="31838"/>
                    <a:pt x="32206" y="31838"/>
                  </a:cubicBezTo>
                  <a:cubicBezTo>
                    <a:pt x="42549" y="31838"/>
                    <a:pt x="48633" y="23420"/>
                    <a:pt x="48633" y="15904"/>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11" name="任意多边形: 形状 1210">
              <a:extLst>
                <a:ext uri="{FF2B5EF4-FFF2-40B4-BE49-F238E27FC236}">
                  <a16:creationId xmlns:a16="http://schemas.microsoft.com/office/drawing/2014/main" id="{8E1C0D62-DD26-022C-6A23-6D7310926320}"/>
                </a:ext>
              </a:extLst>
            </p:cNvPr>
            <p:cNvSpPr/>
            <p:nvPr>
              <p:custDataLst>
                <p:tags r:id="rId34"/>
              </p:custDataLst>
            </p:nvPr>
          </p:nvSpPr>
          <p:spPr>
            <a:xfrm>
              <a:off x="9261343" y="3915883"/>
              <a:ext cx="95213" cy="188191"/>
            </a:xfrm>
            <a:custGeom>
              <a:avLst/>
              <a:gdLst>
                <a:gd name="connsiteX0" fmla="*/ 95482 w 95213"/>
                <a:gd name="connsiteY0" fmla="*/ 147578 h 188191"/>
                <a:gd name="connsiteX1" fmla="*/ 95482 w 95213"/>
                <a:gd name="connsiteY1" fmla="*/ 130442 h 188191"/>
                <a:gd name="connsiteX2" fmla="*/ 87877 w 95213"/>
                <a:gd name="connsiteY2" fmla="*/ 130442 h 188191"/>
                <a:gd name="connsiteX3" fmla="*/ 87877 w 95213"/>
                <a:gd name="connsiteY3" fmla="*/ 146977 h 188191"/>
                <a:gd name="connsiteX4" fmla="*/ 67496 w 95213"/>
                <a:gd name="connsiteY4" fmla="*/ 180647 h 188191"/>
                <a:gd name="connsiteX5" fmla="*/ 47115 w 95213"/>
                <a:gd name="connsiteY5" fmla="*/ 148179 h 188191"/>
                <a:gd name="connsiteX6" fmla="*/ 47115 w 95213"/>
                <a:gd name="connsiteY6" fmla="*/ 64606 h 188191"/>
                <a:gd name="connsiteX7" fmla="*/ 90615 w 95213"/>
                <a:gd name="connsiteY7" fmla="*/ 64606 h 188191"/>
                <a:gd name="connsiteX8" fmla="*/ 90615 w 95213"/>
                <a:gd name="connsiteY8" fmla="*/ 55286 h 188191"/>
                <a:gd name="connsiteX9" fmla="*/ 47115 w 95213"/>
                <a:gd name="connsiteY9" fmla="*/ 55286 h 188191"/>
                <a:gd name="connsiteX10" fmla="*/ 47115 w 95213"/>
                <a:gd name="connsiteY10" fmla="*/ -29 h 188191"/>
                <a:gd name="connsiteX11" fmla="*/ 39510 w 95213"/>
                <a:gd name="connsiteY11" fmla="*/ -29 h 188191"/>
                <a:gd name="connsiteX12" fmla="*/ 268 w 95213"/>
                <a:gd name="connsiteY12" fmla="*/ 57992 h 188191"/>
                <a:gd name="connsiteX13" fmla="*/ 268 w 95213"/>
                <a:gd name="connsiteY13" fmla="*/ 64606 h 188191"/>
                <a:gd name="connsiteX14" fmla="*/ 26125 w 95213"/>
                <a:gd name="connsiteY14" fmla="*/ 64606 h 188191"/>
                <a:gd name="connsiteX15" fmla="*/ 26125 w 95213"/>
                <a:gd name="connsiteY15" fmla="*/ 147578 h 188191"/>
                <a:gd name="connsiteX16" fmla="*/ 65366 w 95213"/>
                <a:gd name="connsiteY16" fmla="*/ 188162 h 188191"/>
                <a:gd name="connsiteX17" fmla="*/ 95482 w 95213"/>
                <a:gd name="connsiteY17" fmla="*/ 147578 h 18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13" h="188191">
                  <a:moveTo>
                    <a:pt x="95482" y="147578"/>
                  </a:moveTo>
                  <a:lnTo>
                    <a:pt x="95482" y="130442"/>
                  </a:lnTo>
                  <a:lnTo>
                    <a:pt x="87877" y="130442"/>
                  </a:lnTo>
                  <a:lnTo>
                    <a:pt x="87877" y="146977"/>
                  </a:lnTo>
                  <a:cubicBezTo>
                    <a:pt x="87877" y="169223"/>
                    <a:pt x="78751" y="180647"/>
                    <a:pt x="67496" y="180647"/>
                  </a:cubicBezTo>
                  <a:cubicBezTo>
                    <a:pt x="47115" y="180647"/>
                    <a:pt x="47115" y="153290"/>
                    <a:pt x="47115" y="148179"/>
                  </a:cubicBezTo>
                  <a:lnTo>
                    <a:pt x="47115" y="64606"/>
                  </a:lnTo>
                  <a:lnTo>
                    <a:pt x="90615" y="64606"/>
                  </a:lnTo>
                  <a:lnTo>
                    <a:pt x="90615" y="55286"/>
                  </a:lnTo>
                  <a:lnTo>
                    <a:pt x="47115" y="55286"/>
                  </a:lnTo>
                  <a:lnTo>
                    <a:pt x="47115" y="-29"/>
                  </a:lnTo>
                  <a:lnTo>
                    <a:pt x="39510" y="-29"/>
                  </a:lnTo>
                  <a:cubicBezTo>
                    <a:pt x="39205" y="24623"/>
                    <a:pt x="30080" y="56789"/>
                    <a:pt x="268" y="57992"/>
                  </a:cubicBezTo>
                  <a:lnTo>
                    <a:pt x="268" y="64606"/>
                  </a:lnTo>
                  <a:lnTo>
                    <a:pt x="26125" y="64606"/>
                  </a:lnTo>
                  <a:lnTo>
                    <a:pt x="26125" y="147578"/>
                  </a:lnTo>
                  <a:cubicBezTo>
                    <a:pt x="26125" y="184555"/>
                    <a:pt x="54415" y="188162"/>
                    <a:pt x="65366" y="188162"/>
                  </a:cubicBezTo>
                  <a:cubicBezTo>
                    <a:pt x="86965" y="188162"/>
                    <a:pt x="95482" y="166818"/>
                    <a:pt x="95482" y="147578"/>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12" name="任意多边形: 形状 1211">
              <a:extLst>
                <a:ext uri="{FF2B5EF4-FFF2-40B4-BE49-F238E27FC236}">
                  <a16:creationId xmlns:a16="http://schemas.microsoft.com/office/drawing/2014/main" id="{A02E82AD-86CC-5589-B78A-4A95B32A26AE}"/>
                </a:ext>
              </a:extLst>
            </p:cNvPr>
            <p:cNvSpPr/>
            <p:nvPr>
              <p:custDataLst>
                <p:tags r:id="rId35"/>
              </p:custDataLst>
            </p:nvPr>
          </p:nvSpPr>
          <p:spPr>
            <a:xfrm>
              <a:off x="9383630" y="3892133"/>
              <a:ext cx="153011" cy="208633"/>
            </a:xfrm>
            <a:custGeom>
              <a:avLst/>
              <a:gdLst>
                <a:gd name="connsiteX0" fmla="*/ 153284 w 153011"/>
                <a:gd name="connsiteY0" fmla="*/ 208605 h 208633"/>
                <a:gd name="connsiteX1" fmla="*/ 153284 w 153011"/>
                <a:gd name="connsiteY1" fmla="*/ 199285 h 208633"/>
                <a:gd name="connsiteX2" fmla="*/ 129556 w 153011"/>
                <a:gd name="connsiteY2" fmla="*/ 190267 h 208633"/>
                <a:gd name="connsiteX3" fmla="*/ 129556 w 153011"/>
                <a:gd name="connsiteY3" fmla="*/ 132847 h 208633"/>
                <a:gd name="connsiteX4" fmla="*/ 120126 w 153011"/>
                <a:gd name="connsiteY4" fmla="*/ 86852 h 208633"/>
                <a:gd name="connsiteX5" fmla="*/ 88185 w 153011"/>
                <a:gd name="connsiteY5" fmla="*/ 75729 h 208633"/>
                <a:gd name="connsiteX6" fmla="*/ 44381 w 153011"/>
                <a:gd name="connsiteY6" fmla="*/ 104589 h 208633"/>
                <a:gd name="connsiteX7" fmla="*/ 44077 w 153011"/>
                <a:gd name="connsiteY7" fmla="*/ 104589 h 208633"/>
                <a:gd name="connsiteX8" fmla="*/ 44077 w 153011"/>
                <a:gd name="connsiteY8" fmla="*/ -29 h 208633"/>
                <a:gd name="connsiteX9" fmla="*/ 272 w 153011"/>
                <a:gd name="connsiteY9" fmla="*/ 3278 h 208633"/>
                <a:gd name="connsiteX10" fmla="*/ 272 w 153011"/>
                <a:gd name="connsiteY10" fmla="*/ 12598 h 208633"/>
                <a:gd name="connsiteX11" fmla="*/ 23999 w 153011"/>
                <a:gd name="connsiteY11" fmla="*/ 29433 h 208633"/>
                <a:gd name="connsiteX12" fmla="*/ 23999 w 153011"/>
                <a:gd name="connsiteY12" fmla="*/ 185757 h 208633"/>
                <a:gd name="connsiteX13" fmla="*/ 272 w 153011"/>
                <a:gd name="connsiteY13" fmla="*/ 199285 h 208633"/>
                <a:gd name="connsiteX14" fmla="*/ 272 w 153011"/>
                <a:gd name="connsiteY14" fmla="*/ 208605 h 208633"/>
                <a:gd name="connsiteX15" fmla="*/ 34646 w 153011"/>
                <a:gd name="connsiteY15" fmla="*/ 207703 h 208633"/>
                <a:gd name="connsiteX16" fmla="*/ 68717 w 153011"/>
                <a:gd name="connsiteY16" fmla="*/ 208605 h 208633"/>
                <a:gd name="connsiteX17" fmla="*/ 68717 w 153011"/>
                <a:gd name="connsiteY17" fmla="*/ 199285 h 208633"/>
                <a:gd name="connsiteX18" fmla="*/ 44989 w 153011"/>
                <a:gd name="connsiteY18" fmla="*/ 185757 h 208633"/>
                <a:gd name="connsiteX19" fmla="*/ 44989 w 153011"/>
                <a:gd name="connsiteY19" fmla="*/ 130442 h 208633"/>
                <a:gd name="connsiteX20" fmla="*/ 86056 w 153011"/>
                <a:gd name="connsiteY20" fmla="*/ 82342 h 208633"/>
                <a:gd name="connsiteX21" fmla="*/ 108566 w 153011"/>
                <a:gd name="connsiteY21" fmla="*/ 115712 h 208633"/>
                <a:gd name="connsiteX22" fmla="*/ 108566 w 153011"/>
                <a:gd name="connsiteY22" fmla="*/ 185757 h 208633"/>
                <a:gd name="connsiteX23" fmla="*/ 84839 w 153011"/>
                <a:gd name="connsiteY23" fmla="*/ 199285 h 208633"/>
                <a:gd name="connsiteX24" fmla="*/ 84839 w 153011"/>
                <a:gd name="connsiteY24" fmla="*/ 208605 h 208633"/>
                <a:gd name="connsiteX25" fmla="*/ 119213 w 153011"/>
                <a:gd name="connsiteY25" fmla="*/ 207703 h 208633"/>
                <a:gd name="connsiteX26" fmla="*/ 153284 w 153011"/>
                <a:gd name="connsiteY26" fmla="*/ 208605 h 20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3011" h="208633">
                  <a:moveTo>
                    <a:pt x="153284" y="208605"/>
                  </a:moveTo>
                  <a:lnTo>
                    <a:pt x="153284" y="199285"/>
                  </a:lnTo>
                  <a:cubicBezTo>
                    <a:pt x="137465" y="199285"/>
                    <a:pt x="129860" y="199285"/>
                    <a:pt x="129556" y="190267"/>
                  </a:cubicBezTo>
                  <a:lnTo>
                    <a:pt x="129556" y="132847"/>
                  </a:lnTo>
                  <a:cubicBezTo>
                    <a:pt x="129556" y="106994"/>
                    <a:pt x="129556" y="97674"/>
                    <a:pt x="120126" y="86852"/>
                  </a:cubicBezTo>
                  <a:cubicBezTo>
                    <a:pt x="115867" y="81741"/>
                    <a:pt x="105829" y="75729"/>
                    <a:pt x="88185" y="75729"/>
                  </a:cubicBezTo>
                  <a:cubicBezTo>
                    <a:pt x="62633" y="75729"/>
                    <a:pt x="49248" y="93766"/>
                    <a:pt x="44381" y="104589"/>
                  </a:cubicBezTo>
                  <a:lnTo>
                    <a:pt x="44077" y="104589"/>
                  </a:lnTo>
                  <a:lnTo>
                    <a:pt x="44077" y="-29"/>
                  </a:lnTo>
                  <a:lnTo>
                    <a:pt x="272" y="3278"/>
                  </a:lnTo>
                  <a:lnTo>
                    <a:pt x="272" y="12598"/>
                  </a:lnTo>
                  <a:cubicBezTo>
                    <a:pt x="21566" y="12598"/>
                    <a:pt x="23999" y="14702"/>
                    <a:pt x="23999" y="29433"/>
                  </a:cubicBezTo>
                  <a:lnTo>
                    <a:pt x="23999" y="185757"/>
                  </a:lnTo>
                  <a:cubicBezTo>
                    <a:pt x="23999" y="199285"/>
                    <a:pt x="20653" y="199285"/>
                    <a:pt x="272" y="199285"/>
                  </a:cubicBezTo>
                  <a:lnTo>
                    <a:pt x="272" y="208605"/>
                  </a:lnTo>
                  <a:lnTo>
                    <a:pt x="34646" y="207703"/>
                  </a:lnTo>
                  <a:lnTo>
                    <a:pt x="68717" y="208605"/>
                  </a:lnTo>
                  <a:lnTo>
                    <a:pt x="68717" y="199285"/>
                  </a:lnTo>
                  <a:cubicBezTo>
                    <a:pt x="48335" y="199285"/>
                    <a:pt x="44989" y="199285"/>
                    <a:pt x="44989" y="185757"/>
                  </a:cubicBezTo>
                  <a:lnTo>
                    <a:pt x="44989" y="130442"/>
                  </a:lnTo>
                  <a:cubicBezTo>
                    <a:pt x="44989" y="99177"/>
                    <a:pt x="66587" y="82342"/>
                    <a:pt x="86056" y="82342"/>
                  </a:cubicBezTo>
                  <a:cubicBezTo>
                    <a:pt x="105220" y="82342"/>
                    <a:pt x="108566" y="98576"/>
                    <a:pt x="108566" y="115712"/>
                  </a:cubicBezTo>
                  <a:lnTo>
                    <a:pt x="108566" y="185757"/>
                  </a:lnTo>
                  <a:cubicBezTo>
                    <a:pt x="108566" y="199285"/>
                    <a:pt x="105220" y="199285"/>
                    <a:pt x="84839" y="199285"/>
                  </a:cubicBezTo>
                  <a:lnTo>
                    <a:pt x="84839" y="208605"/>
                  </a:lnTo>
                  <a:lnTo>
                    <a:pt x="119213" y="207703"/>
                  </a:lnTo>
                  <a:lnTo>
                    <a:pt x="153284" y="208605"/>
                  </a:ln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13" name="任意多边形: 形状 1212">
              <a:extLst>
                <a:ext uri="{FF2B5EF4-FFF2-40B4-BE49-F238E27FC236}">
                  <a16:creationId xmlns:a16="http://schemas.microsoft.com/office/drawing/2014/main" id="{6465A12B-00BF-DFCA-3ECA-5ECE63382A58}"/>
                </a:ext>
              </a:extLst>
            </p:cNvPr>
            <p:cNvSpPr/>
            <p:nvPr>
              <p:custDataLst>
                <p:tags r:id="rId36"/>
              </p:custDataLst>
            </p:nvPr>
          </p:nvSpPr>
          <p:spPr>
            <a:xfrm>
              <a:off x="9650209" y="3915883"/>
              <a:ext cx="95213" cy="188191"/>
            </a:xfrm>
            <a:custGeom>
              <a:avLst/>
              <a:gdLst>
                <a:gd name="connsiteX0" fmla="*/ 95495 w 95213"/>
                <a:gd name="connsiteY0" fmla="*/ 147578 h 188191"/>
                <a:gd name="connsiteX1" fmla="*/ 95495 w 95213"/>
                <a:gd name="connsiteY1" fmla="*/ 130442 h 188191"/>
                <a:gd name="connsiteX2" fmla="*/ 87890 w 95213"/>
                <a:gd name="connsiteY2" fmla="*/ 130442 h 188191"/>
                <a:gd name="connsiteX3" fmla="*/ 87890 w 95213"/>
                <a:gd name="connsiteY3" fmla="*/ 146977 h 188191"/>
                <a:gd name="connsiteX4" fmla="*/ 67509 w 95213"/>
                <a:gd name="connsiteY4" fmla="*/ 180647 h 188191"/>
                <a:gd name="connsiteX5" fmla="*/ 47127 w 95213"/>
                <a:gd name="connsiteY5" fmla="*/ 148179 h 188191"/>
                <a:gd name="connsiteX6" fmla="*/ 47127 w 95213"/>
                <a:gd name="connsiteY6" fmla="*/ 64606 h 188191"/>
                <a:gd name="connsiteX7" fmla="*/ 90628 w 95213"/>
                <a:gd name="connsiteY7" fmla="*/ 64606 h 188191"/>
                <a:gd name="connsiteX8" fmla="*/ 90628 w 95213"/>
                <a:gd name="connsiteY8" fmla="*/ 55286 h 188191"/>
                <a:gd name="connsiteX9" fmla="*/ 47127 w 95213"/>
                <a:gd name="connsiteY9" fmla="*/ 55286 h 188191"/>
                <a:gd name="connsiteX10" fmla="*/ 47127 w 95213"/>
                <a:gd name="connsiteY10" fmla="*/ -29 h 188191"/>
                <a:gd name="connsiteX11" fmla="*/ 39522 w 95213"/>
                <a:gd name="connsiteY11" fmla="*/ -29 h 188191"/>
                <a:gd name="connsiteX12" fmla="*/ 281 w 95213"/>
                <a:gd name="connsiteY12" fmla="*/ 57992 h 188191"/>
                <a:gd name="connsiteX13" fmla="*/ 281 w 95213"/>
                <a:gd name="connsiteY13" fmla="*/ 64606 h 188191"/>
                <a:gd name="connsiteX14" fmla="*/ 26138 w 95213"/>
                <a:gd name="connsiteY14" fmla="*/ 64606 h 188191"/>
                <a:gd name="connsiteX15" fmla="*/ 26138 w 95213"/>
                <a:gd name="connsiteY15" fmla="*/ 147578 h 188191"/>
                <a:gd name="connsiteX16" fmla="*/ 65379 w 95213"/>
                <a:gd name="connsiteY16" fmla="*/ 188162 h 188191"/>
                <a:gd name="connsiteX17" fmla="*/ 95495 w 95213"/>
                <a:gd name="connsiteY17" fmla="*/ 147578 h 18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13" h="188191">
                  <a:moveTo>
                    <a:pt x="95495" y="147578"/>
                  </a:moveTo>
                  <a:lnTo>
                    <a:pt x="95495" y="130442"/>
                  </a:lnTo>
                  <a:lnTo>
                    <a:pt x="87890" y="130442"/>
                  </a:lnTo>
                  <a:lnTo>
                    <a:pt x="87890" y="146977"/>
                  </a:lnTo>
                  <a:cubicBezTo>
                    <a:pt x="87890" y="169223"/>
                    <a:pt x="78764" y="180647"/>
                    <a:pt x="67509" y="180647"/>
                  </a:cubicBezTo>
                  <a:cubicBezTo>
                    <a:pt x="47127" y="180647"/>
                    <a:pt x="47127" y="153290"/>
                    <a:pt x="47127" y="148179"/>
                  </a:cubicBezTo>
                  <a:lnTo>
                    <a:pt x="47127" y="64606"/>
                  </a:lnTo>
                  <a:lnTo>
                    <a:pt x="90628" y="64606"/>
                  </a:lnTo>
                  <a:lnTo>
                    <a:pt x="90628" y="55286"/>
                  </a:lnTo>
                  <a:lnTo>
                    <a:pt x="47127" y="55286"/>
                  </a:lnTo>
                  <a:lnTo>
                    <a:pt x="47127" y="-29"/>
                  </a:lnTo>
                  <a:lnTo>
                    <a:pt x="39522" y="-29"/>
                  </a:lnTo>
                  <a:cubicBezTo>
                    <a:pt x="39218" y="24623"/>
                    <a:pt x="30092" y="56789"/>
                    <a:pt x="281" y="57992"/>
                  </a:cubicBezTo>
                  <a:lnTo>
                    <a:pt x="281" y="64606"/>
                  </a:lnTo>
                  <a:lnTo>
                    <a:pt x="26138" y="64606"/>
                  </a:lnTo>
                  <a:lnTo>
                    <a:pt x="26138" y="147578"/>
                  </a:lnTo>
                  <a:cubicBezTo>
                    <a:pt x="26138" y="184555"/>
                    <a:pt x="54428" y="188162"/>
                    <a:pt x="65379" y="188162"/>
                  </a:cubicBezTo>
                  <a:cubicBezTo>
                    <a:pt x="86977" y="188162"/>
                    <a:pt x="95495" y="166818"/>
                    <a:pt x="95495" y="147578"/>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14" name="任意多边形: 形状 1213">
              <a:extLst>
                <a:ext uri="{FF2B5EF4-FFF2-40B4-BE49-F238E27FC236}">
                  <a16:creationId xmlns:a16="http://schemas.microsoft.com/office/drawing/2014/main" id="{F6E8E9A2-D9DD-1398-0FD2-DC26274C84D7}"/>
                </a:ext>
              </a:extLst>
            </p:cNvPr>
            <p:cNvSpPr/>
            <p:nvPr>
              <p:custDataLst>
                <p:tags r:id="rId37"/>
              </p:custDataLst>
            </p:nvPr>
          </p:nvSpPr>
          <p:spPr>
            <a:xfrm>
              <a:off x="9772496" y="3892133"/>
              <a:ext cx="153011" cy="208633"/>
            </a:xfrm>
            <a:custGeom>
              <a:avLst/>
              <a:gdLst>
                <a:gd name="connsiteX0" fmla="*/ 153296 w 153011"/>
                <a:gd name="connsiteY0" fmla="*/ 208605 h 208633"/>
                <a:gd name="connsiteX1" fmla="*/ 153296 w 153011"/>
                <a:gd name="connsiteY1" fmla="*/ 199285 h 208633"/>
                <a:gd name="connsiteX2" fmla="*/ 129569 w 153011"/>
                <a:gd name="connsiteY2" fmla="*/ 190267 h 208633"/>
                <a:gd name="connsiteX3" fmla="*/ 129569 w 153011"/>
                <a:gd name="connsiteY3" fmla="*/ 132847 h 208633"/>
                <a:gd name="connsiteX4" fmla="*/ 120139 w 153011"/>
                <a:gd name="connsiteY4" fmla="*/ 86852 h 208633"/>
                <a:gd name="connsiteX5" fmla="*/ 88198 w 153011"/>
                <a:gd name="connsiteY5" fmla="*/ 75729 h 208633"/>
                <a:gd name="connsiteX6" fmla="*/ 44393 w 153011"/>
                <a:gd name="connsiteY6" fmla="*/ 104589 h 208633"/>
                <a:gd name="connsiteX7" fmla="*/ 44089 w 153011"/>
                <a:gd name="connsiteY7" fmla="*/ 104589 h 208633"/>
                <a:gd name="connsiteX8" fmla="*/ 44089 w 153011"/>
                <a:gd name="connsiteY8" fmla="*/ -29 h 208633"/>
                <a:gd name="connsiteX9" fmla="*/ 285 w 153011"/>
                <a:gd name="connsiteY9" fmla="*/ 3278 h 208633"/>
                <a:gd name="connsiteX10" fmla="*/ 285 w 153011"/>
                <a:gd name="connsiteY10" fmla="*/ 12598 h 208633"/>
                <a:gd name="connsiteX11" fmla="*/ 24012 w 153011"/>
                <a:gd name="connsiteY11" fmla="*/ 29433 h 208633"/>
                <a:gd name="connsiteX12" fmla="*/ 24012 w 153011"/>
                <a:gd name="connsiteY12" fmla="*/ 185757 h 208633"/>
                <a:gd name="connsiteX13" fmla="*/ 285 w 153011"/>
                <a:gd name="connsiteY13" fmla="*/ 199285 h 208633"/>
                <a:gd name="connsiteX14" fmla="*/ 285 w 153011"/>
                <a:gd name="connsiteY14" fmla="*/ 208605 h 208633"/>
                <a:gd name="connsiteX15" fmla="*/ 34659 w 153011"/>
                <a:gd name="connsiteY15" fmla="*/ 207703 h 208633"/>
                <a:gd name="connsiteX16" fmla="*/ 68729 w 153011"/>
                <a:gd name="connsiteY16" fmla="*/ 208605 h 208633"/>
                <a:gd name="connsiteX17" fmla="*/ 68729 w 153011"/>
                <a:gd name="connsiteY17" fmla="*/ 199285 h 208633"/>
                <a:gd name="connsiteX18" fmla="*/ 45002 w 153011"/>
                <a:gd name="connsiteY18" fmla="*/ 185757 h 208633"/>
                <a:gd name="connsiteX19" fmla="*/ 45002 w 153011"/>
                <a:gd name="connsiteY19" fmla="*/ 130442 h 208633"/>
                <a:gd name="connsiteX20" fmla="*/ 86069 w 153011"/>
                <a:gd name="connsiteY20" fmla="*/ 82342 h 208633"/>
                <a:gd name="connsiteX21" fmla="*/ 108579 w 153011"/>
                <a:gd name="connsiteY21" fmla="*/ 115712 h 208633"/>
                <a:gd name="connsiteX22" fmla="*/ 108579 w 153011"/>
                <a:gd name="connsiteY22" fmla="*/ 185757 h 208633"/>
                <a:gd name="connsiteX23" fmla="*/ 84852 w 153011"/>
                <a:gd name="connsiteY23" fmla="*/ 199285 h 208633"/>
                <a:gd name="connsiteX24" fmla="*/ 84852 w 153011"/>
                <a:gd name="connsiteY24" fmla="*/ 208605 h 208633"/>
                <a:gd name="connsiteX25" fmla="*/ 119226 w 153011"/>
                <a:gd name="connsiteY25" fmla="*/ 207703 h 208633"/>
                <a:gd name="connsiteX26" fmla="*/ 153296 w 153011"/>
                <a:gd name="connsiteY26" fmla="*/ 208605 h 20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3011" h="208633">
                  <a:moveTo>
                    <a:pt x="153296" y="208605"/>
                  </a:moveTo>
                  <a:lnTo>
                    <a:pt x="153296" y="199285"/>
                  </a:lnTo>
                  <a:cubicBezTo>
                    <a:pt x="137478" y="199285"/>
                    <a:pt x="129873" y="199285"/>
                    <a:pt x="129569" y="190267"/>
                  </a:cubicBezTo>
                  <a:lnTo>
                    <a:pt x="129569" y="132847"/>
                  </a:lnTo>
                  <a:cubicBezTo>
                    <a:pt x="129569" y="106994"/>
                    <a:pt x="129569" y="97674"/>
                    <a:pt x="120139" y="86852"/>
                  </a:cubicBezTo>
                  <a:cubicBezTo>
                    <a:pt x="115880" y="81741"/>
                    <a:pt x="105841" y="75729"/>
                    <a:pt x="88198" y="75729"/>
                  </a:cubicBezTo>
                  <a:cubicBezTo>
                    <a:pt x="62645" y="75729"/>
                    <a:pt x="49261" y="93766"/>
                    <a:pt x="44393" y="104589"/>
                  </a:cubicBezTo>
                  <a:lnTo>
                    <a:pt x="44089" y="104589"/>
                  </a:lnTo>
                  <a:lnTo>
                    <a:pt x="44089" y="-29"/>
                  </a:lnTo>
                  <a:lnTo>
                    <a:pt x="285" y="3278"/>
                  </a:lnTo>
                  <a:lnTo>
                    <a:pt x="285" y="12598"/>
                  </a:lnTo>
                  <a:cubicBezTo>
                    <a:pt x="21579" y="12598"/>
                    <a:pt x="24012" y="14702"/>
                    <a:pt x="24012" y="29433"/>
                  </a:cubicBezTo>
                  <a:lnTo>
                    <a:pt x="24012" y="185757"/>
                  </a:lnTo>
                  <a:cubicBezTo>
                    <a:pt x="24012" y="199285"/>
                    <a:pt x="20666" y="199285"/>
                    <a:pt x="285" y="199285"/>
                  </a:cubicBezTo>
                  <a:lnTo>
                    <a:pt x="285" y="208605"/>
                  </a:lnTo>
                  <a:lnTo>
                    <a:pt x="34659" y="207703"/>
                  </a:lnTo>
                  <a:lnTo>
                    <a:pt x="68729" y="208605"/>
                  </a:lnTo>
                  <a:lnTo>
                    <a:pt x="68729" y="199285"/>
                  </a:lnTo>
                  <a:cubicBezTo>
                    <a:pt x="48348" y="199285"/>
                    <a:pt x="45002" y="199285"/>
                    <a:pt x="45002" y="185757"/>
                  </a:cubicBezTo>
                  <a:lnTo>
                    <a:pt x="45002" y="130442"/>
                  </a:lnTo>
                  <a:cubicBezTo>
                    <a:pt x="45002" y="99177"/>
                    <a:pt x="66600" y="82342"/>
                    <a:pt x="86069" y="82342"/>
                  </a:cubicBezTo>
                  <a:cubicBezTo>
                    <a:pt x="105233" y="82342"/>
                    <a:pt x="108579" y="98576"/>
                    <a:pt x="108579" y="115712"/>
                  </a:cubicBezTo>
                  <a:lnTo>
                    <a:pt x="108579" y="185757"/>
                  </a:lnTo>
                  <a:cubicBezTo>
                    <a:pt x="108579" y="199285"/>
                    <a:pt x="105233" y="199285"/>
                    <a:pt x="84852" y="199285"/>
                  </a:cubicBezTo>
                  <a:lnTo>
                    <a:pt x="84852" y="208605"/>
                  </a:lnTo>
                  <a:lnTo>
                    <a:pt x="119226" y="207703"/>
                  </a:lnTo>
                  <a:lnTo>
                    <a:pt x="153296" y="208605"/>
                  </a:ln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15" name="任意多边形: 形状 1214">
              <a:extLst>
                <a:ext uri="{FF2B5EF4-FFF2-40B4-BE49-F238E27FC236}">
                  <a16:creationId xmlns:a16="http://schemas.microsoft.com/office/drawing/2014/main" id="{46937D10-31AA-F1DC-766C-26597951A329}"/>
                </a:ext>
              </a:extLst>
            </p:cNvPr>
            <p:cNvSpPr/>
            <p:nvPr>
              <p:custDataLst>
                <p:tags r:id="rId38"/>
              </p:custDataLst>
            </p:nvPr>
          </p:nvSpPr>
          <p:spPr>
            <a:xfrm>
              <a:off x="9940413" y="3966087"/>
              <a:ext cx="117724" cy="137986"/>
            </a:xfrm>
            <a:custGeom>
              <a:avLst/>
              <a:gdLst>
                <a:gd name="connsiteX0" fmla="*/ 118015 w 117724"/>
                <a:gd name="connsiteY0" fmla="*/ 98877 h 137986"/>
                <a:gd name="connsiteX1" fmla="*/ 114060 w 117724"/>
                <a:gd name="connsiteY1" fmla="*/ 95269 h 137986"/>
                <a:gd name="connsiteX2" fmla="*/ 110106 w 117724"/>
                <a:gd name="connsiteY2" fmla="*/ 99478 h 137986"/>
                <a:gd name="connsiteX3" fmla="*/ 69039 w 117724"/>
                <a:gd name="connsiteY3" fmla="*/ 130442 h 137986"/>
                <a:gd name="connsiteX4" fmla="*/ 34665 w 117724"/>
                <a:gd name="connsiteY4" fmla="*/ 110301 h 137986"/>
                <a:gd name="connsiteX5" fmla="*/ 25539 w 117724"/>
                <a:gd name="connsiteY5" fmla="*/ 65207 h 137986"/>
                <a:gd name="connsiteX6" fmla="*/ 110410 w 117724"/>
                <a:gd name="connsiteY6" fmla="*/ 65207 h 137986"/>
                <a:gd name="connsiteX7" fmla="*/ 118015 w 117724"/>
                <a:gd name="connsiteY7" fmla="*/ 58894 h 137986"/>
                <a:gd name="connsiteX8" fmla="*/ 63563 w 117724"/>
                <a:gd name="connsiteY8" fmla="*/ -29 h 137986"/>
                <a:gd name="connsiteX9" fmla="*/ 290 w 117724"/>
                <a:gd name="connsiteY9" fmla="*/ 68514 h 137986"/>
                <a:gd name="connsiteX10" fmla="*/ 67214 w 117724"/>
                <a:gd name="connsiteY10" fmla="*/ 137958 h 137986"/>
                <a:gd name="connsiteX11" fmla="*/ 118015 w 117724"/>
                <a:gd name="connsiteY11" fmla="*/ 98877 h 137986"/>
                <a:gd name="connsiteX12" fmla="*/ 97938 w 117724"/>
                <a:gd name="connsiteY12" fmla="*/ 58894 h 137986"/>
                <a:gd name="connsiteX13" fmla="*/ 25843 w 117724"/>
                <a:gd name="connsiteY13" fmla="*/ 58894 h 137986"/>
                <a:gd name="connsiteX14" fmla="*/ 63563 w 117724"/>
                <a:gd name="connsiteY14" fmla="*/ 6585 h 137986"/>
                <a:gd name="connsiteX15" fmla="*/ 97938 w 117724"/>
                <a:gd name="connsiteY15" fmla="*/ 58894 h 13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724" h="137986">
                  <a:moveTo>
                    <a:pt x="118015" y="98877"/>
                  </a:moveTo>
                  <a:cubicBezTo>
                    <a:pt x="118015" y="95871"/>
                    <a:pt x="115581" y="95269"/>
                    <a:pt x="114060" y="95269"/>
                  </a:cubicBezTo>
                  <a:cubicBezTo>
                    <a:pt x="111322" y="95269"/>
                    <a:pt x="110714" y="97073"/>
                    <a:pt x="110106" y="99478"/>
                  </a:cubicBezTo>
                  <a:cubicBezTo>
                    <a:pt x="99459" y="130442"/>
                    <a:pt x="72081" y="130442"/>
                    <a:pt x="69039" y="130442"/>
                  </a:cubicBezTo>
                  <a:cubicBezTo>
                    <a:pt x="53829" y="130442"/>
                    <a:pt x="41661" y="121424"/>
                    <a:pt x="34665" y="110301"/>
                  </a:cubicBezTo>
                  <a:cubicBezTo>
                    <a:pt x="25539" y="95871"/>
                    <a:pt x="25539" y="76029"/>
                    <a:pt x="25539" y="65207"/>
                  </a:cubicBezTo>
                  <a:lnTo>
                    <a:pt x="110410" y="65207"/>
                  </a:lnTo>
                  <a:cubicBezTo>
                    <a:pt x="117102" y="65207"/>
                    <a:pt x="118015" y="65207"/>
                    <a:pt x="118015" y="58894"/>
                  </a:cubicBezTo>
                  <a:cubicBezTo>
                    <a:pt x="118015" y="29132"/>
                    <a:pt x="101588" y="-29"/>
                    <a:pt x="63563" y="-29"/>
                  </a:cubicBezTo>
                  <a:cubicBezTo>
                    <a:pt x="28276" y="-29"/>
                    <a:pt x="290" y="30936"/>
                    <a:pt x="290" y="68514"/>
                  </a:cubicBezTo>
                  <a:cubicBezTo>
                    <a:pt x="290" y="108797"/>
                    <a:pt x="32231" y="137958"/>
                    <a:pt x="67214" y="137958"/>
                  </a:cubicBezTo>
                  <a:cubicBezTo>
                    <a:pt x="104326" y="137958"/>
                    <a:pt x="118015" y="104589"/>
                    <a:pt x="118015" y="98877"/>
                  </a:cubicBezTo>
                  <a:close/>
                  <a:moveTo>
                    <a:pt x="97938" y="58894"/>
                  </a:moveTo>
                  <a:lnTo>
                    <a:pt x="25843" y="58894"/>
                  </a:lnTo>
                  <a:cubicBezTo>
                    <a:pt x="27668" y="14101"/>
                    <a:pt x="53221" y="6585"/>
                    <a:pt x="63563" y="6585"/>
                  </a:cubicBezTo>
                  <a:cubicBezTo>
                    <a:pt x="94896" y="6585"/>
                    <a:pt x="97938" y="47169"/>
                    <a:pt x="97938" y="58894"/>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16" name="任意多边形: 形状 1215">
              <a:extLst>
                <a:ext uri="{FF2B5EF4-FFF2-40B4-BE49-F238E27FC236}">
                  <a16:creationId xmlns:a16="http://schemas.microsoft.com/office/drawing/2014/main" id="{00017858-F432-8758-5F45-7C3061A0AC0A}"/>
                </a:ext>
              </a:extLst>
            </p:cNvPr>
            <p:cNvSpPr/>
            <p:nvPr>
              <p:custDataLst>
                <p:tags r:id="rId39"/>
              </p:custDataLst>
            </p:nvPr>
          </p:nvSpPr>
          <p:spPr>
            <a:xfrm>
              <a:off x="10176876" y="3966087"/>
              <a:ext cx="134759" cy="137986"/>
            </a:xfrm>
            <a:custGeom>
              <a:avLst/>
              <a:gdLst>
                <a:gd name="connsiteX0" fmla="*/ 135058 w 134759"/>
                <a:gd name="connsiteY0" fmla="*/ 70317 h 137986"/>
                <a:gd name="connsiteX1" fmla="*/ 67830 w 134759"/>
                <a:gd name="connsiteY1" fmla="*/ -29 h 137986"/>
                <a:gd name="connsiteX2" fmla="*/ 298 w 134759"/>
                <a:gd name="connsiteY2" fmla="*/ 70317 h 137986"/>
                <a:gd name="connsiteX3" fmla="*/ 67526 w 134759"/>
                <a:gd name="connsiteY3" fmla="*/ 137958 h 137986"/>
                <a:gd name="connsiteX4" fmla="*/ 135058 w 134759"/>
                <a:gd name="connsiteY4" fmla="*/ 70317 h 137986"/>
                <a:gd name="connsiteX5" fmla="*/ 109809 w 134759"/>
                <a:gd name="connsiteY5" fmla="*/ 67912 h 137986"/>
                <a:gd name="connsiteX6" fmla="*/ 103117 w 134759"/>
                <a:gd name="connsiteY6" fmla="*/ 108196 h 137986"/>
                <a:gd name="connsiteX7" fmla="*/ 67830 w 134759"/>
                <a:gd name="connsiteY7" fmla="*/ 130442 h 137986"/>
                <a:gd name="connsiteX8" fmla="*/ 33151 w 134759"/>
                <a:gd name="connsiteY8" fmla="*/ 110301 h 137986"/>
                <a:gd name="connsiteX9" fmla="*/ 25546 w 134759"/>
                <a:gd name="connsiteY9" fmla="*/ 67912 h 137986"/>
                <a:gd name="connsiteX10" fmla="*/ 32847 w 134759"/>
                <a:gd name="connsiteY10" fmla="*/ 26727 h 137986"/>
                <a:gd name="connsiteX11" fmla="*/ 67526 w 134759"/>
                <a:gd name="connsiteY11" fmla="*/ 6585 h 137986"/>
                <a:gd name="connsiteX12" fmla="*/ 101900 w 134759"/>
                <a:gd name="connsiteY12" fmla="*/ 26126 h 137986"/>
                <a:gd name="connsiteX13" fmla="*/ 109809 w 134759"/>
                <a:gd name="connsiteY13" fmla="*/ 67912 h 13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759" h="137986">
                  <a:moveTo>
                    <a:pt x="135058" y="70317"/>
                  </a:moveTo>
                  <a:cubicBezTo>
                    <a:pt x="135058" y="31838"/>
                    <a:pt x="104638" y="-29"/>
                    <a:pt x="67830" y="-29"/>
                  </a:cubicBezTo>
                  <a:cubicBezTo>
                    <a:pt x="29805" y="-29"/>
                    <a:pt x="298" y="32739"/>
                    <a:pt x="298" y="70317"/>
                  </a:cubicBezTo>
                  <a:cubicBezTo>
                    <a:pt x="298" y="109098"/>
                    <a:pt x="31935" y="137958"/>
                    <a:pt x="67526" y="137958"/>
                  </a:cubicBezTo>
                  <a:cubicBezTo>
                    <a:pt x="104334" y="137958"/>
                    <a:pt x="135058" y="108497"/>
                    <a:pt x="135058" y="70317"/>
                  </a:cubicBezTo>
                  <a:close/>
                  <a:moveTo>
                    <a:pt x="109809" y="67912"/>
                  </a:moveTo>
                  <a:cubicBezTo>
                    <a:pt x="109809" y="78735"/>
                    <a:pt x="109809" y="94969"/>
                    <a:pt x="103117" y="108196"/>
                  </a:cubicBezTo>
                  <a:cubicBezTo>
                    <a:pt x="96425" y="121724"/>
                    <a:pt x="83040" y="130442"/>
                    <a:pt x="67830" y="130442"/>
                  </a:cubicBezTo>
                  <a:cubicBezTo>
                    <a:pt x="54749" y="130442"/>
                    <a:pt x="41365" y="124129"/>
                    <a:pt x="33151" y="110301"/>
                  </a:cubicBezTo>
                  <a:cubicBezTo>
                    <a:pt x="25546" y="97073"/>
                    <a:pt x="25546" y="78735"/>
                    <a:pt x="25546" y="67912"/>
                  </a:cubicBezTo>
                  <a:cubicBezTo>
                    <a:pt x="25546" y="56188"/>
                    <a:pt x="25546" y="39954"/>
                    <a:pt x="32847" y="26727"/>
                  </a:cubicBezTo>
                  <a:cubicBezTo>
                    <a:pt x="41061" y="12898"/>
                    <a:pt x="55358" y="6585"/>
                    <a:pt x="67526" y="6585"/>
                  </a:cubicBezTo>
                  <a:cubicBezTo>
                    <a:pt x="80910" y="6585"/>
                    <a:pt x="93991" y="13199"/>
                    <a:pt x="101900" y="26126"/>
                  </a:cubicBezTo>
                  <a:cubicBezTo>
                    <a:pt x="109809" y="39053"/>
                    <a:pt x="109809" y="56489"/>
                    <a:pt x="109809" y="67912"/>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17" name="任意多边形: 形状 1216">
              <a:extLst>
                <a:ext uri="{FF2B5EF4-FFF2-40B4-BE49-F238E27FC236}">
                  <a16:creationId xmlns:a16="http://schemas.microsoft.com/office/drawing/2014/main" id="{8C7EFD3D-18D1-C6BC-B15E-5FBA6F0BAFD8}"/>
                </a:ext>
              </a:extLst>
            </p:cNvPr>
            <p:cNvSpPr/>
            <p:nvPr>
              <p:custDataLst>
                <p:tags r:id="rId40"/>
              </p:custDataLst>
            </p:nvPr>
          </p:nvSpPr>
          <p:spPr>
            <a:xfrm>
              <a:off x="10330192" y="3967891"/>
              <a:ext cx="153011" cy="136182"/>
            </a:xfrm>
            <a:custGeom>
              <a:avLst/>
              <a:gdLst>
                <a:gd name="connsiteX0" fmla="*/ 153315 w 153011"/>
                <a:gd name="connsiteY0" fmla="*/ 132847 h 136182"/>
                <a:gd name="connsiteX1" fmla="*/ 153315 w 153011"/>
                <a:gd name="connsiteY1" fmla="*/ 123528 h 136182"/>
                <a:gd name="connsiteX2" fmla="*/ 129587 w 153011"/>
                <a:gd name="connsiteY2" fmla="*/ 106693 h 136182"/>
                <a:gd name="connsiteX3" fmla="*/ 129587 w 153011"/>
                <a:gd name="connsiteY3" fmla="*/ -29 h 136182"/>
                <a:gd name="connsiteX4" fmla="*/ 84870 w 153011"/>
                <a:gd name="connsiteY4" fmla="*/ 3278 h 136182"/>
                <a:gd name="connsiteX5" fmla="*/ 84870 w 153011"/>
                <a:gd name="connsiteY5" fmla="*/ 12598 h 136182"/>
                <a:gd name="connsiteX6" fmla="*/ 108597 w 153011"/>
                <a:gd name="connsiteY6" fmla="*/ 29433 h 136182"/>
                <a:gd name="connsiteX7" fmla="*/ 108597 w 153011"/>
                <a:gd name="connsiteY7" fmla="*/ 82944 h 136182"/>
                <a:gd name="connsiteX8" fmla="*/ 71790 w 153011"/>
                <a:gd name="connsiteY8" fmla="*/ 129541 h 136182"/>
                <a:gd name="connsiteX9" fmla="*/ 45020 w 153011"/>
                <a:gd name="connsiteY9" fmla="*/ 99779 h 136182"/>
                <a:gd name="connsiteX10" fmla="*/ 45020 w 153011"/>
                <a:gd name="connsiteY10" fmla="*/ -29 h 136182"/>
                <a:gd name="connsiteX11" fmla="*/ 303 w 153011"/>
                <a:gd name="connsiteY11" fmla="*/ 3278 h 136182"/>
                <a:gd name="connsiteX12" fmla="*/ 303 w 153011"/>
                <a:gd name="connsiteY12" fmla="*/ 12598 h 136182"/>
                <a:gd name="connsiteX13" fmla="*/ 24030 w 153011"/>
                <a:gd name="connsiteY13" fmla="*/ 40255 h 136182"/>
                <a:gd name="connsiteX14" fmla="*/ 24030 w 153011"/>
                <a:gd name="connsiteY14" fmla="*/ 85349 h 136182"/>
                <a:gd name="connsiteX15" fmla="*/ 70269 w 153011"/>
                <a:gd name="connsiteY15" fmla="*/ 136154 h 136182"/>
                <a:gd name="connsiteX16" fmla="*/ 109510 w 153011"/>
                <a:gd name="connsiteY16" fmla="*/ 109098 h 136182"/>
                <a:gd name="connsiteX17" fmla="*/ 109510 w 153011"/>
                <a:gd name="connsiteY17" fmla="*/ 136154 h 136182"/>
                <a:gd name="connsiteX18" fmla="*/ 153315 w 153011"/>
                <a:gd name="connsiteY18" fmla="*/ 132847 h 13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11" h="136182">
                  <a:moveTo>
                    <a:pt x="153315" y="132847"/>
                  </a:moveTo>
                  <a:lnTo>
                    <a:pt x="153315" y="123528"/>
                  </a:lnTo>
                  <a:cubicBezTo>
                    <a:pt x="132021" y="123528"/>
                    <a:pt x="129587" y="121424"/>
                    <a:pt x="129587" y="106693"/>
                  </a:cubicBezTo>
                  <a:lnTo>
                    <a:pt x="129587" y="-29"/>
                  </a:lnTo>
                  <a:lnTo>
                    <a:pt x="84870" y="3278"/>
                  </a:lnTo>
                  <a:lnTo>
                    <a:pt x="84870" y="12598"/>
                  </a:lnTo>
                  <a:cubicBezTo>
                    <a:pt x="106164" y="12598"/>
                    <a:pt x="108597" y="14702"/>
                    <a:pt x="108597" y="29433"/>
                  </a:cubicBezTo>
                  <a:lnTo>
                    <a:pt x="108597" y="82944"/>
                  </a:lnTo>
                  <a:cubicBezTo>
                    <a:pt x="108597" y="109098"/>
                    <a:pt x="93996" y="129541"/>
                    <a:pt x="71790" y="129541"/>
                  </a:cubicBezTo>
                  <a:cubicBezTo>
                    <a:pt x="46237" y="129541"/>
                    <a:pt x="45020" y="115411"/>
                    <a:pt x="45020" y="99779"/>
                  </a:cubicBezTo>
                  <a:lnTo>
                    <a:pt x="45020" y="-29"/>
                  </a:lnTo>
                  <a:lnTo>
                    <a:pt x="303" y="3278"/>
                  </a:lnTo>
                  <a:lnTo>
                    <a:pt x="303" y="12598"/>
                  </a:lnTo>
                  <a:cubicBezTo>
                    <a:pt x="24030" y="12598"/>
                    <a:pt x="24030" y="13499"/>
                    <a:pt x="24030" y="40255"/>
                  </a:cubicBezTo>
                  <a:lnTo>
                    <a:pt x="24030" y="85349"/>
                  </a:lnTo>
                  <a:cubicBezTo>
                    <a:pt x="24030" y="108797"/>
                    <a:pt x="24030" y="136154"/>
                    <a:pt x="70269" y="136154"/>
                  </a:cubicBezTo>
                  <a:cubicBezTo>
                    <a:pt x="87304" y="136154"/>
                    <a:pt x="100688" y="127737"/>
                    <a:pt x="109510" y="109098"/>
                  </a:cubicBezTo>
                  <a:lnTo>
                    <a:pt x="109510" y="136154"/>
                  </a:lnTo>
                  <a:lnTo>
                    <a:pt x="153315" y="132847"/>
                  </a:ln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18" name="任意多边形: 形状 1217">
              <a:extLst>
                <a:ext uri="{FF2B5EF4-FFF2-40B4-BE49-F238E27FC236}">
                  <a16:creationId xmlns:a16="http://schemas.microsoft.com/office/drawing/2014/main" id="{E385541C-A12C-CC80-8BAB-4305D4A77DD5}"/>
                </a:ext>
              </a:extLst>
            </p:cNvPr>
            <p:cNvSpPr/>
            <p:nvPr>
              <p:custDataLst>
                <p:tags r:id="rId41"/>
              </p:custDataLst>
            </p:nvPr>
          </p:nvSpPr>
          <p:spPr>
            <a:xfrm>
              <a:off x="10495371" y="3915883"/>
              <a:ext cx="95213" cy="188191"/>
            </a:xfrm>
            <a:custGeom>
              <a:avLst/>
              <a:gdLst>
                <a:gd name="connsiteX0" fmla="*/ 95522 w 95213"/>
                <a:gd name="connsiteY0" fmla="*/ 147578 h 188191"/>
                <a:gd name="connsiteX1" fmla="*/ 95522 w 95213"/>
                <a:gd name="connsiteY1" fmla="*/ 130442 h 188191"/>
                <a:gd name="connsiteX2" fmla="*/ 87918 w 95213"/>
                <a:gd name="connsiteY2" fmla="*/ 130442 h 188191"/>
                <a:gd name="connsiteX3" fmla="*/ 87918 w 95213"/>
                <a:gd name="connsiteY3" fmla="*/ 146977 h 188191"/>
                <a:gd name="connsiteX4" fmla="*/ 67536 w 95213"/>
                <a:gd name="connsiteY4" fmla="*/ 180647 h 188191"/>
                <a:gd name="connsiteX5" fmla="*/ 47155 w 95213"/>
                <a:gd name="connsiteY5" fmla="*/ 148179 h 188191"/>
                <a:gd name="connsiteX6" fmla="*/ 47155 w 95213"/>
                <a:gd name="connsiteY6" fmla="*/ 64606 h 188191"/>
                <a:gd name="connsiteX7" fmla="*/ 90655 w 95213"/>
                <a:gd name="connsiteY7" fmla="*/ 64606 h 188191"/>
                <a:gd name="connsiteX8" fmla="*/ 90655 w 95213"/>
                <a:gd name="connsiteY8" fmla="*/ 55286 h 188191"/>
                <a:gd name="connsiteX9" fmla="*/ 47155 w 95213"/>
                <a:gd name="connsiteY9" fmla="*/ 55286 h 188191"/>
                <a:gd name="connsiteX10" fmla="*/ 47155 w 95213"/>
                <a:gd name="connsiteY10" fmla="*/ -29 h 188191"/>
                <a:gd name="connsiteX11" fmla="*/ 39550 w 95213"/>
                <a:gd name="connsiteY11" fmla="*/ -29 h 188191"/>
                <a:gd name="connsiteX12" fmla="*/ 309 w 95213"/>
                <a:gd name="connsiteY12" fmla="*/ 57992 h 188191"/>
                <a:gd name="connsiteX13" fmla="*/ 309 w 95213"/>
                <a:gd name="connsiteY13" fmla="*/ 64606 h 188191"/>
                <a:gd name="connsiteX14" fmla="*/ 26165 w 95213"/>
                <a:gd name="connsiteY14" fmla="*/ 64606 h 188191"/>
                <a:gd name="connsiteX15" fmla="*/ 26165 w 95213"/>
                <a:gd name="connsiteY15" fmla="*/ 147578 h 188191"/>
                <a:gd name="connsiteX16" fmla="*/ 65407 w 95213"/>
                <a:gd name="connsiteY16" fmla="*/ 188162 h 188191"/>
                <a:gd name="connsiteX17" fmla="*/ 95522 w 95213"/>
                <a:gd name="connsiteY17" fmla="*/ 147578 h 18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13" h="188191">
                  <a:moveTo>
                    <a:pt x="95522" y="147578"/>
                  </a:moveTo>
                  <a:lnTo>
                    <a:pt x="95522" y="130442"/>
                  </a:lnTo>
                  <a:lnTo>
                    <a:pt x="87918" y="130442"/>
                  </a:lnTo>
                  <a:lnTo>
                    <a:pt x="87918" y="146977"/>
                  </a:lnTo>
                  <a:cubicBezTo>
                    <a:pt x="87918" y="169223"/>
                    <a:pt x="78792" y="180647"/>
                    <a:pt x="67536" y="180647"/>
                  </a:cubicBezTo>
                  <a:cubicBezTo>
                    <a:pt x="47155" y="180647"/>
                    <a:pt x="47155" y="153290"/>
                    <a:pt x="47155" y="148179"/>
                  </a:cubicBezTo>
                  <a:lnTo>
                    <a:pt x="47155" y="64606"/>
                  </a:lnTo>
                  <a:lnTo>
                    <a:pt x="90655" y="64606"/>
                  </a:lnTo>
                  <a:lnTo>
                    <a:pt x="90655" y="55286"/>
                  </a:lnTo>
                  <a:lnTo>
                    <a:pt x="47155" y="55286"/>
                  </a:lnTo>
                  <a:lnTo>
                    <a:pt x="47155" y="-29"/>
                  </a:lnTo>
                  <a:lnTo>
                    <a:pt x="39550" y="-29"/>
                  </a:lnTo>
                  <a:cubicBezTo>
                    <a:pt x="39246" y="24623"/>
                    <a:pt x="30120" y="56789"/>
                    <a:pt x="309" y="57992"/>
                  </a:cubicBezTo>
                  <a:lnTo>
                    <a:pt x="309" y="64606"/>
                  </a:lnTo>
                  <a:lnTo>
                    <a:pt x="26165" y="64606"/>
                  </a:lnTo>
                  <a:lnTo>
                    <a:pt x="26165" y="147578"/>
                  </a:lnTo>
                  <a:cubicBezTo>
                    <a:pt x="26165" y="184555"/>
                    <a:pt x="54456" y="188162"/>
                    <a:pt x="65407" y="188162"/>
                  </a:cubicBezTo>
                  <a:cubicBezTo>
                    <a:pt x="87005" y="188162"/>
                    <a:pt x="95522" y="166818"/>
                    <a:pt x="95522" y="147578"/>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19" name="任意多边形: 形状 1218">
              <a:extLst>
                <a:ext uri="{FF2B5EF4-FFF2-40B4-BE49-F238E27FC236}">
                  <a16:creationId xmlns:a16="http://schemas.microsoft.com/office/drawing/2014/main" id="{356B55C9-0B9A-3D45-360B-C0735FBFFDAE}"/>
                </a:ext>
              </a:extLst>
            </p:cNvPr>
            <p:cNvSpPr/>
            <p:nvPr>
              <p:custDataLst>
                <p:tags r:id="rId42"/>
              </p:custDataLst>
            </p:nvPr>
          </p:nvSpPr>
          <p:spPr>
            <a:xfrm>
              <a:off x="10616442" y="3967891"/>
              <a:ext cx="149969" cy="191197"/>
            </a:xfrm>
            <a:custGeom>
              <a:avLst/>
              <a:gdLst>
                <a:gd name="connsiteX0" fmla="*/ 150282 w 149969"/>
                <a:gd name="connsiteY0" fmla="*/ 67912 h 191197"/>
                <a:gd name="connsiteX1" fmla="*/ 86705 w 149969"/>
                <a:gd name="connsiteY1" fmla="*/ -29 h 191197"/>
                <a:gd name="connsiteX2" fmla="*/ 44117 w 149969"/>
                <a:gd name="connsiteY2" fmla="*/ 19813 h 191197"/>
                <a:gd name="connsiteX3" fmla="*/ 44117 w 149969"/>
                <a:gd name="connsiteY3" fmla="*/ -29 h 191197"/>
                <a:gd name="connsiteX4" fmla="*/ 312 w 149969"/>
                <a:gd name="connsiteY4" fmla="*/ 3278 h 191197"/>
                <a:gd name="connsiteX5" fmla="*/ 312 w 149969"/>
                <a:gd name="connsiteY5" fmla="*/ 12598 h 191197"/>
                <a:gd name="connsiteX6" fmla="*/ 24040 w 149969"/>
                <a:gd name="connsiteY6" fmla="*/ 27629 h 191197"/>
                <a:gd name="connsiteX7" fmla="*/ 24040 w 149969"/>
                <a:gd name="connsiteY7" fmla="*/ 168321 h 191197"/>
                <a:gd name="connsiteX8" fmla="*/ 312 w 149969"/>
                <a:gd name="connsiteY8" fmla="*/ 181849 h 191197"/>
                <a:gd name="connsiteX9" fmla="*/ 312 w 149969"/>
                <a:gd name="connsiteY9" fmla="*/ 191169 h 191197"/>
                <a:gd name="connsiteX10" fmla="*/ 34383 w 149969"/>
                <a:gd name="connsiteY10" fmla="*/ 190267 h 191197"/>
                <a:gd name="connsiteX11" fmla="*/ 68757 w 149969"/>
                <a:gd name="connsiteY11" fmla="*/ 191169 h 191197"/>
                <a:gd name="connsiteX12" fmla="*/ 68757 w 149969"/>
                <a:gd name="connsiteY12" fmla="*/ 181849 h 191197"/>
                <a:gd name="connsiteX13" fmla="*/ 45029 w 149969"/>
                <a:gd name="connsiteY13" fmla="*/ 168321 h 191197"/>
                <a:gd name="connsiteX14" fmla="*/ 45029 w 149969"/>
                <a:gd name="connsiteY14" fmla="*/ 117816 h 191197"/>
                <a:gd name="connsiteX15" fmla="*/ 45029 w 149969"/>
                <a:gd name="connsiteY15" fmla="*/ 115111 h 191197"/>
                <a:gd name="connsiteX16" fmla="*/ 82446 w 149969"/>
                <a:gd name="connsiteY16" fmla="*/ 136154 h 191197"/>
                <a:gd name="connsiteX17" fmla="*/ 150282 w 149969"/>
                <a:gd name="connsiteY17" fmla="*/ 67912 h 191197"/>
                <a:gd name="connsiteX18" fmla="*/ 125034 w 149969"/>
                <a:gd name="connsiteY18" fmla="*/ 67912 h 191197"/>
                <a:gd name="connsiteX19" fmla="*/ 81229 w 149969"/>
                <a:gd name="connsiteY19" fmla="*/ 129541 h 191197"/>
                <a:gd name="connsiteX20" fmla="*/ 49288 w 149969"/>
                <a:gd name="connsiteY20" fmla="*/ 111202 h 191197"/>
                <a:gd name="connsiteX21" fmla="*/ 45029 w 149969"/>
                <a:gd name="connsiteY21" fmla="*/ 98576 h 191197"/>
                <a:gd name="connsiteX22" fmla="*/ 45029 w 149969"/>
                <a:gd name="connsiteY22" fmla="*/ 31537 h 191197"/>
                <a:gd name="connsiteX23" fmla="*/ 84271 w 149969"/>
                <a:gd name="connsiteY23" fmla="*/ 7487 h 191197"/>
                <a:gd name="connsiteX24" fmla="*/ 125034 w 149969"/>
                <a:gd name="connsiteY24" fmla="*/ 67912 h 19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9969" h="191197">
                  <a:moveTo>
                    <a:pt x="150282" y="67912"/>
                  </a:moveTo>
                  <a:cubicBezTo>
                    <a:pt x="150282" y="29733"/>
                    <a:pt x="120775" y="-29"/>
                    <a:pt x="86705" y="-29"/>
                  </a:cubicBezTo>
                  <a:cubicBezTo>
                    <a:pt x="62977" y="-29"/>
                    <a:pt x="50201" y="13199"/>
                    <a:pt x="44117" y="19813"/>
                  </a:cubicBezTo>
                  <a:lnTo>
                    <a:pt x="44117" y="-29"/>
                  </a:lnTo>
                  <a:lnTo>
                    <a:pt x="312" y="3278"/>
                  </a:lnTo>
                  <a:lnTo>
                    <a:pt x="312" y="12598"/>
                  </a:lnTo>
                  <a:cubicBezTo>
                    <a:pt x="21910" y="12598"/>
                    <a:pt x="24040" y="14401"/>
                    <a:pt x="24040" y="27629"/>
                  </a:cubicBezTo>
                  <a:lnTo>
                    <a:pt x="24040" y="168321"/>
                  </a:lnTo>
                  <a:cubicBezTo>
                    <a:pt x="24040" y="181849"/>
                    <a:pt x="20694" y="181849"/>
                    <a:pt x="312" y="181849"/>
                  </a:cubicBezTo>
                  <a:lnTo>
                    <a:pt x="312" y="191169"/>
                  </a:lnTo>
                  <a:lnTo>
                    <a:pt x="34383" y="190267"/>
                  </a:lnTo>
                  <a:lnTo>
                    <a:pt x="68757" y="191169"/>
                  </a:lnTo>
                  <a:lnTo>
                    <a:pt x="68757" y="181849"/>
                  </a:lnTo>
                  <a:cubicBezTo>
                    <a:pt x="48376" y="181849"/>
                    <a:pt x="45029" y="181849"/>
                    <a:pt x="45029" y="168321"/>
                  </a:cubicBezTo>
                  <a:lnTo>
                    <a:pt x="45029" y="117816"/>
                  </a:lnTo>
                  <a:lnTo>
                    <a:pt x="45029" y="115111"/>
                  </a:lnTo>
                  <a:cubicBezTo>
                    <a:pt x="46550" y="119921"/>
                    <a:pt x="59327" y="136154"/>
                    <a:pt x="82446" y="136154"/>
                  </a:cubicBezTo>
                  <a:cubicBezTo>
                    <a:pt x="118645" y="136154"/>
                    <a:pt x="150282" y="106693"/>
                    <a:pt x="150282" y="67912"/>
                  </a:cubicBezTo>
                  <a:close/>
                  <a:moveTo>
                    <a:pt x="125034" y="67912"/>
                  </a:moveTo>
                  <a:cubicBezTo>
                    <a:pt x="125034" y="104288"/>
                    <a:pt x="103740" y="129541"/>
                    <a:pt x="81229" y="129541"/>
                  </a:cubicBezTo>
                  <a:cubicBezTo>
                    <a:pt x="69061" y="129541"/>
                    <a:pt x="57502" y="123528"/>
                    <a:pt x="49288" y="111202"/>
                  </a:cubicBezTo>
                  <a:cubicBezTo>
                    <a:pt x="45029" y="104889"/>
                    <a:pt x="45029" y="104589"/>
                    <a:pt x="45029" y="98576"/>
                  </a:cubicBezTo>
                  <a:lnTo>
                    <a:pt x="45029" y="31537"/>
                  </a:lnTo>
                  <a:cubicBezTo>
                    <a:pt x="53851" y="16205"/>
                    <a:pt x="68757" y="7487"/>
                    <a:pt x="84271" y="7487"/>
                  </a:cubicBezTo>
                  <a:cubicBezTo>
                    <a:pt x="106477" y="7487"/>
                    <a:pt x="125034" y="33942"/>
                    <a:pt x="125034" y="67912"/>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20" name="任意多边形: 形状 1219">
              <a:extLst>
                <a:ext uri="{FF2B5EF4-FFF2-40B4-BE49-F238E27FC236}">
                  <a16:creationId xmlns:a16="http://schemas.microsoft.com/office/drawing/2014/main" id="{C67639FE-3E88-6567-85AB-69AFC23F565F}"/>
                </a:ext>
              </a:extLst>
            </p:cNvPr>
            <p:cNvSpPr/>
            <p:nvPr>
              <p:custDataLst>
                <p:tags r:id="rId43"/>
              </p:custDataLst>
            </p:nvPr>
          </p:nvSpPr>
          <p:spPr>
            <a:xfrm>
              <a:off x="10786793" y="3967891"/>
              <a:ext cx="153011" cy="136182"/>
            </a:xfrm>
            <a:custGeom>
              <a:avLst/>
              <a:gdLst>
                <a:gd name="connsiteX0" fmla="*/ 153329 w 153011"/>
                <a:gd name="connsiteY0" fmla="*/ 132847 h 136182"/>
                <a:gd name="connsiteX1" fmla="*/ 153329 w 153011"/>
                <a:gd name="connsiteY1" fmla="*/ 123528 h 136182"/>
                <a:gd name="connsiteX2" fmla="*/ 129602 w 153011"/>
                <a:gd name="connsiteY2" fmla="*/ 106693 h 136182"/>
                <a:gd name="connsiteX3" fmla="*/ 129602 w 153011"/>
                <a:gd name="connsiteY3" fmla="*/ -29 h 136182"/>
                <a:gd name="connsiteX4" fmla="*/ 84885 w 153011"/>
                <a:gd name="connsiteY4" fmla="*/ 3278 h 136182"/>
                <a:gd name="connsiteX5" fmla="*/ 84885 w 153011"/>
                <a:gd name="connsiteY5" fmla="*/ 12598 h 136182"/>
                <a:gd name="connsiteX6" fmla="*/ 108612 w 153011"/>
                <a:gd name="connsiteY6" fmla="*/ 29433 h 136182"/>
                <a:gd name="connsiteX7" fmla="*/ 108612 w 153011"/>
                <a:gd name="connsiteY7" fmla="*/ 82944 h 136182"/>
                <a:gd name="connsiteX8" fmla="*/ 71804 w 153011"/>
                <a:gd name="connsiteY8" fmla="*/ 129541 h 136182"/>
                <a:gd name="connsiteX9" fmla="*/ 45035 w 153011"/>
                <a:gd name="connsiteY9" fmla="*/ 99779 h 136182"/>
                <a:gd name="connsiteX10" fmla="*/ 45035 w 153011"/>
                <a:gd name="connsiteY10" fmla="*/ -29 h 136182"/>
                <a:gd name="connsiteX11" fmla="*/ 318 w 153011"/>
                <a:gd name="connsiteY11" fmla="*/ 3278 h 136182"/>
                <a:gd name="connsiteX12" fmla="*/ 318 w 153011"/>
                <a:gd name="connsiteY12" fmla="*/ 12598 h 136182"/>
                <a:gd name="connsiteX13" fmla="*/ 24045 w 153011"/>
                <a:gd name="connsiteY13" fmla="*/ 40255 h 136182"/>
                <a:gd name="connsiteX14" fmla="*/ 24045 w 153011"/>
                <a:gd name="connsiteY14" fmla="*/ 85349 h 136182"/>
                <a:gd name="connsiteX15" fmla="*/ 70283 w 153011"/>
                <a:gd name="connsiteY15" fmla="*/ 136154 h 136182"/>
                <a:gd name="connsiteX16" fmla="*/ 109525 w 153011"/>
                <a:gd name="connsiteY16" fmla="*/ 109098 h 136182"/>
                <a:gd name="connsiteX17" fmla="*/ 109525 w 153011"/>
                <a:gd name="connsiteY17" fmla="*/ 136154 h 136182"/>
                <a:gd name="connsiteX18" fmla="*/ 153329 w 153011"/>
                <a:gd name="connsiteY18" fmla="*/ 132847 h 13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11" h="136182">
                  <a:moveTo>
                    <a:pt x="153329" y="132847"/>
                  </a:moveTo>
                  <a:lnTo>
                    <a:pt x="153329" y="123528"/>
                  </a:lnTo>
                  <a:cubicBezTo>
                    <a:pt x="132036" y="123528"/>
                    <a:pt x="129602" y="121424"/>
                    <a:pt x="129602" y="106693"/>
                  </a:cubicBezTo>
                  <a:lnTo>
                    <a:pt x="129602" y="-29"/>
                  </a:lnTo>
                  <a:lnTo>
                    <a:pt x="84885" y="3278"/>
                  </a:lnTo>
                  <a:lnTo>
                    <a:pt x="84885" y="12598"/>
                  </a:lnTo>
                  <a:cubicBezTo>
                    <a:pt x="106179" y="12598"/>
                    <a:pt x="108612" y="14702"/>
                    <a:pt x="108612" y="29433"/>
                  </a:cubicBezTo>
                  <a:lnTo>
                    <a:pt x="108612" y="82944"/>
                  </a:lnTo>
                  <a:cubicBezTo>
                    <a:pt x="108612" y="109098"/>
                    <a:pt x="94011" y="129541"/>
                    <a:pt x="71804" y="129541"/>
                  </a:cubicBezTo>
                  <a:cubicBezTo>
                    <a:pt x="46252" y="129541"/>
                    <a:pt x="45035" y="115411"/>
                    <a:pt x="45035" y="99779"/>
                  </a:cubicBezTo>
                  <a:lnTo>
                    <a:pt x="45035" y="-29"/>
                  </a:lnTo>
                  <a:lnTo>
                    <a:pt x="318" y="3278"/>
                  </a:lnTo>
                  <a:lnTo>
                    <a:pt x="318" y="12598"/>
                  </a:lnTo>
                  <a:cubicBezTo>
                    <a:pt x="24045" y="12598"/>
                    <a:pt x="24045" y="13499"/>
                    <a:pt x="24045" y="40255"/>
                  </a:cubicBezTo>
                  <a:lnTo>
                    <a:pt x="24045" y="85349"/>
                  </a:lnTo>
                  <a:cubicBezTo>
                    <a:pt x="24045" y="108797"/>
                    <a:pt x="24045" y="136154"/>
                    <a:pt x="70283" y="136154"/>
                  </a:cubicBezTo>
                  <a:cubicBezTo>
                    <a:pt x="87319" y="136154"/>
                    <a:pt x="100703" y="127737"/>
                    <a:pt x="109525" y="109098"/>
                  </a:cubicBezTo>
                  <a:lnTo>
                    <a:pt x="109525" y="136154"/>
                  </a:lnTo>
                  <a:lnTo>
                    <a:pt x="153329" y="132847"/>
                  </a:ln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21" name="任意多边形: 形状 1220">
              <a:extLst>
                <a:ext uri="{FF2B5EF4-FFF2-40B4-BE49-F238E27FC236}">
                  <a16:creationId xmlns:a16="http://schemas.microsoft.com/office/drawing/2014/main" id="{A25377DE-1BAD-F702-811D-E28626C9E739}"/>
                </a:ext>
              </a:extLst>
            </p:cNvPr>
            <p:cNvSpPr/>
            <p:nvPr>
              <p:custDataLst>
                <p:tags r:id="rId44"/>
              </p:custDataLst>
            </p:nvPr>
          </p:nvSpPr>
          <p:spPr>
            <a:xfrm>
              <a:off x="10951973" y="3915883"/>
              <a:ext cx="95213" cy="188191"/>
            </a:xfrm>
            <a:custGeom>
              <a:avLst/>
              <a:gdLst>
                <a:gd name="connsiteX0" fmla="*/ 95537 w 95213"/>
                <a:gd name="connsiteY0" fmla="*/ 147578 h 188191"/>
                <a:gd name="connsiteX1" fmla="*/ 95537 w 95213"/>
                <a:gd name="connsiteY1" fmla="*/ 130442 h 188191"/>
                <a:gd name="connsiteX2" fmla="*/ 87932 w 95213"/>
                <a:gd name="connsiteY2" fmla="*/ 130442 h 188191"/>
                <a:gd name="connsiteX3" fmla="*/ 87932 w 95213"/>
                <a:gd name="connsiteY3" fmla="*/ 146977 h 188191"/>
                <a:gd name="connsiteX4" fmla="*/ 67551 w 95213"/>
                <a:gd name="connsiteY4" fmla="*/ 180647 h 188191"/>
                <a:gd name="connsiteX5" fmla="*/ 47170 w 95213"/>
                <a:gd name="connsiteY5" fmla="*/ 148179 h 188191"/>
                <a:gd name="connsiteX6" fmla="*/ 47170 w 95213"/>
                <a:gd name="connsiteY6" fmla="*/ 64606 h 188191"/>
                <a:gd name="connsiteX7" fmla="*/ 90670 w 95213"/>
                <a:gd name="connsiteY7" fmla="*/ 64606 h 188191"/>
                <a:gd name="connsiteX8" fmla="*/ 90670 w 95213"/>
                <a:gd name="connsiteY8" fmla="*/ 55286 h 188191"/>
                <a:gd name="connsiteX9" fmla="*/ 47170 w 95213"/>
                <a:gd name="connsiteY9" fmla="*/ 55286 h 188191"/>
                <a:gd name="connsiteX10" fmla="*/ 47170 w 95213"/>
                <a:gd name="connsiteY10" fmla="*/ -29 h 188191"/>
                <a:gd name="connsiteX11" fmla="*/ 39565 w 95213"/>
                <a:gd name="connsiteY11" fmla="*/ -29 h 188191"/>
                <a:gd name="connsiteX12" fmla="*/ 323 w 95213"/>
                <a:gd name="connsiteY12" fmla="*/ 57992 h 188191"/>
                <a:gd name="connsiteX13" fmla="*/ 323 w 95213"/>
                <a:gd name="connsiteY13" fmla="*/ 64606 h 188191"/>
                <a:gd name="connsiteX14" fmla="*/ 26180 w 95213"/>
                <a:gd name="connsiteY14" fmla="*/ 64606 h 188191"/>
                <a:gd name="connsiteX15" fmla="*/ 26180 w 95213"/>
                <a:gd name="connsiteY15" fmla="*/ 147578 h 188191"/>
                <a:gd name="connsiteX16" fmla="*/ 65422 w 95213"/>
                <a:gd name="connsiteY16" fmla="*/ 188162 h 188191"/>
                <a:gd name="connsiteX17" fmla="*/ 95537 w 95213"/>
                <a:gd name="connsiteY17" fmla="*/ 147578 h 18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13" h="188191">
                  <a:moveTo>
                    <a:pt x="95537" y="147578"/>
                  </a:moveTo>
                  <a:lnTo>
                    <a:pt x="95537" y="130442"/>
                  </a:lnTo>
                  <a:lnTo>
                    <a:pt x="87932" y="130442"/>
                  </a:lnTo>
                  <a:lnTo>
                    <a:pt x="87932" y="146977"/>
                  </a:lnTo>
                  <a:cubicBezTo>
                    <a:pt x="87932" y="169223"/>
                    <a:pt x="78807" y="180647"/>
                    <a:pt x="67551" y="180647"/>
                  </a:cubicBezTo>
                  <a:cubicBezTo>
                    <a:pt x="47170" y="180647"/>
                    <a:pt x="47170" y="153290"/>
                    <a:pt x="47170" y="148179"/>
                  </a:cubicBezTo>
                  <a:lnTo>
                    <a:pt x="47170" y="64606"/>
                  </a:lnTo>
                  <a:lnTo>
                    <a:pt x="90670" y="64606"/>
                  </a:lnTo>
                  <a:lnTo>
                    <a:pt x="90670" y="55286"/>
                  </a:lnTo>
                  <a:lnTo>
                    <a:pt x="47170" y="55286"/>
                  </a:lnTo>
                  <a:lnTo>
                    <a:pt x="47170" y="-29"/>
                  </a:lnTo>
                  <a:lnTo>
                    <a:pt x="39565" y="-29"/>
                  </a:lnTo>
                  <a:cubicBezTo>
                    <a:pt x="39261" y="24623"/>
                    <a:pt x="30135" y="56789"/>
                    <a:pt x="323" y="57992"/>
                  </a:cubicBezTo>
                  <a:lnTo>
                    <a:pt x="323" y="64606"/>
                  </a:lnTo>
                  <a:lnTo>
                    <a:pt x="26180" y="64606"/>
                  </a:lnTo>
                  <a:lnTo>
                    <a:pt x="26180" y="147578"/>
                  </a:lnTo>
                  <a:cubicBezTo>
                    <a:pt x="26180" y="184555"/>
                    <a:pt x="54471" y="188162"/>
                    <a:pt x="65422" y="188162"/>
                  </a:cubicBezTo>
                  <a:cubicBezTo>
                    <a:pt x="87020" y="188162"/>
                    <a:pt x="95537" y="166818"/>
                    <a:pt x="95537" y="147578"/>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22" name="任意多边形: 形状 1221">
              <a:extLst>
                <a:ext uri="{FF2B5EF4-FFF2-40B4-BE49-F238E27FC236}">
                  <a16:creationId xmlns:a16="http://schemas.microsoft.com/office/drawing/2014/main" id="{1D305885-1EFE-85F7-B110-57D9EB352AE7}"/>
                </a:ext>
              </a:extLst>
            </p:cNvPr>
            <p:cNvSpPr/>
            <p:nvPr>
              <p:custDataLst>
                <p:tags r:id="rId45"/>
              </p:custDataLst>
            </p:nvPr>
          </p:nvSpPr>
          <p:spPr>
            <a:xfrm>
              <a:off x="11174442" y="3966087"/>
              <a:ext cx="134759" cy="137986"/>
            </a:xfrm>
            <a:custGeom>
              <a:avLst/>
              <a:gdLst>
                <a:gd name="connsiteX0" fmla="*/ 135090 w 134759"/>
                <a:gd name="connsiteY0" fmla="*/ 70317 h 137986"/>
                <a:gd name="connsiteX1" fmla="*/ 67863 w 134759"/>
                <a:gd name="connsiteY1" fmla="*/ -29 h 137986"/>
                <a:gd name="connsiteX2" fmla="*/ 331 w 134759"/>
                <a:gd name="connsiteY2" fmla="*/ 70317 h 137986"/>
                <a:gd name="connsiteX3" fmla="*/ 67558 w 134759"/>
                <a:gd name="connsiteY3" fmla="*/ 137958 h 137986"/>
                <a:gd name="connsiteX4" fmla="*/ 135090 w 134759"/>
                <a:gd name="connsiteY4" fmla="*/ 70317 h 137986"/>
                <a:gd name="connsiteX5" fmla="*/ 109842 w 134759"/>
                <a:gd name="connsiteY5" fmla="*/ 67912 h 137986"/>
                <a:gd name="connsiteX6" fmla="*/ 103150 w 134759"/>
                <a:gd name="connsiteY6" fmla="*/ 108196 h 137986"/>
                <a:gd name="connsiteX7" fmla="*/ 67863 w 134759"/>
                <a:gd name="connsiteY7" fmla="*/ 130442 h 137986"/>
                <a:gd name="connsiteX8" fmla="*/ 33184 w 134759"/>
                <a:gd name="connsiteY8" fmla="*/ 110301 h 137986"/>
                <a:gd name="connsiteX9" fmla="*/ 25579 w 134759"/>
                <a:gd name="connsiteY9" fmla="*/ 67912 h 137986"/>
                <a:gd name="connsiteX10" fmla="*/ 32880 w 134759"/>
                <a:gd name="connsiteY10" fmla="*/ 26727 h 137986"/>
                <a:gd name="connsiteX11" fmla="*/ 67558 w 134759"/>
                <a:gd name="connsiteY11" fmla="*/ 6585 h 137986"/>
                <a:gd name="connsiteX12" fmla="*/ 101933 w 134759"/>
                <a:gd name="connsiteY12" fmla="*/ 26126 h 137986"/>
                <a:gd name="connsiteX13" fmla="*/ 109842 w 134759"/>
                <a:gd name="connsiteY13" fmla="*/ 67912 h 13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759" h="137986">
                  <a:moveTo>
                    <a:pt x="135090" y="70317"/>
                  </a:moveTo>
                  <a:cubicBezTo>
                    <a:pt x="135090" y="31838"/>
                    <a:pt x="104671" y="-29"/>
                    <a:pt x="67863" y="-29"/>
                  </a:cubicBezTo>
                  <a:cubicBezTo>
                    <a:pt x="29838" y="-29"/>
                    <a:pt x="331" y="32739"/>
                    <a:pt x="331" y="70317"/>
                  </a:cubicBezTo>
                  <a:cubicBezTo>
                    <a:pt x="331" y="109098"/>
                    <a:pt x="31967" y="137958"/>
                    <a:pt x="67558" y="137958"/>
                  </a:cubicBezTo>
                  <a:cubicBezTo>
                    <a:pt x="104366" y="137958"/>
                    <a:pt x="135090" y="108497"/>
                    <a:pt x="135090" y="70317"/>
                  </a:cubicBezTo>
                  <a:close/>
                  <a:moveTo>
                    <a:pt x="109842" y="67912"/>
                  </a:moveTo>
                  <a:cubicBezTo>
                    <a:pt x="109842" y="78735"/>
                    <a:pt x="109842" y="94969"/>
                    <a:pt x="103150" y="108196"/>
                  </a:cubicBezTo>
                  <a:cubicBezTo>
                    <a:pt x="96457" y="121724"/>
                    <a:pt x="83072" y="130442"/>
                    <a:pt x="67863" y="130442"/>
                  </a:cubicBezTo>
                  <a:cubicBezTo>
                    <a:pt x="54782" y="130442"/>
                    <a:pt x="41397" y="124129"/>
                    <a:pt x="33184" y="110301"/>
                  </a:cubicBezTo>
                  <a:cubicBezTo>
                    <a:pt x="25579" y="97073"/>
                    <a:pt x="25579" y="78735"/>
                    <a:pt x="25579" y="67912"/>
                  </a:cubicBezTo>
                  <a:cubicBezTo>
                    <a:pt x="25579" y="56188"/>
                    <a:pt x="25579" y="39954"/>
                    <a:pt x="32880" y="26727"/>
                  </a:cubicBezTo>
                  <a:cubicBezTo>
                    <a:pt x="41093" y="12898"/>
                    <a:pt x="55390" y="6585"/>
                    <a:pt x="67558" y="6585"/>
                  </a:cubicBezTo>
                  <a:cubicBezTo>
                    <a:pt x="80943" y="6585"/>
                    <a:pt x="94024" y="13199"/>
                    <a:pt x="101933" y="26126"/>
                  </a:cubicBezTo>
                  <a:cubicBezTo>
                    <a:pt x="109842" y="39053"/>
                    <a:pt x="109842" y="56489"/>
                    <a:pt x="109842" y="67912"/>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23" name="任意多边形: 形状 1222">
              <a:extLst>
                <a:ext uri="{FF2B5EF4-FFF2-40B4-BE49-F238E27FC236}">
                  <a16:creationId xmlns:a16="http://schemas.microsoft.com/office/drawing/2014/main" id="{8B24DBD9-94A6-A7E5-0BBD-2533AAA6BAB3}"/>
                </a:ext>
              </a:extLst>
            </p:cNvPr>
            <p:cNvSpPr/>
            <p:nvPr>
              <p:custDataLst>
                <p:tags r:id="rId46"/>
              </p:custDataLst>
            </p:nvPr>
          </p:nvSpPr>
          <p:spPr>
            <a:xfrm>
              <a:off x="11328062" y="3888826"/>
              <a:ext cx="98560" cy="211940"/>
            </a:xfrm>
            <a:custGeom>
              <a:avLst/>
              <a:gdLst>
                <a:gd name="connsiteX0" fmla="*/ 98896 w 98560"/>
                <a:gd name="connsiteY0" fmla="*/ 21015 h 211940"/>
                <a:gd name="connsiteX1" fmla="*/ 71518 w 98560"/>
                <a:gd name="connsiteY1" fmla="*/ -29 h 211940"/>
                <a:gd name="connsiteX2" fmla="*/ 24367 w 98560"/>
                <a:gd name="connsiteY2" fmla="*/ 47771 h 211940"/>
                <a:gd name="connsiteX3" fmla="*/ 24367 w 98560"/>
                <a:gd name="connsiteY3" fmla="*/ 82342 h 211940"/>
                <a:gd name="connsiteX4" fmla="*/ 336 w 98560"/>
                <a:gd name="connsiteY4" fmla="*/ 82342 h 211940"/>
                <a:gd name="connsiteX5" fmla="*/ 336 w 98560"/>
                <a:gd name="connsiteY5" fmla="*/ 91662 h 211940"/>
                <a:gd name="connsiteX6" fmla="*/ 24367 w 98560"/>
                <a:gd name="connsiteY6" fmla="*/ 91662 h 211940"/>
                <a:gd name="connsiteX7" fmla="*/ 24367 w 98560"/>
                <a:gd name="connsiteY7" fmla="*/ 189064 h 211940"/>
                <a:gd name="connsiteX8" fmla="*/ 640 w 98560"/>
                <a:gd name="connsiteY8" fmla="*/ 202592 h 211940"/>
                <a:gd name="connsiteX9" fmla="*/ 640 w 98560"/>
                <a:gd name="connsiteY9" fmla="*/ 211912 h 211940"/>
                <a:gd name="connsiteX10" fmla="*/ 35318 w 98560"/>
                <a:gd name="connsiteY10" fmla="*/ 211010 h 211940"/>
                <a:gd name="connsiteX11" fmla="*/ 73952 w 98560"/>
                <a:gd name="connsiteY11" fmla="*/ 211912 h 211940"/>
                <a:gd name="connsiteX12" fmla="*/ 73952 w 98560"/>
                <a:gd name="connsiteY12" fmla="*/ 202592 h 211940"/>
                <a:gd name="connsiteX13" fmla="*/ 67563 w 98560"/>
                <a:gd name="connsiteY13" fmla="*/ 202592 h 211940"/>
                <a:gd name="connsiteX14" fmla="*/ 44444 w 98560"/>
                <a:gd name="connsiteY14" fmla="*/ 188463 h 211940"/>
                <a:gd name="connsiteX15" fmla="*/ 44444 w 98560"/>
                <a:gd name="connsiteY15" fmla="*/ 91662 h 211940"/>
                <a:gd name="connsiteX16" fmla="*/ 79123 w 98560"/>
                <a:gd name="connsiteY16" fmla="*/ 91662 h 211940"/>
                <a:gd name="connsiteX17" fmla="*/ 79123 w 98560"/>
                <a:gd name="connsiteY17" fmla="*/ 82342 h 211940"/>
                <a:gd name="connsiteX18" fmla="*/ 43532 w 98560"/>
                <a:gd name="connsiteY18" fmla="*/ 82342 h 211940"/>
                <a:gd name="connsiteX19" fmla="*/ 43532 w 98560"/>
                <a:gd name="connsiteY19" fmla="*/ 47470 h 211940"/>
                <a:gd name="connsiteX20" fmla="*/ 71518 w 98560"/>
                <a:gd name="connsiteY20" fmla="*/ 6585 h 211940"/>
                <a:gd name="connsiteX21" fmla="*/ 81556 w 98560"/>
                <a:gd name="connsiteY21" fmla="*/ 8689 h 211940"/>
                <a:gd name="connsiteX22" fmla="*/ 72431 w 98560"/>
                <a:gd name="connsiteY22" fmla="*/ 21316 h 211940"/>
                <a:gd name="connsiteX23" fmla="*/ 85511 w 98560"/>
                <a:gd name="connsiteY23" fmla="*/ 34243 h 211940"/>
                <a:gd name="connsiteX24" fmla="*/ 98896 w 98560"/>
                <a:gd name="connsiteY24" fmla="*/ 21015 h 21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8560" h="211940">
                  <a:moveTo>
                    <a:pt x="98896" y="21015"/>
                  </a:moveTo>
                  <a:cubicBezTo>
                    <a:pt x="98896" y="9892"/>
                    <a:pt x="87640" y="-29"/>
                    <a:pt x="71518" y="-29"/>
                  </a:cubicBezTo>
                  <a:cubicBezTo>
                    <a:pt x="50224" y="-29"/>
                    <a:pt x="24367" y="15904"/>
                    <a:pt x="24367" y="47771"/>
                  </a:cubicBezTo>
                  <a:lnTo>
                    <a:pt x="24367" y="82342"/>
                  </a:lnTo>
                  <a:lnTo>
                    <a:pt x="336" y="82342"/>
                  </a:lnTo>
                  <a:lnTo>
                    <a:pt x="336" y="91662"/>
                  </a:lnTo>
                  <a:lnTo>
                    <a:pt x="24367" y="91662"/>
                  </a:lnTo>
                  <a:lnTo>
                    <a:pt x="24367" y="189064"/>
                  </a:lnTo>
                  <a:cubicBezTo>
                    <a:pt x="24367" y="202592"/>
                    <a:pt x="21021" y="202592"/>
                    <a:pt x="640" y="202592"/>
                  </a:cubicBezTo>
                  <a:lnTo>
                    <a:pt x="640" y="211912"/>
                  </a:lnTo>
                  <a:lnTo>
                    <a:pt x="35318" y="211010"/>
                  </a:lnTo>
                  <a:cubicBezTo>
                    <a:pt x="47486" y="211010"/>
                    <a:pt x="61784" y="211010"/>
                    <a:pt x="73952" y="211912"/>
                  </a:cubicBezTo>
                  <a:lnTo>
                    <a:pt x="73952" y="202592"/>
                  </a:lnTo>
                  <a:lnTo>
                    <a:pt x="67563" y="202592"/>
                  </a:lnTo>
                  <a:cubicBezTo>
                    <a:pt x="45053" y="202592"/>
                    <a:pt x="44444" y="199285"/>
                    <a:pt x="44444" y="188463"/>
                  </a:cubicBezTo>
                  <a:lnTo>
                    <a:pt x="44444" y="91662"/>
                  </a:lnTo>
                  <a:lnTo>
                    <a:pt x="79123" y="91662"/>
                  </a:lnTo>
                  <a:lnTo>
                    <a:pt x="79123" y="82342"/>
                  </a:lnTo>
                  <a:lnTo>
                    <a:pt x="43532" y="82342"/>
                  </a:lnTo>
                  <a:lnTo>
                    <a:pt x="43532" y="47470"/>
                  </a:lnTo>
                  <a:cubicBezTo>
                    <a:pt x="43532" y="21015"/>
                    <a:pt x="58133" y="6585"/>
                    <a:pt x="71518" y="6585"/>
                  </a:cubicBezTo>
                  <a:cubicBezTo>
                    <a:pt x="72431" y="6585"/>
                    <a:pt x="76994" y="6585"/>
                    <a:pt x="81556" y="8689"/>
                  </a:cubicBezTo>
                  <a:cubicBezTo>
                    <a:pt x="77906" y="9892"/>
                    <a:pt x="72431" y="13800"/>
                    <a:pt x="72431" y="21316"/>
                  </a:cubicBezTo>
                  <a:cubicBezTo>
                    <a:pt x="72431" y="28230"/>
                    <a:pt x="77298" y="34243"/>
                    <a:pt x="85511" y="34243"/>
                  </a:cubicBezTo>
                  <a:cubicBezTo>
                    <a:pt x="94333" y="34243"/>
                    <a:pt x="98896" y="28230"/>
                    <a:pt x="98896" y="21015"/>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24" name="任意多边形: 形状 1223">
              <a:extLst>
                <a:ext uri="{FF2B5EF4-FFF2-40B4-BE49-F238E27FC236}">
                  <a16:creationId xmlns:a16="http://schemas.microsoft.com/office/drawing/2014/main" id="{AEBC03ED-79FA-8623-9D32-7CD75A23B5D3}"/>
                </a:ext>
              </a:extLst>
            </p:cNvPr>
            <p:cNvSpPr/>
            <p:nvPr>
              <p:custDataLst>
                <p:tags r:id="rId47"/>
              </p:custDataLst>
            </p:nvPr>
          </p:nvSpPr>
          <p:spPr>
            <a:xfrm>
              <a:off x="11518287" y="3915883"/>
              <a:ext cx="95213" cy="188191"/>
            </a:xfrm>
            <a:custGeom>
              <a:avLst/>
              <a:gdLst>
                <a:gd name="connsiteX0" fmla="*/ 95556 w 95213"/>
                <a:gd name="connsiteY0" fmla="*/ 147578 h 188191"/>
                <a:gd name="connsiteX1" fmla="*/ 95556 w 95213"/>
                <a:gd name="connsiteY1" fmla="*/ 130442 h 188191"/>
                <a:gd name="connsiteX2" fmla="*/ 87951 w 95213"/>
                <a:gd name="connsiteY2" fmla="*/ 130442 h 188191"/>
                <a:gd name="connsiteX3" fmla="*/ 87951 w 95213"/>
                <a:gd name="connsiteY3" fmla="*/ 146977 h 188191"/>
                <a:gd name="connsiteX4" fmla="*/ 67570 w 95213"/>
                <a:gd name="connsiteY4" fmla="*/ 180647 h 188191"/>
                <a:gd name="connsiteX5" fmla="*/ 47189 w 95213"/>
                <a:gd name="connsiteY5" fmla="*/ 148179 h 188191"/>
                <a:gd name="connsiteX6" fmla="*/ 47189 w 95213"/>
                <a:gd name="connsiteY6" fmla="*/ 64606 h 188191"/>
                <a:gd name="connsiteX7" fmla="*/ 90689 w 95213"/>
                <a:gd name="connsiteY7" fmla="*/ 64606 h 188191"/>
                <a:gd name="connsiteX8" fmla="*/ 90689 w 95213"/>
                <a:gd name="connsiteY8" fmla="*/ 55286 h 188191"/>
                <a:gd name="connsiteX9" fmla="*/ 47189 w 95213"/>
                <a:gd name="connsiteY9" fmla="*/ 55286 h 188191"/>
                <a:gd name="connsiteX10" fmla="*/ 47189 w 95213"/>
                <a:gd name="connsiteY10" fmla="*/ -29 h 188191"/>
                <a:gd name="connsiteX11" fmla="*/ 39584 w 95213"/>
                <a:gd name="connsiteY11" fmla="*/ -29 h 188191"/>
                <a:gd name="connsiteX12" fmla="*/ 342 w 95213"/>
                <a:gd name="connsiteY12" fmla="*/ 57992 h 188191"/>
                <a:gd name="connsiteX13" fmla="*/ 342 w 95213"/>
                <a:gd name="connsiteY13" fmla="*/ 64606 h 188191"/>
                <a:gd name="connsiteX14" fmla="*/ 26199 w 95213"/>
                <a:gd name="connsiteY14" fmla="*/ 64606 h 188191"/>
                <a:gd name="connsiteX15" fmla="*/ 26199 w 95213"/>
                <a:gd name="connsiteY15" fmla="*/ 147578 h 188191"/>
                <a:gd name="connsiteX16" fmla="*/ 65440 w 95213"/>
                <a:gd name="connsiteY16" fmla="*/ 188162 h 188191"/>
                <a:gd name="connsiteX17" fmla="*/ 95556 w 95213"/>
                <a:gd name="connsiteY17" fmla="*/ 147578 h 18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13" h="188191">
                  <a:moveTo>
                    <a:pt x="95556" y="147578"/>
                  </a:moveTo>
                  <a:lnTo>
                    <a:pt x="95556" y="130442"/>
                  </a:lnTo>
                  <a:lnTo>
                    <a:pt x="87951" y="130442"/>
                  </a:lnTo>
                  <a:lnTo>
                    <a:pt x="87951" y="146977"/>
                  </a:lnTo>
                  <a:cubicBezTo>
                    <a:pt x="87951" y="169223"/>
                    <a:pt x="78825" y="180647"/>
                    <a:pt x="67570" y="180647"/>
                  </a:cubicBezTo>
                  <a:cubicBezTo>
                    <a:pt x="47189" y="180647"/>
                    <a:pt x="47189" y="153290"/>
                    <a:pt x="47189" y="148179"/>
                  </a:cubicBezTo>
                  <a:lnTo>
                    <a:pt x="47189" y="64606"/>
                  </a:lnTo>
                  <a:lnTo>
                    <a:pt x="90689" y="64606"/>
                  </a:lnTo>
                  <a:lnTo>
                    <a:pt x="90689" y="55286"/>
                  </a:lnTo>
                  <a:lnTo>
                    <a:pt x="47189" y="55286"/>
                  </a:lnTo>
                  <a:lnTo>
                    <a:pt x="47189" y="-29"/>
                  </a:lnTo>
                  <a:lnTo>
                    <a:pt x="39584" y="-29"/>
                  </a:lnTo>
                  <a:cubicBezTo>
                    <a:pt x="39279" y="24623"/>
                    <a:pt x="30153" y="56789"/>
                    <a:pt x="342" y="57992"/>
                  </a:cubicBezTo>
                  <a:lnTo>
                    <a:pt x="342" y="64606"/>
                  </a:lnTo>
                  <a:lnTo>
                    <a:pt x="26199" y="64606"/>
                  </a:lnTo>
                  <a:lnTo>
                    <a:pt x="26199" y="147578"/>
                  </a:lnTo>
                  <a:cubicBezTo>
                    <a:pt x="26199" y="184555"/>
                    <a:pt x="54489" y="188162"/>
                    <a:pt x="65440" y="188162"/>
                  </a:cubicBezTo>
                  <a:cubicBezTo>
                    <a:pt x="87038" y="188162"/>
                    <a:pt x="95556" y="166818"/>
                    <a:pt x="95556" y="147578"/>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25" name="任意多边形: 形状 1224">
              <a:extLst>
                <a:ext uri="{FF2B5EF4-FFF2-40B4-BE49-F238E27FC236}">
                  <a16:creationId xmlns:a16="http://schemas.microsoft.com/office/drawing/2014/main" id="{E35AD897-5F4B-D1A8-F42E-9E446AB823C4}"/>
                </a:ext>
              </a:extLst>
            </p:cNvPr>
            <p:cNvSpPr/>
            <p:nvPr>
              <p:custDataLst>
                <p:tags r:id="rId48"/>
              </p:custDataLst>
            </p:nvPr>
          </p:nvSpPr>
          <p:spPr>
            <a:xfrm>
              <a:off x="11640574" y="3892133"/>
              <a:ext cx="153011" cy="208633"/>
            </a:xfrm>
            <a:custGeom>
              <a:avLst/>
              <a:gdLst>
                <a:gd name="connsiteX0" fmla="*/ 153357 w 153011"/>
                <a:gd name="connsiteY0" fmla="*/ 208605 h 208633"/>
                <a:gd name="connsiteX1" fmla="*/ 153357 w 153011"/>
                <a:gd name="connsiteY1" fmla="*/ 199285 h 208633"/>
                <a:gd name="connsiteX2" fmla="*/ 129630 w 153011"/>
                <a:gd name="connsiteY2" fmla="*/ 190267 h 208633"/>
                <a:gd name="connsiteX3" fmla="*/ 129630 w 153011"/>
                <a:gd name="connsiteY3" fmla="*/ 132847 h 208633"/>
                <a:gd name="connsiteX4" fmla="*/ 120200 w 153011"/>
                <a:gd name="connsiteY4" fmla="*/ 86852 h 208633"/>
                <a:gd name="connsiteX5" fmla="*/ 88259 w 153011"/>
                <a:gd name="connsiteY5" fmla="*/ 75729 h 208633"/>
                <a:gd name="connsiteX6" fmla="*/ 44455 w 153011"/>
                <a:gd name="connsiteY6" fmla="*/ 104589 h 208633"/>
                <a:gd name="connsiteX7" fmla="*/ 44150 w 153011"/>
                <a:gd name="connsiteY7" fmla="*/ 104589 h 208633"/>
                <a:gd name="connsiteX8" fmla="*/ 44150 w 153011"/>
                <a:gd name="connsiteY8" fmla="*/ -29 h 208633"/>
                <a:gd name="connsiteX9" fmla="*/ 346 w 153011"/>
                <a:gd name="connsiteY9" fmla="*/ 3278 h 208633"/>
                <a:gd name="connsiteX10" fmla="*/ 346 w 153011"/>
                <a:gd name="connsiteY10" fmla="*/ 12598 h 208633"/>
                <a:gd name="connsiteX11" fmla="*/ 24073 w 153011"/>
                <a:gd name="connsiteY11" fmla="*/ 29433 h 208633"/>
                <a:gd name="connsiteX12" fmla="*/ 24073 w 153011"/>
                <a:gd name="connsiteY12" fmla="*/ 185757 h 208633"/>
                <a:gd name="connsiteX13" fmla="*/ 346 w 153011"/>
                <a:gd name="connsiteY13" fmla="*/ 199285 h 208633"/>
                <a:gd name="connsiteX14" fmla="*/ 346 w 153011"/>
                <a:gd name="connsiteY14" fmla="*/ 208605 h 208633"/>
                <a:gd name="connsiteX15" fmla="*/ 34720 w 153011"/>
                <a:gd name="connsiteY15" fmla="*/ 207703 h 208633"/>
                <a:gd name="connsiteX16" fmla="*/ 68790 w 153011"/>
                <a:gd name="connsiteY16" fmla="*/ 208605 h 208633"/>
                <a:gd name="connsiteX17" fmla="*/ 68790 w 153011"/>
                <a:gd name="connsiteY17" fmla="*/ 199285 h 208633"/>
                <a:gd name="connsiteX18" fmla="*/ 45063 w 153011"/>
                <a:gd name="connsiteY18" fmla="*/ 185757 h 208633"/>
                <a:gd name="connsiteX19" fmla="*/ 45063 w 153011"/>
                <a:gd name="connsiteY19" fmla="*/ 130442 h 208633"/>
                <a:gd name="connsiteX20" fmla="*/ 86130 w 153011"/>
                <a:gd name="connsiteY20" fmla="*/ 82342 h 208633"/>
                <a:gd name="connsiteX21" fmla="*/ 108640 w 153011"/>
                <a:gd name="connsiteY21" fmla="*/ 115712 h 208633"/>
                <a:gd name="connsiteX22" fmla="*/ 108640 w 153011"/>
                <a:gd name="connsiteY22" fmla="*/ 185757 h 208633"/>
                <a:gd name="connsiteX23" fmla="*/ 84913 w 153011"/>
                <a:gd name="connsiteY23" fmla="*/ 199285 h 208633"/>
                <a:gd name="connsiteX24" fmla="*/ 84913 w 153011"/>
                <a:gd name="connsiteY24" fmla="*/ 208605 h 208633"/>
                <a:gd name="connsiteX25" fmla="*/ 119287 w 153011"/>
                <a:gd name="connsiteY25" fmla="*/ 207703 h 208633"/>
                <a:gd name="connsiteX26" fmla="*/ 153357 w 153011"/>
                <a:gd name="connsiteY26" fmla="*/ 208605 h 20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3011" h="208633">
                  <a:moveTo>
                    <a:pt x="153357" y="208605"/>
                  </a:moveTo>
                  <a:lnTo>
                    <a:pt x="153357" y="199285"/>
                  </a:lnTo>
                  <a:cubicBezTo>
                    <a:pt x="137539" y="199285"/>
                    <a:pt x="129934" y="199285"/>
                    <a:pt x="129630" y="190267"/>
                  </a:cubicBezTo>
                  <a:lnTo>
                    <a:pt x="129630" y="132847"/>
                  </a:lnTo>
                  <a:cubicBezTo>
                    <a:pt x="129630" y="106994"/>
                    <a:pt x="129630" y="97674"/>
                    <a:pt x="120200" y="86852"/>
                  </a:cubicBezTo>
                  <a:cubicBezTo>
                    <a:pt x="115941" y="81741"/>
                    <a:pt x="105903" y="75729"/>
                    <a:pt x="88259" y="75729"/>
                  </a:cubicBezTo>
                  <a:cubicBezTo>
                    <a:pt x="62706" y="75729"/>
                    <a:pt x="49322" y="93766"/>
                    <a:pt x="44455" y="104589"/>
                  </a:cubicBezTo>
                  <a:lnTo>
                    <a:pt x="44150" y="104589"/>
                  </a:lnTo>
                  <a:lnTo>
                    <a:pt x="44150" y="-29"/>
                  </a:lnTo>
                  <a:lnTo>
                    <a:pt x="346" y="3278"/>
                  </a:lnTo>
                  <a:lnTo>
                    <a:pt x="346" y="12598"/>
                  </a:lnTo>
                  <a:cubicBezTo>
                    <a:pt x="21640" y="12598"/>
                    <a:pt x="24073" y="14702"/>
                    <a:pt x="24073" y="29433"/>
                  </a:cubicBezTo>
                  <a:lnTo>
                    <a:pt x="24073" y="185757"/>
                  </a:lnTo>
                  <a:cubicBezTo>
                    <a:pt x="24073" y="199285"/>
                    <a:pt x="20727" y="199285"/>
                    <a:pt x="346" y="199285"/>
                  </a:cubicBezTo>
                  <a:lnTo>
                    <a:pt x="346" y="208605"/>
                  </a:lnTo>
                  <a:lnTo>
                    <a:pt x="34720" y="207703"/>
                  </a:lnTo>
                  <a:lnTo>
                    <a:pt x="68790" y="208605"/>
                  </a:lnTo>
                  <a:lnTo>
                    <a:pt x="68790" y="199285"/>
                  </a:lnTo>
                  <a:cubicBezTo>
                    <a:pt x="48409" y="199285"/>
                    <a:pt x="45063" y="199285"/>
                    <a:pt x="45063" y="185757"/>
                  </a:cubicBezTo>
                  <a:lnTo>
                    <a:pt x="45063" y="130442"/>
                  </a:lnTo>
                  <a:cubicBezTo>
                    <a:pt x="45063" y="99177"/>
                    <a:pt x="66661" y="82342"/>
                    <a:pt x="86130" y="82342"/>
                  </a:cubicBezTo>
                  <a:cubicBezTo>
                    <a:pt x="105294" y="82342"/>
                    <a:pt x="108640" y="98576"/>
                    <a:pt x="108640" y="115712"/>
                  </a:cubicBezTo>
                  <a:lnTo>
                    <a:pt x="108640" y="185757"/>
                  </a:lnTo>
                  <a:cubicBezTo>
                    <a:pt x="108640" y="199285"/>
                    <a:pt x="105294" y="199285"/>
                    <a:pt x="84913" y="199285"/>
                  </a:cubicBezTo>
                  <a:lnTo>
                    <a:pt x="84913" y="208605"/>
                  </a:lnTo>
                  <a:lnTo>
                    <a:pt x="119287" y="207703"/>
                  </a:lnTo>
                  <a:lnTo>
                    <a:pt x="153357" y="208605"/>
                  </a:ln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26" name="任意多边形: 形状 1225">
              <a:extLst>
                <a:ext uri="{FF2B5EF4-FFF2-40B4-BE49-F238E27FC236}">
                  <a16:creationId xmlns:a16="http://schemas.microsoft.com/office/drawing/2014/main" id="{FF0082CD-5DE0-83E3-E97D-495C97B9A641}"/>
                </a:ext>
              </a:extLst>
            </p:cNvPr>
            <p:cNvSpPr/>
            <p:nvPr>
              <p:custDataLst>
                <p:tags r:id="rId49"/>
              </p:custDataLst>
            </p:nvPr>
          </p:nvSpPr>
          <p:spPr>
            <a:xfrm>
              <a:off x="11808491" y="3966087"/>
              <a:ext cx="117724" cy="137986"/>
            </a:xfrm>
            <a:custGeom>
              <a:avLst/>
              <a:gdLst>
                <a:gd name="connsiteX0" fmla="*/ 118076 w 117724"/>
                <a:gd name="connsiteY0" fmla="*/ 98877 h 137986"/>
                <a:gd name="connsiteX1" fmla="*/ 114121 w 117724"/>
                <a:gd name="connsiteY1" fmla="*/ 95269 h 137986"/>
                <a:gd name="connsiteX2" fmla="*/ 110167 w 117724"/>
                <a:gd name="connsiteY2" fmla="*/ 99478 h 137986"/>
                <a:gd name="connsiteX3" fmla="*/ 69100 w 117724"/>
                <a:gd name="connsiteY3" fmla="*/ 130442 h 137986"/>
                <a:gd name="connsiteX4" fmla="*/ 34726 w 117724"/>
                <a:gd name="connsiteY4" fmla="*/ 110301 h 137986"/>
                <a:gd name="connsiteX5" fmla="*/ 25600 w 117724"/>
                <a:gd name="connsiteY5" fmla="*/ 65207 h 137986"/>
                <a:gd name="connsiteX6" fmla="*/ 110471 w 117724"/>
                <a:gd name="connsiteY6" fmla="*/ 65207 h 137986"/>
                <a:gd name="connsiteX7" fmla="*/ 118076 w 117724"/>
                <a:gd name="connsiteY7" fmla="*/ 58894 h 137986"/>
                <a:gd name="connsiteX8" fmla="*/ 63625 w 117724"/>
                <a:gd name="connsiteY8" fmla="*/ -29 h 137986"/>
                <a:gd name="connsiteX9" fmla="*/ 351 w 117724"/>
                <a:gd name="connsiteY9" fmla="*/ 68514 h 137986"/>
                <a:gd name="connsiteX10" fmla="*/ 67275 w 117724"/>
                <a:gd name="connsiteY10" fmla="*/ 137958 h 137986"/>
                <a:gd name="connsiteX11" fmla="*/ 118076 w 117724"/>
                <a:gd name="connsiteY11" fmla="*/ 98877 h 137986"/>
                <a:gd name="connsiteX12" fmla="*/ 97999 w 117724"/>
                <a:gd name="connsiteY12" fmla="*/ 58894 h 137986"/>
                <a:gd name="connsiteX13" fmla="*/ 25904 w 117724"/>
                <a:gd name="connsiteY13" fmla="*/ 58894 h 137986"/>
                <a:gd name="connsiteX14" fmla="*/ 63625 w 117724"/>
                <a:gd name="connsiteY14" fmla="*/ 6585 h 137986"/>
                <a:gd name="connsiteX15" fmla="*/ 97999 w 117724"/>
                <a:gd name="connsiteY15" fmla="*/ 58894 h 13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724" h="137986">
                  <a:moveTo>
                    <a:pt x="118076" y="98877"/>
                  </a:moveTo>
                  <a:cubicBezTo>
                    <a:pt x="118076" y="95871"/>
                    <a:pt x="115642" y="95269"/>
                    <a:pt x="114121" y="95269"/>
                  </a:cubicBezTo>
                  <a:cubicBezTo>
                    <a:pt x="111384" y="95269"/>
                    <a:pt x="110775" y="97073"/>
                    <a:pt x="110167" y="99478"/>
                  </a:cubicBezTo>
                  <a:cubicBezTo>
                    <a:pt x="99520" y="130442"/>
                    <a:pt x="72142" y="130442"/>
                    <a:pt x="69100" y="130442"/>
                  </a:cubicBezTo>
                  <a:cubicBezTo>
                    <a:pt x="53890" y="130442"/>
                    <a:pt x="41722" y="121424"/>
                    <a:pt x="34726" y="110301"/>
                  </a:cubicBezTo>
                  <a:cubicBezTo>
                    <a:pt x="25600" y="95871"/>
                    <a:pt x="25600" y="76029"/>
                    <a:pt x="25600" y="65207"/>
                  </a:cubicBezTo>
                  <a:lnTo>
                    <a:pt x="110471" y="65207"/>
                  </a:lnTo>
                  <a:cubicBezTo>
                    <a:pt x="117163" y="65207"/>
                    <a:pt x="118076" y="65207"/>
                    <a:pt x="118076" y="58894"/>
                  </a:cubicBezTo>
                  <a:cubicBezTo>
                    <a:pt x="118076" y="29132"/>
                    <a:pt x="101649" y="-29"/>
                    <a:pt x="63625" y="-29"/>
                  </a:cubicBezTo>
                  <a:cubicBezTo>
                    <a:pt x="28338" y="-29"/>
                    <a:pt x="351" y="30936"/>
                    <a:pt x="351" y="68514"/>
                  </a:cubicBezTo>
                  <a:cubicBezTo>
                    <a:pt x="351" y="108797"/>
                    <a:pt x="32292" y="137958"/>
                    <a:pt x="67275" y="137958"/>
                  </a:cubicBezTo>
                  <a:cubicBezTo>
                    <a:pt x="104387" y="137958"/>
                    <a:pt x="118076" y="104589"/>
                    <a:pt x="118076" y="98877"/>
                  </a:cubicBezTo>
                  <a:close/>
                  <a:moveTo>
                    <a:pt x="97999" y="58894"/>
                  </a:moveTo>
                  <a:lnTo>
                    <a:pt x="25904" y="58894"/>
                  </a:lnTo>
                  <a:cubicBezTo>
                    <a:pt x="27729" y="14101"/>
                    <a:pt x="53282" y="6585"/>
                    <a:pt x="63625" y="6585"/>
                  </a:cubicBezTo>
                  <a:cubicBezTo>
                    <a:pt x="94957" y="6585"/>
                    <a:pt x="97999" y="47169"/>
                    <a:pt x="97999" y="58894"/>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27" name="任意多边形: 形状 1226">
              <a:extLst>
                <a:ext uri="{FF2B5EF4-FFF2-40B4-BE49-F238E27FC236}">
                  <a16:creationId xmlns:a16="http://schemas.microsoft.com/office/drawing/2014/main" id="{69CBEECC-5B1C-EDD9-C7E9-1880D2413A93}"/>
                </a:ext>
              </a:extLst>
            </p:cNvPr>
            <p:cNvSpPr/>
            <p:nvPr>
              <p:custDataLst>
                <p:tags r:id="rId50"/>
              </p:custDataLst>
            </p:nvPr>
          </p:nvSpPr>
          <p:spPr>
            <a:xfrm>
              <a:off x="12049213" y="3900551"/>
              <a:ext cx="126242" cy="206829"/>
            </a:xfrm>
            <a:custGeom>
              <a:avLst/>
              <a:gdLst>
                <a:gd name="connsiteX0" fmla="*/ 126601 w 126242"/>
                <a:gd name="connsiteY0" fmla="*/ 148781 h 206829"/>
                <a:gd name="connsiteX1" fmla="*/ 75800 w 126242"/>
                <a:gd name="connsiteY1" fmla="*/ 94367 h 206829"/>
                <a:gd name="connsiteX2" fmla="*/ 118388 w 126242"/>
                <a:gd name="connsiteY2" fmla="*/ 41457 h 206829"/>
                <a:gd name="connsiteX3" fmla="*/ 62416 w 126242"/>
                <a:gd name="connsiteY3" fmla="*/ -29 h 206829"/>
                <a:gd name="connsiteX4" fmla="*/ 8573 w 126242"/>
                <a:gd name="connsiteY4" fmla="*/ 40856 h 206829"/>
                <a:gd name="connsiteX5" fmla="*/ 24087 w 126242"/>
                <a:gd name="connsiteY5" fmla="*/ 56489 h 206829"/>
                <a:gd name="connsiteX6" fmla="*/ 39601 w 126242"/>
                <a:gd name="connsiteY6" fmla="*/ 41157 h 206829"/>
                <a:gd name="connsiteX7" fmla="*/ 20740 w 126242"/>
                <a:gd name="connsiteY7" fmla="*/ 26126 h 206829"/>
                <a:gd name="connsiteX8" fmla="*/ 61199 w 126242"/>
                <a:gd name="connsiteY8" fmla="*/ 7487 h 206829"/>
                <a:gd name="connsiteX9" fmla="*/ 90402 w 126242"/>
                <a:gd name="connsiteY9" fmla="*/ 41157 h 206829"/>
                <a:gd name="connsiteX10" fmla="*/ 81884 w 126242"/>
                <a:gd name="connsiteY10" fmla="*/ 75428 h 206829"/>
                <a:gd name="connsiteX11" fmla="*/ 54811 w 126242"/>
                <a:gd name="connsiteY11" fmla="*/ 91061 h 206829"/>
                <a:gd name="connsiteX12" fmla="*/ 42947 w 126242"/>
                <a:gd name="connsiteY12" fmla="*/ 91962 h 206829"/>
                <a:gd name="connsiteX13" fmla="*/ 38384 w 126242"/>
                <a:gd name="connsiteY13" fmla="*/ 95570 h 206829"/>
                <a:gd name="connsiteX14" fmla="*/ 45685 w 126242"/>
                <a:gd name="connsiteY14" fmla="*/ 98877 h 206829"/>
                <a:gd name="connsiteX15" fmla="*/ 59069 w 126242"/>
                <a:gd name="connsiteY15" fmla="*/ 98877 h 206829"/>
                <a:gd name="connsiteX16" fmla="*/ 95269 w 126242"/>
                <a:gd name="connsiteY16" fmla="*/ 148781 h 206829"/>
                <a:gd name="connsiteX17" fmla="*/ 60895 w 126242"/>
                <a:gd name="connsiteY17" fmla="*/ 198384 h 206829"/>
                <a:gd name="connsiteX18" fmla="*/ 14352 w 126242"/>
                <a:gd name="connsiteY18" fmla="*/ 175536 h 206829"/>
                <a:gd name="connsiteX19" fmla="*/ 34429 w 126242"/>
                <a:gd name="connsiteY19" fmla="*/ 159002 h 206829"/>
                <a:gd name="connsiteX20" fmla="*/ 17394 w 126242"/>
                <a:gd name="connsiteY20" fmla="*/ 142167 h 206829"/>
                <a:gd name="connsiteX21" fmla="*/ 359 w 126242"/>
                <a:gd name="connsiteY21" fmla="*/ 159603 h 206829"/>
                <a:gd name="connsiteX22" fmla="*/ 61807 w 126242"/>
                <a:gd name="connsiteY22" fmla="*/ 206801 h 206829"/>
                <a:gd name="connsiteX23" fmla="*/ 126601 w 126242"/>
                <a:gd name="connsiteY23" fmla="*/ 148781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242" h="206829">
                  <a:moveTo>
                    <a:pt x="126601" y="148781"/>
                  </a:moveTo>
                  <a:cubicBezTo>
                    <a:pt x="126601" y="124129"/>
                    <a:pt x="107437" y="100681"/>
                    <a:pt x="75800" y="94367"/>
                  </a:cubicBezTo>
                  <a:cubicBezTo>
                    <a:pt x="100744" y="86251"/>
                    <a:pt x="118388" y="65207"/>
                    <a:pt x="118388" y="41457"/>
                  </a:cubicBezTo>
                  <a:cubicBezTo>
                    <a:pt x="118388" y="16806"/>
                    <a:pt x="91619" y="-29"/>
                    <a:pt x="62416" y="-29"/>
                  </a:cubicBezTo>
                  <a:cubicBezTo>
                    <a:pt x="31692" y="-29"/>
                    <a:pt x="8573" y="18009"/>
                    <a:pt x="8573" y="40856"/>
                  </a:cubicBezTo>
                  <a:cubicBezTo>
                    <a:pt x="8573" y="50777"/>
                    <a:pt x="15265" y="56489"/>
                    <a:pt x="24087" y="56489"/>
                  </a:cubicBezTo>
                  <a:cubicBezTo>
                    <a:pt x="33517" y="56489"/>
                    <a:pt x="39601" y="49875"/>
                    <a:pt x="39601" y="41157"/>
                  </a:cubicBezTo>
                  <a:cubicBezTo>
                    <a:pt x="39601" y="26126"/>
                    <a:pt x="25303" y="26126"/>
                    <a:pt x="20740" y="26126"/>
                  </a:cubicBezTo>
                  <a:cubicBezTo>
                    <a:pt x="30171" y="11395"/>
                    <a:pt x="50248" y="7487"/>
                    <a:pt x="61199" y="7487"/>
                  </a:cubicBezTo>
                  <a:cubicBezTo>
                    <a:pt x="73671" y="7487"/>
                    <a:pt x="90402" y="14101"/>
                    <a:pt x="90402" y="41157"/>
                  </a:cubicBezTo>
                  <a:cubicBezTo>
                    <a:pt x="90402" y="44764"/>
                    <a:pt x="89793" y="62201"/>
                    <a:pt x="81884" y="75428"/>
                  </a:cubicBezTo>
                  <a:cubicBezTo>
                    <a:pt x="72758" y="89858"/>
                    <a:pt x="62416" y="90760"/>
                    <a:pt x="54811" y="91061"/>
                  </a:cubicBezTo>
                  <a:cubicBezTo>
                    <a:pt x="52377" y="91361"/>
                    <a:pt x="45076" y="91962"/>
                    <a:pt x="42947" y="91962"/>
                  </a:cubicBezTo>
                  <a:cubicBezTo>
                    <a:pt x="40513" y="92263"/>
                    <a:pt x="38384" y="92564"/>
                    <a:pt x="38384" y="95570"/>
                  </a:cubicBezTo>
                  <a:cubicBezTo>
                    <a:pt x="38384" y="98877"/>
                    <a:pt x="40513" y="98877"/>
                    <a:pt x="45685" y="98877"/>
                  </a:cubicBezTo>
                  <a:lnTo>
                    <a:pt x="59069" y="98877"/>
                  </a:lnTo>
                  <a:cubicBezTo>
                    <a:pt x="84014" y="98877"/>
                    <a:pt x="95269" y="119319"/>
                    <a:pt x="95269" y="148781"/>
                  </a:cubicBezTo>
                  <a:cubicBezTo>
                    <a:pt x="95269" y="189665"/>
                    <a:pt x="74279" y="198384"/>
                    <a:pt x="60895" y="198384"/>
                  </a:cubicBezTo>
                  <a:cubicBezTo>
                    <a:pt x="47814" y="198384"/>
                    <a:pt x="24999" y="193273"/>
                    <a:pt x="14352" y="175536"/>
                  </a:cubicBezTo>
                  <a:cubicBezTo>
                    <a:pt x="24999" y="177039"/>
                    <a:pt x="34429" y="170425"/>
                    <a:pt x="34429" y="159002"/>
                  </a:cubicBezTo>
                  <a:cubicBezTo>
                    <a:pt x="34429" y="148179"/>
                    <a:pt x="26216" y="142167"/>
                    <a:pt x="17394" y="142167"/>
                  </a:cubicBezTo>
                  <a:cubicBezTo>
                    <a:pt x="10094" y="142167"/>
                    <a:pt x="359" y="146375"/>
                    <a:pt x="359" y="159603"/>
                  </a:cubicBezTo>
                  <a:cubicBezTo>
                    <a:pt x="359" y="186960"/>
                    <a:pt x="28650" y="206801"/>
                    <a:pt x="61807" y="206801"/>
                  </a:cubicBezTo>
                  <a:cubicBezTo>
                    <a:pt x="98919" y="206801"/>
                    <a:pt x="126601" y="179444"/>
                    <a:pt x="126601" y="148781"/>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28" name="任意多边形: 形状 1227">
              <a:extLst>
                <a:ext uri="{FF2B5EF4-FFF2-40B4-BE49-F238E27FC236}">
                  <a16:creationId xmlns:a16="http://schemas.microsoft.com/office/drawing/2014/main" id="{BA7A91B9-3221-F6DF-84D1-4EFECE29C574}"/>
                </a:ext>
              </a:extLst>
            </p:cNvPr>
            <p:cNvSpPr/>
            <p:nvPr>
              <p:custDataLst>
                <p:tags r:id="rId51"/>
              </p:custDataLst>
            </p:nvPr>
          </p:nvSpPr>
          <p:spPr>
            <a:xfrm>
              <a:off x="12213784" y="3967891"/>
              <a:ext cx="123504" cy="136182"/>
            </a:xfrm>
            <a:custGeom>
              <a:avLst/>
              <a:gdLst>
                <a:gd name="connsiteX0" fmla="*/ 123869 w 123504"/>
                <a:gd name="connsiteY0" fmla="*/ 18911 h 136182"/>
                <a:gd name="connsiteX1" fmla="*/ 94057 w 123504"/>
                <a:gd name="connsiteY1" fmla="*/ -29 h 136182"/>
                <a:gd name="connsiteX2" fmla="*/ 57249 w 123504"/>
                <a:gd name="connsiteY2" fmla="*/ 21616 h 136182"/>
                <a:gd name="connsiteX3" fmla="*/ 32001 w 123504"/>
                <a:gd name="connsiteY3" fmla="*/ -29 h 136182"/>
                <a:gd name="connsiteX4" fmla="*/ 10099 w 123504"/>
                <a:gd name="connsiteY4" fmla="*/ 15904 h 136182"/>
                <a:gd name="connsiteX5" fmla="*/ 364 w 123504"/>
                <a:gd name="connsiteY5" fmla="*/ 46268 h 136182"/>
                <a:gd name="connsiteX6" fmla="*/ 4927 w 123504"/>
                <a:gd name="connsiteY6" fmla="*/ 49274 h 136182"/>
                <a:gd name="connsiteX7" fmla="*/ 10707 w 123504"/>
                <a:gd name="connsiteY7" fmla="*/ 42359 h 136182"/>
                <a:gd name="connsiteX8" fmla="*/ 31392 w 123504"/>
                <a:gd name="connsiteY8" fmla="*/ 6585 h 136182"/>
                <a:gd name="connsiteX9" fmla="*/ 39302 w 123504"/>
                <a:gd name="connsiteY9" fmla="*/ 18610 h 136182"/>
                <a:gd name="connsiteX10" fmla="*/ 37172 w 123504"/>
                <a:gd name="connsiteY10" fmla="*/ 33942 h 136182"/>
                <a:gd name="connsiteX11" fmla="*/ 14357 w 123504"/>
                <a:gd name="connsiteY11" fmla="*/ 124129 h 136182"/>
                <a:gd name="connsiteX12" fmla="*/ 13445 w 123504"/>
                <a:gd name="connsiteY12" fmla="*/ 128338 h 136182"/>
                <a:gd name="connsiteX13" fmla="*/ 21962 w 123504"/>
                <a:gd name="connsiteY13" fmla="*/ 136154 h 136182"/>
                <a:gd name="connsiteX14" fmla="*/ 33826 w 123504"/>
                <a:gd name="connsiteY14" fmla="*/ 125031 h 136182"/>
                <a:gd name="connsiteX15" fmla="*/ 53599 w 123504"/>
                <a:gd name="connsiteY15" fmla="*/ 46268 h 136182"/>
                <a:gd name="connsiteX16" fmla="*/ 93753 w 123504"/>
                <a:gd name="connsiteY16" fmla="*/ 6585 h 136182"/>
                <a:gd name="connsiteX17" fmla="*/ 109875 w 123504"/>
                <a:gd name="connsiteY17" fmla="*/ 10794 h 136182"/>
                <a:gd name="connsiteX18" fmla="*/ 98316 w 123504"/>
                <a:gd name="connsiteY18" fmla="*/ 25224 h 136182"/>
                <a:gd name="connsiteX19" fmla="*/ 108963 w 123504"/>
                <a:gd name="connsiteY19" fmla="*/ 34844 h 136182"/>
                <a:gd name="connsiteX20" fmla="*/ 123869 w 123504"/>
                <a:gd name="connsiteY20" fmla="*/ 18911 h 13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504" h="136182">
                  <a:moveTo>
                    <a:pt x="123869" y="18911"/>
                  </a:moveTo>
                  <a:cubicBezTo>
                    <a:pt x="123869" y="3278"/>
                    <a:pt x="104096" y="-29"/>
                    <a:pt x="94057" y="-29"/>
                  </a:cubicBezTo>
                  <a:cubicBezTo>
                    <a:pt x="73067" y="-29"/>
                    <a:pt x="62116" y="15003"/>
                    <a:pt x="57249" y="21616"/>
                  </a:cubicBezTo>
                  <a:cubicBezTo>
                    <a:pt x="53903" y="5683"/>
                    <a:pt x="42039" y="-29"/>
                    <a:pt x="32001" y="-29"/>
                  </a:cubicBezTo>
                  <a:cubicBezTo>
                    <a:pt x="21050" y="-29"/>
                    <a:pt x="14966" y="6886"/>
                    <a:pt x="10099" y="15904"/>
                  </a:cubicBezTo>
                  <a:cubicBezTo>
                    <a:pt x="4319" y="27929"/>
                    <a:pt x="364" y="46268"/>
                    <a:pt x="364" y="46268"/>
                  </a:cubicBezTo>
                  <a:cubicBezTo>
                    <a:pt x="364" y="49274"/>
                    <a:pt x="3406" y="49274"/>
                    <a:pt x="4927" y="49274"/>
                  </a:cubicBezTo>
                  <a:cubicBezTo>
                    <a:pt x="8882" y="49274"/>
                    <a:pt x="9186" y="48973"/>
                    <a:pt x="10707" y="42359"/>
                  </a:cubicBezTo>
                  <a:cubicBezTo>
                    <a:pt x="16182" y="21316"/>
                    <a:pt x="21962" y="6585"/>
                    <a:pt x="31392" y="6585"/>
                  </a:cubicBezTo>
                  <a:cubicBezTo>
                    <a:pt x="39302" y="6585"/>
                    <a:pt x="39302" y="15303"/>
                    <a:pt x="39302" y="18610"/>
                  </a:cubicBezTo>
                  <a:cubicBezTo>
                    <a:pt x="39302" y="23420"/>
                    <a:pt x="38389" y="29132"/>
                    <a:pt x="37172" y="33942"/>
                  </a:cubicBezTo>
                  <a:lnTo>
                    <a:pt x="14357" y="124129"/>
                  </a:lnTo>
                  <a:cubicBezTo>
                    <a:pt x="13749" y="125933"/>
                    <a:pt x="13445" y="127436"/>
                    <a:pt x="13445" y="128338"/>
                  </a:cubicBezTo>
                  <a:cubicBezTo>
                    <a:pt x="13445" y="131645"/>
                    <a:pt x="15878" y="136154"/>
                    <a:pt x="21962" y="136154"/>
                  </a:cubicBezTo>
                  <a:cubicBezTo>
                    <a:pt x="31088" y="136154"/>
                    <a:pt x="33218" y="127436"/>
                    <a:pt x="33826" y="125031"/>
                  </a:cubicBezTo>
                  <a:lnTo>
                    <a:pt x="53599" y="46268"/>
                  </a:lnTo>
                  <a:cubicBezTo>
                    <a:pt x="53903" y="45366"/>
                    <a:pt x="67592" y="6585"/>
                    <a:pt x="93753" y="6585"/>
                  </a:cubicBezTo>
                  <a:cubicBezTo>
                    <a:pt x="95274" y="6585"/>
                    <a:pt x="103791" y="6585"/>
                    <a:pt x="109875" y="10794"/>
                  </a:cubicBezTo>
                  <a:cubicBezTo>
                    <a:pt x="99228" y="14101"/>
                    <a:pt x="98316" y="23721"/>
                    <a:pt x="98316" y="25224"/>
                  </a:cubicBezTo>
                  <a:cubicBezTo>
                    <a:pt x="98316" y="29132"/>
                    <a:pt x="101054" y="34844"/>
                    <a:pt x="108963" y="34844"/>
                  </a:cubicBezTo>
                  <a:cubicBezTo>
                    <a:pt x="114438" y="34844"/>
                    <a:pt x="123869" y="30635"/>
                    <a:pt x="123869" y="18911"/>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29" name="任意多边形: 形状 1228">
              <a:extLst>
                <a:ext uri="{FF2B5EF4-FFF2-40B4-BE49-F238E27FC236}">
                  <a16:creationId xmlns:a16="http://schemas.microsoft.com/office/drawing/2014/main" id="{D5358981-D834-F100-7EDD-BBCADD90A7D2}"/>
                </a:ext>
              </a:extLst>
            </p:cNvPr>
            <p:cNvSpPr/>
            <p:nvPr>
              <p:custDataLst>
                <p:tags r:id="rId52"/>
              </p:custDataLst>
            </p:nvPr>
          </p:nvSpPr>
          <p:spPr>
            <a:xfrm>
              <a:off x="12334247" y="3892133"/>
              <a:ext cx="137497" cy="211940"/>
            </a:xfrm>
            <a:custGeom>
              <a:avLst/>
              <a:gdLst>
                <a:gd name="connsiteX0" fmla="*/ 130260 w 137497"/>
                <a:gd name="connsiteY0" fmla="*/ 165615 h 211940"/>
                <a:gd name="connsiteX1" fmla="*/ 125697 w 137497"/>
                <a:gd name="connsiteY1" fmla="*/ 162609 h 211940"/>
                <a:gd name="connsiteX2" fmla="*/ 119918 w 137497"/>
                <a:gd name="connsiteY2" fmla="*/ 169524 h 211940"/>
                <a:gd name="connsiteX3" fmla="*/ 99536 w 137497"/>
                <a:gd name="connsiteY3" fmla="*/ 205298 h 211940"/>
                <a:gd name="connsiteX4" fmla="*/ 91627 w 137497"/>
                <a:gd name="connsiteY4" fmla="*/ 192972 h 211940"/>
                <a:gd name="connsiteX5" fmla="*/ 93452 w 137497"/>
                <a:gd name="connsiteY5" fmla="*/ 179144 h 211940"/>
                <a:gd name="connsiteX6" fmla="*/ 136953 w 137497"/>
                <a:gd name="connsiteY6" fmla="*/ 7487 h 211940"/>
                <a:gd name="connsiteX7" fmla="*/ 137865 w 137497"/>
                <a:gd name="connsiteY7" fmla="*/ 3579 h 211940"/>
                <a:gd name="connsiteX8" fmla="*/ 133607 w 137497"/>
                <a:gd name="connsiteY8" fmla="*/ -29 h 211940"/>
                <a:gd name="connsiteX9" fmla="*/ 128739 w 137497"/>
                <a:gd name="connsiteY9" fmla="*/ 573 h 211940"/>
                <a:gd name="connsiteX10" fmla="*/ 98624 w 137497"/>
                <a:gd name="connsiteY10" fmla="*/ 2978 h 211940"/>
                <a:gd name="connsiteX11" fmla="*/ 91627 w 137497"/>
                <a:gd name="connsiteY11" fmla="*/ 9291 h 211940"/>
                <a:gd name="connsiteX12" fmla="*/ 98928 w 137497"/>
                <a:gd name="connsiteY12" fmla="*/ 12598 h 211940"/>
                <a:gd name="connsiteX13" fmla="*/ 114138 w 137497"/>
                <a:gd name="connsiteY13" fmla="*/ 17708 h 211940"/>
                <a:gd name="connsiteX14" fmla="*/ 113225 w 137497"/>
                <a:gd name="connsiteY14" fmla="*/ 22819 h 211940"/>
                <a:gd name="connsiteX15" fmla="*/ 95582 w 137497"/>
                <a:gd name="connsiteY15" fmla="*/ 93165 h 211940"/>
                <a:gd name="connsiteX16" fmla="*/ 70029 w 137497"/>
                <a:gd name="connsiteY16" fmla="*/ 75729 h 211940"/>
                <a:gd name="connsiteX17" fmla="*/ 368 w 137497"/>
                <a:gd name="connsiteY17" fmla="*/ 165315 h 211940"/>
                <a:gd name="connsiteX18" fmla="*/ 37176 w 137497"/>
                <a:gd name="connsiteY18" fmla="*/ 211912 h 211940"/>
                <a:gd name="connsiteX19" fmla="*/ 73680 w 137497"/>
                <a:gd name="connsiteY19" fmla="*/ 190868 h 211940"/>
                <a:gd name="connsiteX20" fmla="*/ 98928 w 137497"/>
                <a:gd name="connsiteY20" fmla="*/ 211912 h 211940"/>
                <a:gd name="connsiteX21" fmla="*/ 121134 w 137497"/>
                <a:gd name="connsiteY21" fmla="*/ 195077 h 211940"/>
                <a:gd name="connsiteX22" fmla="*/ 130260 w 137497"/>
                <a:gd name="connsiteY22" fmla="*/ 165615 h 211940"/>
                <a:gd name="connsiteX23" fmla="*/ 75505 w 137497"/>
                <a:gd name="connsiteY23" fmla="*/ 171929 h 211940"/>
                <a:gd name="connsiteX24" fmla="*/ 37784 w 137497"/>
                <a:gd name="connsiteY24" fmla="*/ 205298 h 211940"/>
                <a:gd name="connsiteX25" fmla="*/ 21053 w 137497"/>
                <a:gd name="connsiteY25" fmla="*/ 178542 h 211940"/>
                <a:gd name="connsiteX26" fmla="*/ 35959 w 137497"/>
                <a:gd name="connsiteY26" fmla="*/ 115712 h 211940"/>
                <a:gd name="connsiteX27" fmla="*/ 70029 w 137497"/>
                <a:gd name="connsiteY27" fmla="*/ 82342 h 211940"/>
                <a:gd name="connsiteX28" fmla="*/ 84935 w 137497"/>
                <a:gd name="connsiteY28" fmla="*/ 91061 h 211940"/>
                <a:gd name="connsiteX29" fmla="*/ 91019 w 137497"/>
                <a:gd name="connsiteY29" fmla="*/ 110301 h 211940"/>
                <a:gd name="connsiteX30" fmla="*/ 90106 w 137497"/>
                <a:gd name="connsiteY30" fmla="*/ 114209 h 211940"/>
                <a:gd name="connsiteX31" fmla="*/ 75505 w 137497"/>
                <a:gd name="connsiteY31" fmla="*/ 171929 h 21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7497" h="211940">
                  <a:moveTo>
                    <a:pt x="130260" y="165615"/>
                  </a:moveTo>
                  <a:cubicBezTo>
                    <a:pt x="130260" y="162609"/>
                    <a:pt x="127827" y="162609"/>
                    <a:pt x="125697" y="162609"/>
                  </a:cubicBezTo>
                  <a:cubicBezTo>
                    <a:pt x="122047" y="162609"/>
                    <a:pt x="121743" y="162910"/>
                    <a:pt x="119918" y="169524"/>
                  </a:cubicBezTo>
                  <a:cubicBezTo>
                    <a:pt x="115659" y="186359"/>
                    <a:pt x="109879" y="205298"/>
                    <a:pt x="99536" y="205298"/>
                  </a:cubicBezTo>
                  <a:cubicBezTo>
                    <a:pt x="91627" y="205298"/>
                    <a:pt x="91627" y="197181"/>
                    <a:pt x="91627" y="192972"/>
                  </a:cubicBezTo>
                  <a:cubicBezTo>
                    <a:pt x="91627" y="190868"/>
                    <a:pt x="91627" y="186359"/>
                    <a:pt x="93452" y="179144"/>
                  </a:cubicBezTo>
                  <a:lnTo>
                    <a:pt x="136953" y="7487"/>
                  </a:lnTo>
                  <a:cubicBezTo>
                    <a:pt x="137257" y="6585"/>
                    <a:pt x="137865" y="3579"/>
                    <a:pt x="137865" y="3579"/>
                  </a:cubicBezTo>
                  <a:cubicBezTo>
                    <a:pt x="137865" y="873"/>
                    <a:pt x="136040" y="-29"/>
                    <a:pt x="133607" y="-29"/>
                  </a:cubicBezTo>
                  <a:cubicBezTo>
                    <a:pt x="132694" y="-29"/>
                    <a:pt x="129652" y="272"/>
                    <a:pt x="128739" y="573"/>
                  </a:cubicBezTo>
                  <a:lnTo>
                    <a:pt x="98624" y="2978"/>
                  </a:lnTo>
                  <a:cubicBezTo>
                    <a:pt x="94973" y="3278"/>
                    <a:pt x="91627" y="3579"/>
                    <a:pt x="91627" y="9291"/>
                  </a:cubicBezTo>
                  <a:cubicBezTo>
                    <a:pt x="91627" y="12598"/>
                    <a:pt x="94669" y="12598"/>
                    <a:pt x="98928" y="12598"/>
                  </a:cubicBezTo>
                  <a:cubicBezTo>
                    <a:pt x="113529" y="12598"/>
                    <a:pt x="114138" y="14702"/>
                    <a:pt x="114138" y="17708"/>
                  </a:cubicBezTo>
                  <a:cubicBezTo>
                    <a:pt x="114138" y="18610"/>
                    <a:pt x="113225" y="22819"/>
                    <a:pt x="113225" y="22819"/>
                  </a:cubicBezTo>
                  <a:lnTo>
                    <a:pt x="95582" y="93165"/>
                  </a:lnTo>
                  <a:cubicBezTo>
                    <a:pt x="91019" y="83846"/>
                    <a:pt x="82806" y="75729"/>
                    <a:pt x="70029" y="75729"/>
                  </a:cubicBezTo>
                  <a:cubicBezTo>
                    <a:pt x="36263" y="75729"/>
                    <a:pt x="368" y="121424"/>
                    <a:pt x="368" y="165315"/>
                  </a:cubicBezTo>
                  <a:cubicBezTo>
                    <a:pt x="368" y="190868"/>
                    <a:pt x="14361" y="211912"/>
                    <a:pt x="37176" y="211912"/>
                  </a:cubicBezTo>
                  <a:cubicBezTo>
                    <a:pt x="48127" y="211912"/>
                    <a:pt x="61512" y="205599"/>
                    <a:pt x="73680" y="190868"/>
                  </a:cubicBezTo>
                  <a:cubicBezTo>
                    <a:pt x="77026" y="205599"/>
                    <a:pt x="88281" y="211912"/>
                    <a:pt x="98928" y="211912"/>
                  </a:cubicBezTo>
                  <a:cubicBezTo>
                    <a:pt x="110183" y="211912"/>
                    <a:pt x="116571" y="204396"/>
                    <a:pt x="121134" y="195077"/>
                  </a:cubicBezTo>
                  <a:cubicBezTo>
                    <a:pt x="126610" y="183653"/>
                    <a:pt x="130260" y="165615"/>
                    <a:pt x="130260" y="165615"/>
                  </a:cubicBezTo>
                  <a:close/>
                  <a:moveTo>
                    <a:pt x="75505" y="171929"/>
                  </a:moveTo>
                  <a:cubicBezTo>
                    <a:pt x="73071" y="181248"/>
                    <a:pt x="54515" y="205298"/>
                    <a:pt x="37784" y="205298"/>
                  </a:cubicBezTo>
                  <a:cubicBezTo>
                    <a:pt x="23487" y="205298"/>
                    <a:pt x="21053" y="187561"/>
                    <a:pt x="21053" y="178542"/>
                  </a:cubicBezTo>
                  <a:cubicBezTo>
                    <a:pt x="21053" y="163511"/>
                    <a:pt x="30483" y="128338"/>
                    <a:pt x="35959" y="115712"/>
                  </a:cubicBezTo>
                  <a:cubicBezTo>
                    <a:pt x="43564" y="97374"/>
                    <a:pt x="57557" y="82342"/>
                    <a:pt x="70029" y="82342"/>
                  </a:cubicBezTo>
                  <a:cubicBezTo>
                    <a:pt x="72463" y="82342"/>
                    <a:pt x="79459" y="82643"/>
                    <a:pt x="84935" y="91061"/>
                  </a:cubicBezTo>
                  <a:cubicBezTo>
                    <a:pt x="87977" y="95871"/>
                    <a:pt x="91019" y="104589"/>
                    <a:pt x="91019" y="110301"/>
                  </a:cubicBezTo>
                  <a:cubicBezTo>
                    <a:pt x="91019" y="111202"/>
                    <a:pt x="90715" y="112405"/>
                    <a:pt x="90106" y="114209"/>
                  </a:cubicBezTo>
                  <a:lnTo>
                    <a:pt x="75505" y="171929"/>
                  </a:ln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30" name="任意多边形: 形状 1229">
              <a:extLst>
                <a:ext uri="{FF2B5EF4-FFF2-40B4-BE49-F238E27FC236}">
                  <a16:creationId xmlns:a16="http://schemas.microsoft.com/office/drawing/2014/main" id="{247D8BEC-94B1-DC83-5FCF-2388444A1E56}"/>
                </a:ext>
              </a:extLst>
            </p:cNvPr>
            <p:cNvSpPr/>
            <p:nvPr>
              <p:custDataLst>
                <p:tags r:id="rId53"/>
              </p:custDataLst>
            </p:nvPr>
          </p:nvSpPr>
          <p:spPr>
            <a:xfrm>
              <a:off x="12483000" y="4068901"/>
              <a:ext cx="35591" cy="89886"/>
            </a:xfrm>
            <a:custGeom>
              <a:avLst/>
              <a:gdLst>
                <a:gd name="connsiteX0" fmla="*/ 35964 w 35591"/>
                <a:gd name="connsiteY0" fmla="*/ 31537 h 89886"/>
                <a:gd name="connsiteX1" fmla="*/ 16495 w 35591"/>
                <a:gd name="connsiteY1" fmla="*/ -29 h 89886"/>
                <a:gd name="connsiteX2" fmla="*/ 373 w 35591"/>
                <a:gd name="connsiteY2" fmla="*/ 15904 h 89886"/>
                <a:gd name="connsiteX3" fmla="*/ 16495 w 35591"/>
                <a:gd name="connsiteY3" fmla="*/ 31838 h 89886"/>
                <a:gd name="connsiteX4" fmla="*/ 28663 w 35591"/>
                <a:gd name="connsiteY4" fmla="*/ 27028 h 89886"/>
                <a:gd name="connsiteX5" fmla="*/ 7370 w 35591"/>
                <a:gd name="connsiteY5" fmla="*/ 83244 h 89886"/>
                <a:gd name="connsiteX6" fmla="*/ 5240 w 35591"/>
                <a:gd name="connsiteY6" fmla="*/ 86551 h 89886"/>
                <a:gd name="connsiteX7" fmla="*/ 8282 w 35591"/>
                <a:gd name="connsiteY7" fmla="*/ 89858 h 89886"/>
                <a:gd name="connsiteX8" fmla="*/ 35964 w 35591"/>
                <a:gd name="connsiteY8" fmla="*/ 31537 h 8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91" h="89886">
                  <a:moveTo>
                    <a:pt x="35964" y="31537"/>
                  </a:moveTo>
                  <a:cubicBezTo>
                    <a:pt x="35964" y="12297"/>
                    <a:pt x="28663" y="-29"/>
                    <a:pt x="16495" y="-29"/>
                  </a:cubicBezTo>
                  <a:cubicBezTo>
                    <a:pt x="5849" y="-29"/>
                    <a:pt x="373" y="8088"/>
                    <a:pt x="373" y="15904"/>
                  </a:cubicBezTo>
                  <a:cubicBezTo>
                    <a:pt x="373" y="23721"/>
                    <a:pt x="5544" y="31838"/>
                    <a:pt x="16495" y="31838"/>
                  </a:cubicBezTo>
                  <a:cubicBezTo>
                    <a:pt x="21058" y="31838"/>
                    <a:pt x="25317" y="30034"/>
                    <a:pt x="28663" y="27028"/>
                  </a:cubicBezTo>
                  <a:cubicBezTo>
                    <a:pt x="29272" y="50777"/>
                    <a:pt x="20754" y="69115"/>
                    <a:pt x="7370" y="83244"/>
                  </a:cubicBezTo>
                  <a:cubicBezTo>
                    <a:pt x="5544" y="85048"/>
                    <a:pt x="5240" y="85349"/>
                    <a:pt x="5240" y="86551"/>
                  </a:cubicBezTo>
                  <a:cubicBezTo>
                    <a:pt x="5240" y="88656"/>
                    <a:pt x="6761" y="89858"/>
                    <a:pt x="8282" y="89858"/>
                  </a:cubicBezTo>
                  <a:cubicBezTo>
                    <a:pt x="11932" y="89858"/>
                    <a:pt x="35964" y="66109"/>
                    <a:pt x="35964" y="31537"/>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31" name="任意多边形: 形状 1230">
              <a:extLst>
                <a:ext uri="{FF2B5EF4-FFF2-40B4-BE49-F238E27FC236}">
                  <a16:creationId xmlns:a16="http://schemas.microsoft.com/office/drawing/2014/main" id="{3BC713B3-AAF2-D25E-89AD-7E9623793929}"/>
                </a:ext>
              </a:extLst>
            </p:cNvPr>
            <p:cNvSpPr/>
            <p:nvPr>
              <p:custDataLst>
                <p:tags r:id="rId54"/>
              </p:custDataLst>
            </p:nvPr>
          </p:nvSpPr>
          <p:spPr>
            <a:xfrm>
              <a:off x="3898908" y="4369526"/>
              <a:ext cx="126242" cy="206829"/>
            </a:xfrm>
            <a:custGeom>
              <a:avLst/>
              <a:gdLst>
                <a:gd name="connsiteX0" fmla="*/ 126334 w 126242"/>
                <a:gd name="connsiteY0" fmla="*/ 149698 h 206829"/>
                <a:gd name="connsiteX1" fmla="*/ 111429 w 126242"/>
                <a:gd name="connsiteY1" fmla="*/ 112721 h 206829"/>
                <a:gd name="connsiteX2" fmla="*/ 81313 w 126242"/>
                <a:gd name="connsiteY2" fmla="*/ 91377 h 206829"/>
                <a:gd name="connsiteX3" fmla="*/ 118121 w 126242"/>
                <a:gd name="connsiteY3" fmla="*/ 44780 h 206829"/>
                <a:gd name="connsiteX4" fmla="*/ 63365 w 126242"/>
                <a:gd name="connsiteY4" fmla="*/ -13 h 206829"/>
                <a:gd name="connsiteX5" fmla="*/ 8306 w 126242"/>
                <a:gd name="connsiteY5" fmla="*/ 50191 h 206829"/>
                <a:gd name="connsiteX6" fmla="*/ 21690 w 126242"/>
                <a:gd name="connsiteY6" fmla="*/ 83260 h 206829"/>
                <a:gd name="connsiteX7" fmla="*/ 43897 w 126242"/>
                <a:gd name="connsiteY7" fmla="*/ 99494 h 206829"/>
                <a:gd name="connsiteX8" fmla="*/ 92 w 126242"/>
                <a:gd name="connsiteY8" fmla="*/ 154809 h 206829"/>
                <a:gd name="connsiteX9" fmla="*/ 63061 w 126242"/>
                <a:gd name="connsiteY9" fmla="*/ 206817 h 206829"/>
                <a:gd name="connsiteX10" fmla="*/ 126334 w 126242"/>
                <a:gd name="connsiteY10" fmla="*/ 149698 h 206829"/>
                <a:gd name="connsiteX11" fmla="*/ 104736 w 126242"/>
                <a:gd name="connsiteY11" fmla="*/ 44780 h 206829"/>
                <a:gd name="connsiteX12" fmla="*/ 74621 w 126242"/>
                <a:gd name="connsiteY12" fmla="*/ 86867 h 206829"/>
                <a:gd name="connsiteX13" fmla="*/ 36900 w 126242"/>
                <a:gd name="connsiteY13" fmla="*/ 62817 h 206829"/>
                <a:gd name="connsiteX14" fmla="*/ 21690 w 126242"/>
                <a:gd name="connsiteY14" fmla="*/ 38467 h 206829"/>
                <a:gd name="connsiteX15" fmla="*/ 63061 w 126242"/>
                <a:gd name="connsiteY15" fmla="*/ 7502 h 206829"/>
                <a:gd name="connsiteX16" fmla="*/ 104736 w 126242"/>
                <a:gd name="connsiteY16" fmla="*/ 44780 h 206829"/>
                <a:gd name="connsiteX17" fmla="*/ 111124 w 126242"/>
                <a:gd name="connsiteY17" fmla="*/ 160520 h 206829"/>
                <a:gd name="connsiteX18" fmla="*/ 63365 w 126242"/>
                <a:gd name="connsiteY18" fmla="*/ 198399 h 206829"/>
                <a:gd name="connsiteX19" fmla="*/ 15302 w 126242"/>
                <a:gd name="connsiteY19" fmla="*/ 154809 h 206829"/>
                <a:gd name="connsiteX20" fmla="*/ 50893 w 126242"/>
                <a:gd name="connsiteY20" fmla="*/ 104003 h 206829"/>
                <a:gd name="connsiteX21" fmla="*/ 88310 w 126242"/>
                <a:gd name="connsiteY21" fmla="*/ 127452 h 206829"/>
                <a:gd name="connsiteX22" fmla="*/ 111124 w 126242"/>
                <a:gd name="connsiteY22" fmla="*/ 160520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6242" h="206829">
                  <a:moveTo>
                    <a:pt x="126334" y="149698"/>
                  </a:moveTo>
                  <a:cubicBezTo>
                    <a:pt x="126334" y="138875"/>
                    <a:pt x="122988" y="125347"/>
                    <a:pt x="111429" y="112721"/>
                  </a:cubicBezTo>
                  <a:cubicBezTo>
                    <a:pt x="105649" y="106408"/>
                    <a:pt x="100782" y="103402"/>
                    <a:pt x="81313" y="91377"/>
                  </a:cubicBezTo>
                  <a:cubicBezTo>
                    <a:pt x="103215" y="80254"/>
                    <a:pt x="118121" y="64621"/>
                    <a:pt x="118121" y="44780"/>
                  </a:cubicBezTo>
                  <a:cubicBezTo>
                    <a:pt x="118121" y="17122"/>
                    <a:pt x="91047" y="-13"/>
                    <a:pt x="63365" y="-13"/>
                  </a:cubicBezTo>
                  <a:cubicBezTo>
                    <a:pt x="32946" y="-13"/>
                    <a:pt x="8306" y="22233"/>
                    <a:pt x="8306" y="50191"/>
                  </a:cubicBezTo>
                  <a:cubicBezTo>
                    <a:pt x="8306" y="55602"/>
                    <a:pt x="8914" y="69131"/>
                    <a:pt x="21690" y="83260"/>
                  </a:cubicBezTo>
                  <a:cubicBezTo>
                    <a:pt x="25036" y="86867"/>
                    <a:pt x="36292" y="94383"/>
                    <a:pt x="43897" y="99494"/>
                  </a:cubicBezTo>
                  <a:cubicBezTo>
                    <a:pt x="26253" y="108212"/>
                    <a:pt x="92" y="125047"/>
                    <a:pt x="92" y="154809"/>
                  </a:cubicBezTo>
                  <a:cubicBezTo>
                    <a:pt x="92" y="186675"/>
                    <a:pt x="31120" y="206817"/>
                    <a:pt x="63061" y="206817"/>
                  </a:cubicBezTo>
                  <a:cubicBezTo>
                    <a:pt x="97436" y="206817"/>
                    <a:pt x="126334" y="181865"/>
                    <a:pt x="126334" y="149698"/>
                  </a:cubicBezTo>
                  <a:close/>
                  <a:moveTo>
                    <a:pt x="104736" y="44780"/>
                  </a:moveTo>
                  <a:cubicBezTo>
                    <a:pt x="104736" y="61916"/>
                    <a:pt x="92873" y="76345"/>
                    <a:pt x="74621" y="86867"/>
                  </a:cubicBezTo>
                  <a:lnTo>
                    <a:pt x="36900" y="62817"/>
                  </a:lnTo>
                  <a:cubicBezTo>
                    <a:pt x="22907" y="53799"/>
                    <a:pt x="21690" y="43577"/>
                    <a:pt x="21690" y="38467"/>
                  </a:cubicBezTo>
                  <a:cubicBezTo>
                    <a:pt x="21690" y="20129"/>
                    <a:pt x="41463" y="7502"/>
                    <a:pt x="63061" y="7502"/>
                  </a:cubicBezTo>
                  <a:cubicBezTo>
                    <a:pt x="85268" y="7502"/>
                    <a:pt x="104736" y="23135"/>
                    <a:pt x="104736" y="44780"/>
                  </a:cubicBezTo>
                  <a:close/>
                  <a:moveTo>
                    <a:pt x="111124" y="160520"/>
                  </a:moveTo>
                  <a:cubicBezTo>
                    <a:pt x="111124" y="182767"/>
                    <a:pt x="88310" y="198399"/>
                    <a:pt x="63365" y="198399"/>
                  </a:cubicBezTo>
                  <a:cubicBezTo>
                    <a:pt x="37204" y="198399"/>
                    <a:pt x="15302" y="179760"/>
                    <a:pt x="15302" y="154809"/>
                  </a:cubicBezTo>
                  <a:cubicBezTo>
                    <a:pt x="15302" y="137372"/>
                    <a:pt x="25036" y="118132"/>
                    <a:pt x="50893" y="104003"/>
                  </a:cubicBezTo>
                  <a:lnTo>
                    <a:pt x="88310" y="127452"/>
                  </a:lnTo>
                  <a:cubicBezTo>
                    <a:pt x="96827" y="133164"/>
                    <a:pt x="111124" y="142182"/>
                    <a:pt x="111124" y="160520"/>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32" name="任意多边形: 形状 1231">
              <a:extLst>
                <a:ext uri="{FF2B5EF4-FFF2-40B4-BE49-F238E27FC236}">
                  <a16:creationId xmlns:a16="http://schemas.microsoft.com/office/drawing/2014/main" id="{38A5E984-884D-06FF-0060-734CA0F4A9A7}"/>
                </a:ext>
              </a:extLst>
            </p:cNvPr>
            <p:cNvSpPr/>
            <p:nvPr>
              <p:custDataLst>
                <p:tags r:id="rId55"/>
              </p:custDataLst>
            </p:nvPr>
          </p:nvSpPr>
          <p:spPr>
            <a:xfrm>
              <a:off x="4065913" y="4381551"/>
              <a:ext cx="85783" cy="191497"/>
            </a:xfrm>
            <a:custGeom>
              <a:avLst/>
              <a:gdLst>
                <a:gd name="connsiteX0" fmla="*/ 80710 w 85783"/>
                <a:gd name="connsiteY0" fmla="*/ 145189 h 191497"/>
                <a:gd name="connsiteX1" fmla="*/ 76147 w 85783"/>
                <a:gd name="connsiteY1" fmla="*/ 142182 h 191497"/>
                <a:gd name="connsiteX2" fmla="*/ 70063 w 85783"/>
                <a:gd name="connsiteY2" fmla="*/ 147894 h 191497"/>
                <a:gd name="connsiteX3" fmla="*/ 35080 w 85783"/>
                <a:gd name="connsiteY3" fmla="*/ 184871 h 191497"/>
                <a:gd name="connsiteX4" fmla="*/ 26867 w 85783"/>
                <a:gd name="connsiteY4" fmla="*/ 172545 h 191497"/>
                <a:gd name="connsiteX5" fmla="*/ 28996 w 85783"/>
                <a:gd name="connsiteY5" fmla="*/ 157214 h 191497"/>
                <a:gd name="connsiteX6" fmla="*/ 51507 w 85783"/>
                <a:gd name="connsiteY6" fmla="*/ 67928 h 191497"/>
                <a:gd name="connsiteX7" fmla="*/ 77364 w 85783"/>
                <a:gd name="connsiteY7" fmla="*/ 67928 h 191497"/>
                <a:gd name="connsiteX8" fmla="*/ 85881 w 85783"/>
                <a:gd name="connsiteY8" fmla="*/ 62216 h 191497"/>
                <a:gd name="connsiteX9" fmla="*/ 78276 w 85783"/>
                <a:gd name="connsiteY9" fmla="*/ 58609 h 191497"/>
                <a:gd name="connsiteX10" fmla="*/ 53940 w 85783"/>
                <a:gd name="connsiteY10" fmla="*/ 58609 h 191497"/>
                <a:gd name="connsiteX11" fmla="*/ 65196 w 85783"/>
                <a:gd name="connsiteY11" fmla="*/ 14116 h 191497"/>
                <a:gd name="connsiteX12" fmla="*/ 66412 w 85783"/>
                <a:gd name="connsiteY12" fmla="*/ 7803 h 191497"/>
                <a:gd name="connsiteX13" fmla="*/ 58199 w 85783"/>
                <a:gd name="connsiteY13" fmla="*/ -13 h 191497"/>
                <a:gd name="connsiteX14" fmla="*/ 46335 w 85783"/>
                <a:gd name="connsiteY14" fmla="*/ 10809 h 191497"/>
                <a:gd name="connsiteX15" fmla="*/ 34472 w 85783"/>
                <a:gd name="connsiteY15" fmla="*/ 58609 h 191497"/>
                <a:gd name="connsiteX16" fmla="*/ 8615 w 85783"/>
                <a:gd name="connsiteY16" fmla="*/ 58609 h 191497"/>
                <a:gd name="connsiteX17" fmla="*/ 97 w 85783"/>
                <a:gd name="connsiteY17" fmla="*/ 64321 h 191497"/>
                <a:gd name="connsiteX18" fmla="*/ 7702 w 85783"/>
                <a:gd name="connsiteY18" fmla="*/ 67928 h 191497"/>
                <a:gd name="connsiteX19" fmla="*/ 32038 w 85783"/>
                <a:gd name="connsiteY19" fmla="*/ 67928 h 191497"/>
                <a:gd name="connsiteX20" fmla="*/ 10136 w 85783"/>
                <a:gd name="connsiteY20" fmla="*/ 154207 h 191497"/>
                <a:gd name="connsiteX21" fmla="*/ 8615 w 85783"/>
                <a:gd name="connsiteY21" fmla="*/ 164429 h 191497"/>
                <a:gd name="connsiteX22" fmla="*/ 34472 w 85783"/>
                <a:gd name="connsiteY22" fmla="*/ 191485 h 191497"/>
                <a:gd name="connsiteX23" fmla="*/ 80710 w 85783"/>
                <a:gd name="connsiteY23" fmla="*/ 145189 h 19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783" h="191497">
                  <a:moveTo>
                    <a:pt x="80710" y="145189"/>
                  </a:moveTo>
                  <a:cubicBezTo>
                    <a:pt x="80710" y="142182"/>
                    <a:pt x="78276" y="142182"/>
                    <a:pt x="76147" y="142182"/>
                  </a:cubicBezTo>
                  <a:cubicBezTo>
                    <a:pt x="72496" y="142182"/>
                    <a:pt x="72496" y="142483"/>
                    <a:pt x="70063" y="147894"/>
                  </a:cubicBezTo>
                  <a:cubicBezTo>
                    <a:pt x="64587" y="162324"/>
                    <a:pt x="52419" y="184871"/>
                    <a:pt x="35080" y="184871"/>
                  </a:cubicBezTo>
                  <a:cubicBezTo>
                    <a:pt x="26867" y="184871"/>
                    <a:pt x="26867" y="177355"/>
                    <a:pt x="26867" y="172545"/>
                  </a:cubicBezTo>
                  <a:cubicBezTo>
                    <a:pt x="26867" y="170441"/>
                    <a:pt x="26867" y="165631"/>
                    <a:pt x="28996" y="157214"/>
                  </a:cubicBezTo>
                  <a:lnTo>
                    <a:pt x="51507" y="67928"/>
                  </a:lnTo>
                  <a:lnTo>
                    <a:pt x="77364" y="67928"/>
                  </a:lnTo>
                  <a:cubicBezTo>
                    <a:pt x="82535" y="67928"/>
                    <a:pt x="85881" y="67928"/>
                    <a:pt x="85881" y="62216"/>
                  </a:cubicBezTo>
                  <a:cubicBezTo>
                    <a:pt x="85881" y="58609"/>
                    <a:pt x="83143" y="58609"/>
                    <a:pt x="78276" y="58609"/>
                  </a:cubicBezTo>
                  <a:lnTo>
                    <a:pt x="53940" y="58609"/>
                  </a:lnTo>
                  <a:lnTo>
                    <a:pt x="65196" y="14116"/>
                  </a:lnTo>
                  <a:cubicBezTo>
                    <a:pt x="66412" y="9907"/>
                    <a:pt x="66412" y="9306"/>
                    <a:pt x="66412" y="7803"/>
                  </a:cubicBezTo>
                  <a:cubicBezTo>
                    <a:pt x="66412" y="1490"/>
                    <a:pt x="61241" y="-13"/>
                    <a:pt x="58199" y="-13"/>
                  </a:cubicBezTo>
                  <a:cubicBezTo>
                    <a:pt x="50594" y="-13"/>
                    <a:pt x="47552" y="6300"/>
                    <a:pt x="46335" y="10809"/>
                  </a:cubicBezTo>
                  <a:lnTo>
                    <a:pt x="34472" y="58609"/>
                  </a:lnTo>
                  <a:lnTo>
                    <a:pt x="8615" y="58609"/>
                  </a:lnTo>
                  <a:cubicBezTo>
                    <a:pt x="3443" y="58609"/>
                    <a:pt x="97" y="58609"/>
                    <a:pt x="97" y="64321"/>
                  </a:cubicBezTo>
                  <a:cubicBezTo>
                    <a:pt x="97" y="67928"/>
                    <a:pt x="2835" y="67928"/>
                    <a:pt x="7702" y="67928"/>
                  </a:cubicBezTo>
                  <a:lnTo>
                    <a:pt x="32038" y="67928"/>
                  </a:lnTo>
                  <a:lnTo>
                    <a:pt x="10136" y="154207"/>
                  </a:lnTo>
                  <a:cubicBezTo>
                    <a:pt x="9832" y="155410"/>
                    <a:pt x="8615" y="160220"/>
                    <a:pt x="8615" y="164429"/>
                  </a:cubicBezTo>
                  <a:cubicBezTo>
                    <a:pt x="8615" y="179460"/>
                    <a:pt x="18653" y="191485"/>
                    <a:pt x="34472" y="191485"/>
                  </a:cubicBezTo>
                  <a:cubicBezTo>
                    <a:pt x="65196" y="191485"/>
                    <a:pt x="80710" y="146692"/>
                    <a:pt x="80710" y="145189"/>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33" name="任意多边形: 形状 1232">
              <a:extLst>
                <a:ext uri="{FF2B5EF4-FFF2-40B4-BE49-F238E27FC236}">
                  <a16:creationId xmlns:a16="http://schemas.microsoft.com/office/drawing/2014/main" id="{0245BD2E-9DF4-25EF-DE12-38FCF0DF2EA6}"/>
                </a:ext>
              </a:extLst>
            </p:cNvPr>
            <p:cNvSpPr/>
            <p:nvPr>
              <p:custDataLst>
                <p:tags r:id="rId56"/>
              </p:custDataLst>
            </p:nvPr>
          </p:nvSpPr>
          <p:spPr>
            <a:xfrm>
              <a:off x="4162040" y="4361109"/>
              <a:ext cx="139930" cy="211940"/>
            </a:xfrm>
            <a:custGeom>
              <a:avLst/>
              <a:gdLst>
                <a:gd name="connsiteX0" fmla="*/ 140032 w 139930"/>
                <a:gd name="connsiteY0" fmla="*/ 165631 h 211940"/>
                <a:gd name="connsiteX1" fmla="*/ 135469 w 139930"/>
                <a:gd name="connsiteY1" fmla="*/ 162625 h 211940"/>
                <a:gd name="connsiteX2" fmla="*/ 130297 w 139930"/>
                <a:gd name="connsiteY2" fmla="*/ 167735 h 211940"/>
                <a:gd name="connsiteX3" fmla="*/ 102007 w 139930"/>
                <a:gd name="connsiteY3" fmla="*/ 205313 h 211940"/>
                <a:gd name="connsiteX4" fmla="*/ 95314 w 139930"/>
                <a:gd name="connsiteY4" fmla="*/ 196595 h 211940"/>
                <a:gd name="connsiteX5" fmla="*/ 100790 w 139930"/>
                <a:gd name="connsiteY5" fmla="*/ 174049 h 211940"/>
                <a:gd name="connsiteX6" fmla="*/ 119346 w 139930"/>
                <a:gd name="connsiteY6" fmla="*/ 107009 h 211940"/>
                <a:gd name="connsiteX7" fmla="*/ 87710 w 139930"/>
                <a:gd name="connsiteY7" fmla="*/ 75744 h 211940"/>
                <a:gd name="connsiteX8" fmla="*/ 47251 w 139930"/>
                <a:gd name="connsiteY8" fmla="*/ 95285 h 211940"/>
                <a:gd name="connsiteX9" fmla="*/ 69458 w 139930"/>
                <a:gd name="connsiteY9" fmla="*/ 7502 h 211940"/>
                <a:gd name="connsiteX10" fmla="*/ 70370 w 139930"/>
                <a:gd name="connsiteY10" fmla="*/ 3594 h 211940"/>
                <a:gd name="connsiteX11" fmla="*/ 66111 w 139930"/>
                <a:gd name="connsiteY11" fmla="*/ -13 h 211940"/>
                <a:gd name="connsiteX12" fmla="*/ 61244 w 139930"/>
                <a:gd name="connsiteY12" fmla="*/ 588 h 211940"/>
                <a:gd name="connsiteX13" fmla="*/ 31129 w 139930"/>
                <a:gd name="connsiteY13" fmla="*/ 2993 h 211940"/>
                <a:gd name="connsiteX14" fmla="*/ 24132 w 139930"/>
                <a:gd name="connsiteY14" fmla="*/ 9306 h 211940"/>
                <a:gd name="connsiteX15" fmla="*/ 31433 w 139930"/>
                <a:gd name="connsiteY15" fmla="*/ 12613 h 211940"/>
                <a:gd name="connsiteX16" fmla="*/ 46643 w 139930"/>
                <a:gd name="connsiteY16" fmla="*/ 17724 h 211940"/>
                <a:gd name="connsiteX17" fmla="*/ 45730 w 139930"/>
                <a:gd name="connsiteY17" fmla="*/ 22834 h 211940"/>
                <a:gd name="connsiteX18" fmla="*/ 709 w 139930"/>
                <a:gd name="connsiteY18" fmla="*/ 200203 h 211940"/>
                <a:gd name="connsiteX19" fmla="*/ 101 w 139930"/>
                <a:gd name="connsiteY19" fmla="*/ 204111 h 211940"/>
                <a:gd name="connsiteX20" fmla="*/ 8618 w 139930"/>
                <a:gd name="connsiteY20" fmla="*/ 211927 h 211940"/>
                <a:gd name="connsiteX21" fmla="*/ 19873 w 139930"/>
                <a:gd name="connsiteY21" fmla="*/ 203510 h 211940"/>
                <a:gd name="connsiteX22" fmla="*/ 32954 w 139930"/>
                <a:gd name="connsiteY22" fmla="*/ 151502 h 211940"/>
                <a:gd name="connsiteX23" fmla="*/ 37821 w 139930"/>
                <a:gd name="connsiteY23" fmla="*/ 131961 h 211940"/>
                <a:gd name="connsiteX24" fmla="*/ 46339 w 139930"/>
                <a:gd name="connsiteY24" fmla="*/ 110917 h 211940"/>
                <a:gd name="connsiteX25" fmla="*/ 86797 w 139930"/>
                <a:gd name="connsiteY25" fmla="*/ 82358 h 211940"/>
                <a:gd name="connsiteX26" fmla="*/ 100790 w 139930"/>
                <a:gd name="connsiteY26" fmla="*/ 102199 h 211940"/>
                <a:gd name="connsiteX27" fmla="*/ 83147 w 139930"/>
                <a:gd name="connsiteY27" fmla="*/ 168637 h 211940"/>
                <a:gd name="connsiteX28" fmla="*/ 78279 w 139930"/>
                <a:gd name="connsiteY28" fmla="*/ 187877 h 211940"/>
                <a:gd name="connsiteX29" fmla="*/ 101398 w 139930"/>
                <a:gd name="connsiteY29" fmla="*/ 211927 h 211940"/>
                <a:gd name="connsiteX30" fmla="*/ 140032 w 139930"/>
                <a:gd name="connsiteY30" fmla="*/ 165631 h 21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9930" h="211940">
                  <a:moveTo>
                    <a:pt x="140032" y="165631"/>
                  </a:moveTo>
                  <a:cubicBezTo>
                    <a:pt x="140032" y="162625"/>
                    <a:pt x="137598" y="162625"/>
                    <a:pt x="135469" y="162625"/>
                  </a:cubicBezTo>
                  <a:cubicBezTo>
                    <a:pt x="131514" y="162625"/>
                    <a:pt x="131514" y="163226"/>
                    <a:pt x="130297" y="167735"/>
                  </a:cubicBezTo>
                  <a:cubicBezTo>
                    <a:pt x="127864" y="175852"/>
                    <a:pt x="119650" y="205313"/>
                    <a:pt x="102007" y="205313"/>
                  </a:cubicBezTo>
                  <a:cubicBezTo>
                    <a:pt x="95619" y="205313"/>
                    <a:pt x="95314" y="200804"/>
                    <a:pt x="95314" y="196595"/>
                  </a:cubicBezTo>
                  <a:cubicBezTo>
                    <a:pt x="95314" y="189080"/>
                    <a:pt x="98356" y="181264"/>
                    <a:pt x="100790" y="174049"/>
                  </a:cubicBezTo>
                  <a:cubicBezTo>
                    <a:pt x="106874" y="158115"/>
                    <a:pt x="119346" y="124445"/>
                    <a:pt x="119346" y="107009"/>
                  </a:cubicBezTo>
                  <a:cubicBezTo>
                    <a:pt x="119346" y="82358"/>
                    <a:pt x="102615" y="75744"/>
                    <a:pt x="87710" y="75744"/>
                  </a:cubicBezTo>
                  <a:cubicBezTo>
                    <a:pt x="67328" y="75744"/>
                    <a:pt x="56681" y="86266"/>
                    <a:pt x="47251" y="95285"/>
                  </a:cubicBezTo>
                  <a:lnTo>
                    <a:pt x="69458" y="7502"/>
                  </a:lnTo>
                  <a:cubicBezTo>
                    <a:pt x="69762" y="6601"/>
                    <a:pt x="70370" y="3594"/>
                    <a:pt x="70370" y="3594"/>
                  </a:cubicBezTo>
                  <a:cubicBezTo>
                    <a:pt x="70370" y="889"/>
                    <a:pt x="68545" y="-13"/>
                    <a:pt x="66111" y="-13"/>
                  </a:cubicBezTo>
                  <a:cubicBezTo>
                    <a:pt x="65199" y="-13"/>
                    <a:pt x="62157" y="287"/>
                    <a:pt x="61244" y="588"/>
                  </a:cubicBezTo>
                  <a:lnTo>
                    <a:pt x="31129" y="2993"/>
                  </a:lnTo>
                  <a:cubicBezTo>
                    <a:pt x="27478" y="3294"/>
                    <a:pt x="24132" y="3594"/>
                    <a:pt x="24132" y="9306"/>
                  </a:cubicBezTo>
                  <a:cubicBezTo>
                    <a:pt x="24132" y="12613"/>
                    <a:pt x="27174" y="12613"/>
                    <a:pt x="31433" y="12613"/>
                  </a:cubicBezTo>
                  <a:cubicBezTo>
                    <a:pt x="46034" y="12613"/>
                    <a:pt x="46643" y="14717"/>
                    <a:pt x="46643" y="17724"/>
                  </a:cubicBezTo>
                  <a:cubicBezTo>
                    <a:pt x="46643" y="18626"/>
                    <a:pt x="45730" y="22834"/>
                    <a:pt x="45730" y="22834"/>
                  </a:cubicBezTo>
                  <a:lnTo>
                    <a:pt x="709" y="200203"/>
                  </a:lnTo>
                  <a:cubicBezTo>
                    <a:pt x="405" y="200804"/>
                    <a:pt x="101" y="204111"/>
                    <a:pt x="101" y="204111"/>
                  </a:cubicBezTo>
                  <a:cubicBezTo>
                    <a:pt x="101" y="207418"/>
                    <a:pt x="2838" y="211927"/>
                    <a:pt x="8618" y="211927"/>
                  </a:cubicBezTo>
                  <a:cubicBezTo>
                    <a:pt x="15006" y="211927"/>
                    <a:pt x="18961" y="206817"/>
                    <a:pt x="19873" y="203510"/>
                  </a:cubicBezTo>
                  <a:lnTo>
                    <a:pt x="32954" y="151502"/>
                  </a:lnTo>
                  <a:cubicBezTo>
                    <a:pt x="34475" y="144888"/>
                    <a:pt x="36300" y="138575"/>
                    <a:pt x="37821" y="131961"/>
                  </a:cubicBezTo>
                  <a:cubicBezTo>
                    <a:pt x="40559" y="121139"/>
                    <a:pt x="40863" y="120537"/>
                    <a:pt x="46339" y="110917"/>
                  </a:cubicBezTo>
                  <a:cubicBezTo>
                    <a:pt x="52423" y="101297"/>
                    <a:pt x="65503" y="82358"/>
                    <a:pt x="86797" y="82358"/>
                  </a:cubicBezTo>
                  <a:cubicBezTo>
                    <a:pt x="100182" y="82358"/>
                    <a:pt x="100790" y="95886"/>
                    <a:pt x="100790" y="102199"/>
                  </a:cubicBezTo>
                  <a:cubicBezTo>
                    <a:pt x="100790" y="120838"/>
                    <a:pt x="87405" y="156612"/>
                    <a:pt x="83147" y="168637"/>
                  </a:cubicBezTo>
                  <a:cubicBezTo>
                    <a:pt x="79192" y="178859"/>
                    <a:pt x="78279" y="181564"/>
                    <a:pt x="78279" y="187877"/>
                  </a:cubicBezTo>
                  <a:cubicBezTo>
                    <a:pt x="78279" y="201105"/>
                    <a:pt x="86797" y="211927"/>
                    <a:pt x="101398" y="211927"/>
                  </a:cubicBezTo>
                  <a:cubicBezTo>
                    <a:pt x="129689" y="211927"/>
                    <a:pt x="140032" y="167134"/>
                    <a:pt x="140032" y="165631"/>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34" name="任意多边形: 形状 1233">
              <a:extLst>
                <a:ext uri="{FF2B5EF4-FFF2-40B4-BE49-F238E27FC236}">
                  <a16:creationId xmlns:a16="http://schemas.microsoft.com/office/drawing/2014/main" id="{E2D1E34F-BFAC-B7D0-CCD3-CB52C4B98CFC}"/>
                </a:ext>
              </a:extLst>
            </p:cNvPr>
            <p:cNvSpPr/>
            <p:nvPr>
              <p:custDataLst>
                <p:tags r:id="rId57"/>
              </p:custDataLst>
            </p:nvPr>
          </p:nvSpPr>
          <p:spPr>
            <a:xfrm>
              <a:off x="4413003" y="4435062"/>
              <a:ext cx="137193" cy="137986"/>
            </a:xfrm>
            <a:custGeom>
              <a:avLst/>
              <a:gdLst>
                <a:gd name="connsiteX0" fmla="*/ 137302 w 137193"/>
                <a:gd name="connsiteY0" fmla="*/ 107911 h 137986"/>
                <a:gd name="connsiteX1" fmla="*/ 137302 w 137193"/>
                <a:gd name="connsiteY1" fmla="*/ 91076 h 137986"/>
                <a:gd name="connsiteX2" fmla="*/ 129698 w 137193"/>
                <a:gd name="connsiteY2" fmla="*/ 91076 h 137986"/>
                <a:gd name="connsiteX3" fmla="*/ 129698 w 137193"/>
                <a:gd name="connsiteY3" fmla="*/ 107911 h 137986"/>
                <a:gd name="connsiteX4" fmla="*/ 118746 w 137193"/>
                <a:gd name="connsiteY4" fmla="*/ 127151 h 137986"/>
                <a:gd name="connsiteX5" fmla="*/ 107491 w 137193"/>
                <a:gd name="connsiteY5" fmla="*/ 112120 h 137986"/>
                <a:gd name="connsiteX6" fmla="*/ 107491 w 137193"/>
                <a:gd name="connsiteY6" fmla="*/ 51995 h 137986"/>
                <a:gd name="connsiteX7" fmla="*/ 96540 w 137193"/>
                <a:gd name="connsiteY7" fmla="*/ 16521 h 137986"/>
                <a:gd name="connsiteX8" fmla="*/ 54865 w 137193"/>
                <a:gd name="connsiteY8" fmla="*/ -13 h 137986"/>
                <a:gd name="connsiteX9" fmla="*/ 8931 w 137193"/>
                <a:gd name="connsiteY9" fmla="*/ 33957 h 137986"/>
                <a:gd name="connsiteX10" fmla="*/ 22924 w 137193"/>
                <a:gd name="connsiteY10" fmla="*/ 48087 h 137986"/>
                <a:gd name="connsiteX11" fmla="*/ 36917 w 137193"/>
                <a:gd name="connsiteY11" fmla="*/ 34258 h 137986"/>
                <a:gd name="connsiteX12" fmla="*/ 21403 w 137193"/>
                <a:gd name="connsiteY12" fmla="*/ 20429 h 137986"/>
                <a:gd name="connsiteX13" fmla="*/ 54256 w 137193"/>
                <a:gd name="connsiteY13" fmla="*/ 6601 h 137986"/>
                <a:gd name="connsiteX14" fmla="*/ 86501 w 137193"/>
                <a:gd name="connsiteY14" fmla="*/ 45081 h 137986"/>
                <a:gd name="connsiteX15" fmla="*/ 86501 w 137193"/>
                <a:gd name="connsiteY15" fmla="*/ 56204 h 137986"/>
                <a:gd name="connsiteX16" fmla="*/ 30529 w 137193"/>
                <a:gd name="connsiteY16" fmla="*/ 67026 h 137986"/>
                <a:gd name="connsiteX17" fmla="*/ 109 w 137193"/>
                <a:gd name="connsiteY17" fmla="*/ 106107 h 137986"/>
                <a:gd name="connsiteX18" fmla="*/ 48781 w 137193"/>
                <a:gd name="connsiteY18" fmla="*/ 137974 h 137986"/>
                <a:gd name="connsiteX19" fmla="*/ 88631 w 137193"/>
                <a:gd name="connsiteY19" fmla="*/ 111819 h 137986"/>
                <a:gd name="connsiteX20" fmla="*/ 112358 w 137193"/>
                <a:gd name="connsiteY20" fmla="*/ 136470 h 137986"/>
                <a:gd name="connsiteX21" fmla="*/ 137302 w 137193"/>
                <a:gd name="connsiteY21" fmla="*/ 107911 h 137986"/>
                <a:gd name="connsiteX22" fmla="*/ 86501 w 137193"/>
                <a:gd name="connsiteY22" fmla="*/ 92579 h 137986"/>
                <a:gd name="connsiteX23" fmla="*/ 50910 w 137193"/>
                <a:gd name="connsiteY23" fmla="*/ 131360 h 137986"/>
                <a:gd name="connsiteX24" fmla="*/ 23532 w 137193"/>
                <a:gd name="connsiteY24" fmla="*/ 105807 h 137986"/>
                <a:gd name="connsiteX25" fmla="*/ 86501 w 137193"/>
                <a:gd name="connsiteY25" fmla="*/ 62517 h 137986"/>
                <a:gd name="connsiteX26" fmla="*/ 86501 w 137193"/>
                <a:gd name="connsiteY26" fmla="*/ 92579 h 13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7193" h="137986">
                  <a:moveTo>
                    <a:pt x="137302" y="107911"/>
                  </a:moveTo>
                  <a:lnTo>
                    <a:pt x="137302" y="91076"/>
                  </a:lnTo>
                  <a:lnTo>
                    <a:pt x="129698" y="91076"/>
                  </a:lnTo>
                  <a:lnTo>
                    <a:pt x="129698" y="107911"/>
                  </a:lnTo>
                  <a:cubicBezTo>
                    <a:pt x="129698" y="125347"/>
                    <a:pt x="122093" y="127151"/>
                    <a:pt x="118746" y="127151"/>
                  </a:cubicBezTo>
                  <a:cubicBezTo>
                    <a:pt x="108708" y="127151"/>
                    <a:pt x="107491" y="113623"/>
                    <a:pt x="107491" y="112120"/>
                  </a:cubicBezTo>
                  <a:lnTo>
                    <a:pt x="107491" y="51995"/>
                  </a:lnTo>
                  <a:cubicBezTo>
                    <a:pt x="107491" y="39369"/>
                    <a:pt x="107491" y="27644"/>
                    <a:pt x="96540" y="16521"/>
                  </a:cubicBezTo>
                  <a:cubicBezTo>
                    <a:pt x="84676" y="4797"/>
                    <a:pt x="69466" y="-13"/>
                    <a:pt x="54865" y="-13"/>
                  </a:cubicBezTo>
                  <a:cubicBezTo>
                    <a:pt x="29921" y="-13"/>
                    <a:pt x="8931" y="14116"/>
                    <a:pt x="8931" y="33957"/>
                  </a:cubicBezTo>
                  <a:cubicBezTo>
                    <a:pt x="8931" y="42976"/>
                    <a:pt x="15015" y="48087"/>
                    <a:pt x="22924" y="48087"/>
                  </a:cubicBezTo>
                  <a:cubicBezTo>
                    <a:pt x="31442" y="48087"/>
                    <a:pt x="36917" y="42074"/>
                    <a:pt x="36917" y="34258"/>
                  </a:cubicBezTo>
                  <a:cubicBezTo>
                    <a:pt x="36917" y="30651"/>
                    <a:pt x="35396" y="20730"/>
                    <a:pt x="21403" y="20429"/>
                  </a:cubicBezTo>
                  <a:cubicBezTo>
                    <a:pt x="29616" y="9907"/>
                    <a:pt x="44522" y="6601"/>
                    <a:pt x="54256" y="6601"/>
                  </a:cubicBezTo>
                  <a:cubicBezTo>
                    <a:pt x="69162" y="6601"/>
                    <a:pt x="86501" y="18325"/>
                    <a:pt x="86501" y="45081"/>
                  </a:cubicBezTo>
                  <a:lnTo>
                    <a:pt x="86501" y="56204"/>
                  </a:lnTo>
                  <a:cubicBezTo>
                    <a:pt x="70987" y="57106"/>
                    <a:pt x="49693" y="58007"/>
                    <a:pt x="30529" y="67026"/>
                  </a:cubicBezTo>
                  <a:cubicBezTo>
                    <a:pt x="7714" y="77247"/>
                    <a:pt x="109" y="92880"/>
                    <a:pt x="109" y="106107"/>
                  </a:cubicBezTo>
                  <a:cubicBezTo>
                    <a:pt x="109" y="130458"/>
                    <a:pt x="29616" y="137974"/>
                    <a:pt x="48781" y="137974"/>
                  </a:cubicBezTo>
                  <a:cubicBezTo>
                    <a:pt x="68858" y="137974"/>
                    <a:pt x="82851" y="125949"/>
                    <a:pt x="88631" y="111819"/>
                  </a:cubicBezTo>
                  <a:cubicBezTo>
                    <a:pt x="89848" y="123844"/>
                    <a:pt x="98061" y="136470"/>
                    <a:pt x="112358" y="136470"/>
                  </a:cubicBezTo>
                  <a:cubicBezTo>
                    <a:pt x="118746" y="136470"/>
                    <a:pt x="137302" y="132262"/>
                    <a:pt x="137302" y="107911"/>
                  </a:cubicBezTo>
                  <a:close/>
                  <a:moveTo>
                    <a:pt x="86501" y="92579"/>
                  </a:moveTo>
                  <a:cubicBezTo>
                    <a:pt x="86501" y="121139"/>
                    <a:pt x="64599" y="131360"/>
                    <a:pt x="50910" y="131360"/>
                  </a:cubicBezTo>
                  <a:cubicBezTo>
                    <a:pt x="36005" y="131360"/>
                    <a:pt x="23532" y="120838"/>
                    <a:pt x="23532" y="105807"/>
                  </a:cubicBezTo>
                  <a:cubicBezTo>
                    <a:pt x="23532" y="89272"/>
                    <a:pt x="36309" y="64321"/>
                    <a:pt x="86501" y="62517"/>
                  </a:cubicBezTo>
                  <a:lnTo>
                    <a:pt x="86501" y="92579"/>
                  </a:ln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35" name="任意多边形: 形状 1234">
              <a:extLst>
                <a:ext uri="{FF2B5EF4-FFF2-40B4-BE49-F238E27FC236}">
                  <a16:creationId xmlns:a16="http://schemas.microsoft.com/office/drawing/2014/main" id="{2A54BFA1-A8FD-E718-FD91-F451B7FFC8F9}"/>
                </a:ext>
              </a:extLst>
            </p:cNvPr>
            <p:cNvSpPr/>
            <p:nvPr>
              <p:custDataLst>
                <p:tags r:id="rId58"/>
              </p:custDataLst>
            </p:nvPr>
          </p:nvSpPr>
          <p:spPr>
            <a:xfrm>
              <a:off x="4565102" y="4436866"/>
              <a:ext cx="153011" cy="132876"/>
            </a:xfrm>
            <a:custGeom>
              <a:avLst/>
              <a:gdLst>
                <a:gd name="connsiteX0" fmla="*/ 153126 w 153011"/>
                <a:gd name="connsiteY0" fmla="*/ 132863 h 132876"/>
                <a:gd name="connsiteX1" fmla="*/ 153126 w 153011"/>
                <a:gd name="connsiteY1" fmla="*/ 123544 h 132876"/>
                <a:gd name="connsiteX2" fmla="*/ 129398 w 153011"/>
                <a:gd name="connsiteY2" fmla="*/ 114525 h 132876"/>
                <a:gd name="connsiteX3" fmla="*/ 129398 w 153011"/>
                <a:gd name="connsiteY3" fmla="*/ 57106 h 132876"/>
                <a:gd name="connsiteX4" fmla="*/ 119968 w 153011"/>
                <a:gd name="connsiteY4" fmla="*/ 11110 h 132876"/>
                <a:gd name="connsiteX5" fmla="*/ 88027 w 153011"/>
                <a:gd name="connsiteY5" fmla="*/ -13 h 132876"/>
                <a:gd name="connsiteX6" fmla="*/ 43006 w 153011"/>
                <a:gd name="connsiteY6" fmla="*/ 31552 h 132876"/>
                <a:gd name="connsiteX7" fmla="*/ 43006 w 153011"/>
                <a:gd name="connsiteY7" fmla="*/ -13 h 132876"/>
                <a:gd name="connsiteX8" fmla="*/ 114 w 153011"/>
                <a:gd name="connsiteY8" fmla="*/ 3294 h 132876"/>
                <a:gd name="connsiteX9" fmla="*/ 114 w 153011"/>
                <a:gd name="connsiteY9" fmla="*/ 12613 h 132876"/>
                <a:gd name="connsiteX10" fmla="*/ 23842 w 153011"/>
                <a:gd name="connsiteY10" fmla="*/ 29448 h 132876"/>
                <a:gd name="connsiteX11" fmla="*/ 23842 w 153011"/>
                <a:gd name="connsiteY11" fmla="*/ 110015 h 132876"/>
                <a:gd name="connsiteX12" fmla="*/ 114 w 153011"/>
                <a:gd name="connsiteY12" fmla="*/ 123544 h 132876"/>
                <a:gd name="connsiteX13" fmla="*/ 114 w 153011"/>
                <a:gd name="connsiteY13" fmla="*/ 132863 h 132876"/>
                <a:gd name="connsiteX14" fmla="*/ 34489 w 153011"/>
                <a:gd name="connsiteY14" fmla="*/ 131961 h 132876"/>
                <a:gd name="connsiteX15" fmla="*/ 68559 w 153011"/>
                <a:gd name="connsiteY15" fmla="*/ 132863 h 132876"/>
                <a:gd name="connsiteX16" fmla="*/ 68559 w 153011"/>
                <a:gd name="connsiteY16" fmla="*/ 123544 h 132876"/>
                <a:gd name="connsiteX17" fmla="*/ 44831 w 153011"/>
                <a:gd name="connsiteY17" fmla="*/ 110015 h 132876"/>
                <a:gd name="connsiteX18" fmla="*/ 44831 w 153011"/>
                <a:gd name="connsiteY18" fmla="*/ 54701 h 132876"/>
                <a:gd name="connsiteX19" fmla="*/ 85898 w 153011"/>
                <a:gd name="connsiteY19" fmla="*/ 6601 h 132876"/>
                <a:gd name="connsiteX20" fmla="*/ 108409 w 153011"/>
                <a:gd name="connsiteY20" fmla="*/ 39970 h 132876"/>
                <a:gd name="connsiteX21" fmla="*/ 108409 w 153011"/>
                <a:gd name="connsiteY21" fmla="*/ 110015 h 132876"/>
                <a:gd name="connsiteX22" fmla="*/ 84681 w 153011"/>
                <a:gd name="connsiteY22" fmla="*/ 123544 h 132876"/>
                <a:gd name="connsiteX23" fmla="*/ 84681 w 153011"/>
                <a:gd name="connsiteY23" fmla="*/ 132863 h 132876"/>
                <a:gd name="connsiteX24" fmla="*/ 119056 w 153011"/>
                <a:gd name="connsiteY24" fmla="*/ 131961 h 132876"/>
                <a:gd name="connsiteX25" fmla="*/ 153126 w 153011"/>
                <a:gd name="connsiteY25" fmla="*/ 132863 h 13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011" h="132876">
                  <a:moveTo>
                    <a:pt x="153126" y="132863"/>
                  </a:moveTo>
                  <a:lnTo>
                    <a:pt x="153126" y="123544"/>
                  </a:lnTo>
                  <a:cubicBezTo>
                    <a:pt x="137307" y="123544"/>
                    <a:pt x="129702" y="123544"/>
                    <a:pt x="129398" y="114525"/>
                  </a:cubicBezTo>
                  <a:lnTo>
                    <a:pt x="129398" y="57106"/>
                  </a:lnTo>
                  <a:cubicBezTo>
                    <a:pt x="129398" y="31252"/>
                    <a:pt x="129398" y="21932"/>
                    <a:pt x="119968" y="11110"/>
                  </a:cubicBezTo>
                  <a:cubicBezTo>
                    <a:pt x="115709" y="5999"/>
                    <a:pt x="105671" y="-13"/>
                    <a:pt x="88027" y="-13"/>
                  </a:cubicBezTo>
                  <a:cubicBezTo>
                    <a:pt x="65821" y="-13"/>
                    <a:pt x="51524" y="12914"/>
                    <a:pt x="43006" y="31552"/>
                  </a:cubicBezTo>
                  <a:lnTo>
                    <a:pt x="43006" y="-13"/>
                  </a:lnTo>
                  <a:lnTo>
                    <a:pt x="114" y="3294"/>
                  </a:lnTo>
                  <a:lnTo>
                    <a:pt x="114" y="12613"/>
                  </a:lnTo>
                  <a:cubicBezTo>
                    <a:pt x="21408" y="12613"/>
                    <a:pt x="23842" y="14717"/>
                    <a:pt x="23842" y="29448"/>
                  </a:cubicBezTo>
                  <a:lnTo>
                    <a:pt x="23842" y="110015"/>
                  </a:lnTo>
                  <a:cubicBezTo>
                    <a:pt x="23842" y="123544"/>
                    <a:pt x="20495" y="123544"/>
                    <a:pt x="114" y="123544"/>
                  </a:cubicBezTo>
                  <a:lnTo>
                    <a:pt x="114" y="132863"/>
                  </a:lnTo>
                  <a:lnTo>
                    <a:pt x="34489" y="131961"/>
                  </a:lnTo>
                  <a:lnTo>
                    <a:pt x="68559" y="132863"/>
                  </a:lnTo>
                  <a:lnTo>
                    <a:pt x="68559" y="123544"/>
                  </a:lnTo>
                  <a:cubicBezTo>
                    <a:pt x="48177" y="123544"/>
                    <a:pt x="44831" y="123544"/>
                    <a:pt x="44831" y="110015"/>
                  </a:cubicBezTo>
                  <a:lnTo>
                    <a:pt x="44831" y="54701"/>
                  </a:lnTo>
                  <a:cubicBezTo>
                    <a:pt x="44831" y="23436"/>
                    <a:pt x="66429" y="6601"/>
                    <a:pt x="85898" y="6601"/>
                  </a:cubicBezTo>
                  <a:cubicBezTo>
                    <a:pt x="105062" y="6601"/>
                    <a:pt x="108409" y="22834"/>
                    <a:pt x="108409" y="39970"/>
                  </a:cubicBezTo>
                  <a:lnTo>
                    <a:pt x="108409" y="110015"/>
                  </a:lnTo>
                  <a:cubicBezTo>
                    <a:pt x="108409" y="123544"/>
                    <a:pt x="105062" y="123544"/>
                    <a:pt x="84681" y="123544"/>
                  </a:cubicBezTo>
                  <a:lnTo>
                    <a:pt x="84681" y="132863"/>
                  </a:lnTo>
                  <a:lnTo>
                    <a:pt x="119056" y="131961"/>
                  </a:lnTo>
                  <a:lnTo>
                    <a:pt x="153126" y="132863"/>
                  </a:ln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36" name="任意多边形: 形状 1235">
              <a:extLst>
                <a:ext uri="{FF2B5EF4-FFF2-40B4-BE49-F238E27FC236}">
                  <a16:creationId xmlns:a16="http://schemas.microsoft.com/office/drawing/2014/main" id="{0F17F63F-3870-1F4A-AA9A-44F013A30A33}"/>
                </a:ext>
              </a:extLst>
            </p:cNvPr>
            <p:cNvSpPr/>
            <p:nvPr>
              <p:custDataLst>
                <p:tags r:id="rId59"/>
              </p:custDataLst>
            </p:nvPr>
          </p:nvSpPr>
          <p:spPr>
            <a:xfrm>
              <a:off x="4734844" y="4361109"/>
              <a:ext cx="149969" cy="211940"/>
            </a:xfrm>
            <a:custGeom>
              <a:avLst/>
              <a:gdLst>
                <a:gd name="connsiteX0" fmla="*/ 150089 w 149969"/>
                <a:gd name="connsiteY0" fmla="*/ 208620 h 211940"/>
                <a:gd name="connsiteX1" fmla="*/ 150089 w 149969"/>
                <a:gd name="connsiteY1" fmla="*/ 199301 h 211940"/>
                <a:gd name="connsiteX2" fmla="*/ 126362 w 149969"/>
                <a:gd name="connsiteY2" fmla="*/ 182466 h 211940"/>
                <a:gd name="connsiteX3" fmla="*/ 126362 w 149969"/>
                <a:gd name="connsiteY3" fmla="*/ -13 h 211940"/>
                <a:gd name="connsiteX4" fmla="*/ 82557 w 149969"/>
                <a:gd name="connsiteY4" fmla="*/ 3294 h 211940"/>
                <a:gd name="connsiteX5" fmla="*/ 82557 w 149969"/>
                <a:gd name="connsiteY5" fmla="*/ 12613 h 211940"/>
                <a:gd name="connsiteX6" fmla="*/ 106285 w 149969"/>
                <a:gd name="connsiteY6" fmla="*/ 29448 h 211940"/>
                <a:gd name="connsiteX7" fmla="*/ 106285 w 149969"/>
                <a:gd name="connsiteY7" fmla="*/ 94383 h 211940"/>
                <a:gd name="connsiteX8" fmla="*/ 67956 w 149969"/>
                <a:gd name="connsiteY8" fmla="*/ 75744 h 211940"/>
                <a:gd name="connsiteX9" fmla="*/ 120 w 149969"/>
                <a:gd name="connsiteY9" fmla="*/ 143986 h 211940"/>
                <a:gd name="connsiteX10" fmla="*/ 64610 w 149969"/>
                <a:gd name="connsiteY10" fmla="*/ 211927 h 211940"/>
                <a:gd name="connsiteX11" fmla="*/ 105372 w 149969"/>
                <a:gd name="connsiteY11" fmla="*/ 192086 h 211940"/>
                <a:gd name="connsiteX12" fmla="*/ 105372 w 149969"/>
                <a:gd name="connsiteY12" fmla="*/ 211927 h 211940"/>
                <a:gd name="connsiteX13" fmla="*/ 150089 w 149969"/>
                <a:gd name="connsiteY13" fmla="*/ 208620 h 211940"/>
                <a:gd name="connsiteX14" fmla="*/ 105372 w 149969"/>
                <a:gd name="connsiteY14" fmla="*/ 173147 h 211940"/>
                <a:gd name="connsiteX15" fmla="*/ 102026 w 149969"/>
                <a:gd name="connsiteY15" fmla="*/ 184270 h 211940"/>
                <a:gd name="connsiteX16" fmla="*/ 66131 w 149969"/>
                <a:gd name="connsiteY16" fmla="*/ 205313 h 211940"/>
                <a:gd name="connsiteX17" fmla="*/ 34190 w 149969"/>
                <a:gd name="connsiteY17" fmla="*/ 186074 h 211940"/>
                <a:gd name="connsiteX18" fmla="*/ 25368 w 149969"/>
                <a:gd name="connsiteY18" fmla="*/ 144287 h 211940"/>
                <a:gd name="connsiteX19" fmla="*/ 34798 w 149969"/>
                <a:gd name="connsiteY19" fmla="*/ 101598 h 211940"/>
                <a:gd name="connsiteX20" fmla="*/ 69173 w 149969"/>
                <a:gd name="connsiteY20" fmla="*/ 82358 h 211940"/>
                <a:gd name="connsiteX21" fmla="*/ 102026 w 149969"/>
                <a:gd name="connsiteY21" fmla="*/ 100395 h 211940"/>
                <a:gd name="connsiteX22" fmla="*/ 105372 w 149969"/>
                <a:gd name="connsiteY22" fmla="*/ 111519 h 211940"/>
                <a:gd name="connsiteX23" fmla="*/ 105372 w 149969"/>
                <a:gd name="connsiteY23" fmla="*/ 173147 h 21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69" h="211940">
                  <a:moveTo>
                    <a:pt x="150089" y="208620"/>
                  </a:moveTo>
                  <a:lnTo>
                    <a:pt x="150089" y="199301"/>
                  </a:lnTo>
                  <a:cubicBezTo>
                    <a:pt x="128795" y="199301"/>
                    <a:pt x="126362" y="197197"/>
                    <a:pt x="126362" y="182466"/>
                  </a:cubicBezTo>
                  <a:lnTo>
                    <a:pt x="126362" y="-13"/>
                  </a:lnTo>
                  <a:lnTo>
                    <a:pt x="82557" y="3294"/>
                  </a:lnTo>
                  <a:lnTo>
                    <a:pt x="82557" y="12613"/>
                  </a:lnTo>
                  <a:cubicBezTo>
                    <a:pt x="103851" y="12613"/>
                    <a:pt x="106285" y="14717"/>
                    <a:pt x="106285" y="29448"/>
                  </a:cubicBezTo>
                  <a:lnTo>
                    <a:pt x="106285" y="94383"/>
                  </a:lnTo>
                  <a:cubicBezTo>
                    <a:pt x="97463" y="83561"/>
                    <a:pt x="84383" y="75744"/>
                    <a:pt x="67956" y="75744"/>
                  </a:cubicBezTo>
                  <a:cubicBezTo>
                    <a:pt x="32060" y="75744"/>
                    <a:pt x="120" y="105205"/>
                    <a:pt x="120" y="143986"/>
                  </a:cubicBezTo>
                  <a:cubicBezTo>
                    <a:pt x="120" y="182165"/>
                    <a:pt x="29931" y="211927"/>
                    <a:pt x="64610" y="211927"/>
                  </a:cubicBezTo>
                  <a:cubicBezTo>
                    <a:pt x="84078" y="211927"/>
                    <a:pt x="97767" y="201706"/>
                    <a:pt x="105372" y="192086"/>
                  </a:cubicBezTo>
                  <a:lnTo>
                    <a:pt x="105372" y="211927"/>
                  </a:lnTo>
                  <a:lnTo>
                    <a:pt x="150089" y="208620"/>
                  </a:lnTo>
                  <a:close/>
                  <a:moveTo>
                    <a:pt x="105372" y="173147"/>
                  </a:moveTo>
                  <a:cubicBezTo>
                    <a:pt x="105372" y="178558"/>
                    <a:pt x="105372" y="179159"/>
                    <a:pt x="102026" y="184270"/>
                  </a:cubicBezTo>
                  <a:cubicBezTo>
                    <a:pt x="92900" y="198700"/>
                    <a:pt x="79211" y="205313"/>
                    <a:pt x="66131" y="205313"/>
                  </a:cubicBezTo>
                  <a:cubicBezTo>
                    <a:pt x="52442" y="205313"/>
                    <a:pt x="41491" y="197497"/>
                    <a:pt x="34190" y="186074"/>
                  </a:cubicBezTo>
                  <a:cubicBezTo>
                    <a:pt x="26281" y="173748"/>
                    <a:pt x="25368" y="156612"/>
                    <a:pt x="25368" y="144287"/>
                  </a:cubicBezTo>
                  <a:cubicBezTo>
                    <a:pt x="25368" y="133164"/>
                    <a:pt x="25977" y="115126"/>
                    <a:pt x="34798" y="101598"/>
                  </a:cubicBezTo>
                  <a:cubicBezTo>
                    <a:pt x="41186" y="92279"/>
                    <a:pt x="52746" y="82358"/>
                    <a:pt x="69173" y="82358"/>
                  </a:cubicBezTo>
                  <a:cubicBezTo>
                    <a:pt x="79820" y="82358"/>
                    <a:pt x="92596" y="86867"/>
                    <a:pt x="102026" y="100395"/>
                  </a:cubicBezTo>
                  <a:cubicBezTo>
                    <a:pt x="105372" y="105506"/>
                    <a:pt x="105372" y="106107"/>
                    <a:pt x="105372" y="111519"/>
                  </a:cubicBezTo>
                  <a:lnTo>
                    <a:pt x="105372" y="173147"/>
                  </a:ln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37" name="任意多边形: 形状 1236">
              <a:extLst>
                <a:ext uri="{FF2B5EF4-FFF2-40B4-BE49-F238E27FC236}">
                  <a16:creationId xmlns:a16="http://schemas.microsoft.com/office/drawing/2014/main" id="{0B5C5F48-13EB-DAC5-576D-33F75EE205A3}"/>
                </a:ext>
              </a:extLst>
            </p:cNvPr>
            <p:cNvSpPr/>
            <p:nvPr>
              <p:custDataLst>
                <p:tags r:id="rId60"/>
              </p:custDataLst>
            </p:nvPr>
          </p:nvSpPr>
          <p:spPr>
            <a:xfrm>
              <a:off x="5022007" y="4369526"/>
              <a:ext cx="100385" cy="200216"/>
            </a:xfrm>
            <a:custGeom>
              <a:avLst/>
              <a:gdLst>
                <a:gd name="connsiteX0" fmla="*/ 100514 w 100385"/>
                <a:gd name="connsiteY0" fmla="*/ 200203 h 200216"/>
                <a:gd name="connsiteX1" fmla="*/ 100514 w 100385"/>
                <a:gd name="connsiteY1" fmla="*/ 190883 h 200216"/>
                <a:gd name="connsiteX2" fmla="*/ 90780 w 100385"/>
                <a:gd name="connsiteY2" fmla="*/ 190883 h 200216"/>
                <a:gd name="connsiteX3" fmla="*/ 62489 w 100385"/>
                <a:gd name="connsiteY3" fmla="*/ 176453 h 200216"/>
                <a:gd name="connsiteX4" fmla="*/ 62489 w 100385"/>
                <a:gd name="connsiteY4" fmla="*/ 7803 h 200216"/>
                <a:gd name="connsiteX5" fmla="*/ 55493 w 100385"/>
                <a:gd name="connsiteY5" fmla="*/ -13 h 200216"/>
                <a:gd name="connsiteX6" fmla="*/ 129 w 100385"/>
                <a:gd name="connsiteY6" fmla="*/ 19227 h 200216"/>
                <a:gd name="connsiteX7" fmla="*/ 129 w 100385"/>
                <a:gd name="connsiteY7" fmla="*/ 28546 h 200216"/>
                <a:gd name="connsiteX8" fmla="*/ 39979 w 100385"/>
                <a:gd name="connsiteY8" fmla="*/ 20730 h 200216"/>
                <a:gd name="connsiteX9" fmla="*/ 39979 w 100385"/>
                <a:gd name="connsiteY9" fmla="*/ 176453 h 200216"/>
                <a:gd name="connsiteX10" fmla="*/ 11688 w 100385"/>
                <a:gd name="connsiteY10" fmla="*/ 190883 h 200216"/>
                <a:gd name="connsiteX11" fmla="*/ 1954 w 100385"/>
                <a:gd name="connsiteY11" fmla="*/ 190883 h 200216"/>
                <a:gd name="connsiteX12" fmla="*/ 1954 w 100385"/>
                <a:gd name="connsiteY12" fmla="*/ 200203 h 200216"/>
                <a:gd name="connsiteX13" fmla="*/ 51234 w 100385"/>
                <a:gd name="connsiteY13" fmla="*/ 199301 h 200216"/>
                <a:gd name="connsiteX14" fmla="*/ 100514 w 100385"/>
                <a:gd name="connsiteY14" fmla="*/ 200203 h 20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385" h="200216">
                  <a:moveTo>
                    <a:pt x="100514" y="200203"/>
                  </a:moveTo>
                  <a:lnTo>
                    <a:pt x="100514" y="190883"/>
                  </a:lnTo>
                  <a:lnTo>
                    <a:pt x="90780" y="190883"/>
                  </a:lnTo>
                  <a:cubicBezTo>
                    <a:pt x="63402" y="190883"/>
                    <a:pt x="62489" y="187577"/>
                    <a:pt x="62489" y="176453"/>
                  </a:cubicBezTo>
                  <a:lnTo>
                    <a:pt x="62489" y="7803"/>
                  </a:lnTo>
                  <a:cubicBezTo>
                    <a:pt x="62489" y="588"/>
                    <a:pt x="62489" y="-13"/>
                    <a:pt x="55493" y="-13"/>
                  </a:cubicBezTo>
                  <a:cubicBezTo>
                    <a:pt x="36632" y="19227"/>
                    <a:pt x="9863" y="19227"/>
                    <a:pt x="129" y="19227"/>
                  </a:cubicBezTo>
                  <a:lnTo>
                    <a:pt x="129" y="28546"/>
                  </a:lnTo>
                  <a:cubicBezTo>
                    <a:pt x="6213" y="28546"/>
                    <a:pt x="24160" y="28546"/>
                    <a:pt x="39979" y="20730"/>
                  </a:cubicBezTo>
                  <a:lnTo>
                    <a:pt x="39979" y="176453"/>
                  </a:lnTo>
                  <a:cubicBezTo>
                    <a:pt x="39979" y="187276"/>
                    <a:pt x="39066" y="190883"/>
                    <a:pt x="11688" y="190883"/>
                  </a:cubicBezTo>
                  <a:lnTo>
                    <a:pt x="1954" y="190883"/>
                  </a:lnTo>
                  <a:lnTo>
                    <a:pt x="1954" y="200203"/>
                  </a:lnTo>
                  <a:cubicBezTo>
                    <a:pt x="12601" y="199301"/>
                    <a:pt x="39066" y="199301"/>
                    <a:pt x="51234" y="199301"/>
                  </a:cubicBezTo>
                  <a:cubicBezTo>
                    <a:pt x="63402" y="199301"/>
                    <a:pt x="89867" y="199301"/>
                    <a:pt x="100514" y="200203"/>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38" name="任意多边形: 形状 1237">
              <a:extLst>
                <a:ext uri="{FF2B5EF4-FFF2-40B4-BE49-F238E27FC236}">
                  <a16:creationId xmlns:a16="http://schemas.microsoft.com/office/drawing/2014/main" id="{2B6D8472-5411-7904-FAD5-BE76EE6F23FE}"/>
                </a:ext>
              </a:extLst>
            </p:cNvPr>
            <p:cNvSpPr/>
            <p:nvPr>
              <p:custDataLst>
                <p:tags r:id="rId61"/>
              </p:custDataLst>
            </p:nvPr>
          </p:nvSpPr>
          <p:spPr>
            <a:xfrm>
              <a:off x="5162242" y="4369526"/>
              <a:ext cx="121374" cy="206829"/>
            </a:xfrm>
            <a:custGeom>
              <a:avLst/>
              <a:gdLst>
                <a:gd name="connsiteX0" fmla="*/ 121508 w 121374"/>
                <a:gd name="connsiteY0" fmla="*/ 139777 h 206829"/>
                <a:gd name="connsiteX1" fmla="*/ 63711 w 121374"/>
                <a:gd name="connsiteY1" fmla="*/ 73940 h 206829"/>
                <a:gd name="connsiteX2" fmla="*/ 25078 w 121374"/>
                <a:gd name="connsiteY2" fmla="*/ 89272 h 206829"/>
                <a:gd name="connsiteX3" fmla="*/ 25078 w 121374"/>
                <a:gd name="connsiteY3" fmla="*/ 30651 h 206829"/>
                <a:gd name="connsiteX4" fmla="*/ 50935 w 121374"/>
                <a:gd name="connsiteY4" fmla="*/ 34559 h 206829"/>
                <a:gd name="connsiteX5" fmla="*/ 109645 w 121374"/>
                <a:gd name="connsiteY5" fmla="*/ 3294 h 206829"/>
                <a:gd name="connsiteX6" fmla="*/ 106603 w 121374"/>
                <a:gd name="connsiteY6" fmla="*/ -13 h 206829"/>
                <a:gd name="connsiteX7" fmla="*/ 104169 w 121374"/>
                <a:gd name="connsiteY7" fmla="*/ 889 h 206829"/>
                <a:gd name="connsiteX8" fmla="*/ 62798 w 121374"/>
                <a:gd name="connsiteY8" fmla="*/ 9607 h 206829"/>
                <a:gd name="connsiteX9" fmla="*/ 22340 w 121374"/>
                <a:gd name="connsiteY9" fmla="*/ 1189 h 206829"/>
                <a:gd name="connsiteX10" fmla="*/ 18690 w 121374"/>
                <a:gd name="connsiteY10" fmla="*/ 287 h 206829"/>
                <a:gd name="connsiteX11" fmla="*/ 15648 w 121374"/>
                <a:gd name="connsiteY11" fmla="*/ 7502 h 206829"/>
                <a:gd name="connsiteX12" fmla="*/ 15648 w 121374"/>
                <a:gd name="connsiteY12" fmla="*/ 96487 h 206829"/>
                <a:gd name="connsiteX13" fmla="*/ 19906 w 121374"/>
                <a:gd name="connsiteY13" fmla="*/ 104304 h 206829"/>
                <a:gd name="connsiteX14" fmla="*/ 23861 w 121374"/>
                <a:gd name="connsiteY14" fmla="*/ 101598 h 206829"/>
                <a:gd name="connsiteX15" fmla="*/ 63103 w 121374"/>
                <a:gd name="connsiteY15" fmla="*/ 80554 h 206829"/>
                <a:gd name="connsiteX16" fmla="*/ 88959 w 121374"/>
                <a:gd name="connsiteY16" fmla="*/ 99794 h 206829"/>
                <a:gd name="connsiteX17" fmla="*/ 94435 w 121374"/>
                <a:gd name="connsiteY17" fmla="*/ 137673 h 206829"/>
                <a:gd name="connsiteX18" fmla="*/ 87134 w 121374"/>
                <a:gd name="connsiteY18" fmla="*/ 178859 h 206829"/>
                <a:gd name="connsiteX19" fmla="*/ 54585 w 121374"/>
                <a:gd name="connsiteY19" fmla="*/ 198399 h 206829"/>
                <a:gd name="connsiteX20" fmla="*/ 9868 w 121374"/>
                <a:gd name="connsiteY20" fmla="*/ 164729 h 206829"/>
                <a:gd name="connsiteX21" fmla="*/ 15039 w 121374"/>
                <a:gd name="connsiteY21" fmla="*/ 165330 h 206829"/>
                <a:gd name="connsiteX22" fmla="*/ 30249 w 121374"/>
                <a:gd name="connsiteY22" fmla="*/ 150600 h 206829"/>
                <a:gd name="connsiteX23" fmla="*/ 15039 w 121374"/>
                <a:gd name="connsiteY23" fmla="*/ 135869 h 206829"/>
                <a:gd name="connsiteX24" fmla="*/ 134 w 121374"/>
                <a:gd name="connsiteY24" fmla="*/ 151802 h 206829"/>
                <a:gd name="connsiteX25" fmla="*/ 55193 w 121374"/>
                <a:gd name="connsiteY25" fmla="*/ 206817 h 206829"/>
                <a:gd name="connsiteX26" fmla="*/ 121508 w 121374"/>
                <a:gd name="connsiteY26" fmla="*/ 139777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374" h="206829">
                  <a:moveTo>
                    <a:pt x="121508" y="139777"/>
                  </a:moveTo>
                  <a:cubicBezTo>
                    <a:pt x="121508" y="104003"/>
                    <a:pt x="96564" y="73940"/>
                    <a:pt x="63711" y="73940"/>
                  </a:cubicBezTo>
                  <a:cubicBezTo>
                    <a:pt x="49109" y="73940"/>
                    <a:pt x="36029" y="78750"/>
                    <a:pt x="25078" y="89272"/>
                  </a:cubicBezTo>
                  <a:lnTo>
                    <a:pt x="25078" y="30651"/>
                  </a:lnTo>
                  <a:cubicBezTo>
                    <a:pt x="31162" y="32454"/>
                    <a:pt x="41200" y="34559"/>
                    <a:pt x="50935" y="34559"/>
                  </a:cubicBezTo>
                  <a:cubicBezTo>
                    <a:pt x="88351" y="34559"/>
                    <a:pt x="109645" y="7202"/>
                    <a:pt x="109645" y="3294"/>
                  </a:cubicBezTo>
                  <a:cubicBezTo>
                    <a:pt x="109645" y="1490"/>
                    <a:pt x="108732" y="-13"/>
                    <a:pt x="106603" y="-13"/>
                  </a:cubicBezTo>
                  <a:cubicBezTo>
                    <a:pt x="106603" y="-13"/>
                    <a:pt x="105690" y="-13"/>
                    <a:pt x="104169" y="889"/>
                  </a:cubicBezTo>
                  <a:cubicBezTo>
                    <a:pt x="98085" y="3594"/>
                    <a:pt x="83180" y="9607"/>
                    <a:pt x="62798" y="9607"/>
                  </a:cubicBezTo>
                  <a:cubicBezTo>
                    <a:pt x="50630" y="9607"/>
                    <a:pt x="36637" y="7502"/>
                    <a:pt x="22340" y="1189"/>
                  </a:cubicBezTo>
                  <a:cubicBezTo>
                    <a:pt x="19906" y="287"/>
                    <a:pt x="18690" y="287"/>
                    <a:pt x="18690" y="287"/>
                  </a:cubicBezTo>
                  <a:cubicBezTo>
                    <a:pt x="15648" y="287"/>
                    <a:pt x="15648" y="2692"/>
                    <a:pt x="15648" y="7502"/>
                  </a:cubicBezTo>
                  <a:lnTo>
                    <a:pt x="15648" y="96487"/>
                  </a:lnTo>
                  <a:cubicBezTo>
                    <a:pt x="15648" y="101899"/>
                    <a:pt x="15648" y="104304"/>
                    <a:pt x="19906" y="104304"/>
                  </a:cubicBezTo>
                  <a:cubicBezTo>
                    <a:pt x="22036" y="104304"/>
                    <a:pt x="22644" y="103402"/>
                    <a:pt x="23861" y="101598"/>
                  </a:cubicBezTo>
                  <a:cubicBezTo>
                    <a:pt x="27207" y="96788"/>
                    <a:pt x="38463" y="80554"/>
                    <a:pt x="63103" y="80554"/>
                  </a:cubicBezTo>
                  <a:cubicBezTo>
                    <a:pt x="78921" y="80554"/>
                    <a:pt x="86526" y="94383"/>
                    <a:pt x="88959" y="99794"/>
                  </a:cubicBezTo>
                  <a:cubicBezTo>
                    <a:pt x="93827" y="110917"/>
                    <a:pt x="94435" y="122642"/>
                    <a:pt x="94435" y="137673"/>
                  </a:cubicBezTo>
                  <a:cubicBezTo>
                    <a:pt x="94435" y="148195"/>
                    <a:pt x="94435" y="166232"/>
                    <a:pt x="87134" y="178859"/>
                  </a:cubicBezTo>
                  <a:cubicBezTo>
                    <a:pt x="79833" y="190583"/>
                    <a:pt x="68578" y="198399"/>
                    <a:pt x="54585" y="198399"/>
                  </a:cubicBezTo>
                  <a:cubicBezTo>
                    <a:pt x="32379" y="198399"/>
                    <a:pt x="15039" y="182466"/>
                    <a:pt x="9868" y="164729"/>
                  </a:cubicBezTo>
                  <a:cubicBezTo>
                    <a:pt x="10780" y="165030"/>
                    <a:pt x="11693" y="165330"/>
                    <a:pt x="15039" y="165330"/>
                  </a:cubicBezTo>
                  <a:cubicBezTo>
                    <a:pt x="25078" y="165330"/>
                    <a:pt x="30249" y="157815"/>
                    <a:pt x="30249" y="150600"/>
                  </a:cubicBezTo>
                  <a:cubicBezTo>
                    <a:pt x="30249" y="143385"/>
                    <a:pt x="25078" y="135869"/>
                    <a:pt x="15039" y="135869"/>
                  </a:cubicBezTo>
                  <a:cubicBezTo>
                    <a:pt x="10780" y="135869"/>
                    <a:pt x="134" y="137974"/>
                    <a:pt x="134" y="151802"/>
                  </a:cubicBezTo>
                  <a:cubicBezTo>
                    <a:pt x="134" y="177656"/>
                    <a:pt x="21123" y="206817"/>
                    <a:pt x="55193" y="206817"/>
                  </a:cubicBezTo>
                  <a:cubicBezTo>
                    <a:pt x="90480" y="206817"/>
                    <a:pt x="121508" y="177957"/>
                    <a:pt x="121508" y="139777"/>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39" name="任意多边形: 形状 1238">
              <a:extLst>
                <a:ext uri="{FF2B5EF4-FFF2-40B4-BE49-F238E27FC236}">
                  <a16:creationId xmlns:a16="http://schemas.microsoft.com/office/drawing/2014/main" id="{A0B61B29-3016-94D5-5F4C-FEC13BAE0666}"/>
                </a:ext>
              </a:extLst>
            </p:cNvPr>
            <p:cNvSpPr/>
            <p:nvPr>
              <p:custDataLst>
                <p:tags r:id="rId62"/>
              </p:custDataLst>
            </p:nvPr>
          </p:nvSpPr>
          <p:spPr>
            <a:xfrm>
              <a:off x="5326813" y="4381551"/>
              <a:ext cx="85783" cy="191497"/>
            </a:xfrm>
            <a:custGeom>
              <a:avLst/>
              <a:gdLst>
                <a:gd name="connsiteX0" fmla="*/ 80751 w 85783"/>
                <a:gd name="connsiteY0" fmla="*/ 145189 h 191497"/>
                <a:gd name="connsiteX1" fmla="*/ 76188 w 85783"/>
                <a:gd name="connsiteY1" fmla="*/ 142182 h 191497"/>
                <a:gd name="connsiteX2" fmla="*/ 70104 w 85783"/>
                <a:gd name="connsiteY2" fmla="*/ 147894 h 191497"/>
                <a:gd name="connsiteX3" fmla="*/ 35121 w 85783"/>
                <a:gd name="connsiteY3" fmla="*/ 184871 h 191497"/>
                <a:gd name="connsiteX4" fmla="*/ 26908 w 85783"/>
                <a:gd name="connsiteY4" fmla="*/ 172545 h 191497"/>
                <a:gd name="connsiteX5" fmla="*/ 29037 w 85783"/>
                <a:gd name="connsiteY5" fmla="*/ 157214 h 191497"/>
                <a:gd name="connsiteX6" fmla="*/ 51548 w 85783"/>
                <a:gd name="connsiteY6" fmla="*/ 67928 h 191497"/>
                <a:gd name="connsiteX7" fmla="*/ 77405 w 85783"/>
                <a:gd name="connsiteY7" fmla="*/ 67928 h 191497"/>
                <a:gd name="connsiteX8" fmla="*/ 85922 w 85783"/>
                <a:gd name="connsiteY8" fmla="*/ 62216 h 191497"/>
                <a:gd name="connsiteX9" fmla="*/ 78317 w 85783"/>
                <a:gd name="connsiteY9" fmla="*/ 58609 h 191497"/>
                <a:gd name="connsiteX10" fmla="*/ 53982 w 85783"/>
                <a:gd name="connsiteY10" fmla="*/ 58609 h 191497"/>
                <a:gd name="connsiteX11" fmla="*/ 65237 w 85783"/>
                <a:gd name="connsiteY11" fmla="*/ 14116 h 191497"/>
                <a:gd name="connsiteX12" fmla="*/ 66454 w 85783"/>
                <a:gd name="connsiteY12" fmla="*/ 7803 h 191497"/>
                <a:gd name="connsiteX13" fmla="*/ 58240 w 85783"/>
                <a:gd name="connsiteY13" fmla="*/ -13 h 191497"/>
                <a:gd name="connsiteX14" fmla="*/ 46377 w 85783"/>
                <a:gd name="connsiteY14" fmla="*/ 10809 h 191497"/>
                <a:gd name="connsiteX15" fmla="*/ 34513 w 85783"/>
                <a:gd name="connsiteY15" fmla="*/ 58609 h 191497"/>
                <a:gd name="connsiteX16" fmla="*/ 8656 w 85783"/>
                <a:gd name="connsiteY16" fmla="*/ 58609 h 191497"/>
                <a:gd name="connsiteX17" fmla="*/ 139 w 85783"/>
                <a:gd name="connsiteY17" fmla="*/ 64321 h 191497"/>
                <a:gd name="connsiteX18" fmla="*/ 7743 w 85783"/>
                <a:gd name="connsiteY18" fmla="*/ 67928 h 191497"/>
                <a:gd name="connsiteX19" fmla="*/ 32079 w 85783"/>
                <a:gd name="connsiteY19" fmla="*/ 67928 h 191497"/>
                <a:gd name="connsiteX20" fmla="*/ 10177 w 85783"/>
                <a:gd name="connsiteY20" fmla="*/ 154207 h 191497"/>
                <a:gd name="connsiteX21" fmla="*/ 8656 w 85783"/>
                <a:gd name="connsiteY21" fmla="*/ 164429 h 191497"/>
                <a:gd name="connsiteX22" fmla="*/ 34513 w 85783"/>
                <a:gd name="connsiteY22" fmla="*/ 191485 h 191497"/>
                <a:gd name="connsiteX23" fmla="*/ 80751 w 85783"/>
                <a:gd name="connsiteY23" fmla="*/ 145189 h 19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5783" h="191497">
                  <a:moveTo>
                    <a:pt x="80751" y="145189"/>
                  </a:moveTo>
                  <a:cubicBezTo>
                    <a:pt x="80751" y="142182"/>
                    <a:pt x="78317" y="142182"/>
                    <a:pt x="76188" y="142182"/>
                  </a:cubicBezTo>
                  <a:cubicBezTo>
                    <a:pt x="72538" y="142182"/>
                    <a:pt x="72538" y="142483"/>
                    <a:pt x="70104" y="147894"/>
                  </a:cubicBezTo>
                  <a:cubicBezTo>
                    <a:pt x="64629" y="162324"/>
                    <a:pt x="52461" y="184871"/>
                    <a:pt x="35121" y="184871"/>
                  </a:cubicBezTo>
                  <a:cubicBezTo>
                    <a:pt x="26908" y="184871"/>
                    <a:pt x="26908" y="177355"/>
                    <a:pt x="26908" y="172545"/>
                  </a:cubicBezTo>
                  <a:cubicBezTo>
                    <a:pt x="26908" y="170441"/>
                    <a:pt x="26908" y="165631"/>
                    <a:pt x="29037" y="157214"/>
                  </a:cubicBezTo>
                  <a:lnTo>
                    <a:pt x="51548" y="67928"/>
                  </a:lnTo>
                  <a:lnTo>
                    <a:pt x="77405" y="67928"/>
                  </a:lnTo>
                  <a:cubicBezTo>
                    <a:pt x="82576" y="67928"/>
                    <a:pt x="85922" y="67928"/>
                    <a:pt x="85922" y="62216"/>
                  </a:cubicBezTo>
                  <a:cubicBezTo>
                    <a:pt x="85922" y="58609"/>
                    <a:pt x="83185" y="58609"/>
                    <a:pt x="78317" y="58609"/>
                  </a:cubicBezTo>
                  <a:lnTo>
                    <a:pt x="53982" y="58609"/>
                  </a:lnTo>
                  <a:lnTo>
                    <a:pt x="65237" y="14116"/>
                  </a:lnTo>
                  <a:cubicBezTo>
                    <a:pt x="66454" y="9907"/>
                    <a:pt x="66454" y="9306"/>
                    <a:pt x="66454" y="7803"/>
                  </a:cubicBezTo>
                  <a:cubicBezTo>
                    <a:pt x="66454" y="1490"/>
                    <a:pt x="61282" y="-13"/>
                    <a:pt x="58240" y="-13"/>
                  </a:cubicBezTo>
                  <a:cubicBezTo>
                    <a:pt x="50635" y="-13"/>
                    <a:pt x="47593" y="6300"/>
                    <a:pt x="46377" y="10809"/>
                  </a:cubicBezTo>
                  <a:lnTo>
                    <a:pt x="34513" y="58609"/>
                  </a:lnTo>
                  <a:lnTo>
                    <a:pt x="8656" y="58609"/>
                  </a:lnTo>
                  <a:cubicBezTo>
                    <a:pt x="3485" y="58609"/>
                    <a:pt x="139" y="58609"/>
                    <a:pt x="139" y="64321"/>
                  </a:cubicBezTo>
                  <a:cubicBezTo>
                    <a:pt x="139" y="67928"/>
                    <a:pt x="2876" y="67928"/>
                    <a:pt x="7743" y="67928"/>
                  </a:cubicBezTo>
                  <a:lnTo>
                    <a:pt x="32079" y="67928"/>
                  </a:lnTo>
                  <a:lnTo>
                    <a:pt x="10177" y="154207"/>
                  </a:lnTo>
                  <a:cubicBezTo>
                    <a:pt x="9873" y="155410"/>
                    <a:pt x="8656" y="160220"/>
                    <a:pt x="8656" y="164429"/>
                  </a:cubicBezTo>
                  <a:cubicBezTo>
                    <a:pt x="8656" y="179460"/>
                    <a:pt x="18695" y="191485"/>
                    <a:pt x="34513" y="191485"/>
                  </a:cubicBezTo>
                  <a:cubicBezTo>
                    <a:pt x="65237" y="191485"/>
                    <a:pt x="80751" y="146692"/>
                    <a:pt x="80751" y="145189"/>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40" name="任意多边形: 形状 1239">
              <a:extLst>
                <a:ext uri="{FF2B5EF4-FFF2-40B4-BE49-F238E27FC236}">
                  <a16:creationId xmlns:a16="http://schemas.microsoft.com/office/drawing/2014/main" id="{E43811C1-16D7-0A19-1400-FBF4E6A0E14F}"/>
                </a:ext>
              </a:extLst>
            </p:cNvPr>
            <p:cNvSpPr/>
            <p:nvPr>
              <p:custDataLst>
                <p:tags r:id="rId63"/>
              </p:custDataLst>
            </p:nvPr>
          </p:nvSpPr>
          <p:spPr>
            <a:xfrm>
              <a:off x="5422940" y="4361109"/>
              <a:ext cx="139930" cy="211940"/>
            </a:xfrm>
            <a:custGeom>
              <a:avLst/>
              <a:gdLst>
                <a:gd name="connsiteX0" fmla="*/ 140073 w 139930"/>
                <a:gd name="connsiteY0" fmla="*/ 165631 h 211940"/>
                <a:gd name="connsiteX1" fmla="*/ 135510 w 139930"/>
                <a:gd name="connsiteY1" fmla="*/ 162625 h 211940"/>
                <a:gd name="connsiteX2" fmla="*/ 130339 w 139930"/>
                <a:gd name="connsiteY2" fmla="*/ 167735 h 211940"/>
                <a:gd name="connsiteX3" fmla="*/ 102048 w 139930"/>
                <a:gd name="connsiteY3" fmla="*/ 205313 h 211940"/>
                <a:gd name="connsiteX4" fmla="*/ 95356 w 139930"/>
                <a:gd name="connsiteY4" fmla="*/ 196595 h 211940"/>
                <a:gd name="connsiteX5" fmla="*/ 100831 w 139930"/>
                <a:gd name="connsiteY5" fmla="*/ 174049 h 211940"/>
                <a:gd name="connsiteX6" fmla="*/ 119387 w 139930"/>
                <a:gd name="connsiteY6" fmla="*/ 107009 h 211940"/>
                <a:gd name="connsiteX7" fmla="*/ 87751 w 139930"/>
                <a:gd name="connsiteY7" fmla="*/ 75744 h 211940"/>
                <a:gd name="connsiteX8" fmla="*/ 47293 w 139930"/>
                <a:gd name="connsiteY8" fmla="*/ 95285 h 211940"/>
                <a:gd name="connsiteX9" fmla="*/ 69499 w 139930"/>
                <a:gd name="connsiteY9" fmla="*/ 7502 h 211940"/>
                <a:gd name="connsiteX10" fmla="*/ 70412 w 139930"/>
                <a:gd name="connsiteY10" fmla="*/ 3594 h 211940"/>
                <a:gd name="connsiteX11" fmla="*/ 66153 w 139930"/>
                <a:gd name="connsiteY11" fmla="*/ -13 h 211940"/>
                <a:gd name="connsiteX12" fmla="*/ 61286 w 139930"/>
                <a:gd name="connsiteY12" fmla="*/ 588 h 211940"/>
                <a:gd name="connsiteX13" fmla="*/ 31170 w 139930"/>
                <a:gd name="connsiteY13" fmla="*/ 2993 h 211940"/>
                <a:gd name="connsiteX14" fmla="*/ 24173 w 139930"/>
                <a:gd name="connsiteY14" fmla="*/ 9306 h 211940"/>
                <a:gd name="connsiteX15" fmla="*/ 31474 w 139930"/>
                <a:gd name="connsiteY15" fmla="*/ 12613 h 211940"/>
                <a:gd name="connsiteX16" fmla="*/ 46684 w 139930"/>
                <a:gd name="connsiteY16" fmla="*/ 17724 h 211940"/>
                <a:gd name="connsiteX17" fmla="*/ 45772 w 139930"/>
                <a:gd name="connsiteY17" fmla="*/ 22834 h 211940"/>
                <a:gd name="connsiteX18" fmla="*/ 750 w 139930"/>
                <a:gd name="connsiteY18" fmla="*/ 200203 h 211940"/>
                <a:gd name="connsiteX19" fmla="*/ 142 w 139930"/>
                <a:gd name="connsiteY19" fmla="*/ 204111 h 211940"/>
                <a:gd name="connsiteX20" fmla="*/ 8659 w 139930"/>
                <a:gd name="connsiteY20" fmla="*/ 211927 h 211940"/>
                <a:gd name="connsiteX21" fmla="*/ 19915 w 139930"/>
                <a:gd name="connsiteY21" fmla="*/ 203510 h 211940"/>
                <a:gd name="connsiteX22" fmla="*/ 32995 w 139930"/>
                <a:gd name="connsiteY22" fmla="*/ 151502 h 211940"/>
                <a:gd name="connsiteX23" fmla="*/ 37862 w 139930"/>
                <a:gd name="connsiteY23" fmla="*/ 131961 h 211940"/>
                <a:gd name="connsiteX24" fmla="*/ 46380 w 139930"/>
                <a:gd name="connsiteY24" fmla="*/ 110917 h 211940"/>
                <a:gd name="connsiteX25" fmla="*/ 86838 w 139930"/>
                <a:gd name="connsiteY25" fmla="*/ 82358 h 211940"/>
                <a:gd name="connsiteX26" fmla="*/ 100831 w 139930"/>
                <a:gd name="connsiteY26" fmla="*/ 102199 h 211940"/>
                <a:gd name="connsiteX27" fmla="*/ 83188 w 139930"/>
                <a:gd name="connsiteY27" fmla="*/ 168637 h 211940"/>
                <a:gd name="connsiteX28" fmla="*/ 78321 w 139930"/>
                <a:gd name="connsiteY28" fmla="*/ 187877 h 211940"/>
                <a:gd name="connsiteX29" fmla="*/ 101440 w 139930"/>
                <a:gd name="connsiteY29" fmla="*/ 211927 h 211940"/>
                <a:gd name="connsiteX30" fmla="*/ 140073 w 139930"/>
                <a:gd name="connsiteY30" fmla="*/ 165631 h 21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9930" h="211940">
                  <a:moveTo>
                    <a:pt x="140073" y="165631"/>
                  </a:moveTo>
                  <a:cubicBezTo>
                    <a:pt x="140073" y="162625"/>
                    <a:pt x="137639" y="162625"/>
                    <a:pt x="135510" y="162625"/>
                  </a:cubicBezTo>
                  <a:cubicBezTo>
                    <a:pt x="131555" y="162625"/>
                    <a:pt x="131555" y="163226"/>
                    <a:pt x="130339" y="167735"/>
                  </a:cubicBezTo>
                  <a:cubicBezTo>
                    <a:pt x="127905" y="175852"/>
                    <a:pt x="119692" y="205313"/>
                    <a:pt x="102048" y="205313"/>
                  </a:cubicBezTo>
                  <a:cubicBezTo>
                    <a:pt x="95660" y="205313"/>
                    <a:pt x="95356" y="200804"/>
                    <a:pt x="95356" y="196595"/>
                  </a:cubicBezTo>
                  <a:cubicBezTo>
                    <a:pt x="95356" y="189080"/>
                    <a:pt x="98398" y="181264"/>
                    <a:pt x="100831" y="174049"/>
                  </a:cubicBezTo>
                  <a:cubicBezTo>
                    <a:pt x="106915" y="158115"/>
                    <a:pt x="119387" y="124445"/>
                    <a:pt x="119387" y="107009"/>
                  </a:cubicBezTo>
                  <a:cubicBezTo>
                    <a:pt x="119387" y="82358"/>
                    <a:pt x="102657" y="75744"/>
                    <a:pt x="87751" y="75744"/>
                  </a:cubicBezTo>
                  <a:cubicBezTo>
                    <a:pt x="67370" y="75744"/>
                    <a:pt x="56723" y="86266"/>
                    <a:pt x="47293" y="95285"/>
                  </a:cubicBezTo>
                  <a:lnTo>
                    <a:pt x="69499" y="7502"/>
                  </a:lnTo>
                  <a:cubicBezTo>
                    <a:pt x="69803" y="6601"/>
                    <a:pt x="70412" y="3594"/>
                    <a:pt x="70412" y="3594"/>
                  </a:cubicBezTo>
                  <a:cubicBezTo>
                    <a:pt x="70412" y="889"/>
                    <a:pt x="68586" y="-13"/>
                    <a:pt x="66153" y="-13"/>
                  </a:cubicBezTo>
                  <a:cubicBezTo>
                    <a:pt x="65240" y="-13"/>
                    <a:pt x="62198" y="287"/>
                    <a:pt x="61286" y="588"/>
                  </a:cubicBezTo>
                  <a:lnTo>
                    <a:pt x="31170" y="2993"/>
                  </a:lnTo>
                  <a:cubicBezTo>
                    <a:pt x="27520" y="3294"/>
                    <a:pt x="24173" y="3594"/>
                    <a:pt x="24173" y="9306"/>
                  </a:cubicBezTo>
                  <a:cubicBezTo>
                    <a:pt x="24173" y="12613"/>
                    <a:pt x="27215" y="12613"/>
                    <a:pt x="31474" y="12613"/>
                  </a:cubicBezTo>
                  <a:cubicBezTo>
                    <a:pt x="46076" y="12613"/>
                    <a:pt x="46684" y="14717"/>
                    <a:pt x="46684" y="17724"/>
                  </a:cubicBezTo>
                  <a:cubicBezTo>
                    <a:pt x="46684" y="18626"/>
                    <a:pt x="45772" y="22834"/>
                    <a:pt x="45772" y="22834"/>
                  </a:cubicBezTo>
                  <a:lnTo>
                    <a:pt x="750" y="200203"/>
                  </a:lnTo>
                  <a:cubicBezTo>
                    <a:pt x="446" y="200804"/>
                    <a:pt x="142" y="204111"/>
                    <a:pt x="142" y="204111"/>
                  </a:cubicBezTo>
                  <a:cubicBezTo>
                    <a:pt x="142" y="207418"/>
                    <a:pt x="2880" y="211927"/>
                    <a:pt x="8659" y="211927"/>
                  </a:cubicBezTo>
                  <a:cubicBezTo>
                    <a:pt x="15048" y="211927"/>
                    <a:pt x="19002" y="206817"/>
                    <a:pt x="19915" y="203510"/>
                  </a:cubicBezTo>
                  <a:lnTo>
                    <a:pt x="32995" y="151502"/>
                  </a:lnTo>
                  <a:cubicBezTo>
                    <a:pt x="34516" y="144888"/>
                    <a:pt x="36341" y="138575"/>
                    <a:pt x="37862" y="131961"/>
                  </a:cubicBezTo>
                  <a:cubicBezTo>
                    <a:pt x="40600" y="121139"/>
                    <a:pt x="40904" y="120537"/>
                    <a:pt x="46380" y="110917"/>
                  </a:cubicBezTo>
                  <a:cubicBezTo>
                    <a:pt x="52464" y="101297"/>
                    <a:pt x="65544" y="82358"/>
                    <a:pt x="86838" y="82358"/>
                  </a:cubicBezTo>
                  <a:cubicBezTo>
                    <a:pt x="100223" y="82358"/>
                    <a:pt x="100831" y="95886"/>
                    <a:pt x="100831" y="102199"/>
                  </a:cubicBezTo>
                  <a:cubicBezTo>
                    <a:pt x="100831" y="120838"/>
                    <a:pt x="87447" y="156612"/>
                    <a:pt x="83188" y="168637"/>
                  </a:cubicBezTo>
                  <a:cubicBezTo>
                    <a:pt x="79233" y="178859"/>
                    <a:pt x="78321" y="181564"/>
                    <a:pt x="78321" y="187877"/>
                  </a:cubicBezTo>
                  <a:cubicBezTo>
                    <a:pt x="78321" y="201105"/>
                    <a:pt x="86838" y="211927"/>
                    <a:pt x="101440" y="211927"/>
                  </a:cubicBezTo>
                  <a:cubicBezTo>
                    <a:pt x="129730" y="211927"/>
                    <a:pt x="140073" y="167134"/>
                    <a:pt x="140073" y="165631"/>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41" name="任意多边形: 形状 1240">
              <a:extLst>
                <a:ext uri="{FF2B5EF4-FFF2-40B4-BE49-F238E27FC236}">
                  <a16:creationId xmlns:a16="http://schemas.microsoft.com/office/drawing/2014/main" id="{6E3BFDCF-67D0-F456-8940-9BE2251C781E}"/>
                </a:ext>
              </a:extLst>
            </p:cNvPr>
            <p:cNvSpPr/>
            <p:nvPr>
              <p:custDataLst>
                <p:tags r:id="rId64"/>
              </p:custDataLst>
            </p:nvPr>
          </p:nvSpPr>
          <p:spPr>
            <a:xfrm>
              <a:off x="5674208" y="4361109"/>
              <a:ext cx="67531" cy="208633"/>
            </a:xfrm>
            <a:custGeom>
              <a:avLst/>
              <a:gdLst>
                <a:gd name="connsiteX0" fmla="*/ 67682 w 67531"/>
                <a:gd name="connsiteY0" fmla="*/ 208620 h 208633"/>
                <a:gd name="connsiteX1" fmla="*/ 67682 w 67531"/>
                <a:gd name="connsiteY1" fmla="*/ 199301 h 208633"/>
                <a:gd name="connsiteX2" fmla="*/ 43955 w 67531"/>
                <a:gd name="connsiteY2" fmla="*/ 185773 h 208633"/>
                <a:gd name="connsiteX3" fmla="*/ 43955 w 67531"/>
                <a:gd name="connsiteY3" fmla="*/ -13 h 208633"/>
                <a:gd name="connsiteX4" fmla="*/ 150 w 67531"/>
                <a:gd name="connsiteY4" fmla="*/ 3294 h 208633"/>
                <a:gd name="connsiteX5" fmla="*/ 150 w 67531"/>
                <a:gd name="connsiteY5" fmla="*/ 12613 h 208633"/>
                <a:gd name="connsiteX6" fmla="*/ 23878 w 67531"/>
                <a:gd name="connsiteY6" fmla="*/ 29448 h 208633"/>
                <a:gd name="connsiteX7" fmla="*/ 23878 w 67531"/>
                <a:gd name="connsiteY7" fmla="*/ 185773 h 208633"/>
                <a:gd name="connsiteX8" fmla="*/ 150 w 67531"/>
                <a:gd name="connsiteY8" fmla="*/ 199301 h 208633"/>
                <a:gd name="connsiteX9" fmla="*/ 150 w 67531"/>
                <a:gd name="connsiteY9" fmla="*/ 208620 h 208633"/>
                <a:gd name="connsiteX10" fmla="*/ 33916 w 67531"/>
                <a:gd name="connsiteY10" fmla="*/ 207718 h 208633"/>
                <a:gd name="connsiteX11" fmla="*/ 67682 w 67531"/>
                <a:gd name="connsiteY11" fmla="*/ 208620 h 20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531" h="208633">
                  <a:moveTo>
                    <a:pt x="67682" y="208620"/>
                  </a:moveTo>
                  <a:lnTo>
                    <a:pt x="67682" y="199301"/>
                  </a:lnTo>
                  <a:cubicBezTo>
                    <a:pt x="47301" y="199301"/>
                    <a:pt x="43955" y="199301"/>
                    <a:pt x="43955" y="185773"/>
                  </a:cubicBezTo>
                  <a:lnTo>
                    <a:pt x="43955" y="-13"/>
                  </a:lnTo>
                  <a:lnTo>
                    <a:pt x="150" y="3294"/>
                  </a:lnTo>
                  <a:lnTo>
                    <a:pt x="150" y="12613"/>
                  </a:lnTo>
                  <a:cubicBezTo>
                    <a:pt x="21444" y="12613"/>
                    <a:pt x="23878" y="14717"/>
                    <a:pt x="23878" y="29448"/>
                  </a:cubicBezTo>
                  <a:lnTo>
                    <a:pt x="23878" y="185773"/>
                  </a:lnTo>
                  <a:cubicBezTo>
                    <a:pt x="23878" y="199301"/>
                    <a:pt x="20532" y="199301"/>
                    <a:pt x="150" y="199301"/>
                  </a:cubicBezTo>
                  <a:lnTo>
                    <a:pt x="150" y="208620"/>
                  </a:lnTo>
                  <a:lnTo>
                    <a:pt x="33916" y="207718"/>
                  </a:lnTo>
                  <a:lnTo>
                    <a:pt x="67682" y="208620"/>
                  </a:ln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42" name="任意多边形: 形状 1241">
              <a:extLst>
                <a:ext uri="{FF2B5EF4-FFF2-40B4-BE49-F238E27FC236}">
                  <a16:creationId xmlns:a16="http://schemas.microsoft.com/office/drawing/2014/main" id="{9559FF07-666A-1885-CDD6-AA0CA687132B}"/>
                </a:ext>
              </a:extLst>
            </p:cNvPr>
            <p:cNvSpPr/>
            <p:nvPr>
              <p:custDataLst>
                <p:tags r:id="rId65"/>
              </p:custDataLst>
            </p:nvPr>
          </p:nvSpPr>
          <p:spPr>
            <a:xfrm>
              <a:off x="5758471" y="4435062"/>
              <a:ext cx="137193" cy="137986"/>
            </a:xfrm>
            <a:custGeom>
              <a:avLst/>
              <a:gdLst>
                <a:gd name="connsiteX0" fmla="*/ 137347 w 137193"/>
                <a:gd name="connsiteY0" fmla="*/ 107911 h 137986"/>
                <a:gd name="connsiteX1" fmla="*/ 137347 w 137193"/>
                <a:gd name="connsiteY1" fmla="*/ 91076 h 137986"/>
                <a:gd name="connsiteX2" fmla="*/ 129742 w 137193"/>
                <a:gd name="connsiteY2" fmla="*/ 91076 h 137986"/>
                <a:gd name="connsiteX3" fmla="*/ 129742 w 137193"/>
                <a:gd name="connsiteY3" fmla="*/ 107911 h 137986"/>
                <a:gd name="connsiteX4" fmla="*/ 118790 w 137193"/>
                <a:gd name="connsiteY4" fmla="*/ 127151 h 137986"/>
                <a:gd name="connsiteX5" fmla="*/ 107535 w 137193"/>
                <a:gd name="connsiteY5" fmla="*/ 112120 h 137986"/>
                <a:gd name="connsiteX6" fmla="*/ 107535 w 137193"/>
                <a:gd name="connsiteY6" fmla="*/ 51995 h 137986"/>
                <a:gd name="connsiteX7" fmla="*/ 96584 w 137193"/>
                <a:gd name="connsiteY7" fmla="*/ 16521 h 137986"/>
                <a:gd name="connsiteX8" fmla="*/ 54909 w 137193"/>
                <a:gd name="connsiteY8" fmla="*/ -13 h 137986"/>
                <a:gd name="connsiteX9" fmla="*/ 8975 w 137193"/>
                <a:gd name="connsiteY9" fmla="*/ 33957 h 137986"/>
                <a:gd name="connsiteX10" fmla="*/ 22968 w 137193"/>
                <a:gd name="connsiteY10" fmla="*/ 48087 h 137986"/>
                <a:gd name="connsiteX11" fmla="*/ 36961 w 137193"/>
                <a:gd name="connsiteY11" fmla="*/ 34258 h 137986"/>
                <a:gd name="connsiteX12" fmla="*/ 21447 w 137193"/>
                <a:gd name="connsiteY12" fmla="*/ 20429 h 137986"/>
                <a:gd name="connsiteX13" fmla="*/ 54300 w 137193"/>
                <a:gd name="connsiteY13" fmla="*/ 6601 h 137986"/>
                <a:gd name="connsiteX14" fmla="*/ 86545 w 137193"/>
                <a:gd name="connsiteY14" fmla="*/ 45081 h 137986"/>
                <a:gd name="connsiteX15" fmla="*/ 86545 w 137193"/>
                <a:gd name="connsiteY15" fmla="*/ 56204 h 137986"/>
                <a:gd name="connsiteX16" fmla="*/ 30573 w 137193"/>
                <a:gd name="connsiteY16" fmla="*/ 67026 h 137986"/>
                <a:gd name="connsiteX17" fmla="*/ 153 w 137193"/>
                <a:gd name="connsiteY17" fmla="*/ 106107 h 137986"/>
                <a:gd name="connsiteX18" fmla="*/ 48825 w 137193"/>
                <a:gd name="connsiteY18" fmla="*/ 137974 h 137986"/>
                <a:gd name="connsiteX19" fmla="*/ 88675 w 137193"/>
                <a:gd name="connsiteY19" fmla="*/ 111819 h 137986"/>
                <a:gd name="connsiteX20" fmla="*/ 112402 w 137193"/>
                <a:gd name="connsiteY20" fmla="*/ 136470 h 137986"/>
                <a:gd name="connsiteX21" fmla="*/ 137347 w 137193"/>
                <a:gd name="connsiteY21" fmla="*/ 107911 h 137986"/>
                <a:gd name="connsiteX22" fmla="*/ 86545 w 137193"/>
                <a:gd name="connsiteY22" fmla="*/ 92579 h 137986"/>
                <a:gd name="connsiteX23" fmla="*/ 50954 w 137193"/>
                <a:gd name="connsiteY23" fmla="*/ 131360 h 137986"/>
                <a:gd name="connsiteX24" fmla="*/ 23577 w 137193"/>
                <a:gd name="connsiteY24" fmla="*/ 105807 h 137986"/>
                <a:gd name="connsiteX25" fmla="*/ 86545 w 137193"/>
                <a:gd name="connsiteY25" fmla="*/ 62517 h 137986"/>
                <a:gd name="connsiteX26" fmla="*/ 86545 w 137193"/>
                <a:gd name="connsiteY26" fmla="*/ 92579 h 13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7193" h="137986">
                  <a:moveTo>
                    <a:pt x="137347" y="107911"/>
                  </a:moveTo>
                  <a:lnTo>
                    <a:pt x="137347" y="91076"/>
                  </a:lnTo>
                  <a:lnTo>
                    <a:pt x="129742" y="91076"/>
                  </a:lnTo>
                  <a:lnTo>
                    <a:pt x="129742" y="107911"/>
                  </a:lnTo>
                  <a:cubicBezTo>
                    <a:pt x="129742" y="125347"/>
                    <a:pt x="122137" y="127151"/>
                    <a:pt x="118790" y="127151"/>
                  </a:cubicBezTo>
                  <a:cubicBezTo>
                    <a:pt x="108752" y="127151"/>
                    <a:pt x="107535" y="113623"/>
                    <a:pt x="107535" y="112120"/>
                  </a:cubicBezTo>
                  <a:lnTo>
                    <a:pt x="107535" y="51995"/>
                  </a:lnTo>
                  <a:cubicBezTo>
                    <a:pt x="107535" y="39369"/>
                    <a:pt x="107535" y="27644"/>
                    <a:pt x="96584" y="16521"/>
                  </a:cubicBezTo>
                  <a:cubicBezTo>
                    <a:pt x="84720" y="4797"/>
                    <a:pt x="69510" y="-13"/>
                    <a:pt x="54909" y="-13"/>
                  </a:cubicBezTo>
                  <a:cubicBezTo>
                    <a:pt x="29965" y="-13"/>
                    <a:pt x="8975" y="14116"/>
                    <a:pt x="8975" y="33957"/>
                  </a:cubicBezTo>
                  <a:cubicBezTo>
                    <a:pt x="8975" y="42976"/>
                    <a:pt x="15059" y="48087"/>
                    <a:pt x="22968" y="48087"/>
                  </a:cubicBezTo>
                  <a:cubicBezTo>
                    <a:pt x="31486" y="48087"/>
                    <a:pt x="36961" y="42074"/>
                    <a:pt x="36961" y="34258"/>
                  </a:cubicBezTo>
                  <a:cubicBezTo>
                    <a:pt x="36961" y="30651"/>
                    <a:pt x="35440" y="20730"/>
                    <a:pt x="21447" y="20429"/>
                  </a:cubicBezTo>
                  <a:cubicBezTo>
                    <a:pt x="29660" y="9907"/>
                    <a:pt x="44566" y="6601"/>
                    <a:pt x="54300" y="6601"/>
                  </a:cubicBezTo>
                  <a:cubicBezTo>
                    <a:pt x="69206" y="6601"/>
                    <a:pt x="86545" y="18325"/>
                    <a:pt x="86545" y="45081"/>
                  </a:cubicBezTo>
                  <a:lnTo>
                    <a:pt x="86545" y="56204"/>
                  </a:lnTo>
                  <a:cubicBezTo>
                    <a:pt x="71031" y="57106"/>
                    <a:pt x="49738" y="58007"/>
                    <a:pt x="30573" y="67026"/>
                  </a:cubicBezTo>
                  <a:cubicBezTo>
                    <a:pt x="7758" y="77247"/>
                    <a:pt x="153" y="92880"/>
                    <a:pt x="153" y="106107"/>
                  </a:cubicBezTo>
                  <a:cubicBezTo>
                    <a:pt x="153" y="130458"/>
                    <a:pt x="29660" y="137974"/>
                    <a:pt x="48825" y="137974"/>
                  </a:cubicBezTo>
                  <a:cubicBezTo>
                    <a:pt x="68902" y="137974"/>
                    <a:pt x="82895" y="125949"/>
                    <a:pt x="88675" y="111819"/>
                  </a:cubicBezTo>
                  <a:cubicBezTo>
                    <a:pt x="89892" y="123844"/>
                    <a:pt x="98105" y="136470"/>
                    <a:pt x="112402" y="136470"/>
                  </a:cubicBezTo>
                  <a:cubicBezTo>
                    <a:pt x="118790" y="136470"/>
                    <a:pt x="137347" y="132262"/>
                    <a:pt x="137347" y="107911"/>
                  </a:cubicBezTo>
                  <a:close/>
                  <a:moveTo>
                    <a:pt x="86545" y="92579"/>
                  </a:moveTo>
                  <a:cubicBezTo>
                    <a:pt x="86545" y="121139"/>
                    <a:pt x="64643" y="131360"/>
                    <a:pt x="50954" y="131360"/>
                  </a:cubicBezTo>
                  <a:cubicBezTo>
                    <a:pt x="36049" y="131360"/>
                    <a:pt x="23577" y="120838"/>
                    <a:pt x="23577" y="105807"/>
                  </a:cubicBezTo>
                  <a:cubicBezTo>
                    <a:pt x="23577" y="89272"/>
                    <a:pt x="36353" y="64321"/>
                    <a:pt x="86545" y="62517"/>
                  </a:cubicBezTo>
                  <a:lnTo>
                    <a:pt x="86545" y="92579"/>
                  </a:ln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43" name="任意多边形: 形状 1242">
              <a:extLst>
                <a:ext uri="{FF2B5EF4-FFF2-40B4-BE49-F238E27FC236}">
                  <a16:creationId xmlns:a16="http://schemas.microsoft.com/office/drawing/2014/main" id="{9222F1B0-7F1C-05A1-0CC2-295E26596E5D}"/>
                </a:ext>
              </a:extLst>
            </p:cNvPr>
            <p:cNvSpPr/>
            <p:nvPr>
              <p:custDataLst>
                <p:tags r:id="rId66"/>
              </p:custDataLst>
            </p:nvPr>
          </p:nvSpPr>
          <p:spPr>
            <a:xfrm>
              <a:off x="5898097" y="4440173"/>
              <a:ext cx="148752" cy="191197"/>
            </a:xfrm>
            <a:custGeom>
              <a:avLst/>
              <a:gdLst>
                <a:gd name="connsiteX0" fmla="*/ 148911 w 148752"/>
                <a:gd name="connsiteY0" fmla="*/ 9306 h 191197"/>
                <a:gd name="connsiteX1" fmla="*/ 148911 w 148752"/>
                <a:gd name="connsiteY1" fmla="*/ -13 h 191197"/>
                <a:gd name="connsiteX2" fmla="*/ 126096 w 148752"/>
                <a:gd name="connsiteY2" fmla="*/ 889 h 191197"/>
                <a:gd name="connsiteX3" fmla="*/ 99631 w 148752"/>
                <a:gd name="connsiteY3" fmla="*/ -13 h 191197"/>
                <a:gd name="connsiteX4" fmla="*/ 99631 w 148752"/>
                <a:gd name="connsiteY4" fmla="*/ 9306 h 191197"/>
                <a:gd name="connsiteX5" fmla="*/ 113928 w 148752"/>
                <a:gd name="connsiteY5" fmla="*/ 22233 h 191197"/>
                <a:gd name="connsiteX6" fmla="*/ 112103 w 148752"/>
                <a:gd name="connsiteY6" fmla="*/ 29448 h 191197"/>
                <a:gd name="connsiteX7" fmla="*/ 81379 w 148752"/>
                <a:gd name="connsiteY7" fmla="*/ 103402 h 191197"/>
                <a:gd name="connsiteX8" fmla="*/ 47613 w 148752"/>
                <a:gd name="connsiteY8" fmla="*/ 22534 h 191197"/>
                <a:gd name="connsiteX9" fmla="*/ 45788 w 148752"/>
                <a:gd name="connsiteY9" fmla="*/ 17122 h 191197"/>
                <a:gd name="connsiteX10" fmla="*/ 62823 w 148752"/>
                <a:gd name="connsiteY10" fmla="*/ 9306 h 191197"/>
                <a:gd name="connsiteX11" fmla="*/ 62823 w 148752"/>
                <a:gd name="connsiteY11" fmla="*/ -13 h 191197"/>
                <a:gd name="connsiteX12" fmla="*/ 29665 w 148752"/>
                <a:gd name="connsiteY12" fmla="*/ 889 h 191197"/>
                <a:gd name="connsiteX13" fmla="*/ 158 w 148752"/>
                <a:gd name="connsiteY13" fmla="*/ -13 h 191197"/>
                <a:gd name="connsiteX14" fmla="*/ 158 w 148752"/>
                <a:gd name="connsiteY14" fmla="*/ 9306 h 191197"/>
                <a:gd name="connsiteX15" fmla="*/ 24798 w 148752"/>
                <a:gd name="connsiteY15" fmla="*/ 19828 h 191197"/>
                <a:gd name="connsiteX16" fmla="*/ 70428 w 148752"/>
                <a:gd name="connsiteY16" fmla="*/ 129556 h 191197"/>
                <a:gd name="connsiteX17" fmla="*/ 62823 w 148752"/>
                <a:gd name="connsiteY17" fmla="*/ 147293 h 191197"/>
                <a:gd name="connsiteX18" fmla="*/ 28144 w 148752"/>
                <a:gd name="connsiteY18" fmla="*/ 184570 h 191197"/>
                <a:gd name="connsiteX19" fmla="*/ 13847 w 148752"/>
                <a:gd name="connsiteY19" fmla="*/ 179159 h 191197"/>
                <a:gd name="connsiteX20" fmla="*/ 25711 w 148752"/>
                <a:gd name="connsiteY20" fmla="*/ 166533 h 191197"/>
                <a:gd name="connsiteX21" fmla="*/ 12934 w 148752"/>
                <a:gd name="connsiteY21" fmla="*/ 153907 h 191197"/>
                <a:gd name="connsiteX22" fmla="*/ 158 w 148752"/>
                <a:gd name="connsiteY22" fmla="*/ 166834 h 191197"/>
                <a:gd name="connsiteX23" fmla="*/ 28144 w 148752"/>
                <a:gd name="connsiteY23" fmla="*/ 191184 h 191197"/>
                <a:gd name="connsiteX24" fmla="*/ 67082 w 148752"/>
                <a:gd name="connsiteY24" fmla="*/ 156913 h 191197"/>
                <a:gd name="connsiteX25" fmla="*/ 120620 w 148752"/>
                <a:gd name="connsiteY25" fmla="*/ 28546 h 191197"/>
                <a:gd name="connsiteX26" fmla="*/ 148911 w 148752"/>
                <a:gd name="connsiteY26" fmla="*/ 9306 h 19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8752" h="191197">
                  <a:moveTo>
                    <a:pt x="148911" y="9306"/>
                  </a:moveTo>
                  <a:lnTo>
                    <a:pt x="148911" y="-13"/>
                  </a:lnTo>
                  <a:cubicBezTo>
                    <a:pt x="141914" y="588"/>
                    <a:pt x="133092" y="889"/>
                    <a:pt x="126096" y="889"/>
                  </a:cubicBezTo>
                  <a:lnTo>
                    <a:pt x="99631" y="-13"/>
                  </a:lnTo>
                  <a:lnTo>
                    <a:pt x="99631" y="9306"/>
                  </a:lnTo>
                  <a:cubicBezTo>
                    <a:pt x="109061" y="9607"/>
                    <a:pt x="113928" y="14717"/>
                    <a:pt x="113928" y="22233"/>
                  </a:cubicBezTo>
                  <a:cubicBezTo>
                    <a:pt x="113928" y="25239"/>
                    <a:pt x="113624" y="25841"/>
                    <a:pt x="112103" y="29448"/>
                  </a:cubicBezTo>
                  <a:lnTo>
                    <a:pt x="81379" y="103402"/>
                  </a:lnTo>
                  <a:lnTo>
                    <a:pt x="47613" y="22534"/>
                  </a:lnTo>
                  <a:cubicBezTo>
                    <a:pt x="46396" y="19527"/>
                    <a:pt x="45788" y="18325"/>
                    <a:pt x="45788" y="17122"/>
                  </a:cubicBezTo>
                  <a:cubicBezTo>
                    <a:pt x="45788" y="9306"/>
                    <a:pt x="57043" y="9306"/>
                    <a:pt x="62823" y="9306"/>
                  </a:cubicBezTo>
                  <a:lnTo>
                    <a:pt x="62823" y="-13"/>
                  </a:lnTo>
                  <a:lnTo>
                    <a:pt x="29665" y="889"/>
                  </a:lnTo>
                  <a:cubicBezTo>
                    <a:pt x="21452" y="889"/>
                    <a:pt x="9284" y="588"/>
                    <a:pt x="158" y="-13"/>
                  </a:cubicBezTo>
                  <a:lnTo>
                    <a:pt x="158" y="9306"/>
                  </a:lnTo>
                  <a:cubicBezTo>
                    <a:pt x="14759" y="9306"/>
                    <a:pt x="20539" y="9306"/>
                    <a:pt x="24798" y="19828"/>
                  </a:cubicBezTo>
                  <a:lnTo>
                    <a:pt x="70428" y="129556"/>
                  </a:lnTo>
                  <a:lnTo>
                    <a:pt x="62823" y="147293"/>
                  </a:lnTo>
                  <a:cubicBezTo>
                    <a:pt x="56130" y="163827"/>
                    <a:pt x="47613" y="184570"/>
                    <a:pt x="28144" y="184570"/>
                  </a:cubicBezTo>
                  <a:cubicBezTo>
                    <a:pt x="26623" y="184570"/>
                    <a:pt x="19627" y="184570"/>
                    <a:pt x="13847" y="179159"/>
                  </a:cubicBezTo>
                  <a:cubicBezTo>
                    <a:pt x="23277" y="177957"/>
                    <a:pt x="25711" y="171343"/>
                    <a:pt x="25711" y="166533"/>
                  </a:cubicBezTo>
                  <a:cubicBezTo>
                    <a:pt x="25711" y="158717"/>
                    <a:pt x="19931" y="153907"/>
                    <a:pt x="12934" y="153907"/>
                  </a:cubicBezTo>
                  <a:cubicBezTo>
                    <a:pt x="6850" y="153907"/>
                    <a:pt x="158" y="157815"/>
                    <a:pt x="158" y="166834"/>
                  </a:cubicBezTo>
                  <a:cubicBezTo>
                    <a:pt x="158" y="180362"/>
                    <a:pt x="12934" y="191184"/>
                    <a:pt x="28144" y="191184"/>
                  </a:cubicBezTo>
                  <a:cubicBezTo>
                    <a:pt x="47309" y="191184"/>
                    <a:pt x="59781" y="174049"/>
                    <a:pt x="67082" y="156913"/>
                  </a:cubicBezTo>
                  <a:lnTo>
                    <a:pt x="120620" y="28546"/>
                  </a:lnTo>
                  <a:cubicBezTo>
                    <a:pt x="128529" y="9607"/>
                    <a:pt x="144044" y="9306"/>
                    <a:pt x="148911" y="9306"/>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44" name="任意多边形: 形状 1243">
              <a:extLst>
                <a:ext uri="{FF2B5EF4-FFF2-40B4-BE49-F238E27FC236}">
                  <a16:creationId xmlns:a16="http://schemas.microsoft.com/office/drawing/2014/main" id="{083D8671-2A68-90AC-0D9A-2606DDA87C44}"/>
                </a:ext>
              </a:extLst>
            </p:cNvPr>
            <p:cNvSpPr/>
            <p:nvPr>
              <p:custDataLst>
                <p:tags r:id="rId67"/>
              </p:custDataLst>
            </p:nvPr>
          </p:nvSpPr>
          <p:spPr>
            <a:xfrm>
              <a:off x="6052934" y="4435062"/>
              <a:ext cx="117724" cy="137986"/>
            </a:xfrm>
            <a:custGeom>
              <a:avLst/>
              <a:gdLst>
                <a:gd name="connsiteX0" fmla="*/ 117888 w 117724"/>
                <a:gd name="connsiteY0" fmla="*/ 98892 h 137986"/>
                <a:gd name="connsiteX1" fmla="*/ 113933 w 117724"/>
                <a:gd name="connsiteY1" fmla="*/ 95285 h 137986"/>
                <a:gd name="connsiteX2" fmla="*/ 109978 w 117724"/>
                <a:gd name="connsiteY2" fmla="*/ 99494 h 137986"/>
                <a:gd name="connsiteX3" fmla="*/ 68912 w 117724"/>
                <a:gd name="connsiteY3" fmla="*/ 130458 h 137986"/>
                <a:gd name="connsiteX4" fmla="*/ 34537 w 117724"/>
                <a:gd name="connsiteY4" fmla="*/ 110316 h 137986"/>
                <a:gd name="connsiteX5" fmla="*/ 25411 w 117724"/>
                <a:gd name="connsiteY5" fmla="*/ 65222 h 137986"/>
                <a:gd name="connsiteX6" fmla="*/ 110283 w 117724"/>
                <a:gd name="connsiteY6" fmla="*/ 65222 h 137986"/>
                <a:gd name="connsiteX7" fmla="*/ 117888 w 117724"/>
                <a:gd name="connsiteY7" fmla="*/ 58909 h 137986"/>
                <a:gd name="connsiteX8" fmla="*/ 63436 w 117724"/>
                <a:gd name="connsiteY8" fmla="*/ -13 h 137986"/>
                <a:gd name="connsiteX9" fmla="*/ 163 w 117724"/>
                <a:gd name="connsiteY9" fmla="*/ 68529 h 137986"/>
                <a:gd name="connsiteX10" fmla="*/ 67086 w 117724"/>
                <a:gd name="connsiteY10" fmla="*/ 137974 h 137986"/>
                <a:gd name="connsiteX11" fmla="*/ 117888 w 117724"/>
                <a:gd name="connsiteY11" fmla="*/ 98892 h 137986"/>
                <a:gd name="connsiteX12" fmla="*/ 97810 w 117724"/>
                <a:gd name="connsiteY12" fmla="*/ 58909 h 137986"/>
                <a:gd name="connsiteX13" fmla="*/ 25716 w 117724"/>
                <a:gd name="connsiteY13" fmla="*/ 58909 h 137986"/>
                <a:gd name="connsiteX14" fmla="*/ 63436 w 117724"/>
                <a:gd name="connsiteY14" fmla="*/ 6601 h 137986"/>
                <a:gd name="connsiteX15" fmla="*/ 97810 w 117724"/>
                <a:gd name="connsiteY15" fmla="*/ 58909 h 13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724" h="137986">
                  <a:moveTo>
                    <a:pt x="117888" y="98892"/>
                  </a:moveTo>
                  <a:cubicBezTo>
                    <a:pt x="117888" y="95886"/>
                    <a:pt x="115454" y="95285"/>
                    <a:pt x="113933" y="95285"/>
                  </a:cubicBezTo>
                  <a:cubicBezTo>
                    <a:pt x="111195" y="95285"/>
                    <a:pt x="110587" y="97089"/>
                    <a:pt x="109978" y="99494"/>
                  </a:cubicBezTo>
                  <a:cubicBezTo>
                    <a:pt x="99331" y="130458"/>
                    <a:pt x="71954" y="130458"/>
                    <a:pt x="68912" y="130458"/>
                  </a:cubicBezTo>
                  <a:cubicBezTo>
                    <a:pt x="53702" y="130458"/>
                    <a:pt x="41534" y="121439"/>
                    <a:pt x="34537" y="110316"/>
                  </a:cubicBezTo>
                  <a:cubicBezTo>
                    <a:pt x="25411" y="95886"/>
                    <a:pt x="25411" y="76045"/>
                    <a:pt x="25411" y="65222"/>
                  </a:cubicBezTo>
                  <a:lnTo>
                    <a:pt x="110283" y="65222"/>
                  </a:lnTo>
                  <a:cubicBezTo>
                    <a:pt x="116975" y="65222"/>
                    <a:pt x="117888" y="65222"/>
                    <a:pt x="117888" y="58909"/>
                  </a:cubicBezTo>
                  <a:cubicBezTo>
                    <a:pt x="117888" y="29147"/>
                    <a:pt x="101461" y="-13"/>
                    <a:pt x="63436" y="-13"/>
                  </a:cubicBezTo>
                  <a:cubicBezTo>
                    <a:pt x="28149" y="-13"/>
                    <a:pt x="163" y="30951"/>
                    <a:pt x="163" y="68529"/>
                  </a:cubicBezTo>
                  <a:cubicBezTo>
                    <a:pt x="163" y="108813"/>
                    <a:pt x="32104" y="137974"/>
                    <a:pt x="67086" y="137974"/>
                  </a:cubicBezTo>
                  <a:cubicBezTo>
                    <a:pt x="104199" y="137974"/>
                    <a:pt x="117888" y="104604"/>
                    <a:pt x="117888" y="98892"/>
                  </a:cubicBezTo>
                  <a:close/>
                  <a:moveTo>
                    <a:pt x="97810" y="58909"/>
                  </a:moveTo>
                  <a:lnTo>
                    <a:pt x="25716" y="58909"/>
                  </a:lnTo>
                  <a:cubicBezTo>
                    <a:pt x="27541" y="14116"/>
                    <a:pt x="53093" y="6601"/>
                    <a:pt x="63436" y="6601"/>
                  </a:cubicBezTo>
                  <a:cubicBezTo>
                    <a:pt x="94768" y="6601"/>
                    <a:pt x="97810" y="47185"/>
                    <a:pt x="97810" y="58909"/>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45" name="任意多边形: 形状 1244">
              <a:extLst>
                <a:ext uri="{FF2B5EF4-FFF2-40B4-BE49-F238E27FC236}">
                  <a16:creationId xmlns:a16="http://schemas.microsoft.com/office/drawing/2014/main" id="{8B6622B7-B349-BB97-D65D-2843E2B220CE}"/>
                </a:ext>
              </a:extLst>
            </p:cNvPr>
            <p:cNvSpPr/>
            <p:nvPr>
              <p:custDataLst>
                <p:tags r:id="rId68"/>
              </p:custDataLst>
            </p:nvPr>
          </p:nvSpPr>
          <p:spPr>
            <a:xfrm>
              <a:off x="6187998" y="4436866"/>
              <a:ext cx="102210" cy="132876"/>
            </a:xfrm>
            <a:custGeom>
              <a:avLst/>
              <a:gdLst>
                <a:gd name="connsiteX0" fmla="*/ 102378 w 102210"/>
                <a:gd name="connsiteY0" fmla="*/ 18325 h 132876"/>
                <a:gd name="connsiteX1" fmla="*/ 79867 w 102210"/>
                <a:gd name="connsiteY1" fmla="*/ -13 h 132876"/>
                <a:gd name="connsiteX2" fmla="*/ 42451 w 102210"/>
                <a:gd name="connsiteY2" fmla="*/ 33056 h 132876"/>
                <a:gd name="connsiteX3" fmla="*/ 42451 w 102210"/>
                <a:gd name="connsiteY3" fmla="*/ -13 h 132876"/>
                <a:gd name="connsiteX4" fmla="*/ 167 w 102210"/>
                <a:gd name="connsiteY4" fmla="*/ 3294 h 132876"/>
                <a:gd name="connsiteX5" fmla="*/ 167 w 102210"/>
                <a:gd name="connsiteY5" fmla="*/ 12613 h 132876"/>
                <a:gd name="connsiteX6" fmla="*/ 23895 w 102210"/>
                <a:gd name="connsiteY6" fmla="*/ 29448 h 132876"/>
                <a:gd name="connsiteX7" fmla="*/ 23895 w 102210"/>
                <a:gd name="connsiteY7" fmla="*/ 110015 h 132876"/>
                <a:gd name="connsiteX8" fmla="*/ 167 w 102210"/>
                <a:gd name="connsiteY8" fmla="*/ 123544 h 132876"/>
                <a:gd name="connsiteX9" fmla="*/ 167 w 102210"/>
                <a:gd name="connsiteY9" fmla="*/ 132863 h 132876"/>
                <a:gd name="connsiteX10" fmla="*/ 34846 w 102210"/>
                <a:gd name="connsiteY10" fmla="*/ 131961 h 132876"/>
                <a:gd name="connsiteX11" fmla="*/ 73479 w 102210"/>
                <a:gd name="connsiteY11" fmla="*/ 132863 h 132876"/>
                <a:gd name="connsiteX12" fmla="*/ 73479 w 102210"/>
                <a:gd name="connsiteY12" fmla="*/ 123544 h 132876"/>
                <a:gd name="connsiteX13" fmla="*/ 67091 w 102210"/>
                <a:gd name="connsiteY13" fmla="*/ 123544 h 132876"/>
                <a:gd name="connsiteX14" fmla="*/ 43972 w 102210"/>
                <a:gd name="connsiteY14" fmla="*/ 109414 h 132876"/>
                <a:gd name="connsiteX15" fmla="*/ 43972 w 102210"/>
                <a:gd name="connsiteY15" fmla="*/ 63118 h 132876"/>
                <a:gd name="connsiteX16" fmla="*/ 79867 w 102210"/>
                <a:gd name="connsiteY16" fmla="*/ 6601 h 132876"/>
                <a:gd name="connsiteX17" fmla="*/ 83213 w 102210"/>
                <a:gd name="connsiteY17" fmla="*/ 6901 h 132876"/>
                <a:gd name="connsiteX18" fmla="*/ 76217 w 102210"/>
                <a:gd name="connsiteY18" fmla="*/ 18626 h 132876"/>
                <a:gd name="connsiteX19" fmla="*/ 89297 w 102210"/>
                <a:gd name="connsiteY19" fmla="*/ 31552 h 132876"/>
                <a:gd name="connsiteX20" fmla="*/ 102378 w 102210"/>
                <a:gd name="connsiteY20" fmla="*/ 18325 h 13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210" h="132876">
                  <a:moveTo>
                    <a:pt x="102378" y="18325"/>
                  </a:moveTo>
                  <a:cubicBezTo>
                    <a:pt x="102378" y="8705"/>
                    <a:pt x="92948" y="-13"/>
                    <a:pt x="79867" y="-13"/>
                  </a:cubicBezTo>
                  <a:cubicBezTo>
                    <a:pt x="57661" y="-13"/>
                    <a:pt x="46710" y="20129"/>
                    <a:pt x="42451" y="33056"/>
                  </a:cubicBezTo>
                  <a:lnTo>
                    <a:pt x="42451" y="-13"/>
                  </a:lnTo>
                  <a:lnTo>
                    <a:pt x="167" y="3294"/>
                  </a:lnTo>
                  <a:lnTo>
                    <a:pt x="167" y="12613"/>
                  </a:lnTo>
                  <a:cubicBezTo>
                    <a:pt x="21461" y="12613"/>
                    <a:pt x="23895" y="14717"/>
                    <a:pt x="23895" y="29448"/>
                  </a:cubicBezTo>
                  <a:lnTo>
                    <a:pt x="23895" y="110015"/>
                  </a:lnTo>
                  <a:cubicBezTo>
                    <a:pt x="23895" y="123544"/>
                    <a:pt x="20549" y="123544"/>
                    <a:pt x="167" y="123544"/>
                  </a:cubicBezTo>
                  <a:lnTo>
                    <a:pt x="167" y="132863"/>
                  </a:lnTo>
                  <a:lnTo>
                    <a:pt x="34846" y="131961"/>
                  </a:lnTo>
                  <a:cubicBezTo>
                    <a:pt x="47014" y="131961"/>
                    <a:pt x="61311" y="131961"/>
                    <a:pt x="73479" y="132863"/>
                  </a:cubicBezTo>
                  <a:lnTo>
                    <a:pt x="73479" y="123544"/>
                  </a:lnTo>
                  <a:lnTo>
                    <a:pt x="67091" y="123544"/>
                  </a:lnTo>
                  <a:cubicBezTo>
                    <a:pt x="44580" y="123544"/>
                    <a:pt x="43972" y="120237"/>
                    <a:pt x="43972" y="109414"/>
                  </a:cubicBezTo>
                  <a:lnTo>
                    <a:pt x="43972" y="63118"/>
                  </a:lnTo>
                  <a:cubicBezTo>
                    <a:pt x="43972" y="33356"/>
                    <a:pt x="56748" y="6601"/>
                    <a:pt x="79867" y="6601"/>
                  </a:cubicBezTo>
                  <a:cubicBezTo>
                    <a:pt x="81997" y="6601"/>
                    <a:pt x="82605" y="6601"/>
                    <a:pt x="83213" y="6901"/>
                  </a:cubicBezTo>
                  <a:cubicBezTo>
                    <a:pt x="82301" y="7202"/>
                    <a:pt x="76217" y="10809"/>
                    <a:pt x="76217" y="18626"/>
                  </a:cubicBezTo>
                  <a:cubicBezTo>
                    <a:pt x="76217" y="27043"/>
                    <a:pt x="82605" y="31552"/>
                    <a:pt x="89297" y="31552"/>
                  </a:cubicBezTo>
                  <a:cubicBezTo>
                    <a:pt x="94773" y="31552"/>
                    <a:pt x="102378" y="27945"/>
                    <a:pt x="102378" y="18325"/>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46" name="任意多边形: 形状 1245">
              <a:extLst>
                <a:ext uri="{FF2B5EF4-FFF2-40B4-BE49-F238E27FC236}">
                  <a16:creationId xmlns:a16="http://schemas.microsoft.com/office/drawing/2014/main" id="{C2263500-87F2-39E0-1B56-5E67E01E2C29}"/>
                </a:ext>
              </a:extLst>
            </p:cNvPr>
            <p:cNvSpPr/>
            <p:nvPr>
              <p:custDataLst>
                <p:tags r:id="rId69"/>
              </p:custDataLst>
            </p:nvPr>
          </p:nvSpPr>
          <p:spPr>
            <a:xfrm>
              <a:off x="6308764" y="4435062"/>
              <a:ext cx="99472" cy="137986"/>
            </a:xfrm>
            <a:custGeom>
              <a:avLst/>
              <a:gdLst>
                <a:gd name="connsiteX0" fmla="*/ 99644 w 99472"/>
                <a:gd name="connsiteY0" fmla="*/ 96187 h 137986"/>
                <a:gd name="connsiteX1" fmla="*/ 86868 w 99472"/>
                <a:gd name="connsiteY1" fmla="*/ 67627 h 137986"/>
                <a:gd name="connsiteX2" fmla="*/ 52189 w 99472"/>
                <a:gd name="connsiteY2" fmla="*/ 53197 h 137986"/>
                <a:gd name="connsiteX3" fmla="*/ 14773 w 99472"/>
                <a:gd name="connsiteY3" fmla="*/ 28546 h 137986"/>
                <a:gd name="connsiteX4" fmla="*/ 48843 w 99472"/>
                <a:gd name="connsiteY4" fmla="*/ 5699 h 137986"/>
                <a:gd name="connsiteX5" fmla="*/ 84434 w 99472"/>
                <a:gd name="connsiteY5" fmla="*/ 42074 h 137986"/>
                <a:gd name="connsiteX6" fmla="*/ 88084 w 99472"/>
                <a:gd name="connsiteY6" fmla="*/ 44780 h 137986"/>
                <a:gd name="connsiteX7" fmla="*/ 92039 w 99472"/>
                <a:gd name="connsiteY7" fmla="*/ 37565 h 137986"/>
                <a:gd name="connsiteX8" fmla="*/ 92039 w 99472"/>
                <a:gd name="connsiteY8" fmla="*/ 7202 h 137986"/>
                <a:gd name="connsiteX9" fmla="*/ 88693 w 99472"/>
                <a:gd name="connsiteY9" fmla="*/ -13 h 137986"/>
                <a:gd name="connsiteX10" fmla="*/ 82609 w 99472"/>
                <a:gd name="connsiteY10" fmla="*/ 3594 h 137986"/>
                <a:gd name="connsiteX11" fmla="*/ 77438 w 99472"/>
                <a:gd name="connsiteY11" fmla="*/ 8404 h 137986"/>
                <a:gd name="connsiteX12" fmla="*/ 48843 w 99472"/>
                <a:gd name="connsiteY12" fmla="*/ -13 h 137986"/>
                <a:gd name="connsiteX13" fmla="*/ 171 w 99472"/>
                <a:gd name="connsiteY13" fmla="*/ 36964 h 137986"/>
                <a:gd name="connsiteX14" fmla="*/ 13252 w 99472"/>
                <a:gd name="connsiteY14" fmla="*/ 62517 h 137986"/>
                <a:gd name="connsiteX15" fmla="*/ 53406 w 99472"/>
                <a:gd name="connsiteY15" fmla="*/ 76346 h 137986"/>
                <a:gd name="connsiteX16" fmla="*/ 85042 w 99472"/>
                <a:gd name="connsiteY16" fmla="*/ 104003 h 137986"/>
                <a:gd name="connsiteX17" fmla="*/ 50668 w 99472"/>
                <a:gd name="connsiteY17" fmla="*/ 131360 h 137986"/>
                <a:gd name="connsiteX18" fmla="*/ 8385 w 99472"/>
                <a:gd name="connsiteY18" fmla="*/ 88671 h 137986"/>
                <a:gd name="connsiteX19" fmla="*/ 4126 w 99472"/>
                <a:gd name="connsiteY19" fmla="*/ 83560 h 137986"/>
                <a:gd name="connsiteX20" fmla="*/ 171 w 99472"/>
                <a:gd name="connsiteY20" fmla="*/ 91076 h 137986"/>
                <a:gd name="connsiteX21" fmla="*/ 171 w 99472"/>
                <a:gd name="connsiteY21" fmla="*/ 130759 h 137986"/>
                <a:gd name="connsiteX22" fmla="*/ 3517 w 99472"/>
                <a:gd name="connsiteY22" fmla="*/ 137974 h 137986"/>
                <a:gd name="connsiteX23" fmla="*/ 11122 w 99472"/>
                <a:gd name="connsiteY23" fmla="*/ 131961 h 137986"/>
                <a:gd name="connsiteX24" fmla="*/ 17206 w 99472"/>
                <a:gd name="connsiteY24" fmla="*/ 125047 h 137986"/>
                <a:gd name="connsiteX25" fmla="*/ 50668 w 99472"/>
                <a:gd name="connsiteY25" fmla="*/ 137974 h 137986"/>
                <a:gd name="connsiteX26" fmla="*/ 99644 w 99472"/>
                <a:gd name="connsiteY26" fmla="*/ 96187 h 13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9472" h="137986">
                  <a:moveTo>
                    <a:pt x="99644" y="96187"/>
                  </a:moveTo>
                  <a:cubicBezTo>
                    <a:pt x="99644" y="80254"/>
                    <a:pt x="90518" y="71235"/>
                    <a:pt x="86868" y="67627"/>
                  </a:cubicBezTo>
                  <a:cubicBezTo>
                    <a:pt x="76829" y="58007"/>
                    <a:pt x="64965" y="55602"/>
                    <a:pt x="52189" y="53197"/>
                  </a:cubicBezTo>
                  <a:cubicBezTo>
                    <a:pt x="35154" y="49891"/>
                    <a:pt x="14773" y="45982"/>
                    <a:pt x="14773" y="28546"/>
                  </a:cubicBezTo>
                  <a:cubicBezTo>
                    <a:pt x="14773" y="18024"/>
                    <a:pt x="22682" y="5699"/>
                    <a:pt x="48843" y="5699"/>
                  </a:cubicBezTo>
                  <a:cubicBezTo>
                    <a:pt x="82305" y="5699"/>
                    <a:pt x="83826" y="32755"/>
                    <a:pt x="84434" y="42074"/>
                  </a:cubicBezTo>
                  <a:cubicBezTo>
                    <a:pt x="84738" y="44780"/>
                    <a:pt x="88084" y="44780"/>
                    <a:pt x="88084" y="44780"/>
                  </a:cubicBezTo>
                  <a:cubicBezTo>
                    <a:pt x="92039" y="44780"/>
                    <a:pt x="92039" y="43277"/>
                    <a:pt x="92039" y="37565"/>
                  </a:cubicBezTo>
                  <a:lnTo>
                    <a:pt x="92039" y="7202"/>
                  </a:lnTo>
                  <a:cubicBezTo>
                    <a:pt x="92039" y="2091"/>
                    <a:pt x="92039" y="-13"/>
                    <a:pt x="88693" y="-13"/>
                  </a:cubicBezTo>
                  <a:cubicBezTo>
                    <a:pt x="87172" y="-13"/>
                    <a:pt x="86563" y="-13"/>
                    <a:pt x="82609" y="3594"/>
                  </a:cubicBezTo>
                  <a:cubicBezTo>
                    <a:pt x="81696" y="4797"/>
                    <a:pt x="78654" y="7502"/>
                    <a:pt x="77438" y="8404"/>
                  </a:cubicBezTo>
                  <a:cubicBezTo>
                    <a:pt x="65878" y="-13"/>
                    <a:pt x="53406" y="-13"/>
                    <a:pt x="48843" y="-13"/>
                  </a:cubicBezTo>
                  <a:cubicBezTo>
                    <a:pt x="11731" y="-13"/>
                    <a:pt x="171" y="20129"/>
                    <a:pt x="171" y="36964"/>
                  </a:cubicBezTo>
                  <a:cubicBezTo>
                    <a:pt x="171" y="47486"/>
                    <a:pt x="5038" y="55903"/>
                    <a:pt x="13252" y="62517"/>
                  </a:cubicBezTo>
                  <a:cubicBezTo>
                    <a:pt x="22986" y="70333"/>
                    <a:pt x="31504" y="72137"/>
                    <a:pt x="53406" y="76346"/>
                  </a:cubicBezTo>
                  <a:cubicBezTo>
                    <a:pt x="60098" y="77548"/>
                    <a:pt x="85042" y="82358"/>
                    <a:pt x="85042" y="104003"/>
                  </a:cubicBezTo>
                  <a:cubicBezTo>
                    <a:pt x="85042" y="119335"/>
                    <a:pt x="74396" y="131360"/>
                    <a:pt x="50668" y="131360"/>
                  </a:cubicBezTo>
                  <a:cubicBezTo>
                    <a:pt x="25116" y="131360"/>
                    <a:pt x="14164" y="114224"/>
                    <a:pt x="8385" y="88671"/>
                  </a:cubicBezTo>
                  <a:cubicBezTo>
                    <a:pt x="7472" y="84763"/>
                    <a:pt x="7168" y="83560"/>
                    <a:pt x="4126" y="83560"/>
                  </a:cubicBezTo>
                  <a:cubicBezTo>
                    <a:pt x="171" y="83560"/>
                    <a:pt x="171" y="85665"/>
                    <a:pt x="171" y="91076"/>
                  </a:cubicBezTo>
                  <a:lnTo>
                    <a:pt x="171" y="130759"/>
                  </a:lnTo>
                  <a:cubicBezTo>
                    <a:pt x="171" y="135869"/>
                    <a:pt x="171" y="137974"/>
                    <a:pt x="3517" y="137974"/>
                  </a:cubicBezTo>
                  <a:cubicBezTo>
                    <a:pt x="5038" y="137974"/>
                    <a:pt x="5343" y="137673"/>
                    <a:pt x="11122" y="131961"/>
                  </a:cubicBezTo>
                  <a:cubicBezTo>
                    <a:pt x="11731" y="131360"/>
                    <a:pt x="11731" y="130759"/>
                    <a:pt x="17206" y="125047"/>
                  </a:cubicBezTo>
                  <a:cubicBezTo>
                    <a:pt x="30591" y="137673"/>
                    <a:pt x="44280" y="137974"/>
                    <a:pt x="50668" y="137974"/>
                  </a:cubicBezTo>
                  <a:cubicBezTo>
                    <a:pt x="85651" y="137974"/>
                    <a:pt x="99644" y="117832"/>
                    <a:pt x="99644" y="96187"/>
                  </a:cubicBezTo>
                  <a:close/>
                </a:path>
              </a:pathLst>
            </a:custGeom>
            <a:solidFill>
              <a:srgbClr val="000000"/>
            </a:solidFill>
            <a:ln w="303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Tree>
    <p:custDataLst>
      <p:tags r:id="rId1"/>
    </p:custDataLst>
    <p:extLst>
      <p:ext uri="{BB962C8B-B14F-4D97-AF65-F5344CB8AC3E}">
        <p14:creationId xmlns:p14="http://schemas.microsoft.com/office/powerpoint/2010/main" val="61988201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213A2-E928-DD57-D305-C8AB3C95E41B}"/>
            </a:ext>
          </a:extLst>
        </p:cNvPr>
        <p:cNvGrpSpPr/>
        <p:nvPr/>
      </p:nvGrpSpPr>
      <p:grpSpPr>
        <a:xfrm>
          <a:off x="0" y="0"/>
          <a:ext cx="0" cy="0"/>
          <a:chOff x="0" y="0"/>
          <a:chExt cx="0" cy="0"/>
        </a:xfrm>
      </p:grpSpPr>
      <p:grpSp>
        <p:nvGrpSpPr>
          <p:cNvPr id="23" name="组合 22">
            <a:extLst>
              <a:ext uri="{FF2B5EF4-FFF2-40B4-BE49-F238E27FC236}">
                <a16:creationId xmlns:a16="http://schemas.microsoft.com/office/drawing/2014/main" id="{82827207-044E-AB00-84BE-58388E141533}"/>
              </a:ext>
            </a:extLst>
          </p:cNvPr>
          <p:cNvGrpSpPr/>
          <p:nvPr/>
        </p:nvGrpSpPr>
        <p:grpSpPr>
          <a:xfrm>
            <a:off x="482600" y="326129"/>
            <a:ext cx="2643155" cy="597639"/>
            <a:chOff x="555618" y="2329496"/>
            <a:chExt cx="12940391" cy="2113408"/>
          </a:xfrm>
        </p:grpSpPr>
        <p:sp>
          <p:nvSpPr>
            <p:cNvPr id="24" name="矩形: 圆角 23">
              <a:extLst>
                <a:ext uri="{FF2B5EF4-FFF2-40B4-BE49-F238E27FC236}">
                  <a16:creationId xmlns:a16="http://schemas.microsoft.com/office/drawing/2014/main" id="{39512E06-840C-F30F-1517-657B2B7897A6}"/>
                </a:ext>
              </a:extLst>
            </p:cNvPr>
            <p:cNvSpPr/>
            <p:nvPr/>
          </p:nvSpPr>
          <p:spPr>
            <a:xfrm>
              <a:off x="1142988" y="2531003"/>
              <a:ext cx="12353021" cy="1795990"/>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OPPOSans R"/>
                <a:ea typeface="微软雅黑 Light"/>
                <a:cs typeface="+mn-cs"/>
              </a:endParaRPr>
            </a:p>
          </p:txBody>
        </p:sp>
        <p:sp>
          <p:nvSpPr>
            <p:cNvPr id="25" name="任意多边形: 形状 24">
              <a:extLst>
                <a:ext uri="{FF2B5EF4-FFF2-40B4-BE49-F238E27FC236}">
                  <a16:creationId xmlns:a16="http://schemas.microsoft.com/office/drawing/2014/main" id="{5D0CAABC-4127-5713-5046-FCA748DCDA47}"/>
                </a:ext>
              </a:extLst>
            </p:cNvPr>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a:cs typeface="+mn-cs"/>
              </a:endParaRPr>
            </a:p>
          </p:txBody>
        </p:sp>
        <p:sp>
          <p:nvSpPr>
            <p:cNvPr id="26" name="文本占位符 2">
              <a:extLst>
                <a:ext uri="{FF2B5EF4-FFF2-40B4-BE49-F238E27FC236}">
                  <a16:creationId xmlns:a16="http://schemas.microsoft.com/office/drawing/2014/main" id="{C822CCCC-7770-4C0B-B6A2-8116D0396522}"/>
                </a:ext>
              </a:extLst>
            </p:cNvPr>
            <p:cNvSpPr txBox="1">
              <a:spLocks/>
            </p:cNvSpPr>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a:cs typeface="+mn-cs"/>
              </a:endParaRPr>
            </a:p>
          </p:txBody>
        </p:sp>
      </p:grpSp>
      <p:sp>
        <p:nvSpPr>
          <p:cNvPr id="27" name="文本框 26">
            <a:extLst>
              <a:ext uri="{FF2B5EF4-FFF2-40B4-BE49-F238E27FC236}">
                <a16:creationId xmlns:a16="http://schemas.microsoft.com/office/drawing/2014/main" id="{84B47505-025E-060B-20BD-0BF4BB3CA52C}"/>
              </a:ext>
            </a:extLst>
          </p:cNvPr>
          <p:cNvSpPr txBox="1"/>
          <p:nvPr/>
        </p:nvSpPr>
        <p:spPr>
          <a:xfrm>
            <a:off x="1068840" y="397634"/>
            <a:ext cx="2056915" cy="461665"/>
          </a:xfrm>
          <a:prstGeom prst="rect">
            <a:avLst/>
          </a:prstGeom>
          <a:noFill/>
        </p:spPr>
        <p:txBody>
          <a:bodyPr wrap="square" rtlCol="0">
            <a:spAutoFit/>
          </a:bodyPr>
          <a:lstStyle/>
          <a:p>
            <a:r>
              <a:rPr lang="en-US" altLang="zh-CN" sz="2400" b="1" dirty="0">
                <a:solidFill>
                  <a:srgbClr val="00655C"/>
                </a:solidFill>
              </a:rPr>
              <a:t>Experiments</a:t>
            </a:r>
            <a:endParaRPr lang="zh-CN" altLang="en-US" sz="2400" b="1" dirty="0">
              <a:solidFill>
                <a:srgbClr val="00655C"/>
              </a:solidFill>
            </a:endParaRPr>
          </a:p>
        </p:txBody>
      </p:sp>
      <p:sp>
        <p:nvSpPr>
          <p:cNvPr id="5" name="文本框 4">
            <a:extLst>
              <a:ext uri="{FF2B5EF4-FFF2-40B4-BE49-F238E27FC236}">
                <a16:creationId xmlns:a16="http://schemas.microsoft.com/office/drawing/2014/main" id="{63317F8C-D74E-D80C-D316-4C543B71CDCD}"/>
              </a:ext>
            </a:extLst>
          </p:cNvPr>
          <p:cNvSpPr txBox="1"/>
          <p:nvPr/>
        </p:nvSpPr>
        <p:spPr>
          <a:xfrm>
            <a:off x="3926868" y="408679"/>
            <a:ext cx="4078797"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Results</a:t>
            </a:r>
            <a:endParaRPr lang="zh-CN" altLang="en-US" sz="2400" b="1" dirty="0">
              <a:latin typeface="Times New Roman" panose="02020603050405020304" pitchFamily="18" charset="0"/>
              <a:cs typeface="Times New Roman" panose="02020603050405020304" pitchFamily="18" charset="0"/>
            </a:endParaRPr>
          </a:p>
        </p:txBody>
      </p:sp>
      <p:pic>
        <p:nvPicPr>
          <p:cNvPr id="2" name="图片 1">
            <a:extLst>
              <a:ext uri="{FF2B5EF4-FFF2-40B4-BE49-F238E27FC236}">
                <a16:creationId xmlns:a16="http://schemas.microsoft.com/office/drawing/2014/main" id="{9E352761-155C-F1AE-2444-7F58D90EEF1A}"/>
              </a:ext>
            </a:extLst>
          </p:cNvPr>
          <p:cNvPicPr>
            <a:picLocks noChangeAspect="1"/>
          </p:cNvPicPr>
          <p:nvPr/>
        </p:nvPicPr>
        <p:blipFill>
          <a:blip r:embed="rId4"/>
          <a:stretch>
            <a:fillRect/>
          </a:stretch>
        </p:blipFill>
        <p:spPr>
          <a:xfrm>
            <a:off x="671512" y="1229621"/>
            <a:ext cx="10848975" cy="5219700"/>
          </a:xfrm>
          <a:prstGeom prst="rect">
            <a:avLst/>
          </a:prstGeom>
        </p:spPr>
      </p:pic>
    </p:spTree>
    <p:custDataLst>
      <p:tags r:id="rId1"/>
    </p:custDataLst>
    <p:extLst>
      <p:ext uri="{BB962C8B-B14F-4D97-AF65-F5344CB8AC3E}">
        <p14:creationId xmlns:p14="http://schemas.microsoft.com/office/powerpoint/2010/main" val="3050486381"/>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4CA61-E75B-C449-710D-39B9DDB5F80D}"/>
            </a:ext>
          </a:extLst>
        </p:cNvPr>
        <p:cNvGrpSpPr/>
        <p:nvPr/>
      </p:nvGrpSpPr>
      <p:grpSpPr>
        <a:xfrm>
          <a:off x="0" y="0"/>
          <a:ext cx="0" cy="0"/>
          <a:chOff x="0" y="0"/>
          <a:chExt cx="0" cy="0"/>
        </a:xfrm>
      </p:grpSpPr>
      <p:grpSp>
        <p:nvGrpSpPr>
          <p:cNvPr id="23" name="组合 22">
            <a:extLst>
              <a:ext uri="{FF2B5EF4-FFF2-40B4-BE49-F238E27FC236}">
                <a16:creationId xmlns:a16="http://schemas.microsoft.com/office/drawing/2014/main" id="{9D27155D-0841-63F9-5A7F-633D716505E6}"/>
              </a:ext>
            </a:extLst>
          </p:cNvPr>
          <p:cNvGrpSpPr/>
          <p:nvPr/>
        </p:nvGrpSpPr>
        <p:grpSpPr>
          <a:xfrm>
            <a:off x="482600" y="326129"/>
            <a:ext cx="2643155" cy="597639"/>
            <a:chOff x="555618" y="2329496"/>
            <a:chExt cx="12940391" cy="2113408"/>
          </a:xfrm>
        </p:grpSpPr>
        <p:sp>
          <p:nvSpPr>
            <p:cNvPr id="24" name="矩形: 圆角 23">
              <a:extLst>
                <a:ext uri="{FF2B5EF4-FFF2-40B4-BE49-F238E27FC236}">
                  <a16:creationId xmlns:a16="http://schemas.microsoft.com/office/drawing/2014/main" id="{D9E0CED6-DC75-EA47-2703-589077F9094C}"/>
                </a:ext>
              </a:extLst>
            </p:cNvPr>
            <p:cNvSpPr/>
            <p:nvPr/>
          </p:nvSpPr>
          <p:spPr>
            <a:xfrm>
              <a:off x="1142988" y="2531003"/>
              <a:ext cx="12353021" cy="1795990"/>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OPPOSans R"/>
                <a:ea typeface="微软雅黑 Light"/>
                <a:cs typeface="+mn-cs"/>
              </a:endParaRPr>
            </a:p>
          </p:txBody>
        </p:sp>
        <p:sp>
          <p:nvSpPr>
            <p:cNvPr id="25" name="任意多边形: 形状 24">
              <a:extLst>
                <a:ext uri="{FF2B5EF4-FFF2-40B4-BE49-F238E27FC236}">
                  <a16:creationId xmlns:a16="http://schemas.microsoft.com/office/drawing/2014/main" id="{59A17EFB-7EBB-F391-F832-4B1A4724BE9F}"/>
                </a:ext>
              </a:extLst>
            </p:cNvPr>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a:cs typeface="+mn-cs"/>
              </a:endParaRPr>
            </a:p>
          </p:txBody>
        </p:sp>
        <p:sp>
          <p:nvSpPr>
            <p:cNvPr id="26" name="文本占位符 2">
              <a:extLst>
                <a:ext uri="{FF2B5EF4-FFF2-40B4-BE49-F238E27FC236}">
                  <a16:creationId xmlns:a16="http://schemas.microsoft.com/office/drawing/2014/main" id="{1D875F54-E26B-42FD-79AA-792F3B94112E}"/>
                </a:ext>
              </a:extLst>
            </p:cNvPr>
            <p:cNvSpPr txBox="1">
              <a:spLocks/>
            </p:cNvSpPr>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a:cs typeface="+mn-cs"/>
              </a:endParaRPr>
            </a:p>
          </p:txBody>
        </p:sp>
      </p:grpSp>
      <p:sp>
        <p:nvSpPr>
          <p:cNvPr id="27" name="文本框 26">
            <a:extLst>
              <a:ext uri="{FF2B5EF4-FFF2-40B4-BE49-F238E27FC236}">
                <a16:creationId xmlns:a16="http://schemas.microsoft.com/office/drawing/2014/main" id="{A051D17C-8C59-7326-CEF0-E0783AC23B4E}"/>
              </a:ext>
            </a:extLst>
          </p:cNvPr>
          <p:cNvSpPr txBox="1"/>
          <p:nvPr/>
        </p:nvSpPr>
        <p:spPr>
          <a:xfrm>
            <a:off x="1068840" y="397634"/>
            <a:ext cx="2056915" cy="461665"/>
          </a:xfrm>
          <a:prstGeom prst="rect">
            <a:avLst/>
          </a:prstGeom>
          <a:noFill/>
        </p:spPr>
        <p:txBody>
          <a:bodyPr wrap="square" rtlCol="0">
            <a:spAutoFit/>
          </a:bodyPr>
          <a:lstStyle/>
          <a:p>
            <a:r>
              <a:rPr lang="en-US" altLang="zh-CN" sz="2400" b="1" dirty="0">
                <a:solidFill>
                  <a:srgbClr val="00655C"/>
                </a:solidFill>
              </a:rPr>
              <a:t>Experiments</a:t>
            </a:r>
            <a:endParaRPr lang="zh-CN" altLang="en-US" sz="2400" b="1" dirty="0">
              <a:solidFill>
                <a:srgbClr val="00655C"/>
              </a:solidFill>
            </a:endParaRPr>
          </a:p>
        </p:txBody>
      </p:sp>
      <p:sp>
        <p:nvSpPr>
          <p:cNvPr id="5" name="文本框 4">
            <a:extLst>
              <a:ext uri="{FF2B5EF4-FFF2-40B4-BE49-F238E27FC236}">
                <a16:creationId xmlns:a16="http://schemas.microsoft.com/office/drawing/2014/main" id="{902C791B-81A7-1C1D-2281-CEB81CE3171C}"/>
              </a:ext>
            </a:extLst>
          </p:cNvPr>
          <p:cNvSpPr txBox="1"/>
          <p:nvPr/>
        </p:nvSpPr>
        <p:spPr>
          <a:xfrm>
            <a:off x="3926868" y="408679"/>
            <a:ext cx="4078797"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Results</a:t>
            </a:r>
            <a:endParaRPr lang="zh-CN" altLang="en-US" sz="2400" b="1"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A2E1DC85-E476-642B-4695-65E6ACAA1C52}"/>
              </a:ext>
            </a:extLst>
          </p:cNvPr>
          <p:cNvPicPr>
            <a:picLocks noChangeAspect="1"/>
          </p:cNvPicPr>
          <p:nvPr/>
        </p:nvPicPr>
        <p:blipFill>
          <a:blip r:embed="rId4"/>
          <a:stretch>
            <a:fillRect/>
          </a:stretch>
        </p:blipFill>
        <p:spPr>
          <a:xfrm>
            <a:off x="330293" y="1716230"/>
            <a:ext cx="5724517" cy="2055326"/>
          </a:xfrm>
          <a:prstGeom prst="rect">
            <a:avLst/>
          </a:prstGeom>
        </p:spPr>
      </p:pic>
      <p:pic>
        <p:nvPicPr>
          <p:cNvPr id="4" name="图片 3">
            <a:extLst>
              <a:ext uri="{FF2B5EF4-FFF2-40B4-BE49-F238E27FC236}">
                <a16:creationId xmlns:a16="http://schemas.microsoft.com/office/drawing/2014/main" id="{EEB2D7E6-FACF-F109-702C-B5BDEAFBCA12}"/>
              </a:ext>
            </a:extLst>
          </p:cNvPr>
          <p:cNvPicPr>
            <a:picLocks noChangeAspect="1"/>
          </p:cNvPicPr>
          <p:nvPr/>
        </p:nvPicPr>
        <p:blipFill>
          <a:blip r:embed="rId5"/>
          <a:stretch>
            <a:fillRect/>
          </a:stretch>
        </p:blipFill>
        <p:spPr>
          <a:xfrm>
            <a:off x="6137192" y="1725466"/>
            <a:ext cx="5825836" cy="2011904"/>
          </a:xfrm>
          <a:prstGeom prst="rect">
            <a:avLst/>
          </a:prstGeom>
        </p:spPr>
      </p:pic>
      <p:pic>
        <p:nvPicPr>
          <p:cNvPr id="6" name="图片 5">
            <a:extLst>
              <a:ext uri="{FF2B5EF4-FFF2-40B4-BE49-F238E27FC236}">
                <a16:creationId xmlns:a16="http://schemas.microsoft.com/office/drawing/2014/main" id="{FBADFF18-3A6B-D24C-380C-274CDB65AD70}"/>
              </a:ext>
            </a:extLst>
          </p:cNvPr>
          <p:cNvPicPr>
            <a:picLocks noChangeAspect="1"/>
          </p:cNvPicPr>
          <p:nvPr/>
        </p:nvPicPr>
        <p:blipFill>
          <a:blip r:embed="rId6"/>
          <a:stretch>
            <a:fillRect/>
          </a:stretch>
        </p:blipFill>
        <p:spPr>
          <a:xfrm>
            <a:off x="3248025" y="4026765"/>
            <a:ext cx="5695950" cy="2047875"/>
          </a:xfrm>
          <a:prstGeom prst="rect">
            <a:avLst/>
          </a:prstGeom>
        </p:spPr>
      </p:pic>
    </p:spTree>
    <p:custDataLst>
      <p:tags r:id="rId1"/>
    </p:custDataLst>
    <p:extLst>
      <p:ext uri="{BB962C8B-B14F-4D97-AF65-F5344CB8AC3E}">
        <p14:creationId xmlns:p14="http://schemas.microsoft.com/office/powerpoint/2010/main" val="373552581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27726-4033-12A9-E3C1-32EA1CB0F926}"/>
            </a:ext>
          </a:extLst>
        </p:cNvPr>
        <p:cNvGrpSpPr/>
        <p:nvPr/>
      </p:nvGrpSpPr>
      <p:grpSpPr>
        <a:xfrm>
          <a:off x="0" y="0"/>
          <a:ext cx="0" cy="0"/>
          <a:chOff x="0" y="0"/>
          <a:chExt cx="0" cy="0"/>
        </a:xfrm>
      </p:grpSpPr>
      <p:grpSp>
        <p:nvGrpSpPr>
          <p:cNvPr id="23" name="组合 22">
            <a:extLst>
              <a:ext uri="{FF2B5EF4-FFF2-40B4-BE49-F238E27FC236}">
                <a16:creationId xmlns:a16="http://schemas.microsoft.com/office/drawing/2014/main" id="{E29A1665-4D2B-5169-983D-34E63CA60D24}"/>
              </a:ext>
            </a:extLst>
          </p:cNvPr>
          <p:cNvGrpSpPr/>
          <p:nvPr/>
        </p:nvGrpSpPr>
        <p:grpSpPr>
          <a:xfrm>
            <a:off x="482600" y="326129"/>
            <a:ext cx="2643155" cy="597639"/>
            <a:chOff x="555618" y="2329496"/>
            <a:chExt cx="12940391" cy="2113408"/>
          </a:xfrm>
        </p:grpSpPr>
        <p:sp>
          <p:nvSpPr>
            <p:cNvPr id="24" name="矩形: 圆角 23">
              <a:extLst>
                <a:ext uri="{FF2B5EF4-FFF2-40B4-BE49-F238E27FC236}">
                  <a16:creationId xmlns:a16="http://schemas.microsoft.com/office/drawing/2014/main" id="{1209002A-2020-9ED9-4E9F-73EDCAD35CE9}"/>
                </a:ext>
              </a:extLst>
            </p:cNvPr>
            <p:cNvSpPr/>
            <p:nvPr/>
          </p:nvSpPr>
          <p:spPr>
            <a:xfrm>
              <a:off x="1142988" y="2531003"/>
              <a:ext cx="12353021" cy="1795990"/>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OPPOSans R"/>
                <a:ea typeface="微软雅黑 Light"/>
                <a:cs typeface="+mn-cs"/>
              </a:endParaRPr>
            </a:p>
          </p:txBody>
        </p:sp>
        <p:sp>
          <p:nvSpPr>
            <p:cNvPr id="25" name="任意多边形: 形状 24">
              <a:extLst>
                <a:ext uri="{FF2B5EF4-FFF2-40B4-BE49-F238E27FC236}">
                  <a16:creationId xmlns:a16="http://schemas.microsoft.com/office/drawing/2014/main" id="{2F6D7EF2-28D2-869F-650F-1CB7B23155DE}"/>
                </a:ext>
              </a:extLst>
            </p:cNvPr>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a:cs typeface="+mn-cs"/>
              </a:endParaRPr>
            </a:p>
          </p:txBody>
        </p:sp>
        <p:sp>
          <p:nvSpPr>
            <p:cNvPr id="26" name="文本占位符 2">
              <a:extLst>
                <a:ext uri="{FF2B5EF4-FFF2-40B4-BE49-F238E27FC236}">
                  <a16:creationId xmlns:a16="http://schemas.microsoft.com/office/drawing/2014/main" id="{40ADA28F-D02D-C5B5-B504-ACC50CA26D30}"/>
                </a:ext>
              </a:extLst>
            </p:cNvPr>
            <p:cNvSpPr txBox="1">
              <a:spLocks/>
            </p:cNvSpPr>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a:cs typeface="+mn-cs"/>
              </a:endParaRPr>
            </a:p>
          </p:txBody>
        </p:sp>
      </p:grpSp>
      <p:sp>
        <p:nvSpPr>
          <p:cNvPr id="27" name="文本框 26">
            <a:extLst>
              <a:ext uri="{FF2B5EF4-FFF2-40B4-BE49-F238E27FC236}">
                <a16:creationId xmlns:a16="http://schemas.microsoft.com/office/drawing/2014/main" id="{3AF053C1-07A2-03B4-5DFB-93F96C6FF46E}"/>
              </a:ext>
            </a:extLst>
          </p:cNvPr>
          <p:cNvSpPr txBox="1"/>
          <p:nvPr/>
        </p:nvSpPr>
        <p:spPr>
          <a:xfrm>
            <a:off x="1068840" y="397634"/>
            <a:ext cx="2056915" cy="461665"/>
          </a:xfrm>
          <a:prstGeom prst="rect">
            <a:avLst/>
          </a:prstGeom>
          <a:noFill/>
        </p:spPr>
        <p:txBody>
          <a:bodyPr wrap="square" rtlCol="0">
            <a:spAutoFit/>
          </a:bodyPr>
          <a:lstStyle/>
          <a:p>
            <a:r>
              <a:rPr lang="en-US" altLang="zh-CN" sz="2400" b="1" dirty="0">
                <a:solidFill>
                  <a:srgbClr val="00655C"/>
                </a:solidFill>
              </a:rPr>
              <a:t>Experiments</a:t>
            </a:r>
            <a:endParaRPr lang="zh-CN" altLang="en-US" sz="2400" b="1" dirty="0">
              <a:solidFill>
                <a:srgbClr val="00655C"/>
              </a:solidFill>
            </a:endParaRPr>
          </a:p>
        </p:txBody>
      </p:sp>
      <p:sp>
        <p:nvSpPr>
          <p:cNvPr id="5" name="文本框 4">
            <a:extLst>
              <a:ext uri="{FF2B5EF4-FFF2-40B4-BE49-F238E27FC236}">
                <a16:creationId xmlns:a16="http://schemas.microsoft.com/office/drawing/2014/main" id="{271C0304-6E81-7496-F007-0881AA096A6A}"/>
              </a:ext>
            </a:extLst>
          </p:cNvPr>
          <p:cNvSpPr txBox="1"/>
          <p:nvPr/>
        </p:nvSpPr>
        <p:spPr>
          <a:xfrm>
            <a:off x="3926868" y="408679"/>
            <a:ext cx="4078797"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Results</a:t>
            </a:r>
            <a:endParaRPr lang="zh-CN" altLang="en-US" sz="2400" b="1"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7E6DE9E3-C1FF-0951-3800-AE43A8056270}"/>
              </a:ext>
            </a:extLst>
          </p:cNvPr>
          <p:cNvPicPr>
            <a:picLocks noChangeAspect="1"/>
          </p:cNvPicPr>
          <p:nvPr/>
        </p:nvPicPr>
        <p:blipFill>
          <a:blip r:embed="rId4"/>
          <a:stretch>
            <a:fillRect/>
          </a:stretch>
        </p:blipFill>
        <p:spPr>
          <a:xfrm>
            <a:off x="352038" y="1461042"/>
            <a:ext cx="5743962" cy="4509215"/>
          </a:xfrm>
          <a:prstGeom prst="rect">
            <a:avLst/>
          </a:prstGeom>
        </p:spPr>
      </p:pic>
      <p:pic>
        <p:nvPicPr>
          <p:cNvPr id="9" name="图片 8">
            <a:extLst>
              <a:ext uri="{FF2B5EF4-FFF2-40B4-BE49-F238E27FC236}">
                <a16:creationId xmlns:a16="http://schemas.microsoft.com/office/drawing/2014/main" id="{B1F57634-B645-E728-D423-60A72F172434}"/>
              </a:ext>
            </a:extLst>
          </p:cNvPr>
          <p:cNvPicPr>
            <a:picLocks noChangeAspect="1"/>
          </p:cNvPicPr>
          <p:nvPr/>
        </p:nvPicPr>
        <p:blipFill>
          <a:blip r:embed="rId5"/>
          <a:stretch>
            <a:fillRect/>
          </a:stretch>
        </p:blipFill>
        <p:spPr>
          <a:xfrm>
            <a:off x="6121717" y="1863640"/>
            <a:ext cx="5718245" cy="3704017"/>
          </a:xfrm>
          <a:prstGeom prst="rect">
            <a:avLst/>
          </a:prstGeom>
        </p:spPr>
      </p:pic>
    </p:spTree>
    <p:custDataLst>
      <p:tags r:id="rId1"/>
    </p:custDataLst>
    <p:extLst>
      <p:ext uri="{BB962C8B-B14F-4D97-AF65-F5344CB8AC3E}">
        <p14:creationId xmlns:p14="http://schemas.microsoft.com/office/powerpoint/2010/main" val="172488120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E8725-772F-59EE-F74D-8F888938E831}"/>
            </a:ext>
          </a:extLst>
        </p:cNvPr>
        <p:cNvGrpSpPr/>
        <p:nvPr/>
      </p:nvGrpSpPr>
      <p:grpSpPr>
        <a:xfrm>
          <a:off x="0" y="0"/>
          <a:ext cx="0" cy="0"/>
          <a:chOff x="0" y="0"/>
          <a:chExt cx="0" cy="0"/>
        </a:xfrm>
      </p:grpSpPr>
      <p:grpSp>
        <p:nvGrpSpPr>
          <p:cNvPr id="23" name="组合 22">
            <a:extLst>
              <a:ext uri="{FF2B5EF4-FFF2-40B4-BE49-F238E27FC236}">
                <a16:creationId xmlns:a16="http://schemas.microsoft.com/office/drawing/2014/main" id="{D505F817-D2B4-33CA-5C4A-C1EA27EA25BB}"/>
              </a:ext>
            </a:extLst>
          </p:cNvPr>
          <p:cNvGrpSpPr/>
          <p:nvPr/>
        </p:nvGrpSpPr>
        <p:grpSpPr>
          <a:xfrm>
            <a:off x="482600" y="326129"/>
            <a:ext cx="2643155" cy="597639"/>
            <a:chOff x="555618" y="2329496"/>
            <a:chExt cx="12940391" cy="2113408"/>
          </a:xfrm>
        </p:grpSpPr>
        <p:sp>
          <p:nvSpPr>
            <p:cNvPr id="24" name="矩形: 圆角 23">
              <a:extLst>
                <a:ext uri="{FF2B5EF4-FFF2-40B4-BE49-F238E27FC236}">
                  <a16:creationId xmlns:a16="http://schemas.microsoft.com/office/drawing/2014/main" id="{5D35EA20-0E59-0EDD-7867-D06EDD3B06DB}"/>
                </a:ext>
              </a:extLst>
            </p:cNvPr>
            <p:cNvSpPr/>
            <p:nvPr/>
          </p:nvSpPr>
          <p:spPr>
            <a:xfrm>
              <a:off x="1142988" y="2531003"/>
              <a:ext cx="12353021" cy="1795990"/>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OPPOSans R"/>
                <a:ea typeface="微软雅黑 Light"/>
                <a:cs typeface="+mn-cs"/>
              </a:endParaRPr>
            </a:p>
          </p:txBody>
        </p:sp>
        <p:sp>
          <p:nvSpPr>
            <p:cNvPr id="25" name="任意多边形: 形状 24">
              <a:extLst>
                <a:ext uri="{FF2B5EF4-FFF2-40B4-BE49-F238E27FC236}">
                  <a16:creationId xmlns:a16="http://schemas.microsoft.com/office/drawing/2014/main" id="{460B9156-745A-A770-C3E3-C0F680DDB49E}"/>
                </a:ext>
              </a:extLst>
            </p:cNvPr>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a:cs typeface="+mn-cs"/>
              </a:endParaRPr>
            </a:p>
          </p:txBody>
        </p:sp>
        <p:sp>
          <p:nvSpPr>
            <p:cNvPr id="26" name="文本占位符 2">
              <a:extLst>
                <a:ext uri="{FF2B5EF4-FFF2-40B4-BE49-F238E27FC236}">
                  <a16:creationId xmlns:a16="http://schemas.microsoft.com/office/drawing/2014/main" id="{C32046FD-E68C-DE27-F38A-22F066EE0173}"/>
                </a:ext>
              </a:extLst>
            </p:cNvPr>
            <p:cNvSpPr txBox="1">
              <a:spLocks/>
            </p:cNvSpPr>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a:cs typeface="+mn-cs"/>
              </a:endParaRPr>
            </a:p>
          </p:txBody>
        </p:sp>
      </p:grpSp>
      <p:sp>
        <p:nvSpPr>
          <p:cNvPr id="27" name="文本框 26">
            <a:extLst>
              <a:ext uri="{FF2B5EF4-FFF2-40B4-BE49-F238E27FC236}">
                <a16:creationId xmlns:a16="http://schemas.microsoft.com/office/drawing/2014/main" id="{30A3671D-859B-9042-AC00-2C07A2F80DFA}"/>
              </a:ext>
            </a:extLst>
          </p:cNvPr>
          <p:cNvSpPr txBox="1"/>
          <p:nvPr/>
        </p:nvSpPr>
        <p:spPr>
          <a:xfrm>
            <a:off x="1068840" y="397634"/>
            <a:ext cx="2056915" cy="461665"/>
          </a:xfrm>
          <a:prstGeom prst="rect">
            <a:avLst/>
          </a:prstGeom>
          <a:noFill/>
        </p:spPr>
        <p:txBody>
          <a:bodyPr wrap="square" rtlCol="0">
            <a:spAutoFit/>
          </a:bodyPr>
          <a:lstStyle/>
          <a:p>
            <a:r>
              <a:rPr lang="en-US" altLang="zh-CN" sz="2400" b="1" dirty="0">
                <a:solidFill>
                  <a:srgbClr val="00655C"/>
                </a:solidFill>
              </a:rPr>
              <a:t>Experiments</a:t>
            </a:r>
            <a:endParaRPr lang="zh-CN" altLang="en-US" sz="2400" b="1" dirty="0">
              <a:solidFill>
                <a:srgbClr val="00655C"/>
              </a:solidFill>
            </a:endParaRPr>
          </a:p>
        </p:txBody>
      </p:sp>
      <p:sp>
        <p:nvSpPr>
          <p:cNvPr id="5" name="文本框 4">
            <a:extLst>
              <a:ext uri="{FF2B5EF4-FFF2-40B4-BE49-F238E27FC236}">
                <a16:creationId xmlns:a16="http://schemas.microsoft.com/office/drawing/2014/main" id="{E964DF93-2237-74E0-10C6-50D7C4B9AE00}"/>
              </a:ext>
            </a:extLst>
          </p:cNvPr>
          <p:cNvSpPr txBox="1"/>
          <p:nvPr/>
        </p:nvSpPr>
        <p:spPr>
          <a:xfrm>
            <a:off x="3926868" y="408679"/>
            <a:ext cx="4078797"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Ablation Studies</a:t>
            </a:r>
            <a:endParaRPr lang="zh-CN" altLang="en-US" sz="2400" b="1" dirty="0">
              <a:latin typeface="Times New Roman" panose="02020603050405020304" pitchFamily="18" charset="0"/>
              <a:cs typeface="Times New Roman" panose="02020603050405020304" pitchFamily="18" charset="0"/>
            </a:endParaRPr>
          </a:p>
        </p:txBody>
      </p:sp>
      <p:pic>
        <p:nvPicPr>
          <p:cNvPr id="14" name="图片 13">
            <a:extLst>
              <a:ext uri="{FF2B5EF4-FFF2-40B4-BE49-F238E27FC236}">
                <a16:creationId xmlns:a16="http://schemas.microsoft.com/office/drawing/2014/main" id="{C4C7530F-C5FD-866D-33BF-B680F0362133}"/>
              </a:ext>
            </a:extLst>
          </p:cNvPr>
          <p:cNvPicPr>
            <a:picLocks noChangeAspect="1"/>
          </p:cNvPicPr>
          <p:nvPr/>
        </p:nvPicPr>
        <p:blipFill>
          <a:blip r:embed="rId4"/>
          <a:stretch>
            <a:fillRect/>
          </a:stretch>
        </p:blipFill>
        <p:spPr>
          <a:xfrm>
            <a:off x="700087" y="1121671"/>
            <a:ext cx="10791825" cy="5410200"/>
          </a:xfrm>
          <a:prstGeom prst="rect">
            <a:avLst/>
          </a:prstGeom>
        </p:spPr>
      </p:pic>
    </p:spTree>
    <p:custDataLst>
      <p:tags r:id="rId1"/>
    </p:custDataLst>
    <p:extLst>
      <p:ext uri="{BB962C8B-B14F-4D97-AF65-F5344CB8AC3E}">
        <p14:creationId xmlns:p14="http://schemas.microsoft.com/office/powerpoint/2010/main" val="348914640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6BD3B-9F00-5D6E-2A96-CBCF54292418}"/>
            </a:ext>
          </a:extLst>
        </p:cNvPr>
        <p:cNvGrpSpPr/>
        <p:nvPr/>
      </p:nvGrpSpPr>
      <p:grpSpPr>
        <a:xfrm>
          <a:off x="0" y="0"/>
          <a:ext cx="0" cy="0"/>
          <a:chOff x="0" y="0"/>
          <a:chExt cx="0" cy="0"/>
        </a:xfrm>
      </p:grpSpPr>
      <p:grpSp>
        <p:nvGrpSpPr>
          <p:cNvPr id="23" name="组合 22">
            <a:extLst>
              <a:ext uri="{FF2B5EF4-FFF2-40B4-BE49-F238E27FC236}">
                <a16:creationId xmlns:a16="http://schemas.microsoft.com/office/drawing/2014/main" id="{5068A125-8501-D17C-5873-23428F565289}"/>
              </a:ext>
            </a:extLst>
          </p:cNvPr>
          <p:cNvGrpSpPr/>
          <p:nvPr/>
        </p:nvGrpSpPr>
        <p:grpSpPr>
          <a:xfrm>
            <a:off x="482600" y="326129"/>
            <a:ext cx="2643155" cy="597639"/>
            <a:chOff x="555618" y="2329496"/>
            <a:chExt cx="12940391" cy="2113408"/>
          </a:xfrm>
        </p:grpSpPr>
        <p:sp>
          <p:nvSpPr>
            <p:cNvPr id="24" name="矩形: 圆角 23">
              <a:extLst>
                <a:ext uri="{FF2B5EF4-FFF2-40B4-BE49-F238E27FC236}">
                  <a16:creationId xmlns:a16="http://schemas.microsoft.com/office/drawing/2014/main" id="{B20A48F6-482B-2553-FEB8-8F5BFE6DE2D2}"/>
                </a:ext>
              </a:extLst>
            </p:cNvPr>
            <p:cNvSpPr/>
            <p:nvPr/>
          </p:nvSpPr>
          <p:spPr>
            <a:xfrm>
              <a:off x="1142988" y="2531003"/>
              <a:ext cx="12353021" cy="1795990"/>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OPPOSans R"/>
                <a:ea typeface="微软雅黑 Light"/>
                <a:cs typeface="+mn-cs"/>
              </a:endParaRPr>
            </a:p>
          </p:txBody>
        </p:sp>
        <p:sp>
          <p:nvSpPr>
            <p:cNvPr id="25" name="任意多边形: 形状 24">
              <a:extLst>
                <a:ext uri="{FF2B5EF4-FFF2-40B4-BE49-F238E27FC236}">
                  <a16:creationId xmlns:a16="http://schemas.microsoft.com/office/drawing/2014/main" id="{65355E8E-AA00-F5E5-103A-0619BCBA8D8E}"/>
                </a:ext>
              </a:extLst>
            </p:cNvPr>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a:cs typeface="+mn-cs"/>
              </a:endParaRPr>
            </a:p>
          </p:txBody>
        </p:sp>
        <p:sp>
          <p:nvSpPr>
            <p:cNvPr id="26" name="文本占位符 2">
              <a:extLst>
                <a:ext uri="{FF2B5EF4-FFF2-40B4-BE49-F238E27FC236}">
                  <a16:creationId xmlns:a16="http://schemas.microsoft.com/office/drawing/2014/main" id="{A270D295-AE17-1D27-9EDC-756F549B5514}"/>
                </a:ext>
              </a:extLst>
            </p:cNvPr>
            <p:cNvSpPr txBox="1">
              <a:spLocks/>
            </p:cNvSpPr>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a:cs typeface="+mn-cs"/>
              </a:endParaRPr>
            </a:p>
          </p:txBody>
        </p:sp>
      </p:grpSp>
      <p:sp>
        <p:nvSpPr>
          <p:cNvPr id="27" name="文本框 26">
            <a:extLst>
              <a:ext uri="{FF2B5EF4-FFF2-40B4-BE49-F238E27FC236}">
                <a16:creationId xmlns:a16="http://schemas.microsoft.com/office/drawing/2014/main" id="{ECB36587-1C57-37D0-E484-E43A0643B849}"/>
              </a:ext>
            </a:extLst>
          </p:cNvPr>
          <p:cNvSpPr txBox="1"/>
          <p:nvPr/>
        </p:nvSpPr>
        <p:spPr>
          <a:xfrm>
            <a:off x="1068840" y="397634"/>
            <a:ext cx="2056915" cy="461665"/>
          </a:xfrm>
          <a:prstGeom prst="rect">
            <a:avLst/>
          </a:prstGeom>
          <a:noFill/>
        </p:spPr>
        <p:txBody>
          <a:bodyPr wrap="square" rtlCol="0">
            <a:spAutoFit/>
          </a:bodyPr>
          <a:lstStyle/>
          <a:p>
            <a:r>
              <a:rPr lang="en-US" altLang="zh-CN" sz="2400" b="1" dirty="0">
                <a:solidFill>
                  <a:srgbClr val="00655C"/>
                </a:solidFill>
              </a:rPr>
              <a:t>Experiments</a:t>
            </a:r>
            <a:endParaRPr lang="zh-CN" altLang="en-US" sz="2400" b="1" dirty="0">
              <a:solidFill>
                <a:srgbClr val="00655C"/>
              </a:solidFill>
            </a:endParaRPr>
          </a:p>
        </p:txBody>
      </p:sp>
      <p:sp>
        <p:nvSpPr>
          <p:cNvPr id="5" name="文本框 4">
            <a:extLst>
              <a:ext uri="{FF2B5EF4-FFF2-40B4-BE49-F238E27FC236}">
                <a16:creationId xmlns:a16="http://schemas.microsoft.com/office/drawing/2014/main" id="{54C76140-65B2-1BC7-AB13-441184D7407D}"/>
              </a:ext>
            </a:extLst>
          </p:cNvPr>
          <p:cNvSpPr txBox="1"/>
          <p:nvPr/>
        </p:nvSpPr>
        <p:spPr>
          <a:xfrm>
            <a:off x="3926868" y="408679"/>
            <a:ext cx="4078797"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Ablation Studies</a:t>
            </a:r>
            <a:endParaRPr lang="zh-CN" altLang="en-US" sz="2400" b="1" dirty="0">
              <a:latin typeface="Times New Roman" panose="02020603050405020304" pitchFamily="18" charset="0"/>
              <a:cs typeface="Times New Roman" panose="02020603050405020304" pitchFamily="18" charset="0"/>
            </a:endParaRPr>
          </a:p>
        </p:txBody>
      </p:sp>
      <p:pic>
        <p:nvPicPr>
          <p:cNvPr id="2" name="图片 1">
            <a:extLst>
              <a:ext uri="{FF2B5EF4-FFF2-40B4-BE49-F238E27FC236}">
                <a16:creationId xmlns:a16="http://schemas.microsoft.com/office/drawing/2014/main" id="{FDEADFCA-8631-793F-3A3E-8F34E79EA906}"/>
              </a:ext>
            </a:extLst>
          </p:cNvPr>
          <p:cNvPicPr>
            <a:picLocks noChangeAspect="1"/>
          </p:cNvPicPr>
          <p:nvPr/>
        </p:nvPicPr>
        <p:blipFill>
          <a:blip r:embed="rId4"/>
          <a:stretch>
            <a:fillRect/>
          </a:stretch>
        </p:blipFill>
        <p:spPr>
          <a:xfrm>
            <a:off x="671512" y="1276350"/>
            <a:ext cx="10848975" cy="4305300"/>
          </a:xfrm>
          <a:prstGeom prst="rect">
            <a:avLst/>
          </a:prstGeom>
        </p:spPr>
      </p:pic>
    </p:spTree>
    <p:custDataLst>
      <p:tags r:id="rId1"/>
    </p:custDataLst>
    <p:extLst>
      <p:ext uri="{BB962C8B-B14F-4D97-AF65-F5344CB8AC3E}">
        <p14:creationId xmlns:p14="http://schemas.microsoft.com/office/powerpoint/2010/main" val="280144274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7DAC7-62AB-9E52-2CFC-577D7D905959}"/>
            </a:ext>
          </a:extLst>
        </p:cNvPr>
        <p:cNvGrpSpPr/>
        <p:nvPr/>
      </p:nvGrpSpPr>
      <p:grpSpPr>
        <a:xfrm>
          <a:off x="0" y="0"/>
          <a:ext cx="0" cy="0"/>
          <a:chOff x="0" y="0"/>
          <a:chExt cx="0" cy="0"/>
        </a:xfrm>
      </p:grpSpPr>
      <p:grpSp>
        <p:nvGrpSpPr>
          <p:cNvPr id="23" name="组合 22">
            <a:extLst>
              <a:ext uri="{FF2B5EF4-FFF2-40B4-BE49-F238E27FC236}">
                <a16:creationId xmlns:a16="http://schemas.microsoft.com/office/drawing/2014/main" id="{F4924CB0-F912-6536-4C94-83F90D5333B3}"/>
              </a:ext>
            </a:extLst>
          </p:cNvPr>
          <p:cNvGrpSpPr/>
          <p:nvPr/>
        </p:nvGrpSpPr>
        <p:grpSpPr>
          <a:xfrm>
            <a:off x="482600" y="326129"/>
            <a:ext cx="2643155" cy="597639"/>
            <a:chOff x="555618" y="2329496"/>
            <a:chExt cx="12940391" cy="2113408"/>
          </a:xfrm>
        </p:grpSpPr>
        <p:sp>
          <p:nvSpPr>
            <p:cNvPr id="24" name="矩形: 圆角 23">
              <a:extLst>
                <a:ext uri="{FF2B5EF4-FFF2-40B4-BE49-F238E27FC236}">
                  <a16:creationId xmlns:a16="http://schemas.microsoft.com/office/drawing/2014/main" id="{5629B8C2-377D-DCD0-D7DF-010B3763E2EE}"/>
                </a:ext>
              </a:extLst>
            </p:cNvPr>
            <p:cNvSpPr/>
            <p:nvPr/>
          </p:nvSpPr>
          <p:spPr>
            <a:xfrm>
              <a:off x="1142988" y="2531003"/>
              <a:ext cx="12353021" cy="1795990"/>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OPPOSans R"/>
                <a:ea typeface="微软雅黑 Light"/>
                <a:cs typeface="+mn-cs"/>
              </a:endParaRPr>
            </a:p>
          </p:txBody>
        </p:sp>
        <p:sp>
          <p:nvSpPr>
            <p:cNvPr id="25" name="任意多边形: 形状 24">
              <a:extLst>
                <a:ext uri="{FF2B5EF4-FFF2-40B4-BE49-F238E27FC236}">
                  <a16:creationId xmlns:a16="http://schemas.microsoft.com/office/drawing/2014/main" id="{C84988BC-E5F5-6495-C779-BB8A228F19B7}"/>
                </a:ext>
              </a:extLst>
            </p:cNvPr>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a:cs typeface="+mn-cs"/>
              </a:endParaRPr>
            </a:p>
          </p:txBody>
        </p:sp>
        <p:sp>
          <p:nvSpPr>
            <p:cNvPr id="26" name="文本占位符 2">
              <a:extLst>
                <a:ext uri="{FF2B5EF4-FFF2-40B4-BE49-F238E27FC236}">
                  <a16:creationId xmlns:a16="http://schemas.microsoft.com/office/drawing/2014/main" id="{391B293D-FE8D-D8F0-150C-FAB360E64218}"/>
                </a:ext>
              </a:extLst>
            </p:cNvPr>
            <p:cNvSpPr txBox="1">
              <a:spLocks/>
            </p:cNvSpPr>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a:cs typeface="+mn-cs"/>
              </a:endParaRPr>
            </a:p>
          </p:txBody>
        </p:sp>
      </p:grpSp>
      <p:sp>
        <p:nvSpPr>
          <p:cNvPr id="27" name="文本框 26">
            <a:extLst>
              <a:ext uri="{FF2B5EF4-FFF2-40B4-BE49-F238E27FC236}">
                <a16:creationId xmlns:a16="http://schemas.microsoft.com/office/drawing/2014/main" id="{8F8E0164-E829-0FC6-3630-423B2F98FDFE}"/>
              </a:ext>
            </a:extLst>
          </p:cNvPr>
          <p:cNvSpPr txBox="1"/>
          <p:nvPr/>
        </p:nvSpPr>
        <p:spPr>
          <a:xfrm>
            <a:off x="1068840" y="397634"/>
            <a:ext cx="2056915" cy="461665"/>
          </a:xfrm>
          <a:prstGeom prst="rect">
            <a:avLst/>
          </a:prstGeom>
          <a:noFill/>
        </p:spPr>
        <p:txBody>
          <a:bodyPr wrap="square" rtlCol="0">
            <a:spAutoFit/>
          </a:bodyPr>
          <a:lstStyle/>
          <a:p>
            <a:r>
              <a:rPr lang="en-US" altLang="zh-CN" sz="2400" b="1" dirty="0">
                <a:solidFill>
                  <a:srgbClr val="00655C"/>
                </a:solidFill>
              </a:rPr>
              <a:t>Experiments</a:t>
            </a:r>
            <a:endParaRPr lang="zh-CN" altLang="en-US" sz="2400" b="1" dirty="0">
              <a:solidFill>
                <a:srgbClr val="00655C"/>
              </a:solidFill>
            </a:endParaRPr>
          </a:p>
        </p:txBody>
      </p:sp>
      <p:sp>
        <p:nvSpPr>
          <p:cNvPr id="5" name="文本框 4">
            <a:extLst>
              <a:ext uri="{FF2B5EF4-FFF2-40B4-BE49-F238E27FC236}">
                <a16:creationId xmlns:a16="http://schemas.microsoft.com/office/drawing/2014/main" id="{83F206DF-C715-3701-58DD-2B479908142F}"/>
              </a:ext>
            </a:extLst>
          </p:cNvPr>
          <p:cNvSpPr txBox="1"/>
          <p:nvPr/>
        </p:nvSpPr>
        <p:spPr>
          <a:xfrm>
            <a:off x="3926868" y="408679"/>
            <a:ext cx="4078797"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Limitation and future work</a:t>
            </a:r>
            <a:endParaRPr lang="zh-CN" altLang="en-US" sz="2400" b="1"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750D2D20-17A1-F1A3-87E7-8EF0123C2CF1}"/>
              </a:ext>
            </a:extLst>
          </p:cNvPr>
          <p:cNvSpPr txBox="1"/>
          <p:nvPr/>
        </p:nvSpPr>
        <p:spPr>
          <a:xfrm>
            <a:off x="729673" y="1066908"/>
            <a:ext cx="7398327" cy="458074"/>
          </a:xfrm>
          <a:prstGeom prst="rect">
            <a:avLst/>
          </a:prstGeom>
          <a:noFill/>
        </p:spPr>
        <p:txBody>
          <a:bodyPr wrap="square">
            <a:spAutoFit/>
          </a:bodyPr>
          <a:lstStyle>
            <a:defPPr>
              <a:defRPr lang="zh-CN"/>
            </a:defPPr>
            <a:lvl1pPr indent="0" algn="just">
              <a:lnSpc>
                <a:spcPct val="150000"/>
              </a:lnSpc>
              <a:spcAft>
                <a:spcPts val="1000"/>
              </a:spcAft>
              <a:buFont typeface="Arial" panose="020B0604020202020204" pitchFamily="34" charset="0"/>
              <a:buNone/>
              <a:defRPr>
                <a:latin typeface="Times New Roman" panose="02020603050405020304" pitchFamily="18" charset="0"/>
                <a:cs typeface="Times New Roman" panose="02020603050405020304" pitchFamily="18" charset="0"/>
              </a:defRPr>
            </a:lvl1pPr>
          </a:lstStyle>
          <a:p>
            <a:pPr marL="285750" indent="-285750">
              <a:buFont typeface="Arial" panose="020B0604020202020204" pitchFamily="34" charset="0"/>
              <a:buChar char="•"/>
            </a:pPr>
            <a:r>
              <a:rPr lang="en-US" altLang="zh-CN" dirty="0">
                <a:solidFill>
                  <a:srgbClr val="C00000"/>
                </a:solidFill>
              </a:rPr>
              <a:t>First, the model is not able to generalize well on different datasets.</a:t>
            </a:r>
            <a:endParaRPr lang="zh-CN" altLang="en-US" dirty="0">
              <a:solidFill>
                <a:srgbClr val="C00000"/>
              </a:solidFill>
            </a:endParaRPr>
          </a:p>
        </p:txBody>
      </p:sp>
      <p:sp>
        <p:nvSpPr>
          <p:cNvPr id="6" name="文本框 5">
            <a:extLst>
              <a:ext uri="{FF2B5EF4-FFF2-40B4-BE49-F238E27FC236}">
                <a16:creationId xmlns:a16="http://schemas.microsoft.com/office/drawing/2014/main" id="{6D599D01-16A6-7AAC-36FA-11236B22F557}"/>
              </a:ext>
            </a:extLst>
          </p:cNvPr>
          <p:cNvSpPr txBox="1"/>
          <p:nvPr/>
        </p:nvSpPr>
        <p:spPr>
          <a:xfrm>
            <a:off x="729673" y="3932149"/>
            <a:ext cx="11092872" cy="458074"/>
          </a:xfrm>
          <a:prstGeom prst="rect">
            <a:avLst/>
          </a:prstGeom>
          <a:noFill/>
        </p:spPr>
        <p:txBody>
          <a:bodyPr wrap="square">
            <a:spAutoFit/>
          </a:bodyPr>
          <a:lstStyle>
            <a:defPPr>
              <a:defRPr lang="zh-CN"/>
            </a:defPPr>
            <a:lvl1pPr indent="0" algn="just">
              <a:lnSpc>
                <a:spcPct val="150000"/>
              </a:lnSpc>
              <a:spcAft>
                <a:spcPts val="1000"/>
              </a:spcAft>
              <a:buFont typeface="Arial" panose="020B0604020202020204" pitchFamily="34" charset="0"/>
              <a:buNone/>
              <a:defRPr>
                <a:latin typeface="Times New Roman" panose="02020603050405020304" pitchFamily="18" charset="0"/>
                <a:cs typeface="Times New Roman" panose="02020603050405020304" pitchFamily="18" charset="0"/>
              </a:defRPr>
            </a:lvl1pPr>
          </a:lstStyle>
          <a:p>
            <a:pPr marL="285750" indent="-285750">
              <a:buFont typeface="Arial" panose="020B0604020202020204" pitchFamily="34" charset="0"/>
              <a:buChar char="•"/>
            </a:pPr>
            <a:r>
              <a:rPr lang="en-US" altLang="zh-CN" dirty="0">
                <a:solidFill>
                  <a:srgbClr val="C00000"/>
                </a:solidFill>
              </a:rPr>
              <a:t>In addition, we find that the choice of down-sampling ratios in the encoding stages limits the model performance.</a:t>
            </a:r>
            <a:endParaRPr lang="zh-CN" altLang="en-US" dirty="0">
              <a:solidFill>
                <a:srgbClr val="C00000"/>
              </a:solidFill>
            </a:endParaRPr>
          </a:p>
        </p:txBody>
      </p:sp>
      <p:pic>
        <p:nvPicPr>
          <p:cNvPr id="8" name="图片 7">
            <a:extLst>
              <a:ext uri="{FF2B5EF4-FFF2-40B4-BE49-F238E27FC236}">
                <a16:creationId xmlns:a16="http://schemas.microsoft.com/office/drawing/2014/main" id="{6AA88AE5-E397-392C-6EFA-67A5CBF02BB1}"/>
              </a:ext>
            </a:extLst>
          </p:cNvPr>
          <p:cNvPicPr>
            <a:picLocks noChangeAspect="1"/>
          </p:cNvPicPr>
          <p:nvPr/>
        </p:nvPicPr>
        <p:blipFill>
          <a:blip r:embed="rId4"/>
          <a:stretch>
            <a:fillRect/>
          </a:stretch>
        </p:blipFill>
        <p:spPr>
          <a:xfrm>
            <a:off x="1794452" y="1524982"/>
            <a:ext cx="8603095" cy="2456986"/>
          </a:xfrm>
          <a:prstGeom prst="rect">
            <a:avLst/>
          </a:prstGeom>
        </p:spPr>
      </p:pic>
      <p:pic>
        <p:nvPicPr>
          <p:cNvPr id="9" name="图片 8">
            <a:extLst>
              <a:ext uri="{FF2B5EF4-FFF2-40B4-BE49-F238E27FC236}">
                <a16:creationId xmlns:a16="http://schemas.microsoft.com/office/drawing/2014/main" id="{E93310D3-F488-5948-73B6-420A45C5174F}"/>
              </a:ext>
            </a:extLst>
          </p:cNvPr>
          <p:cNvPicPr>
            <a:picLocks noChangeAspect="1"/>
          </p:cNvPicPr>
          <p:nvPr/>
        </p:nvPicPr>
        <p:blipFill>
          <a:blip r:embed="rId5"/>
          <a:stretch>
            <a:fillRect/>
          </a:stretch>
        </p:blipFill>
        <p:spPr>
          <a:xfrm>
            <a:off x="851092" y="4479297"/>
            <a:ext cx="10839450" cy="2171700"/>
          </a:xfrm>
          <a:prstGeom prst="rect">
            <a:avLst/>
          </a:prstGeom>
        </p:spPr>
      </p:pic>
    </p:spTree>
    <p:custDataLst>
      <p:tags r:id="rId1"/>
    </p:custDataLst>
    <p:extLst>
      <p:ext uri="{BB962C8B-B14F-4D97-AF65-F5344CB8AC3E}">
        <p14:creationId xmlns:p14="http://schemas.microsoft.com/office/powerpoint/2010/main" val="212378699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BDAB5BD-6E6B-2224-CF9F-FF1391383934}"/>
              </a:ext>
            </a:extLst>
          </p:cNvPr>
          <p:cNvPicPr>
            <a:picLocks noChangeAspect="1"/>
          </p:cNvPicPr>
          <p:nvPr/>
        </p:nvPicPr>
        <p:blipFill>
          <a:blip r:embed="rId4"/>
          <a:srcRect t="11992"/>
          <a:stretch/>
        </p:blipFill>
        <p:spPr>
          <a:xfrm>
            <a:off x="581025" y="1465760"/>
            <a:ext cx="11029950" cy="3646520"/>
          </a:xfrm>
          <a:prstGeom prst="rect">
            <a:avLst/>
          </a:prstGeom>
        </p:spPr>
      </p:pic>
      <p:grpSp>
        <p:nvGrpSpPr>
          <p:cNvPr id="7" name="组合 6">
            <a:extLst>
              <a:ext uri="{FF2B5EF4-FFF2-40B4-BE49-F238E27FC236}">
                <a16:creationId xmlns:a16="http://schemas.microsoft.com/office/drawing/2014/main" id="{E9C1EB6E-0F96-D515-ACF8-823C648927FC}"/>
              </a:ext>
            </a:extLst>
          </p:cNvPr>
          <p:cNvGrpSpPr/>
          <p:nvPr/>
        </p:nvGrpSpPr>
        <p:grpSpPr>
          <a:xfrm>
            <a:off x="482600" y="326129"/>
            <a:ext cx="2960397" cy="597639"/>
            <a:chOff x="555618" y="2329496"/>
            <a:chExt cx="14493548" cy="2113408"/>
          </a:xfrm>
        </p:grpSpPr>
        <p:sp>
          <p:nvSpPr>
            <p:cNvPr id="8" name="矩形: 圆角 7">
              <a:extLst>
                <a:ext uri="{FF2B5EF4-FFF2-40B4-BE49-F238E27FC236}">
                  <a16:creationId xmlns:a16="http://schemas.microsoft.com/office/drawing/2014/main" id="{D873834F-E04D-5516-7DC6-5F7D2169F0C1}"/>
                </a:ext>
              </a:extLst>
            </p:cNvPr>
            <p:cNvSpPr/>
            <p:nvPr/>
          </p:nvSpPr>
          <p:spPr>
            <a:xfrm>
              <a:off x="1142988" y="2531003"/>
              <a:ext cx="13906178" cy="1795990"/>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OPPOSans R"/>
                <a:ea typeface="微软雅黑 Light"/>
                <a:cs typeface="+mn-cs"/>
              </a:endParaRPr>
            </a:p>
          </p:txBody>
        </p:sp>
        <p:sp>
          <p:nvSpPr>
            <p:cNvPr id="9" name="任意多边形: 形状 8">
              <a:extLst>
                <a:ext uri="{FF2B5EF4-FFF2-40B4-BE49-F238E27FC236}">
                  <a16:creationId xmlns:a16="http://schemas.microsoft.com/office/drawing/2014/main" id="{900D22CE-CD1E-F399-E51E-FD0C60CD5AF3}"/>
                </a:ext>
              </a:extLst>
            </p:cNvPr>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a:cs typeface="+mn-cs"/>
              </a:endParaRPr>
            </a:p>
          </p:txBody>
        </p:sp>
        <p:sp>
          <p:nvSpPr>
            <p:cNvPr id="10" name="文本占位符 2">
              <a:extLst>
                <a:ext uri="{FF2B5EF4-FFF2-40B4-BE49-F238E27FC236}">
                  <a16:creationId xmlns:a16="http://schemas.microsoft.com/office/drawing/2014/main" id="{AB2E836D-731D-4463-1DEB-03F2F2633A7A}"/>
                </a:ext>
              </a:extLst>
            </p:cNvPr>
            <p:cNvSpPr txBox="1">
              <a:spLocks/>
            </p:cNvSpPr>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a:cs typeface="+mn-cs"/>
              </a:endParaRPr>
            </a:p>
          </p:txBody>
        </p:sp>
      </p:grpSp>
      <p:sp>
        <p:nvSpPr>
          <p:cNvPr id="11" name="文本框 10">
            <a:extLst>
              <a:ext uri="{FF2B5EF4-FFF2-40B4-BE49-F238E27FC236}">
                <a16:creationId xmlns:a16="http://schemas.microsoft.com/office/drawing/2014/main" id="{EE659C39-B8D9-F310-BEAB-39C7A38D9CB3}"/>
              </a:ext>
            </a:extLst>
          </p:cNvPr>
          <p:cNvSpPr txBox="1"/>
          <p:nvPr/>
        </p:nvSpPr>
        <p:spPr>
          <a:xfrm>
            <a:off x="1068841" y="397634"/>
            <a:ext cx="2374156" cy="461665"/>
          </a:xfrm>
          <a:prstGeom prst="rect">
            <a:avLst/>
          </a:prstGeom>
          <a:noFill/>
        </p:spPr>
        <p:txBody>
          <a:bodyPr wrap="square" rtlCol="0">
            <a:spAutoFit/>
          </a:bodyPr>
          <a:lstStyle/>
          <a:p>
            <a:r>
              <a:rPr lang="en-US" altLang="zh-CN" sz="2400" b="1" dirty="0">
                <a:solidFill>
                  <a:srgbClr val="00655C"/>
                </a:solidFill>
              </a:rPr>
              <a:t>Title &amp; Authors</a:t>
            </a:r>
            <a:endParaRPr lang="zh-CN" altLang="en-US" sz="2400" b="1" dirty="0">
              <a:solidFill>
                <a:srgbClr val="00655C"/>
              </a:solidFill>
            </a:endParaRPr>
          </a:p>
        </p:txBody>
      </p:sp>
      <p:sp>
        <p:nvSpPr>
          <p:cNvPr id="5" name="矩形 4">
            <a:extLst>
              <a:ext uri="{FF2B5EF4-FFF2-40B4-BE49-F238E27FC236}">
                <a16:creationId xmlns:a16="http://schemas.microsoft.com/office/drawing/2014/main" id="{CD8C82AB-61E0-7E1E-AED8-5FF3154BA998}"/>
              </a:ext>
            </a:extLst>
          </p:cNvPr>
          <p:cNvSpPr/>
          <p:nvPr/>
        </p:nvSpPr>
        <p:spPr>
          <a:xfrm>
            <a:off x="581024" y="3722255"/>
            <a:ext cx="4249593" cy="452581"/>
          </a:xfrm>
          <a:prstGeom prst="rect">
            <a:avLst/>
          </a:prstGeom>
          <a:noFill/>
          <a:ln w="38100">
            <a:solidFill>
              <a:srgbClr val="006F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131401438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8768C0A-DAE8-2F06-E9CB-AF380C834A57}"/>
              </a:ext>
            </a:extLst>
          </p:cNvPr>
          <p:cNvGrpSpPr/>
          <p:nvPr/>
        </p:nvGrpSpPr>
        <p:grpSpPr>
          <a:xfrm>
            <a:off x="482600" y="326129"/>
            <a:ext cx="2428551" cy="597639"/>
            <a:chOff x="555618" y="2329496"/>
            <a:chExt cx="11889730" cy="2113408"/>
          </a:xfrm>
        </p:grpSpPr>
        <p:sp>
          <p:nvSpPr>
            <p:cNvPr id="3" name="矩形: 圆角 2">
              <a:extLst>
                <a:ext uri="{FF2B5EF4-FFF2-40B4-BE49-F238E27FC236}">
                  <a16:creationId xmlns:a16="http://schemas.microsoft.com/office/drawing/2014/main" id="{9DE7A433-0EE7-3DF2-7B91-4D0819D8FCE5}"/>
                </a:ext>
              </a:extLst>
            </p:cNvPr>
            <p:cNvSpPr/>
            <p:nvPr/>
          </p:nvSpPr>
          <p:spPr>
            <a:xfrm>
              <a:off x="1142988" y="2531003"/>
              <a:ext cx="11302360" cy="1795990"/>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OPPOSans R"/>
                <a:ea typeface="微软雅黑 Light"/>
                <a:cs typeface="+mn-cs"/>
              </a:endParaRPr>
            </a:p>
          </p:txBody>
        </p:sp>
        <p:sp>
          <p:nvSpPr>
            <p:cNvPr id="4" name="任意多边形: 形状 3">
              <a:extLst>
                <a:ext uri="{FF2B5EF4-FFF2-40B4-BE49-F238E27FC236}">
                  <a16:creationId xmlns:a16="http://schemas.microsoft.com/office/drawing/2014/main" id="{A8A3DDD1-278F-88C9-1566-C8B0B814FDE9}"/>
                </a:ext>
              </a:extLst>
            </p:cNvPr>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a:cs typeface="+mn-cs"/>
              </a:endParaRPr>
            </a:p>
          </p:txBody>
        </p:sp>
        <p:sp>
          <p:nvSpPr>
            <p:cNvPr id="5" name="文本占位符 2">
              <a:extLst>
                <a:ext uri="{FF2B5EF4-FFF2-40B4-BE49-F238E27FC236}">
                  <a16:creationId xmlns:a16="http://schemas.microsoft.com/office/drawing/2014/main" id="{E784C488-72C9-C9F2-7331-CA722BCECFA4}"/>
                </a:ext>
              </a:extLst>
            </p:cNvPr>
            <p:cNvSpPr txBox="1">
              <a:spLocks/>
            </p:cNvSpPr>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a:cs typeface="+mn-cs"/>
              </a:endParaRPr>
            </a:p>
          </p:txBody>
        </p:sp>
      </p:grpSp>
      <p:sp>
        <p:nvSpPr>
          <p:cNvPr id="6" name="文本框 5">
            <a:extLst>
              <a:ext uri="{FF2B5EF4-FFF2-40B4-BE49-F238E27FC236}">
                <a16:creationId xmlns:a16="http://schemas.microsoft.com/office/drawing/2014/main" id="{814C829B-3008-1B44-BBFB-D4A0EDFE21F9}"/>
              </a:ext>
            </a:extLst>
          </p:cNvPr>
          <p:cNvSpPr txBox="1"/>
          <p:nvPr/>
        </p:nvSpPr>
        <p:spPr>
          <a:xfrm>
            <a:off x="1068841" y="397634"/>
            <a:ext cx="1842310" cy="461665"/>
          </a:xfrm>
          <a:prstGeom prst="rect">
            <a:avLst/>
          </a:prstGeom>
          <a:noFill/>
        </p:spPr>
        <p:txBody>
          <a:bodyPr wrap="square" rtlCol="0">
            <a:spAutoFit/>
          </a:bodyPr>
          <a:lstStyle/>
          <a:p>
            <a:r>
              <a:rPr lang="en-US" altLang="zh-CN" sz="2400" b="1" dirty="0">
                <a:solidFill>
                  <a:srgbClr val="00655C"/>
                </a:solidFill>
              </a:rPr>
              <a:t>Conclusion</a:t>
            </a:r>
            <a:endParaRPr lang="zh-CN" altLang="en-US" sz="2400" b="1" dirty="0">
              <a:solidFill>
                <a:srgbClr val="00655C"/>
              </a:solidFill>
            </a:endParaRPr>
          </a:p>
        </p:txBody>
      </p:sp>
      <p:sp>
        <p:nvSpPr>
          <p:cNvPr id="8" name="文本框 7">
            <a:extLst>
              <a:ext uri="{FF2B5EF4-FFF2-40B4-BE49-F238E27FC236}">
                <a16:creationId xmlns:a16="http://schemas.microsoft.com/office/drawing/2014/main" id="{94206FD5-5E69-EAB2-786C-E2410DA8CC88}"/>
              </a:ext>
            </a:extLst>
          </p:cNvPr>
          <p:cNvSpPr txBox="1"/>
          <p:nvPr/>
        </p:nvSpPr>
        <p:spPr>
          <a:xfrm>
            <a:off x="482600" y="1031952"/>
            <a:ext cx="6529456" cy="5632311"/>
          </a:xfrm>
          <a:prstGeom prst="rect">
            <a:avLst/>
          </a:prstGeom>
          <a:noFill/>
        </p:spPr>
        <p:txBody>
          <a:bodyPr wrap="square">
            <a:spAutoFit/>
          </a:bodyPr>
          <a:lstStyle/>
          <a:p>
            <a:pPr indent="457200" algn="just"/>
            <a:r>
              <a:rPr lang="en-US" altLang="zh-CN" sz="2000" dirty="0">
                <a:latin typeface="Times New Roman" panose="02020603050405020304" pitchFamily="18" charset="0"/>
                <a:cs typeface="Times New Roman" panose="02020603050405020304" pitchFamily="18" charset="0"/>
              </a:rPr>
              <a:t>In this work, we present an efficient all-task de-weathering model using a simple AE architecture. We develop two novel core components in the encoder and decoder respectively to improve feature representation and enhance image reconstruction. </a:t>
            </a:r>
            <a:r>
              <a:rPr lang="en-US" altLang="zh-CN" sz="2000" b="1" dirty="0">
                <a:solidFill>
                  <a:srgbClr val="C00000"/>
                </a:solidFill>
                <a:latin typeface="Times New Roman" panose="02020603050405020304" pitchFamily="18" charset="0"/>
                <a:cs typeface="Times New Roman" panose="02020603050405020304" pitchFamily="18" charset="0"/>
              </a:rPr>
              <a:t>For the encoder</a:t>
            </a:r>
            <a:r>
              <a:rPr lang="en-US" altLang="zh-CN" sz="2000" dirty="0">
                <a:latin typeface="Times New Roman" panose="02020603050405020304" pitchFamily="18" charset="0"/>
                <a:cs typeface="Times New Roman" panose="02020603050405020304" pitchFamily="18" charset="0"/>
              </a:rPr>
              <a:t>, we first introduce convolutional attention for local shallow feature learning and then adopt MSA on the refined feature to capture the global range dependencies, formulating the main feature learning path that realizes excellent feature representation with limited computational complexity. Additionally, we introduce an extended patch merger (named </a:t>
            </a:r>
            <a:r>
              <a:rPr lang="en-US" altLang="zh-CN" sz="2000" dirty="0" err="1">
                <a:latin typeface="Times New Roman" panose="02020603050405020304" pitchFamily="18" charset="0"/>
                <a:cs typeface="Times New Roman" panose="02020603050405020304" pitchFamily="18" charset="0"/>
              </a:rPr>
              <a:t>RePatch</a:t>
            </a:r>
            <a:r>
              <a:rPr lang="en-US" altLang="zh-CN" sz="2000" dirty="0">
                <a:latin typeface="Times New Roman" panose="02020603050405020304" pitchFamily="18" charset="0"/>
                <a:cs typeface="Times New Roman" panose="02020603050405020304" pitchFamily="18" charset="0"/>
              </a:rPr>
              <a:t>) that down-samples features in a token fusion way to extract multi-grain features from multiple paths, including those from the original input images and the main feature learning path. The multiple paths from the input with different </a:t>
            </a:r>
            <a:r>
              <a:rPr lang="en-US" altLang="zh-CN" sz="2000" dirty="0" err="1">
                <a:latin typeface="Times New Roman" panose="02020603050405020304" pitchFamily="18" charset="0"/>
                <a:cs typeface="Times New Roman" panose="02020603050405020304" pitchFamily="18" charset="0"/>
              </a:rPr>
              <a:t>RePatch</a:t>
            </a:r>
            <a:r>
              <a:rPr lang="en-US" altLang="zh-CN" sz="2000" dirty="0">
                <a:latin typeface="Times New Roman" panose="02020603050405020304" pitchFamily="18" charset="0"/>
                <a:cs typeface="Times New Roman" panose="02020603050405020304" pitchFamily="18" charset="0"/>
              </a:rPr>
              <a:t> layers preserve detailed semantics and high-frequency information, refining the feature learning process in the encoder through skip connections.</a:t>
            </a:r>
            <a:endParaRPr lang="zh-CN" altLang="en-US" sz="2000" dirty="0">
              <a:solidFill>
                <a:srgbClr val="006F66"/>
              </a:solidFill>
              <a:latin typeface="Times New Roman" panose="02020603050405020304" pitchFamily="18" charset="0"/>
              <a:cs typeface="Times New Roman" panose="02020603050405020304" pitchFamily="18" charset="0"/>
            </a:endParaRPr>
          </a:p>
        </p:txBody>
      </p:sp>
      <p:grpSp>
        <p:nvGrpSpPr>
          <p:cNvPr id="9" name="组合 8">
            <a:extLst>
              <a:ext uri="{FF2B5EF4-FFF2-40B4-BE49-F238E27FC236}">
                <a16:creationId xmlns:a16="http://schemas.microsoft.com/office/drawing/2014/main" id="{0F094850-AB21-57C8-00AC-DD2F6616F744}"/>
              </a:ext>
            </a:extLst>
          </p:cNvPr>
          <p:cNvGrpSpPr/>
          <p:nvPr/>
        </p:nvGrpSpPr>
        <p:grpSpPr>
          <a:xfrm>
            <a:off x="7343775" y="1235006"/>
            <a:ext cx="4365625" cy="5221220"/>
            <a:chOff x="690839" y="2808375"/>
            <a:chExt cx="2206513" cy="2287935"/>
          </a:xfrm>
        </p:grpSpPr>
        <p:sp>
          <p:nvSpPr>
            <p:cNvPr id="10" name="矩形: 圆角 9">
              <a:extLst>
                <a:ext uri="{FF2B5EF4-FFF2-40B4-BE49-F238E27FC236}">
                  <a16:creationId xmlns:a16="http://schemas.microsoft.com/office/drawing/2014/main" id="{73170B7D-63A3-2384-D5D9-32B4C9FF23F0}"/>
                </a:ext>
              </a:extLst>
            </p:cNvPr>
            <p:cNvSpPr/>
            <p:nvPr/>
          </p:nvSpPr>
          <p:spPr>
            <a:xfrm>
              <a:off x="690839" y="2808375"/>
              <a:ext cx="2206513" cy="2287935"/>
            </a:xfrm>
            <a:prstGeom prst="roundRect">
              <a:avLst>
                <a:gd name="adj" fmla="val 3605"/>
              </a:avLst>
            </a:prstGeom>
            <a:gradFill>
              <a:gsLst>
                <a:gs pos="100000">
                  <a:srgbClr val="E7FFF1"/>
                </a:gs>
                <a:gs pos="25000">
                  <a:schemeClr val="bg1"/>
                </a:gs>
              </a:gsLst>
              <a:lin ang="2700000" scaled="1"/>
            </a:gradFill>
            <a:ln>
              <a:noFill/>
            </a:ln>
            <a:effectLst>
              <a:outerShdw blurRad="76200" dist="50800" dir="5400000" algn="ctr" rotWithShape="0">
                <a:schemeClr val="accent2">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solidFill>
                  <a:prstClr val="white"/>
                </a:solidFill>
                <a:latin typeface="+mn-ea"/>
              </a:endParaRPr>
            </a:p>
          </p:txBody>
        </p:sp>
        <p:sp>
          <p:nvSpPr>
            <p:cNvPr id="11" name="矩形: 圆顶角 10">
              <a:extLst>
                <a:ext uri="{FF2B5EF4-FFF2-40B4-BE49-F238E27FC236}">
                  <a16:creationId xmlns:a16="http://schemas.microsoft.com/office/drawing/2014/main" id="{618AF30E-C787-CC28-91B4-2EA4534019F1}"/>
                </a:ext>
              </a:extLst>
            </p:cNvPr>
            <p:cNvSpPr/>
            <p:nvPr/>
          </p:nvSpPr>
          <p:spPr>
            <a:xfrm>
              <a:off x="690839" y="2808375"/>
              <a:ext cx="2206512" cy="53828"/>
            </a:xfrm>
            <a:prstGeom prst="round2SameRect">
              <a:avLst>
                <a:gd name="adj1" fmla="val 34924"/>
                <a:gd name="adj2" fmla="val 0"/>
              </a:avLst>
            </a:prstGeom>
            <a:gradFill>
              <a:gsLst>
                <a:gs pos="0">
                  <a:srgbClr val="00B050"/>
                </a:gs>
                <a:gs pos="60000">
                  <a:srgbClr val="006F66"/>
                </a:gs>
              </a:gsLst>
              <a:lin ang="2700000" scaled="0"/>
            </a:gradFill>
            <a:ln w="57150" cap="rnd">
              <a:noFill/>
              <a:prstDash val="solid"/>
              <a:round/>
            </a:ln>
            <a:effectLst>
              <a:outerShdw blurRad="76200" dist="50800" dir="5400000" algn="c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lvl="0" algn="ctr" defTabSz="913765"/>
              <a:endParaRPr lang="en-US" sz="2000" b="1" dirty="0">
                <a:solidFill>
                  <a:srgbClr val="FFFFFF"/>
                </a:solidFill>
              </a:endParaRPr>
            </a:p>
          </p:txBody>
        </p:sp>
      </p:grpSp>
      <p:sp>
        <p:nvSpPr>
          <p:cNvPr id="7" name="文本框 6">
            <a:extLst>
              <a:ext uri="{FF2B5EF4-FFF2-40B4-BE49-F238E27FC236}">
                <a16:creationId xmlns:a16="http://schemas.microsoft.com/office/drawing/2014/main" id="{DC4598F3-4D2D-5701-BD5C-7AFFB37D52AB}"/>
              </a:ext>
            </a:extLst>
          </p:cNvPr>
          <p:cNvSpPr txBox="1"/>
          <p:nvPr/>
        </p:nvSpPr>
        <p:spPr>
          <a:xfrm>
            <a:off x="7450785" y="1441824"/>
            <a:ext cx="4151602" cy="4856201"/>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6F66"/>
                </a:solidFill>
                <a:effectLst/>
                <a:uLnTx/>
                <a:uFillTx/>
                <a:latin typeface="Times New Roman" panose="02020603050405020304" pitchFamily="18" charset="0"/>
                <a:ea typeface="微软雅黑"/>
                <a:cs typeface="Times New Roman" panose="02020603050405020304" pitchFamily="18" charset="0"/>
              </a:rPr>
              <a:t>Notes:</a:t>
            </a:r>
          </a:p>
          <a:p>
            <a:pPr marL="342900" marR="0" lvl="0" indent="-34290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altLang="zh-CN" b="1" i="0" u="none" strike="noStrike" kern="1200" cap="none" spc="0" normalizeH="0" baseline="0" noProof="0" dirty="0">
                <a:ln>
                  <a:noFill/>
                </a:ln>
                <a:solidFill>
                  <a:srgbClr val="006F66"/>
                </a:solidFill>
                <a:effectLst/>
                <a:uLnTx/>
                <a:uFillTx/>
                <a:ea typeface="微软雅黑"/>
                <a:cs typeface="Times New Roman" panose="02020603050405020304" pitchFamily="18" charset="0"/>
              </a:rPr>
              <a:t>Encoder:</a:t>
            </a:r>
          </a:p>
          <a:p>
            <a:pPr marL="800100" lvl="1" indent="-342900">
              <a:lnSpc>
                <a:spcPct val="130000"/>
              </a:lnSpc>
              <a:buFont typeface="+mj-lt"/>
              <a:buAutoNum type="alphaLcParenR"/>
              <a:defRPr/>
            </a:pPr>
            <a:r>
              <a:rPr kumimoji="0" lang="en-US" altLang="zh-CN" i="0" u="none" strike="noStrike" kern="1200" cap="none" spc="0" normalizeH="0" baseline="0" noProof="0" dirty="0">
                <a:ln>
                  <a:noFill/>
                </a:ln>
                <a:solidFill>
                  <a:srgbClr val="0000FF"/>
                </a:solidFill>
                <a:effectLst/>
                <a:uLnTx/>
                <a:uFillTx/>
                <a:ea typeface="微软雅黑"/>
                <a:cs typeface="Times New Roman" panose="02020603050405020304" pitchFamily="18" charset="0"/>
              </a:rPr>
              <a:t>convolutional attention + MSA</a:t>
            </a:r>
          </a:p>
          <a:p>
            <a:pPr marL="800100" lvl="1" indent="-342900">
              <a:lnSpc>
                <a:spcPct val="130000"/>
              </a:lnSpc>
              <a:buFont typeface="+mj-lt"/>
              <a:buAutoNum type="alphaLcParenR"/>
              <a:defRPr/>
            </a:pPr>
            <a:r>
              <a:rPr lang="en-US" altLang="zh-CN" dirty="0">
                <a:solidFill>
                  <a:srgbClr val="0000FF"/>
                </a:solidFill>
                <a:ea typeface="微软雅黑"/>
                <a:cs typeface="Times New Roman" panose="02020603050405020304" pitchFamily="18" charset="0"/>
              </a:rPr>
              <a:t>an extended patch merger (named </a:t>
            </a:r>
            <a:r>
              <a:rPr lang="en-US" altLang="zh-CN" dirty="0" err="1">
                <a:solidFill>
                  <a:srgbClr val="0000FF"/>
                </a:solidFill>
                <a:ea typeface="微软雅黑"/>
                <a:cs typeface="Times New Roman" panose="02020603050405020304" pitchFamily="18" charset="0"/>
              </a:rPr>
              <a:t>RePatch</a:t>
            </a:r>
            <a:r>
              <a:rPr lang="en-US" altLang="zh-CN" dirty="0">
                <a:solidFill>
                  <a:srgbClr val="0000FF"/>
                </a:solidFill>
                <a:ea typeface="微软雅黑"/>
                <a:cs typeface="Times New Roman" panose="02020603050405020304" pitchFamily="18" charset="0"/>
              </a:rPr>
              <a:t>)</a:t>
            </a:r>
          </a:p>
          <a:p>
            <a:pPr marL="285750" marR="0" lvl="0" indent="-285750"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ltLang="zh-CN" b="1" dirty="0">
                <a:solidFill>
                  <a:srgbClr val="006F66"/>
                </a:solidFill>
                <a:ea typeface="微软雅黑"/>
                <a:cs typeface="Times New Roman" panose="02020603050405020304" pitchFamily="18" charset="0"/>
              </a:rPr>
              <a:t>Decoder</a:t>
            </a:r>
            <a:r>
              <a:rPr kumimoji="0" lang="en-US" altLang="zh-CN" b="1" i="0" u="none" strike="noStrike" kern="1200" cap="none" spc="0" normalizeH="0" baseline="0" noProof="0" dirty="0">
                <a:ln>
                  <a:noFill/>
                </a:ln>
                <a:solidFill>
                  <a:srgbClr val="006F66"/>
                </a:solidFill>
                <a:effectLst/>
                <a:uLnTx/>
                <a:uFillTx/>
                <a:ea typeface="微软雅黑"/>
                <a:cs typeface="Times New Roman" panose="02020603050405020304" pitchFamily="18" charset="0"/>
              </a:rPr>
              <a:t>:</a:t>
            </a:r>
          </a:p>
          <a:p>
            <a:pPr lvl="1">
              <a:lnSpc>
                <a:spcPct val="130000"/>
              </a:lnSpc>
              <a:defRPr/>
            </a:pPr>
            <a:r>
              <a:rPr lang="en-US" altLang="zh-CN" dirty="0">
                <a:solidFill>
                  <a:srgbClr val="0000FF"/>
                </a:solidFill>
                <a:ea typeface="微软雅黑"/>
                <a:cs typeface="Times New Roman" panose="02020603050405020304" pitchFamily="18" charset="0"/>
              </a:rPr>
              <a:t>the Residual Deformable Convolutional (</a:t>
            </a:r>
            <a:r>
              <a:rPr lang="en-US" altLang="zh-CN" dirty="0" err="1">
                <a:solidFill>
                  <a:srgbClr val="0000FF"/>
                </a:solidFill>
                <a:ea typeface="微软雅黑"/>
                <a:cs typeface="Times New Roman" panose="02020603050405020304" pitchFamily="18" charset="0"/>
              </a:rPr>
              <a:t>ResDeform</a:t>
            </a:r>
            <a:r>
              <a:rPr lang="en-US" altLang="zh-CN" dirty="0">
                <a:solidFill>
                  <a:srgbClr val="0000FF"/>
                </a:solidFill>
                <a:ea typeface="微软雅黑"/>
                <a:cs typeface="Times New Roman" panose="02020603050405020304" pitchFamily="18" charset="0"/>
              </a:rPr>
              <a:t>) modules</a:t>
            </a:r>
          </a:p>
          <a:p>
            <a:pPr marL="285750" lvl="1" indent="-285750">
              <a:lnSpc>
                <a:spcPct val="130000"/>
              </a:lnSpc>
              <a:buFont typeface="Arial" panose="020B0604020202020204" pitchFamily="34" charset="0"/>
              <a:buChar char="•"/>
              <a:defRPr/>
            </a:pPr>
            <a:r>
              <a:rPr lang="en-US" altLang="zh-CN" b="1" dirty="0">
                <a:solidFill>
                  <a:srgbClr val="006F66"/>
                </a:solidFill>
                <a:ea typeface="微软雅黑"/>
                <a:cs typeface="Times New Roman" panose="02020603050405020304" pitchFamily="18" charset="0"/>
              </a:rPr>
              <a:t>Limitations:</a:t>
            </a:r>
          </a:p>
          <a:p>
            <a:pPr marL="800100" lvl="2" indent="-342900">
              <a:lnSpc>
                <a:spcPct val="130000"/>
              </a:lnSpc>
              <a:buFont typeface="+mj-lt"/>
              <a:buAutoNum type="alphaLcParenR"/>
              <a:defRPr/>
            </a:pPr>
            <a:r>
              <a:rPr lang="en-US" altLang="zh-CN" dirty="0">
                <a:solidFill>
                  <a:srgbClr val="0000FF"/>
                </a:solidFill>
                <a:ea typeface="微软雅黑"/>
                <a:cs typeface="Times New Roman" panose="02020603050405020304" pitchFamily="18" charset="0"/>
              </a:rPr>
              <a:t>greater computation consumption of MSA</a:t>
            </a:r>
          </a:p>
          <a:p>
            <a:pPr marL="800100" lvl="2" indent="-342900">
              <a:lnSpc>
                <a:spcPct val="130000"/>
              </a:lnSpc>
              <a:buFont typeface="+mj-lt"/>
              <a:buAutoNum type="alphaLcParenR"/>
              <a:defRPr/>
            </a:pPr>
            <a:r>
              <a:rPr lang="en-US" altLang="zh-CN" dirty="0">
                <a:solidFill>
                  <a:srgbClr val="0000FF"/>
                </a:solidFill>
                <a:ea typeface="微软雅黑"/>
                <a:cs typeface="Times New Roman" panose="02020603050405020304" pitchFamily="18" charset="0"/>
              </a:rPr>
              <a:t>the generalization of the model</a:t>
            </a:r>
          </a:p>
        </p:txBody>
      </p:sp>
    </p:spTree>
    <p:custDataLst>
      <p:tags r:id="rId1"/>
    </p:custDataLst>
    <p:extLst>
      <p:ext uri="{BB962C8B-B14F-4D97-AF65-F5344CB8AC3E}">
        <p14:creationId xmlns:p14="http://schemas.microsoft.com/office/powerpoint/2010/main" val="294767870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FA972-4F30-0F49-037F-716B903C2053}"/>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E3F65892-E7C7-A902-D09E-BCADBDF4D6FE}"/>
              </a:ext>
            </a:extLst>
          </p:cNvPr>
          <p:cNvGrpSpPr/>
          <p:nvPr/>
        </p:nvGrpSpPr>
        <p:grpSpPr>
          <a:xfrm>
            <a:off x="482600" y="326129"/>
            <a:ext cx="2428551" cy="597639"/>
            <a:chOff x="555618" y="2329496"/>
            <a:chExt cx="11889730" cy="2113408"/>
          </a:xfrm>
        </p:grpSpPr>
        <p:sp>
          <p:nvSpPr>
            <p:cNvPr id="3" name="矩形: 圆角 2">
              <a:extLst>
                <a:ext uri="{FF2B5EF4-FFF2-40B4-BE49-F238E27FC236}">
                  <a16:creationId xmlns:a16="http://schemas.microsoft.com/office/drawing/2014/main" id="{8C6DD475-90CC-B41A-1BFF-9562D1A7830E}"/>
                </a:ext>
              </a:extLst>
            </p:cNvPr>
            <p:cNvSpPr/>
            <p:nvPr/>
          </p:nvSpPr>
          <p:spPr>
            <a:xfrm>
              <a:off x="1142988" y="2531003"/>
              <a:ext cx="11302360" cy="1795990"/>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OPPOSans R"/>
                <a:ea typeface="微软雅黑 Light"/>
                <a:cs typeface="+mn-cs"/>
              </a:endParaRPr>
            </a:p>
          </p:txBody>
        </p:sp>
        <p:sp>
          <p:nvSpPr>
            <p:cNvPr id="4" name="任意多边形: 形状 3">
              <a:extLst>
                <a:ext uri="{FF2B5EF4-FFF2-40B4-BE49-F238E27FC236}">
                  <a16:creationId xmlns:a16="http://schemas.microsoft.com/office/drawing/2014/main" id="{A2CCE0C7-448A-ED9C-F6A8-6E06A4DDBA32}"/>
                </a:ext>
              </a:extLst>
            </p:cNvPr>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a:cs typeface="+mn-cs"/>
              </a:endParaRPr>
            </a:p>
          </p:txBody>
        </p:sp>
        <p:sp>
          <p:nvSpPr>
            <p:cNvPr id="5" name="文本占位符 2">
              <a:extLst>
                <a:ext uri="{FF2B5EF4-FFF2-40B4-BE49-F238E27FC236}">
                  <a16:creationId xmlns:a16="http://schemas.microsoft.com/office/drawing/2014/main" id="{EE64858B-B33C-D1AB-A918-C9FEA28A4F20}"/>
                </a:ext>
              </a:extLst>
            </p:cNvPr>
            <p:cNvSpPr txBox="1">
              <a:spLocks/>
            </p:cNvSpPr>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a:cs typeface="+mn-cs"/>
              </a:endParaRPr>
            </a:p>
          </p:txBody>
        </p:sp>
      </p:grpSp>
      <p:sp>
        <p:nvSpPr>
          <p:cNvPr id="6" name="文本框 5">
            <a:extLst>
              <a:ext uri="{FF2B5EF4-FFF2-40B4-BE49-F238E27FC236}">
                <a16:creationId xmlns:a16="http://schemas.microsoft.com/office/drawing/2014/main" id="{E1413904-014D-B659-0724-F9F6A47DE20F}"/>
              </a:ext>
            </a:extLst>
          </p:cNvPr>
          <p:cNvSpPr txBox="1"/>
          <p:nvPr/>
        </p:nvSpPr>
        <p:spPr>
          <a:xfrm>
            <a:off x="1068841" y="397634"/>
            <a:ext cx="1842310" cy="461665"/>
          </a:xfrm>
          <a:prstGeom prst="rect">
            <a:avLst/>
          </a:prstGeom>
          <a:noFill/>
        </p:spPr>
        <p:txBody>
          <a:bodyPr wrap="square" rtlCol="0">
            <a:spAutoFit/>
          </a:bodyPr>
          <a:lstStyle/>
          <a:p>
            <a:r>
              <a:rPr lang="en-US" altLang="zh-CN" sz="2400" b="1" dirty="0">
                <a:solidFill>
                  <a:srgbClr val="00655C"/>
                </a:solidFill>
              </a:rPr>
              <a:t>Conclusion</a:t>
            </a:r>
            <a:endParaRPr lang="zh-CN" altLang="en-US" sz="2400" b="1" dirty="0">
              <a:solidFill>
                <a:srgbClr val="00655C"/>
              </a:solidFill>
            </a:endParaRPr>
          </a:p>
        </p:txBody>
      </p:sp>
      <p:sp>
        <p:nvSpPr>
          <p:cNvPr id="8" name="文本框 7">
            <a:extLst>
              <a:ext uri="{FF2B5EF4-FFF2-40B4-BE49-F238E27FC236}">
                <a16:creationId xmlns:a16="http://schemas.microsoft.com/office/drawing/2014/main" id="{B4D32595-77BC-CBEA-7197-2E494D7E6471}"/>
              </a:ext>
            </a:extLst>
          </p:cNvPr>
          <p:cNvSpPr txBox="1"/>
          <p:nvPr/>
        </p:nvSpPr>
        <p:spPr>
          <a:xfrm>
            <a:off x="482600" y="1031952"/>
            <a:ext cx="6529456" cy="5324535"/>
          </a:xfrm>
          <a:prstGeom prst="rect">
            <a:avLst/>
          </a:prstGeom>
          <a:noFill/>
        </p:spPr>
        <p:txBody>
          <a:bodyPr wrap="square">
            <a:spAutoFit/>
          </a:bodyPr>
          <a:lstStyle/>
          <a:p>
            <a:pPr indent="457200" algn="just"/>
            <a:r>
              <a:rPr lang="en-US" altLang="zh-CN" sz="2000" b="1" dirty="0">
                <a:solidFill>
                  <a:srgbClr val="C00000"/>
                </a:solidFill>
                <a:latin typeface="Times New Roman" panose="02020603050405020304" pitchFamily="18" charset="0"/>
                <a:cs typeface="Times New Roman" panose="02020603050405020304" pitchFamily="18" charset="0"/>
              </a:rPr>
              <a:t>For the decoder</a:t>
            </a:r>
            <a:r>
              <a:rPr lang="en-US" altLang="zh-CN" sz="2000" dirty="0">
                <a:latin typeface="Times New Roman" panose="02020603050405020304" pitchFamily="18" charset="0"/>
                <a:cs typeface="Times New Roman" panose="02020603050405020304" pitchFamily="18" charset="0"/>
              </a:rPr>
              <a:t>, we introduce the Residual Deformable Convolutional (</a:t>
            </a:r>
            <a:r>
              <a:rPr lang="en-US" altLang="zh-CN" sz="2000" dirty="0" err="1">
                <a:latin typeface="Times New Roman" panose="02020603050405020304" pitchFamily="18" charset="0"/>
                <a:cs typeface="Times New Roman" panose="02020603050405020304" pitchFamily="18" charset="0"/>
              </a:rPr>
              <a:t>ResDeform</a:t>
            </a:r>
            <a:r>
              <a:rPr lang="en-US" altLang="zh-CN" sz="2000" dirty="0">
                <a:latin typeface="Times New Roman" panose="02020603050405020304" pitchFamily="18" charset="0"/>
                <a:cs typeface="Times New Roman" panose="02020603050405020304" pitchFamily="18" charset="0"/>
              </a:rPr>
              <a:t>) modules. These modules employ semantic-based deformable sample strategies with multiple respective fields to dynamically up-sample features and selectively embedding surrounding contexts. The </a:t>
            </a:r>
            <a:r>
              <a:rPr lang="en-US" altLang="zh-CN" sz="2000" dirty="0" err="1">
                <a:latin typeface="Times New Roman" panose="02020603050405020304" pitchFamily="18" charset="0"/>
                <a:cs typeface="Times New Roman" panose="02020603050405020304" pitchFamily="18" charset="0"/>
              </a:rPr>
              <a:t>ResDeform</a:t>
            </a:r>
            <a:r>
              <a:rPr lang="en-US" altLang="zh-CN" sz="2000" dirty="0">
                <a:latin typeface="Times New Roman" panose="02020603050405020304" pitchFamily="18" charset="0"/>
                <a:cs typeface="Times New Roman" panose="02020603050405020304" pitchFamily="18" charset="0"/>
              </a:rPr>
              <a:t> modules effectively add spatial awareness to the decoder, enhancing valuable visual information while suppressing the weather noise for degraded regions’ reconstruction. Furthermore, additional subjective and objective experiments are conducted to demonstrate that the </a:t>
            </a:r>
            <a:r>
              <a:rPr lang="en-US" altLang="zh-CN" sz="2000" dirty="0" err="1">
                <a:latin typeface="Times New Roman" panose="02020603050405020304" pitchFamily="18" charset="0"/>
                <a:cs typeface="Times New Roman" panose="02020603050405020304" pitchFamily="18" charset="0"/>
              </a:rPr>
              <a:t>ResDeform</a:t>
            </a:r>
            <a:r>
              <a:rPr lang="en-US" altLang="zh-CN" sz="2000" dirty="0">
                <a:latin typeface="Times New Roman" panose="02020603050405020304" pitchFamily="18" charset="0"/>
                <a:cs typeface="Times New Roman" panose="02020603050405020304" pitchFamily="18" charset="0"/>
              </a:rPr>
              <a:t> modules can perfectly cooperate with many other AE-based models and achieve better de-weathering performance with limited additional computational consumption. Extensive experiments on three de-weathering benchmark datasets and some other real-world datasets demonstrate our proposed model handles very well on all-task image de-weathering, both effectively and efficiently. </a:t>
            </a:r>
            <a:endParaRPr lang="zh-CN" altLang="en-US" sz="2000" dirty="0">
              <a:solidFill>
                <a:srgbClr val="006F66"/>
              </a:solidFill>
              <a:latin typeface="Times New Roman" panose="02020603050405020304" pitchFamily="18" charset="0"/>
              <a:cs typeface="Times New Roman" panose="02020603050405020304" pitchFamily="18" charset="0"/>
            </a:endParaRPr>
          </a:p>
        </p:txBody>
      </p:sp>
      <p:grpSp>
        <p:nvGrpSpPr>
          <p:cNvPr id="9" name="组合 8">
            <a:extLst>
              <a:ext uri="{FF2B5EF4-FFF2-40B4-BE49-F238E27FC236}">
                <a16:creationId xmlns:a16="http://schemas.microsoft.com/office/drawing/2014/main" id="{47D52A2F-06D5-747A-7015-D8BD287CFB5C}"/>
              </a:ext>
            </a:extLst>
          </p:cNvPr>
          <p:cNvGrpSpPr/>
          <p:nvPr/>
        </p:nvGrpSpPr>
        <p:grpSpPr>
          <a:xfrm>
            <a:off x="7343775" y="1235006"/>
            <a:ext cx="4365625" cy="5221220"/>
            <a:chOff x="690839" y="2808375"/>
            <a:chExt cx="2206513" cy="2287935"/>
          </a:xfrm>
        </p:grpSpPr>
        <p:sp>
          <p:nvSpPr>
            <p:cNvPr id="10" name="矩形: 圆角 9">
              <a:extLst>
                <a:ext uri="{FF2B5EF4-FFF2-40B4-BE49-F238E27FC236}">
                  <a16:creationId xmlns:a16="http://schemas.microsoft.com/office/drawing/2014/main" id="{A42CFC12-791C-7566-3ABD-DCB2FE3140C2}"/>
                </a:ext>
              </a:extLst>
            </p:cNvPr>
            <p:cNvSpPr/>
            <p:nvPr/>
          </p:nvSpPr>
          <p:spPr>
            <a:xfrm>
              <a:off x="690839" y="2808375"/>
              <a:ext cx="2206513" cy="2287935"/>
            </a:xfrm>
            <a:prstGeom prst="roundRect">
              <a:avLst>
                <a:gd name="adj" fmla="val 3605"/>
              </a:avLst>
            </a:prstGeom>
            <a:gradFill>
              <a:gsLst>
                <a:gs pos="100000">
                  <a:srgbClr val="E7FFF1"/>
                </a:gs>
                <a:gs pos="25000">
                  <a:schemeClr val="bg1"/>
                </a:gs>
              </a:gsLst>
              <a:lin ang="2700000" scaled="1"/>
            </a:gradFill>
            <a:ln>
              <a:noFill/>
            </a:ln>
            <a:effectLst>
              <a:outerShdw blurRad="76200" dist="50800" dir="5400000" algn="ctr" rotWithShape="0">
                <a:schemeClr val="accent2">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solidFill>
                  <a:prstClr val="white"/>
                </a:solidFill>
                <a:latin typeface="+mn-ea"/>
              </a:endParaRPr>
            </a:p>
          </p:txBody>
        </p:sp>
        <p:sp>
          <p:nvSpPr>
            <p:cNvPr id="11" name="矩形: 圆顶角 10">
              <a:extLst>
                <a:ext uri="{FF2B5EF4-FFF2-40B4-BE49-F238E27FC236}">
                  <a16:creationId xmlns:a16="http://schemas.microsoft.com/office/drawing/2014/main" id="{4C33EBB4-AB10-6963-90EF-F05799A873F0}"/>
                </a:ext>
              </a:extLst>
            </p:cNvPr>
            <p:cNvSpPr/>
            <p:nvPr/>
          </p:nvSpPr>
          <p:spPr>
            <a:xfrm>
              <a:off x="690839" y="2808375"/>
              <a:ext cx="2206512" cy="53828"/>
            </a:xfrm>
            <a:prstGeom prst="round2SameRect">
              <a:avLst>
                <a:gd name="adj1" fmla="val 34924"/>
                <a:gd name="adj2" fmla="val 0"/>
              </a:avLst>
            </a:prstGeom>
            <a:gradFill>
              <a:gsLst>
                <a:gs pos="0">
                  <a:srgbClr val="00B050"/>
                </a:gs>
                <a:gs pos="60000">
                  <a:srgbClr val="006F66"/>
                </a:gs>
              </a:gsLst>
              <a:lin ang="2700000" scaled="0"/>
            </a:gradFill>
            <a:ln w="57150" cap="rnd">
              <a:noFill/>
              <a:prstDash val="solid"/>
              <a:round/>
            </a:ln>
            <a:effectLst>
              <a:outerShdw blurRad="76200" dist="50800" dir="5400000" algn="c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lvl="0" algn="ctr" defTabSz="913765"/>
              <a:endParaRPr lang="en-US" sz="2000" b="1" dirty="0">
                <a:solidFill>
                  <a:srgbClr val="FFFFFF"/>
                </a:solidFill>
              </a:endParaRPr>
            </a:p>
          </p:txBody>
        </p:sp>
      </p:grpSp>
      <p:sp>
        <p:nvSpPr>
          <p:cNvPr id="7" name="文本框 6">
            <a:extLst>
              <a:ext uri="{FF2B5EF4-FFF2-40B4-BE49-F238E27FC236}">
                <a16:creationId xmlns:a16="http://schemas.microsoft.com/office/drawing/2014/main" id="{CCB00579-6DB2-8000-1A95-FBE3F1EAEC78}"/>
              </a:ext>
            </a:extLst>
          </p:cNvPr>
          <p:cNvSpPr txBox="1"/>
          <p:nvPr/>
        </p:nvSpPr>
        <p:spPr>
          <a:xfrm>
            <a:off x="7450785" y="1441824"/>
            <a:ext cx="4151602" cy="4856201"/>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6F66"/>
                </a:solidFill>
                <a:effectLst/>
                <a:uLnTx/>
                <a:uFillTx/>
                <a:latin typeface="Times New Roman" panose="02020603050405020304" pitchFamily="18" charset="0"/>
                <a:ea typeface="微软雅黑"/>
                <a:cs typeface="Times New Roman" panose="02020603050405020304" pitchFamily="18" charset="0"/>
              </a:rPr>
              <a:t>Notes:</a:t>
            </a:r>
          </a:p>
          <a:p>
            <a:pPr marL="342900" marR="0" lvl="0" indent="-34290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altLang="zh-CN" b="1" i="0" u="none" strike="noStrike" kern="1200" cap="none" spc="0" normalizeH="0" baseline="0" noProof="0" dirty="0">
                <a:ln>
                  <a:noFill/>
                </a:ln>
                <a:solidFill>
                  <a:srgbClr val="006F66"/>
                </a:solidFill>
                <a:effectLst/>
                <a:uLnTx/>
                <a:uFillTx/>
                <a:ea typeface="微软雅黑"/>
                <a:cs typeface="Times New Roman" panose="02020603050405020304" pitchFamily="18" charset="0"/>
              </a:rPr>
              <a:t>Encoder:</a:t>
            </a:r>
          </a:p>
          <a:p>
            <a:pPr marL="800100" lvl="1" indent="-342900">
              <a:lnSpc>
                <a:spcPct val="130000"/>
              </a:lnSpc>
              <a:buFont typeface="+mj-lt"/>
              <a:buAutoNum type="alphaLcParenR"/>
              <a:defRPr/>
            </a:pPr>
            <a:r>
              <a:rPr kumimoji="0" lang="en-US" altLang="zh-CN" i="0" u="none" strike="noStrike" kern="1200" cap="none" spc="0" normalizeH="0" baseline="0" noProof="0" dirty="0">
                <a:ln>
                  <a:noFill/>
                </a:ln>
                <a:solidFill>
                  <a:srgbClr val="0000FF"/>
                </a:solidFill>
                <a:effectLst/>
                <a:uLnTx/>
                <a:uFillTx/>
                <a:ea typeface="微软雅黑"/>
                <a:cs typeface="Times New Roman" panose="02020603050405020304" pitchFamily="18" charset="0"/>
              </a:rPr>
              <a:t>convolutional attention + MSA</a:t>
            </a:r>
          </a:p>
          <a:p>
            <a:pPr marL="800100" lvl="1" indent="-342900">
              <a:lnSpc>
                <a:spcPct val="130000"/>
              </a:lnSpc>
              <a:buFont typeface="+mj-lt"/>
              <a:buAutoNum type="alphaLcParenR"/>
              <a:defRPr/>
            </a:pPr>
            <a:r>
              <a:rPr lang="en-US" altLang="zh-CN" dirty="0">
                <a:solidFill>
                  <a:srgbClr val="0000FF"/>
                </a:solidFill>
                <a:ea typeface="微软雅黑"/>
                <a:cs typeface="Times New Roman" panose="02020603050405020304" pitchFamily="18" charset="0"/>
              </a:rPr>
              <a:t>an extended patch merger (named </a:t>
            </a:r>
            <a:r>
              <a:rPr lang="en-US" altLang="zh-CN" dirty="0" err="1">
                <a:solidFill>
                  <a:srgbClr val="0000FF"/>
                </a:solidFill>
                <a:ea typeface="微软雅黑"/>
                <a:cs typeface="Times New Roman" panose="02020603050405020304" pitchFamily="18" charset="0"/>
              </a:rPr>
              <a:t>RePatch</a:t>
            </a:r>
            <a:r>
              <a:rPr lang="en-US" altLang="zh-CN" dirty="0">
                <a:solidFill>
                  <a:srgbClr val="0000FF"/>
                </a:solidFill>
                <a:ea typeface="微软雅黑"/>
                <a:cs typeface="Times New Roman" panose="02020603050405020304" pitchFamily="18" charset="0"/>
              </a:rPr>
              <a:t>)</a:t>
            </a:r>
          </a:p>
          <a:p>
            <a:pPr marL="285750" marR="0" lvl="0" indent="-285750"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ltLang="zh-CN" b="1" dirty="0">
                <a:solidFill>
                  <a:srgbClr val="006F66"/>
                </a:solidFill>
                <a:ea typeface="微软雅黑"/>
                <a:cs typeface="Times New Roman" panose="02020603050405020304" pitchFamily="18" charset="0"/>
              </a:rPr>
              <a:t>Decoder</a:t>
            </a:r>
            <a:r>
              <a:rPr kumimoji="0" lang="en-US" altLang="zh-CN" b="1" i="0" u="none" strike="noStrike" kern="1200" cap="none" spc="0" normalizeH="0" baseline="0" noProof="0" dirty="0">
                <a:ln>
                  <a:noFill/>
                </a:ln>
                <a:solidFill>
                  <a:srgbClr val="006F66"/>
                </a:solidFill>
                <a:effectLst/>
                <a:uLnTx/>
                <a:uFillTx/>
                <a:ea typeface="微软雅黑"/>
                <a:cs typeface="Times New Roman" panose="02020603050405020304" pitchFamily="18" charset="0"/>
              </a:rPr>
              <a:t>:</a:t>
            </a:r>
          </a:p>
          <a:p>
            <a:pPr lvl="1">
              <a:lnSpc>
                <a:spcPct val="130000"/>
              </a:lnSpc>
              <a:defRPr/>
            </a:pPr>
            <a:r>
              <a:rPr lang="en-US" altLang="zh-CN" dirty="0">
                <a:solidFill>
                  <a:srgbClr val="0000FF"/>
                </a:solidFill>
                <a:ea typeface="微软雅黑"/>
                <a:cs typeface="Times New Roman" panose="02020603050405020304" pitchFamily="18" charset="0"/>
              </a:rPr>
              <a:t>the Residual Deformable Convolutional (</a:t>
            </a:r>
            <a:r>
              <a:rPr lang="en-US" altLang="zh-CN" dirty="0" err="1">
                <a:solidFill>
                  <a:srgbClr val="0000FF"/>
                </a:solidFill>
                <a:ea typeface="微软雅黑"/>
                <a:cs typeface="Times New Roman" panose="02020603050405020304" pitchFamily="18" charset="0"/>
              </a:rPr>
              <a:t>ResDeform</a:t>
            </a:r>
            <a:r>
              <a:rPr lang="en-US" altLang="zh-CN" dirty="0">
                <a:solidFill>
                  <a:srgbClr val="0000FF"/>
                </a:solidFill>
                <a:ea typeface="微软雅黑"/>
                <a:cs typeface="Times New Roman" panose="02020603050405020304" pitchFamily="18" charset="0"/>
              </a:rPr>
              <a:t>) modules</a:t>
            </a:r>
          </a:p>
          <a:p>
            <a:pPr marL="285750" lvl="1" indent="-285750">
              <a:lnSpc>
                <a:spcPct val="130000"/>
              </a:lnSpc>
              <a:buFont typeface="Arial" panose="020B0604020202020204" pitchFamily="34" charset="0"/>
              <a:buChar char="•"/>
              <a:defRPr/>
            </a:pPr>
            <a:r>
              <a:rPr lang="en-US" altLang="zh-CN" b="1" dirty="0">
                <a:solidFill>
                  <a:srgbClr val="006F66"/>
                </a:solidFill>
                <a:ea typeface="微软雅黑"/>
                <a:cs typeface="Times New Roman" panose="02020603050405020304" pitchFamily="18" charset="0"/>
              </a:rPr>
              <a:t>Limitations:</a:t>
            </a:r>
          </a:p>
          <a:p>
            <a:pPr marL="800100" lvl="2" indent="-342900">
              <a:lnSpc>
                <a:spcPct val="130000"/>
              </a:lnSpc>
              <a:buFont typeface="+mj-lt"/>
              <a:buAutoNum type="alphaLcParenR"/>
              <a:defRPr/>
            </a:pPr>
            <a:r>
              <a:rPr lang="en-US" altLang="zh-CN" dirty="0">
                <a:solidFill>
                  <a:srgbClr val="0000FF"/>
                </a:solidFill>
                <a:ea typeface="微软雅黑"/>
                <a:cs typeface="Times New Roman" panose="02020603050405020304" pitchFamily="18" charset="0"/>
              </a:rPr>
              <a:t>greater computation consumption of MSA</a:t>
            </a:r>
          </a:p>
          <a:p>
            <a:pPr marL="800100" lvl="2" indent="-342900">
              <a:lnSpc>
                <a:spcPct val="130000"/>
              </a:lnSpc>
              <a:buFont typeface="+mj-lt"/>
              <a:buAutoNum type="alphaLcParenR"/>
              <a:defRPr/>
            </a:pPr>
            <a:r>
              <a:rPr lang="en-US" altLang="zh-CN" dirty="0">
                <a:solidFill>
                  <a:srgbClr val="0000FF"/>
                </a:solidFill>
                <a:ea typeface="微软雅黑"/>
                <a:cs typeface="Times New Roman" panose="02020603050405020304" pitchFamily="18" charset="0"/>
              </a:rPr>
              <a:t>the generalization of the model</a:t>
            </a:r>
          </a:p>
        </p:txBody>
      </p:sp>
    </p:spTree>
    <p:custDataLst>
      <p:tags r:id="rId1"/>
    </p:custDataLst>
    <p:extLst>
      <p:ext uri="{BB962C8B-B14F-4D97-AF65-F5344CB8AC3E}">
        <p14:creationId xmlns:p14="http://schemas.microsoft.com/office/powerpoint/2010/main" val="22553661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B6AC5-FB26-3A34-72D0-D47B0E7D7C60}"/>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1D4487DF-3260-DAE6-D4C8-C48CE84021D5}"/>
              </a:ext>
            </a:extLst>
          </p:cNvPr>
          <p:cNvGrpSpPr/>
          <p:nvPr/>
        </p:nvGrpSpPr>
        <p:grpSpPr>
          <a:xfrm>
            <a:off x="482600" y="326129"/>
            <a:ext cx="2428551" cy="597639"/>
            <a:chOff x="555618" y="2329496"/>
            <a:chExt cx="11889730" cy="2113408"/>
          </a:xfrm>
        </p:grpSpPr>
        <p:sp>
          <p:nvSpPr>
            <p:cNvPr id="3" name="矩形: 圆角 2">
              <a:extLst>
                <a:ext uri="{FF2B5EF4-FFF2-40B4-BE49-F238E27FC236}">
                  <a16:creationId xmlns:a16="http://schemas.microsoft.com/office/drawing/2014/main" id="{EF3C0A30-551C-3906-FF96-FAE2F14CEEF8}"/>
                </a:ext>
              </a:extLst>
            </p:cNvPr>
            <p:cNvSpPr/>
            <p:nvPr/>
          </p:nvSpPr>
          <p:spPr>
            <a:xfrm>
              <a:off x="1142988" y="2531003"/>
              <a:ext cx="11302360" cy="1795990"/>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OPPOSans R"/>
                <a:ea typeface="微软雅黑 Light"/>
                <a:cs typeface="+mn-cs"/>
              </a:endParaRPr>
            </a:p>
          </p:txBody>
        </p:sp>
        <p:sp>
          <p:nvSpPr>
            <p:cNvPr id="4" name="任意多边形: 形状 3">
              <a:extLst>
                <a:ext uri="{FF2B5EF4-FFF2-40B4-BE49-F238E27FC236}">
                  <a16:creationId xmlns:a16="http://schemas.microsoft.com/office/drawing/2014/main" id="{DC4BE642-9C66-9991-7478-F462B1943938}"/>
                </a:ext>
              </a:extLst>
            </p:cNvPr>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a:cs typeface="+mn-cs"/>
              </a:endParaRPr>
            </a:p>
          </p:txBody>
        </p:sp>
        <p:sp>
          <p:nvSpPr>
            <p:cNvPr id="5" name="文本占位符 2">
              <a:extLst>
                <a:ext uri="{FF2B5EF4-FFF2-40B4-BE49-F238E27FC236}">
                  <a16:creationId xmlns:a16="http://schemas.microsoft.com/office/drawing/2014/main" id="{4686C472-1CB7-5E12-98CE-BF94AD2C3107}"/>
                </a:ext>
              </a:extLst>
            </p:cNvPr>
            <p:cNvSpPr txBox="1">
              <a:spLocks/>
            </p:cNvSpPr>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a:cs typeface="+mn-cs"/>
              </a:endParaRPr>
            </a:p>
          </p:txBody>
        </p:sp>
      </p:grpSp>
      <p:sp>
        <p:nvSpPr>
          <p:cNvPr id="6" name="文本框 5">
            <a:extLst>
              <a:ext uri="{FF2B5EF4-FFF2-40B4-BE49-F238E27FC236}">
                <a16:creationId xmlns:a16="http://schemas.microsoft.com/office/drawing/2014/main" id="{4FD98AA6-B69D-48B8-309E-DAE3631078C0}"/>
              </a:ext>
            </a:extLst>
          </p:cNvPr>
          <p:cNvSpPr txBox="1"/>
          <p:nvPr/>
        </p:nvSpPr>
        <p:spPr>
          <a:xfrm>
            <a:off x="1068841" y="397634"/>
            <a:ext cx="1842310" cy="461665"/>
          </a:xfrm>
          <a:prstGeom prst="rect">
            <a:avLst/>
          </a:prstGeom>
          <a:noFill/>
        </p:spPr>
        <p:txBody>
          <a:bodyPr wrap="square" rtlCol="0">
            <a:spAutoFit/>
          </a:bodyPr>
          <a:lstStyle/>
          <a:p>
            <a:r>
              <a:rPr lang="en-US" altLang="zh-CN" sz="2400" b="1" dirty="0">
                <a:solidFill>
                  <a:srgbClr val="00655C"/>
                </a:solidFill>
              </a:rPr>
              <a:t>Conclusion</a:t>
            </a:r>
            <a:endParaRPr lang="zh-CN" altLang="en-US" sz="2400" b="1" dirty="0">
              <a:solidFill>
                <a:srgbClr val="00655C"/>
              </a:solidFill>
            </a:endParaRPr>
          </a:p>
        </p:txBody>
      </p:sp>
      <p:sp>
        <p:nvSpPr>
          <p:cNvPr id="8" name="文本框 7">
            <a:extLst>
              <a:ext uri="{FF2B5EF4-FFF2-40B4-BE49-F238E27FC236}">
                <a16:creationId xmlns:a16="http://schemas.microsoft.com/office/drawing/2014/main" id="{A4DD0D63-AA92-58A2-E046-4B283AF4B486}"/>
              </a:ext>
            </a:extLst>
          </p:cNvPr>
          <p:cNvSpPr txBox="1"/>
          <p:nvPr/>
        </p:nvSpPr>
        <p:spPr>
          <a:xfrm>
            <a:off x="482600" y="1031952"/>
            <a:ext cx="6529456" cy="5230727"/>
          </a:xfrm>
          <a:prstGeom prst="rect">
            <a:avLst/>
          </a:prstGeom>
          <a:noFill/>
        </p:spPr>
        <p:txBody>
          <a:bodyPr wrap="square">
            <a:spAutoFit/>
          </a:bodyPr>
          <a:lstStyle/>
          <a:p>
            <a:pPr indent="457200" algn="just">
              <a:lnSpc>
                <a:spcPct val="120000"/>
              </a:lnSpc>
            </a:pPr>
            <a:r>
              <a:rPr lang="en-US" altLang="zh-CN" sz="2000" dirty="0">
                <a:latin typeface="Times New Roman" panose="02020603050405020304" pitchFamily="18" charset="0"/>
                <a:cs typeface="Times New Roman" panose="02020603050405020304" pitchFamily="18" charset="0"/>
              </a:rPr>
              <a:t>Despite the outstanding contributions on the all-task image de-weathering made by our work, there are still some limitations that have not yet been well addressed. First of all, the MSA that captures long-range dependencies in the encoder contributes a lot to feature representation but entails greater computation consumption. Especially, we find in experiments that </a:t>
            </a:r>
            <a:r>
              <a:rPr lang="zh-CN" altLang="en-US" sz="2000" dirty="0">
                <a:latin typeface="Times New Roman" panose="02020603050405020304" pitchFamily="18" charset="0"/>
                <a:cs typeface="Times New Roman" panose="02020603050405020304" pitchFamily="18" charset="0"/>
              </a:rPr>
              <a:t>𝐏</a:t>
            </a:r>
            <a:r>
              <a:rPr lang="zh-CN" altLang="en-US" sz="2000" baseline="-25000" dirty="0">
                <a:latin typeface="Times New Roman" panose="02020603050405020304" pitchFamily="18" charset="0"/>
                <a:cs typeface="Times New Roman" panose="02020603050405020304" pitchFamily="18" charset="0"/>
              </a:rPr>
              <a:t>𝟎</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with small strides bring better de-weathering performance and of course much higher computational complexity due to the following MSA modules. This gap between performance and efficiency prevents our model from realizing more ideal de-weathering and we are working on the problem by developing a dynamic window-based MSA mechanism where dependencies of different ranges are calculated within adaptively constructed windows.</a:t>
            </a:r>
            <a:endParaRPr lang="zh-CN" altLang="en-US" sz="2000" dirty="0">
              <a:latin typeface="Times New Roman" panose="02020603050405020304" pitchFamily="18" charset="0"/>
              <a:cs typeface="Times New Roman" panose="02020603050405020304" pitchFamily="18" charset="0"/>
            </a:endParaRPr>
          </a:p>
        </p:txBody>
      </p:sp>
      <p:grpSp>
        <p:nvGrpSpPr>
          <p:cNvPr id="9" name="组合 8">
            <a:extLst>
              <a:ext uri="{FF2B5EF4-FFF2-40B4-BE49-F238E27FC236}">
                <a16:creationId xmlns:a16="http://schemas.microsoft.com/office/drawing/2014/main" id="{69C1DF17-5EE4-79D0-B707-BDB067346691}"/>
              </a:ext>
            </a:extLst>
          </p:cNvPr>
          <p:cNvGrpSpPr/>
          <p:nvPr/>
        </p:nvGrpSpPr>
        <p:grpSpPr>
          <a:xfrm>
            <a:off x="7343775" y="1235006"/>
            <a:ext cx="4365625" cy="5221220"/>
            <a:chOff x="690839" y="2808375"/>
            <a:chExt cx="2206513" cy="2287935"/>
          </a:xfrm>
        </p:grpSpPr>
        <p:sp>
          <p:nvSpPr>
            <p:cNvPr id="10" name="矩形: 圆角 9">
              <a:extLst>
                <a:ext uri="{FF2B5EF4-FFF2-40B4-BE49-F238E27FC236}">
                  <a16:creationId xmlns:a16="http://schemas.microsoft.com/office/drawing/2014/main" id="{4578F608-9C0C-F3F8-F040-751E8FFAB377}"/>
                </a:ext>
              </a:extLst>
            </p:cNvPr>
            <p:cNvSpPr/>
            <p:nvPr/>
          </p:nvSpPr>
          <p:spPr>
            <a:xfrm>
              <a:off x="690839" y="2808375"/>
              <a:ext cx="2206513" cy="2287935"/>
            </a:xfrm>
            <a:prstGeom prst="roundRect">
              <a:avLst>
                <a:gd name="adj" fmla="val 3605"/>
              </a:avLst>
            </a:prstGeom>
            <a:gradFill>
              <a:gsLst>
                <a:gs pos="100000">
                  <a:srgbClr val="E7FFF1"/>
                </a:gs>
                <a:gs pos="25000">
                  <a:schemeClr val="bg1"/>
                </a:gs>
              </a:gsLst>
              <a:lin ang="2700000" scaled="1"/>
            </a:gradFill>
            <a:ln>
              <a:noFill/>
            </a:ln>
            <a:effectLst>
              <a:outerShdw blurRad="76200" dist="50800" dir="5400000" algn="ctr" rotWithShape="0">
                <a:schemeClr val="accent2">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solidFill>
                  <a:prstClr val="white"/>
                </a:solidFill>
                <a:latin typeface="+mn-ea"/>
              </a:endParaRPr>
            </a:p>
          </p:txBody>
        </p:sp>
        <p:sp>
          <p:nvSpPr>
            <p:cNvPr id="11" name="矩形: 圆顶角 10">
              <a:extLst>
                <a:ext uri="{FF2B5EF4-FFF2-40B4-BE49-F238E27FC236}">
                  <a16:creationId xmlns:a16="http://schemas.microsoft.com/office/drawing/2014/main" id="{FC52975A-41A8-7506-4FC2-2CC8D88A9561}"/>
                </a:ext>
              </a:extLst>
            </p:cNvPr>
            <p:cNvSpPr/>
            <p:nvPr/>
          </p:nvSpPr>
          <p:spPr>
            <a:xfrm>
              <a:off x="690839" y="2808375"/>
              <a:ext cx="2206512" cy="53828"/>
            </a:xfrm>
            <a:prstGeom prst="round2SameRect">
              <a:avLst>
                <a:gd name="adj1" fmla="val 34924"/>
                <a:gd name="adj2" fmla="val 0"/>
              </a:avLst>
            </a:prstGeom>
            <a:gradFill>
              <a:gsLst>
                <a:gs pos="0">
                  <a:srgbClr val="00B050"/>
                </a:gs>
                <a:gs pos="60000">
                  <a:srgbClr val="006F66"/>
                </a:gs>
              </a:gsLst>
              <a:lin ang="2700000" scaled="0"/>
            </a:gradFill>
            <a:ln w="57150" cap="rnd">
              <a:noFill/>
              <a:prstDash val="solid"/>
              <a:round/>
            </a:ln>
            <a:effectLst>
              <a:outerShdw blurRad="76200" dist="50800" dir="5400000" algn="c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lvl="0" algn="ctr" defTabSz="913765"/>
              <a:endParaRPr lang="en-US" sz="2000" b="1" dirty="0">
                <a:solidFill>
                  <a:srgbClr val="FFFFFF"/>
                </a:solidFill>
              </a:endParaRPr>
            </a:p>
          </p:txBody>
        </p:sp>
      </p:grpSp>
      <p:sp>
        <p:nvSpPr>
          <p:cNvPr id="7" name="文本框 6">
            <a:extLst>
              <a:ext uri="{FF2B5EF4-FFF2-40B4-BE49-F238E27FC236}">
                <a16:creationId xmlns:a16="http://schemas.microsoft.com/office/drawing/2014/main" id="{CBC37162-FE56-ED04-A93A-34B781D6E9FF}"/>
              </a:ext>
            </a:extLst>
          </p:cNvPr>
          <p:cNvSpPr txBox="1"/>
          <p:nvPr/>
        </p:nvSpPr>
        <p:spPr>
          <a:xfrm>
            <a:off x="7450785" y="1441824"/>
            <a:ext cx="4151602" cy="4856201"/>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6F66"/>
                </a:solidFill>
                <a:effectLst/>
                <a:uLnTx/>
                <a:uFillTx/>
                <a:latin typeface="Times New Roman" panose="02020603050405020304" pitchFamily="18" charset="0"/>
                <a:ea typeface="微软雅黑"/>
                <a:cs typeface="Times New Roman" panose="02020603050405020304" pitchFamily="18" charset="0"/>
              </a:rPr>
              <a:t>Notes:</a:t>
            </a:r>
          </a:p>
          <a:p>
            <a:pPr marL="342900" marR="0" lvl="0" indent="-34290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altLang="zh-CN" b="1" i="0" u="none" strike="noStrike" kern="1200" cap="none" spc="0" normalizeH="0" baseline="0" noProof="0" dirty="0">
                <a:ln>
                  <a:noFill/>
                </a:ln>
                <a:solidFill>
                  <a:srgbClr val="006F66"/>
                </a:solidFill>
                <a:effectLst/>
                <a:uLnTx/>
                <a:uFillTx/>
                <a:ea typeface="微软雅黑"/>
                <a:cs typeface="Times New Roman" panose="02020603050405020304" pitchFamily="18" charset="0"/>
              </a:rPr>
              <a:t>Encoder:</a:t>
            </a:r>
          </a:p>
          <a:p>
            <a:pPr marL="800100" lvl="1" indent="-342900">
              <a:lnSpc>
                <a:spcPct val="130000"/>
              </a:lnSpc>
              <a:buFont typeface="+mj-lt"/>
              <a:buAutoNum type="alphaLcParenR"/>
              <a:defRPr/>
            </a:pPr>
            <a:r>
              <a:rPr kumimoji="0" lang="en-US" altLang="zh-CN" i="0" u="none" strike="noStrike" kern="1200" cap="none" spc="0" normalizeH="0" baseline="0" noProof="0" dirty="0">
                <a:ln>
                  <a:noFill/>
                </a:ln>
                <a:solidFill>
                  <a:srgbClr val="0000FF"/>
                </a:solidFill>
                <a:effectLst/>
                <a:uLnTx/>
                <a:uFillTx/>
                <a:ea typeface="微软雅黑"/>
                <a:cs typeface="Times New Roman" panose="02020603050405020304" pitchFamily="18" charset="0"/>
              </a:rPr>
              <a:t>convolutional attention + MSA</a:t>
            </a:r>
          </a:p>
          <a:p>
            <a:pPr marL="800100" lvl="1" indent="-342900">
              <a:lnSpc>
                <a:spcPct val="130000"/>
              </a:lnSpc>
              <a:buFont typeface="+mj-lt"/>
              <a:buAutoNum type="alphaLcParenR"/>
              <a:defRPr/>
            </a:pPr>
            <a:r>
              <a:rPr lang="en-US" altLang="zh-CN" dirty="0">
                <a:solidFill>
                  <a:srgbClr val="0000FF"/>
                </a:solidFill>
                <a:ea typeface="微软雅黑"/>
                <a:cs typeface="Times New Roman" panose="02020603050405020304" pitchFamily="18" charset="0"/>
              </a:rPr>
              <a:t>an extended patch merger (named </a:t>
            </a:r>
            <a:r>
              <a:rPr lang="en-US" altLang="zh-CN" dirty="0" err="1">
                <a:solidFill>
                  <a:srgbClr val="0000FF"/>
                </a:solidFill>
                <a:ea typeface="微软雅黑"/>
                <a:cs typeface="Times New Roman" panose="02020603050405020304" pitchFamily="18" charset="0"/>
              </a:rPr>
              <a:t>RePatch</a:t>
            </a:r>
            <a:r>
              <a:rPr lang="en-US" altLang="zh-CN" dirty="0">
                <a:solidFill>
                  <a:srgbClr val="0000FF"/>
                </a:solidFill>
                <a:ea typeface="微软雅黑"/>
                <a:cs typeface="Times New Roman" panose="02020603050405020304" pitchFamily="18" charset="0"/>
              </a:rPr>
              <a:t>)</a:t>
            </a:r>
          </a:p>
          <a:p>
            <a:pPr marL="285750" marR="0" lvl="0" indent="-285750"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ltLang="zh-CN" b="1" dirty="0">
                <a:solidFill>
                  <a:srgbClr val="006F66"/>
                </a:solidFill>
                <a:ea typeface="微软雅黑"/>
                <a:cs typeface="Times New Roman" panose="02020603050405020304" pitchFamily="18" charset="0"/>
              </a:rPr>
              <a:t>Decoder</a:t>
            </a:r>
            <a:r>
              <a:rPr kumimoji="0" lang="en-US" altLang="zh-CN" b="1" i="0" u="none" strike="noStrike" kern="1200" cap="none" spc="0" normalizeH="0" baseline="0" noProof="0" dirty="0">
                <a:ln>
                  <a:noFill/>
                </a:ln>
                <a:solidFill>
                  <a:srgbClr val="006F66"/>
                </a:solidFill>
                <a:effectLst/>
                <a:uLnTx/>
                <a:uFillTx/>
                <a:ea typeface="微软雅黑"/>
                <a:cs typeface="Times New Roman" panose="02020603050405020304" pitchFamily="18" charset="0"/>
              </a:rPr>
              <a:t>:</a:t>
            </a:r>
          </a:p>
          <a:p>
            <a:pPr lvl="1">
              <a:lnSpc>
                <a:spcPct val="130000"/>
              </a:lnSpc>
              <a:defRPr/>
            </a:pPr>
            <a:r>
              <a:rPr lang="en-US" altLang="zh-CN" dirty="0">
                <a:solidFill>
                  <a:srgbClr val="0000FF"/>
                </a:solidFill>
                <a:ea typeface="微软雅黑"/>
                <a:cs typeface="Times New Roman" panose="02020603050405020304" pitchFamily="18" charset="0"/>
              </a:rPr>
              <a:t>the Residual Deformable Convolutional (</a:t>
            </a:r>
            <a:r>
              <a:rPr lang="en-US" altLang="zh-CN" dirty="0" err="1">
                <a:solidFill>
                  <a:srgbClr val="0000FF"/>
                </a:solidFill>
                <a:ea typeface="微软雅黑"/>
                <a:cs typeface="Times New Roman" panose="02020603050405020304" pitchFamily="18" charset="0"/>
              </a:rPr>
              <a:t>ResDeform</a:t>
            </a:r>
            <a:r>
              <a:rPr lang="en-US" altLang="zh-CN" dirty="0">
                <a:solidFill>
                  <a:srgbClr val="0000FF"/>
                </a:solidFill>
                <a:ea typeface="微软雅黑"/>
                <a:cs typeface="Times New Roman" panose="02020603050405020304" pitchFamily="18" charset="0"/>
              </a:rPr>
              <a:t>) modules</a:t>
            </a:r>
          </a:p>
          <a:p>
            <a:pPr marL="285750" lvl="1" indent="-285750">
              <a:lnSpc>
                <a:spcPct val="130000"/>
              </a:lnSpc>
              <a:buFont typeface="Arial" panose="020B0604020202020204" pitchFamily="34" charset="0"/>
              <a:buChar char="•"/>
              <a:defRPr/>
            </a:pPr>
            <a:r>
              <a:rPr lang="en-US" altLang="zh-CN" b="1" dirty="0">
                <a:solidFill>
                  <a:srgbClr val="006F66"/>
                </a:solidFill>
                <a:ea typeface="微软雅黑"/>
                <a:cs typeface="Times New Roman" panose="02020603050405020304" pitchFamily="18" charset="0"/>
              </a:rPr>
              <a:t>Limitations:</a:t>
            </a:r>
          </a:p>
          <a:p>
            <a:pPr marL="800100" lvl="2" indent="-342900">
              <a:lnSpc>
                <a:spcPct val="130000"/>
              </a:lnSpc>
              <a:buFont typeface="+mj-lt"/>
              <a:buAutoNum type="alphaLcParenR"/>
              <a:defRPr/>
            </a:pPr>
            <a:r>
              <a:rPr lang="en-US" altLang="zh-CN" dirty="0">
                <a:solidFill>
                  <a:srgbClr val="0000FF"/>
                </a:solidFill>
                <a:ea typeface="微软雅黑"/>
                <a:cs typeface="Times New Roman" panose="02020603050405020304" pitchFamily="18" charset="0"/>
              </a:rPr>
              <a:t>greater computation consumption of MSA</a:t>
            </a:r>
          </a:p>
          <a:p>
            <a:pPr marL="800100" lvl="2" indent="-342900">
              <a:lnSpc>
                <a:spcPct val="130000"/>
              </a:lnSpc>
              <a:buFont typeface="+mj-lt"/>
              <a:buAutoNum type="alphaLcParenR"/>
              <a:defRPr/>
            </a:pPr>
            <a:r>
              <a:rPr lang="en-US" altLang="zh-CN" dirty="0">
                <a:solidFill>
                  <a:srgbClr val="0000FF"/>
                </a:solidFill>
                <a:ea typeface="微软雅黑"/>
                <a:cs typeface="Times New Roman" panose="02020603050405020304" pitchFamily="18" charset="0"/>
              </a:rPr>
              <a:t>the generalization of the model</a:t>
            </a:r>
          </a:p>
        </p:txBody>
      </p:sp>
    </p:spTree>
    <p:custDataLst>
      <p:tags r:id="rId1"/>
    </p:custDataLst>
    <p:extLst>
      <p:ext uri="{BB962C8B-B14F-4D97-AF65-F5344CB8AC3E}">
        <p14:creationId xmlns:p14="http://schemas.microsoft.com/office/powerpoint/2010/main" val="56355228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C4C4C-244F-AC36-24CA-8A80974D923F}"/>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BACA4ECB-8AF0-8A12-834B-1FC6E04538AA}"/>
              </a:ext>
            </a:extLst>
          </p:cNvPr>
          <p:cNvGrpSpPr/>
          <p:nvPr/>
        </p:nvGrpSpPr>
        <p:grpSpPr>
          <a:xfrm>
            <a:off x="482600" y="326129"/>
            <a:ext cx="2428551" cy="597639"/>
            <a:chOff x="555618" y="2329496"/>
            <a:chExt cx="11889730" cy="2113408"/>
          </a:xfrm>
        </p:grpSpPr>
        <p:sp>
          <p:nvSpPr>
            <p:cNvPr id="3" name="矩形: 圆角 2">
              <a:extLst>
                <a:ext uri="{FF2B5EF4-FFF2-40B4-BE49-F238E27FC236}">
                  <a16:creationId xmlns:a16="http://schemas.microsoft.com/office/drawing/2014/main" id="{1A850648-8264-8221-8277-6C00C88C120D}"/>
                </a:ext>
              </a:extLst>
            </p:cNvPr>
            <p:cNvSpPr/>
            <p:nvPr/>
          </p:nvSpPr>
          <p:spPr>
            <a:xfrm>
              <a:off x="1142988" y="2531003"/>
              <a:ext cx="11302360" cy="1795990"/>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OPPOSans R"/>
                <a:ea typeface="微软雅黑 Light"/>
                <a:cs typeface="+mn-cs"/>
              </a:endParaRPr>
            </a:p>
          </p:txBody>
        </p:sp>
        <p:sp>
          <p:nvSpPr>
            <p:cNvPr id="4" name="任意多边形: 形状 3">
              <a:extLst>
                <a:ext uri="{FF2B5EF4-FFF2-40B4-BE49-F238E27FC236}">
                  <a16:creationId xmlns:a16="http://schemas.microsoft.com/office/drawing/2014/main" id="{00754926-5719-C78A-4E94-B7672ED13936}"/>
                </a:ext>
              </a:extLst>
            </p:cNvPr>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a:cs typeface="+mn-cs"/>
              </a:endParaRPr>
            </a:p>
          </p:txBody>
        </p:sp>
        <p:sp>
          <p:nvSpPr>
            <p:cNvPr id="5" name="文本占位符 2">
              <a:extLst>
                <a:ext uri="{FF2B5EF4-FFF2-40B4-BE49-F238E27FC236}">
                  <a16:creationId xmlns:a16="http://schemas.microsoft.com/office/drawing/2014/main" id="{B043C7E8-45F1-812B-4F05-0CF67CEADE8C}"/>
                </a:ext>
              </a:extLst>
            </p:cNvPr>
            <p:cNvSpPr txBox="1">
              <a:spLocks/>
            </p:cNvSpPr>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a:cs typeface="+mn-cs"/>
              </a:endParaRPr>
            </a:p>
          </p:txBody>
        </p:sp>
      </p:grpSp>
      <p:sp>
        <p:nvSpPr>
          <p:cNvPr id="6" name="文本框 5">
            <a:extLst>
              <a:ext uri="{FF2B5EF4-FFF2-40B4-BE49-F238E27FC236}">
                <a16:creationId xmlns:a16="http://schemas.microsoft.com/office/drawing/2014/main" id="{A2B9A82A-5B7E-3410-6D6C-0C13FB19480A}"/>
              </a:ext>
            </a:extLst>
          </p:cNvPr>
          <p:cNvSpPr txBox="1"/>
          <p:nvPr/>
        </p:nvSpPr>
        <p:spPr>
          <a:xfrm>
            <a:off x="1068841" y="397634"/>
            <a:ext cx="1842310" cy="461665"/>
          </a:xfrm>
          <a:prstGeom prst="rect">
            <a:avLst/>
          </a:prstGeom>
          <a:noFill/>
        </p:spPr>
        <p:txBody>
          <a:bodyPr wrap="square" rtlCol="0">
            <a:spAutoFit/>
          </a:bodyPr>
          <a:lstStyle/>
          <a:p>
            <a:r>
              <a:rPr lang="en-US" altLang="zh-CN" sz="2400" b="1" dirty="0">
                <a:solidFill>
                  <a:srgbClr val="00655C"/>
                </a:solidFill>
              </a:rPr>
              <a:t>Conclusion</a:t>
            </a:r>
            <a:endParaRPr lang="zh-CN" altLang="en-US" sz="2400" b="1" dirty="0">
              <a:solidFill>
                <a:srgbClr val="00655C"/>
              </a:solidFill>
            </a:endParaRPr>
          </a:p>
        </p:txBody>
      </p:sp>
      <p:sp>
        <p:nvSpPr>
          <p:cNvPr id="8" name="文本框 7">
            <a:extLst>
              <a:ext uri="{FF2B5EF4-FFF2-40B4-BE49-F238E27FC236}">
                <a16:creationId xmlns:a16="http://schemas.microsoft.com/office/drawing/2014/main" id="{DC07AA17-D971-4641-9B6C-A241C657C766}"/>
              </a:ext>
            </a:extLst>
          </p:cNvPr>
          <p:cNvSpPr txBox="1"/>
          <p:nvPr/>
        </p:nvSpPr>
        <p:spPr>
          <a:xfrm>
            <a:off x="482600" y="1031952"/>
            <a:ext cx="6529456" cy="3384068"/>
          </a:xfrm>
          <a:prstGeom prst="rect">
            <a:avLst/>
          </a:prstGeom>
          <a:noFill/>
        </p:spPr>
        <p:txBody>
          <a:bodyPr wrap="square">
            <a:spAutoFit/>
          </a:bodyPr>
          <a:lstStyle/>
          <a:p>
            <a:pPr indent="457200" algn="just">
              <a:lnSpc>
                <a:spcPct val="120000"/>
              </a:lnSpc>
            </a:pPr>
            <a:r>
              <a:rPr lang="en-US" altLang="zh-CN" sz="2000" dirty="0">
                <a:latin typeface="Times New Roman" panose="02020603050405020304" pitchFamily="18" charset="0"/>
                <a:cs typeface="Times New Roman" panose="02020603050405020304" pitchFamily="18" charset="0"/>
              </a:rPr>
              <a:t>Another shortcoming of the proposed model lies in its generalization, as it heavily relies on the training dataset. This is also a key issue that makes it difficult to apply the supervised image de-weathering models in real-world applications. To improve the issue, we are studying the data distribution characteristics of different weather noises using a </a:t>
            </a:r>
            <a:r>
              <a:rPr lang="en-US" altLang="zh-CN" sz="2000" dirty="0" err="1">
                <a:latin typeface="Times New Roman" panose="02020603050405020304" pitchFamily="18" charset="0"/>
                <a:cs typeface="Times New Roman" panose="02020603050405020304" pitchFamily="18" charset="0"/>
              </a:rPr>
              <a:t>CycleGan</a:t>
            </a:r>
            <a:r>
              <a:rPr lang="en-US" altLang="zh-CN" sz="2000" dirty="0">
                <a:latin typeface="Times New Roman" panose="02020603050405020304" pitchFamily="18" charset="0"/>
                <a:cs typeface="Times New Roman" panose="02020603050405020304" pitchFamily="18" charset="0"/>
              </a:rPr>
              <a:t>-based model, constructing a preliminary weather noises generator to get label image pairs in a semi-supervised way with little cost. </a:t>
            </a:r>
            <a:endParaRPr lang="zh-CN" altLang="en-US" sz="2000" dirty="0">
              <a:latin typeface="Times New Roman" panose="02020603050405020304" pitchFamily="18" charset="0"/>
              <a:cs typeface="Times New Roman" panose="02020603050405020304" pitchFamily="18" charset="0"/>
            </a:endParaRPr>
          </a:p>
        </p:txBody>
      </p:sp>
      <p:grpSp>
        <p:nvGrpSpPr>
          <p:cNvPr id="9" name="组合 8">
            <a:extLst>
              <a:ext uri="{FF2B5EF4-FFF2-40B4-BE49-F238E27FC236}">
                <a16:creationId xmlns:a16="http://schemas.microsoft.com/office/drawing/2014/main" id="{0FE55837-1B11-6F85-1916-522494D3769E}"/>
              </a:ext>
            </a:extLst>
          </p:cNvPr>
          <p:cNvGrpSpPr/>
          <p:nvPr/>
        </p:nvGrpSpPr>
        <p:grpSpPr>
          <a:xfrm>
            <a:off x="7343775" y="1235006"/>
            <a:ext cx="4365625" cy="5221220"/>
            <a:chOff x="690839" y="2808375"/>
            <a:chExt cx="2206513" cy="2287935"/>
          </a:xfrm>
        </p:grpSpPr>
        <p:sp>
          <p:nvSpPr>
            <p:cNvPr id="10" name="矩形: 圆角 9">
              <a:extLst>
                <a:ext uri="{FF2B5EF4-FFF2-40B4-BE49-F238E27FC236}">
                  <a16:creationId xmlns:a16="http://schemas.microsoft.com/office/drawing/2014/main" id="{57011856-60C4-9FC7-EAF6-956DAFC9CD64}"/>
                </a:ext>
              </a:extLst>
            </p:cNvPr>
            <p:cNvSpPr/>
            <p:nvPr/>
          </p:nvSpPr>
          <p:spPr>
            <a:xfrm>
              <a:off x="690839" y="2808375"/>
              <a:ext cx="2206513" cy="2287935"/>
            </a:xfrm>
            <a:prstGeom prst="roundRect">
              <a:avLst>
                <a:gd name="adj" fmla="val 3605"/>
              </a:avLst>
            </a:prstGeom>
            <a:gradFill>
              <a:gsLst>
                <a:gs pos="100000">
                  <a:srgbClr val="E7FFF1"/>
                </a:gs>
                <a:gs pos="25000">
                  <a:schemeClr val="bg1"/>
                </a:gs>
              </a:gsLst>
              <a:lin ang="2700000" scaled="1"/>
            </a:gradFill>
            <a:ln>
              <a:noFill/>
            </a:ln>
            <a:effectLst>
              <a:outerShdw blurRad="76200" dist="50800" dir="5400000" algn="ctr" rotWithShape="0">
                <a:schemeClr val="accent2">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solidFill>
                  <a:prstClr val="white"/>
                </a:solidFill>
                <a:latin typeface="+mn-ea"/>
              </a:endParaRPr>
            </a:p>
          </p:txBody>
        </p:sp>
        <p:sp>
          <p:nvSpPr>
            <p:cNvPr id="11" name="矩形: 圆顶角 10">
              <a:extLst>
                <a:ext uri="{FF2B5EF4-FFF2-40B4-BE49-F238E27FC236}">
                  <a16:creationId xmlns:a16="http://schemas.microsoft.com/office/drawing/2014/main" id="{C06F1F64-B298-6BB9-31BA-23BF79D9B561}"/>
                </a:ext>
              </a:extLst>
            </p:cNvPr>
            <p:cNvSpPr/>
            <p:nvPr/>
          </p:nvSpPr>
          <p:spPr>
            <a:xfrm>
              <a:off x="690839" y="2808375"/>
              <a:ext cx="2206512" cy="53828"/>
            </a:xfrm>
            <a:prstGeom prst="round2SameRect">
              <a:avLst>
                <a:gd name="adj1" fmla="val 34924"/>
                <a:gd name="adj2" fmla="val 0"/>
              </a:avLst>
            </a:prstGeom>
            <a:gradFill>
              <a:gsLst>
                <a:gs pos="0">
                  <a:srgbClr val="00B050"/>
                </a:gs>
                <a:gs pos="60000">
                  <a:srgbClr val="006F66"/>
                </a:gs>
              </a:gsLst>
              <a:lin ang="2700000" scaled="0"/>
            </a:gradFill>
            <a:ln w="57150" cap="rnd">
              <a:noFill/>
              <a:prstDash val="solid"/>
              <a:round/>
            </a:ln>
            <a:effectLst>
              <a:outerShdw blurRad="76200" dist="50800" dir="5400000" algn="c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lvl="0" algn="ctr" defTabSz="913765"/>
              <a:endParaRPr lang="en-US" sz="2000" b="1" dirty="0">
                <a:solidFill>
                  <a:srgbClr val="FFFFFF"/>
                </a:solidFill>
              </a:endParaRPr>
            </a:p>
          </p:txBody>
        </p:sp>
      </p:grpSp>
      <p:sp>
        <p:nvSpPr>
          <p:cNvPr id="7" name="文本框 6">
            <a:extLst>
              <a:ext uri="{FF2B5EF4-FFF2-40B4-BE49-F238E27FC236}">
                <a16:creationId xmlns:a16="http://schemas.microsoft.com/office/drawing/2014/main" id="{DA2D48FF-6126-32A8-FC2F-A7AC0E1EBE80}"/>
              </a:ext>
            </a:extLst>
          </p:cNvPr>
          <p:cNvSpPr txBox="1"/>
          <p:nvPr/>
        </p:nvSpPr>
        <p:spPr>
          <a:xfrm>
            <a:off x="7450785" y="1441824"/>
            <a:ext cx="4151602" cy="4856201"/>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6F66"/>
                </a:solidFill>
                <a:effectLst/>
                <a:uLnTx/>
                <a:uFillTx/>
                <a:latin typeface="Times New Roman" panose="02020603050405020304" pitchFamily="18" charset="0"/>
                <a:ea typeface="微软雅黑"/>
                <a:cs typeface="Times New Roman" panose="02020603050405020304" pitchFamily="18" charset="0"/>
              </a:rPr>
              <a:t>Notes:</a:t>
            </a:r>
          </a:p>
          <a:p>
            <a:pPr marL="342900" marR="0" lvl="0" indent="-34290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en-US" altLang="zh-CN" b="1" i="0" u="none" strike="noStrike" kern="1200" cap="none" spc="0" normalizeH="0" baseline="0" noProof="0" dirty="0">
                <a:ln>
                  <a:noFill/>
                </a:ln>
                <a:solidFill>
                  <a:srgbClr val="006F66"/>
                </a:solidFill>
                <a:effectLst/>
                <a:uLnTx/>
                <a:uFillTx/>
                <a:ea typeface="微软雅黑"/>
                <a:cs typeface="Times New Roman" panose="02020603050405020304" pitchFamily="18" charset="0"/>
              </a:rPr>
              <a:t>Encoder:</a:t>
            </a:r>
          </a:p>
          <a:p>
            <a:pPr marL="800100" lvl="1" indent="-342900">
              <a:lnSpc>
                <a:spcPct val="130000"/>
              </a:lnSpc>
              <a:buFont typeface="+mj-lt"/>
              <a:buAutoNum type="alphaLcParenR"/>
              <a:defRPr/>
            </a:pPr>
            <a:r>
              <a:rPr kumimoji="0" lang="en-US" altLang="zh-CN" i="0" u="none" strike="noStrike" kern="1200" cap="none" spc="0" normalizeH="0" baseline="0" noProof="0" dirty="0">
                <a:ln>
                  <a:noFill/>
                </a:ln>
                <a:solidFill>
                  <a:srgbClr val="0000FF"/>
                </a:solidFill>
                <a:effectLst/>
                <a:uLnTx/>
                <a:uFillTx/>
                <a:ea typeface="微软雅黑"/>
                <a:cs typeface="Times New Roman" panose="02020603050405020304" pitchFamily="18" charset="0"/>
              </a:rPr>
              <a:t>convolutional attention + MSA</a:t>
            </a:r>
          </a:p>
          <a:p>
            <a:pPr marL="800100" lvl="1" indent="-342900">
              <a:lnSpc>
                <a:spcPct val="130000"/>
              </a:lnSpc>
              <a:buFont typeface="+mj-lt"/>
              <a:buAutoNum type="alphaLcParenR"/>
              <a:defRPr/>
            </a:pPr>
            <a:r>
              <a:rPr lang="en-US" altLang="zh-CN" dirty="0">
                <a:solidFill>
                  <a:srgbClr val="0000FF"/>
                </a:solidFill>
                <a:ea typeface="微软雅黑"/>
                <a:cs typeface="Times New Roman" panose="02020603050405020304" pitchFamily="18" charset="0"/>
              </a:rPr>
              <a:t>an extended patch merger (named </a:t>
            </a:r>
            <a:r>
              <a:rPr lang="en-US" altLang="zh-CN" dirty="0" err="1">
                <a:solidFill>
                  <a:srgbClr val="0000FF"/>
                </a:solidFill>
                <a:ea typeface="微软雅黑"/>
                <a:cs typeface="Times New Roman" panose="02020603050405020304" pitchFamily="18" charset="0"/>
              </a:rPr>
              <a:t>RePatch</a:t>
            </a:r>
            <a:r>
              <a:rPr lang="en-US" altLang="zh-CN" dirty="0">
                <a:solidFill>
                  <a:srgbClr val="0000FF"/>
                </a:solidFill>
                <a:ea typeface="微软雅黑"/>
                <a:cs typeface="Times New Roman" panose="02020603050405020304" pitchFamily="18" charset="0"/>
              </a:rPr>
              <a:t>)</a:t>
            </a:r>
          </a:p>
          <a:p>
            <a:pPr marL="285750" marR="0" lvl="0" indent="-285750"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altLang="zh-CN" b="1" dirty="0">
                <a:solidFill>
                  <a:srgbClr val="006F66"/>
                </a:solidFill>
                <a:ea typeface="微软雅黑"/>
                <a:cs typeface="Times New Roman" panose="02020603050405020304" pitchFamily="18" charset="0"/>
              </a:rPr>
              <a:t>Decoder</a:t>
            </a:r>
            <a:r>
              <a:rPr kumimoji="0" lang="en-US" altLang="zh-CN" b="1" i="0" u="none" strike="noStrike" kern="1200" cap="none" spc="0" normalizeH="0" baseline="0" noProof="0" dirty="0">
                <a:ln>
                  <a:noFill/>
                </a:ln>
                <a:solidFill>
                  <a:srgbClr val="006F66"/>
                </a:solidFill>
                <a:effectLst/>
                <a:uLnTx/>
                <a:uFillTx/>
                <a:ea typeface="微软雅黑"/>
                <a:cs typeface="Times New Roman" panose="02020603050405020304" pitchFamily="18" charset="0"/>
              </a:rPr>
              <a:t>:</a:t>
            </a:r>
          </a:p>
          <a:p>
            <a:pPr lvl="1">
              <a:lnSpc>
                <a:spcPct val="130000"/>
              </a:lnSpc>
              <a:defRPr/>
            </a:pPr>
            <a:r>
              <a:rPr lang="en-US" altLang="zh-CN" dirty="0">
                <a:solidFill>
                  <a:srgbClr val="0000FF"/>
                </a:solidFill>
                <a:ea typeface="微软雅黑"/>
                <a:cs typeface="Times New Roman" panose="02020603050405020304" pitchFamily="18" charset="0"/>
              </a:rPr>
              <a:t>the Residual Deformable Convolutional (</a:t>
            </a:r>
            <a:r>
              <a:rPr lang="en-US" altLang="zh-CN" dirty="0" err="1">
                <a:solidFill>
                  <a:srgbClr val="0000FF"/>
                </a:solidFill>
                <a:ea typeface="微软雅黑"/>
                <a:cs typeface="Times New Roman" panose="02020603050405020304" pitchFamily="18" charset="0"/>
              </a:rPr>
              <a:t>ResDeform</a:t>
            </a:r>
            <a:r>
              <a:rPr lang="en-US" altLang="zh-CN" dirty="0">
                <a:solidFill>
                  <a:srgbClr val="0000FF"/>
                </a:solidFill>
                <a:ea typeface="微软雅黑"/>
                <a:cs typeface="Times New Roman" panose="02020603050405020304" pitchFamily="18" charset="0"/>
              </a:rPr>
              <a:t>) modules</a:t>
            </a:r>
          </a:p>
          <a:p>
            <a:pPr marL="285750" lvl="1" indent="-285750">
              <a:lnSpc>
                <a:spcPct val="130000"/>
              </a:lnSpc>
              <a:buFont typeface="Arial" panose="020B0604020202020204" pitchFamily="34" charset="0"/>
              <a:buChar char="•"/>
              <a:defRPr/>
            </a:pPr>
            <a:r>
              <a:rPr lang="en-US" altLang="zh-CN" b="1" dirty="0">
                <a:solidFill>
                  <a:srgbClr val="006F66"/>
                </a:solidFill>
                <a:ea typeface="微软雅黑"/>
                <a:cs typeface="Times New Roman" panose="02020603050405020304" pitchFamily="18" charset="0"/>
              </a:rPr>
              <a:t>Limitations:</a:t>
            </a:r>
          </a:p>
          <a:p>
            <a:pPr marL="800100" lvl="2" indent="-342900">
              <a:lnSpc>
                <a:spcPct val="130000"/>
              </a:lnSpc>
              <a:buFont typeface="+mj-lt"/>
              <a:buAutoNum type="alphaLcParenR"/>
              <a:defRPr/>
            </a:pPr>
            <a:r>
              <a:rPr lang="en-US" altLang="zh-CN" dirty="0">
                <a:solidFill>
                  <a:srgbClr val="0000FF"/>
                </a:solidFill>
                <a:ea typeface="微软雅黑"/>
                <a:cs typeface="Times New Roman" panose="02020603050405020304" pitchFamily="18" charset="0"/>
              </a:rPr>
              <a:t>greater computation consumption of MSA</a:t>
            </a:r>
          </a:p>
          <a:p>
            <a:pPr marL="800100" lvl="2" indent="-342900">
              <a:lnSpc>
                <a:spcPct val="130000"/>
              </a:lnSpc>
              <a:buFont typeface="+mj-lt"/>
              <a:buAutoNum type="alphaLcParenR"/>
              <a:defRPr/>
            </a:pPr>
            <a:r>
              <a:rPr lang="en-US" altLang="zh-CN" dirty="0">
                <a:solidFill>
                  <a:srgbClr val="0000FF"/>
                </a:solidFill>
                <a:ea typeface="微软雅黑"/>
                <a:cs typeface="Times New Roman" panose="02020603050405020304" pitchFamily="18" charset="0"/>
              </a:rPr>
              <a:t>the generalization of the model</a:t>
            </a:r>
          </a:p>
        </p:txBody>
      </p:sp>
    </p:spTree>
    <p:custDataLst>
      <p:tags r:id="rId1"/>
    </p:custDataLst>
    <p:extLst>
      <p:ext uri="{BB962C8B-B14F-4D97-AF65-F5344CB8AC3E}">
        <p14:creationId xmlns:p14="http://schemas.microsoft.com/office/powerpoint/2010/main" val="97921178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形状 16">
            <a:extLst>
              <a:ext uri="{FF2B5EF4-FFF2-40B4-BE49-F238E27FC236}">
                <a16:creationId xmlns:a16="http://schemas.microsoft.com/office/drawing/2014/main" id="{32D77DEE-FA7D-4213-ADC0-82ABB4BC73E1}"/>
              </a:ext>
            </a:extLst>
          </p:cNvPr>
          <p:cNvSpPr/>
          <p:nvPr/>
        </p:nvSpPr>
        <p:spPr>
          <a:xfrm rot="5400000">
            <a:off x="7870491" y="-71818"/>
            <a:ext cx="26355" cy="169988"/>
          </a:xfrm>
          <a:custGeom>
            <a:avLst/>
            <a:gdLst>
              <a:gd name="connsiteX0" fmla="*/ 0 w 26355"/>
              <a:gd name="connsiteY0" fmla="*/ 169988 h 169988"/>
              <a:gd name="connsiteX1" fmla="*/ 0 w 26355"/>
              <a:gd name="connsiteY1" fmla="*/ 25601 h 169988"/>
              <a:gd name="connsiteX2" fmla="*/ 26355 w 26355"/>
              <a:gd name="connsiteY2" fmla="*/ 0 h 169988"/>
              <a:gd name="connsiteX3" fmla="*/ 2 w 26355"/>
              <a:gd name="connsiteY3" fmla="*/ 25601 h 169988"/>
              <a:gd name="connsiteX4" fmla="*/ 2 w 26355"/>
              <a:gd name="connsiteY4" fmla="*/ 169988 h 169988"/>
              <a:gd name="connsiteX5" fmla="*/ 0 w 26355"/>
              <a:gd name="connsiteY5" fmla="*/ 169988 h 16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55" h="169988">
                <a:moveTo>
                  <a:pt x="0" y="169988"/>
                </a:moveTo>
                <a:lnTo>
                  <a:pt x="0" y="25601"/>
                </a:lnTo>
                <a:lnTo>
                  <a:pt x="26355" y="0"/>
                </a:lnTo>
                <a:lnTo>
                  <a:pt x="2" y="25601"/>
                </a:lnTo>
                <a:lnTo>
                  <a:pt x="2" y="169988"/>
                </a:lnTo>
                <a:lnTo>
                  <a:pt x="0" y="1699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OPPOSans R"/>
              <a:ea typeface="微软雅黑 Light"/>
              <a:cs typeface="+mn-cs"/>
            </a:endParaRPr>
          </a:p>
        </p:txBody>
      </p:sp>
      <p:sp>
        <p:nvSpPr>
          <p:cNvPr id="14" name="任意多边形: 形状 13">
            <a:extLst>
              <a:ext uri="{FF2B5EF4-FFF2-40B4-BE49-F238E27FC236}">
                <a16:creationId xmlns:a16="http://schemas.microsoft.com/office/drawing/2014/main" id="{FDF0B09D-D474-4DDA-82AE-D2B6F639C289}"/>
              </a:ext>
            </a:extLst>
          </p:cNvPr>
          <p:cNvSpPr/>
          <p:nvPr/>
        </p:nvSpPr>
        <p:spPr>
          <a:xfrm rot="5400000">
            <a:off x="7956583" y="408082"/>
            <a:ext cx="758895" cy="405566"/>
          </a:xfrm>
          <a:custGeom>
            <a:avLst/>
            <a:gdLst>
              <a:gd name="connsiteX0" fmla="*/ 0 w 758895"/>
              <a:gd name="connsiteY0" fmla="*/ 405566 h 405566"/>
              <a:gd name="connsiteX1" fmla="*/ 758895 w 758895"/>
              <a:gd name="connsiteY1" fmla="*/ 0 h 405566"/>
              <a:gd name="connsiteX2" fmla="*/ 0 w 758895"/>
              <a:gd name="connsiteY2" fmla="*/ 405566 h 405566"/>
            </a:gdLst>
            <a:ahLst/>
            <a:cxnLst>
              <a:cxn ang="0">
                <a:pos x="connsiteX0" y="connsiteY0"/>
              </a:cxn>
              <a:cxn ang="0">
                <a:pos x="connsiteX1" y="connsiteY1"/>
              </a:cxn>
              <a:cxn ang="0">
                <a:pos x="connsiteX2" y="connsiteY2"/>
              </a:cxn>
            </a:cxnLst>
            <a:rect l="l" t="t" r="r" b="b"/>
            <a:pathLst>
              <a:path w="758895" h="405566">
                <a:moveTo>
                  <a:pt x="0" y="405566"/>
                </a:moveTo>
                <a:cubicBezTo>
                  <a:pt x="217908" y="247906"/>
                  <a:pt x="473479" y="111447"/>
                  <a:pt x="758895" y="0"/>
                </a:cubicBezTo>
                <a:cubicBezTo>
                  <a:pt x="473479" y="111447"/>
                  <a:pt x="217909" y="247906"/>
                  <a:pt x="0" y="40556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OPPOSans R"/>
              <a:ea typeface="微软雅黑 Light"/>
              <a:cs typeface="+mn-cs"/>
            </a:endParaRPr>
          </a:p>
        </p:txBody>
      </p:sp>
      <p:sp>
        <p:nvSpPr>
          <p:cNvPr id="50" name="弧形 49">
            <a:extLst>
              <a:ext uri="{FF2B5EF4-FFF2-40B4-BE49-F238E27FC236}">
                <a16:creationId xmlns:a16="http://schemas.microsoft.com/office/drawing/2014/main" id="{AB554D7F-7CD6-49F1-8D33-9036A67DF3C0}"/>
              </a:ext>
            </a:extLst>
          </p:cNvPr>
          <p:cNvSpPr/>
          <p:nvPr/>
        </p:nvSpPr>
        <p:spPr>
          <a:xfrm>
            <a:off x="8010945" y="2619624"/>
            <a:ext cx="209261" cy="209261"/>
          </a:xfrm>
          <a:prstGeom prst="arc">
            <a:avLst>
              <a:gd name="adj1" fmla="val 11338521"/>
              <a:gd name="adj2" fmla="val 6353595"/>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OPPOSans R"/>
              <a:ea typeface="微软雅黑 Light"/>
              <a:cs typeface="+mn-cs"/>
            </a:endParaRPr>
          </a:p>
        </p:txBody>
      </p:sp>
      <p:pic>
        <p:nvPicPr>
          <p:cNvPr id="4" name="图片占位符 3">
            <a:extLst>
              <a:ext uri="{FF2B5EF4-FFF2-40B4-BE49-F238E27FC236}">
                <a16:creationId xmlns:a16="http://schemas.microsoft.com/office/drawing/2014/main" id="{8400C7F9-0F22-44BB-A66C-6AD0060AC68B}"/>
              </a:ext>
            </a:extLst>
          </p:cNvPr>
          <p:cNvPicPr>
            <a:picLocks noGrp="1" noChangeAspect="1"/>
          </p:cNvPicPr>
          <p:nvPr>
            <p:ph type="pic" sz="quarter" idx="10"/>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FilmGrain grainSize="20"/>
                    </a14:imgEffect>
                  </a14:imgLayer>
                </a14:imgProps>
              </a:ext>
              <a:ext uri="{28A0092B-C50C-407E-A947-70E740481C1C}">
                <a14:useLocalDpi xmlns:a14="http://schemas.microsoft.com/office/drawing/2010/main"/>
              </a:ext>
            </a:extLst>
          </a:blip>
          <a:srcRect/>
          <a:stretch/>
        </p:blipFill>
        <p:spPr/>
      </p:pic>
      <p:sp>
        <p:nvSpPr>
          <p:cNvPr id="69" name="文本占位符 68">
            <a:extLst>
              <a:ext uri="{FF2B5EF4-FFF2-40B4-BE49-F238E27FC236}">
                <a16:creationId xmlns:a16="http://schemas.microsoft.com/office/drawing/2014/main" id="{D7E5C298-6596-46DE-9325-7A7A03CDFA09}"/>
              </a:ext>
            </a:extLst>
          </p:cNvPr>
          <p:cNvSpPr>
            <a:spLocks noGrp="1"/>
          </p:cNvSpPr>
          <p:nvPr>
            <p:ph type="body" sz="quarter" idx="11"/>
          </p:nvPr>
        </p:nvSpPr>
        <p:spPr>
          <a:xfrm>
            <a:off x="927989" y="2712645"/>
            <a:ext cx="7205258" cy="845616"/>
          </a:xfrm>
        </p:spPr>
        <p:txBody>
          <a:bodyPr/>
          <a:lstStyle/>
          <a:p>
            <a:pPr algn="l">
              <a:lnSpc>
                <a:spcPct val="120000"/>
              </a:lnSpc>
              <a:tabLst>
                <a:tab pos="4306888" algn="l"/>
              </a:tabLst>
            </a:pPr>
            <a:r>
              <a:rPr lang="en-US" altLang="zh-CN" sz="2400" b="1" kern="0" dirty="0">
                <a:solidFill>
                  <a:schemeClr val="tx1">
                    <a:alpha val="85000"/>
                  </a:schemeClr>
                </a:solidFill>
                <a:latin typeface="Arial" panose="020B0604020202020204" pitchFamily="34" charset="0"/>
                <a:cs typeface="Arial" panose="020B0604020202020204" pitchFamily="34" charset="0"/>
              </a:rPr>
              <a:t>Residual Deformable Convolution for better image de-weathering</a:t>
            </a:r>
          </a:p>
        </p:txBody>
      </p:sp>
      <p:sp>
        <p:nvSpPr>
          <p:cNvPr id="12" name="文本框 11">
            <a:extLst>
              <a:ext uri="{FF2B5EF4-FFF2-40B4-BE49-F238E27FC236}">
                <a16:creationId xmlns:a16="http://schemas.microsoft.com/office/drawing/2014/main" id="{C612EC14-DF1F-3A0A-ECB4-88277E5A993B}"/>
              </a:ext>
            </a:extLst>
          </p:cNvPr>
          <p:cNvSpPr txBox="1"/>
          <p:nvPr/>
        </p:nvSpPr>
        <p:spPr>
          <a:xfrm>
            <a:off x="927989" y="3910579"/>
            <a:ext cx="6901989" cy="2257028"/>
          </a:xfrm>
          <a:prstGeom prst="rect">
            <a:avLst/>
          </a:prstGeom>
          <a:noFill/>
        </p:spPr>
        <p:txBody>
          <a:bodyPr wrap="square">
            <a:spAutoFit/>
          </a:bodyPr>
          <a:lstStyle/>
          <a:p>
            <a:pPr>
              <a:lnSpc>
                <a:spcPct val="150000"/>
              </a:lnSpc>
            </a:pPr>
            <a:r>
              <a:rPr lang="en-US" altLang="zh-CN" sz="2400" b="1" dirty="0">
                <a:latin typeface="Arial" panose="020B0604020202020204" pitchFamily="34" charset="0"/>
                <a:cs typeface="Arial" panose="020B0604020202020204" pitchFamily="34" charset="0"/>
              </a:rPr>
              <a:t>Reporter: </a:t>
            </a:r>
            <a:r>
              <a:rPr lang="en-US" altLang="zh-CN" sz="2400" dirty="0">
                <a:latin typeface="Arial" panose="020B0604020202020204" pitchFamily="34" charset="0"/>
                <a:cs typeface="Arial" panose="020B0604020202020204" pitchFamily="34" charset="0"/>
              </a:rPr>
              <a:t>Yilin Chen</a:t>
            </a:r>
          </a:p>
          <a:p>
            <a:pPr>
              <a:lnSpc>
                <a:spcPct val="150000"/>
              </a:lnSpc>
            </a:pPr>
            <a:r>
              <a:rPr lang="en-US" altLang="zh-CN" dirty="0">
                <a:latin typeface="Arial" panose="020B0604020202020204" pitchFamily="34" charset="0"/>
                <a:cs typeface="Arial" panose="020B0604020202020204" pitchFamily="34" charset="0"/>
              </a:rPr>
              <a:t>The College of Information, Mechanical and Electrical Engineering, Shanghai Normal University, Shanghai, China</a:t>
            </a:r>
          </a:p>
          <a:p>
            <a:pPr>
              <a:lnSpc>
                <a:spcPct val="150000"/>
              </a:lnSpc>
            </a:pPr>
            <a:r>
              <a:rPr lang="en-US" altLang="zh-CN" b="1" dirty="0">
                <a:latin typeface="Arial" panose="020B0604020202020204" pitchFamily="34" charset="0"/>
                <a:cs typeface="Arial" panose="020B0604020202020204" pitchFamily="34" charset="0"/>
              </a:rPr>
              <a:t>Email: </a:t>
            </a:r>
            <a:r>
              <a:rPr lang="en-US" altLang="zh-CN" dirty="0">
                <a:latin typeface="Arial" panose="020B0604020202020204" pitchFamily="34" charset="0"/>
                <a:cs typeface="Arial" panose="020B0604020202020204" pitchFamily="34" charset="0"/>
              </a:rPr>
              <a:t>chenyilin0126@126.com</a:t>
            </a:r>
          </a:p>
          <a:p>
            <a:pPr algn="r">
              <a:lnSpc>
                <a:spcPct val="150000"/>
              </a:lnSpc>
            </a:pPr>
            <a:r>
              <a:rPr lang="en-US" altLang="zh-CN" dirty="0">
                <a:latin typeface="Arial" panose="020B0604020202020204" pitchFamily="34" charset="0"/>
                <a:cs typeface="Arial" panose="020B0604020202020204" pitchFamily="34" charset="0"/>
              </a:rPr>
              <a:t>24</a:t>
            </a:r>
            <a:r>
              <a:rPr lang="en-US" altLang="zh-CN" baseline="30000" dirty="0">
                <a:latin typeface="Arial" panose="020B0604020202020204" pitchFamily="34" charset="0"/>
                <a:cs typeface="Arial" panose="020B0604020202020204" pitchFamily="34" charset="0"/>
              </a:rPr>
              <a:t>th</a:t>
            </a:r>
            <a:r>
              <a:rPr lang="en-US" altLang="zh-CN" dirty="0">
                <a:latin typeface="Arial" panose="020B0604020202020204" pitchFamily="34" charset="0"/>
                <a:cs typeface="Arial" panose="020B0604020202020204" pitchFamily="34" charset="0"/>
              </a:rPr>
              <a:t>, December, 2024</a:t>
            </a:r>
            <a:endParaRPr lang="zh-CN" altLang="en-US" dirty="0">
              <a:latin typeface="Arial" panose="020B0604020202020204" pitchFamily="34" charset="0"/>
              <a:cs typeface="Arial" panose="020B0604020202020204" pitchFamily="34" charset="0"/>
            </a:endParaRPr>
          </a:p>
        </p:txBody>
      </p:sp>
      <p:sp>
        <p:nvSpPr>
          <p:cNvPr id="2" name="文本框 1">
            <a:extLst>
              <a:ext uri="{FF2B5EF4-FFF2-40B4-BE49-F238E27FC236}">
                <a16:creationId xmlns:a16="http://schemas.microsoft.com/office/drawing/2014/main" id="{0AEA835D-7434-E718-472A-2987CA7C0640}"/>
              </a:ext>
            </a:extLst>
          </p:cNvPr>
          <p:cNvSpPr txBox="1"/>
          <p:nvPr/>
        </p:nvSpPr>
        <p:spPr>
          <a:xfrm>
            <a:off x="927989" y="1618154"/>
            <a:ext cx="7352197" cy="830997"/>
          </a:xfrm>
          <a:prstGeom prst="rect">
            <a:avLst/>
          </a:prstGeom>
          <a:noFill/>
        </p:spPr>
        <p:txBody>
          <a:bodyPr wrap="square" rtlCol="0">
            <a:spAutoFit/>
          </a:bodyPr>
          <a:lstStyle/>
          <a:p>
            <a:r>
              <a:rPr lang="en-US" altLang="zh-CN" sz="4800" b="1" dirty="0">
                <a:solidFill>
                  <a:srgbClr val="006F66"/>
                </a:solidFill>
                <a:latin typeface="Arial Black" panose="020B0A04020102020204" pitchFamily="34" charset="0"/>
              </a:rPr>
              <a:t>Thanks for listening! </a:t>
            </a:r>
            <a:endParaRPr lang="zh-CN" altLang="en-US" sz="4800" b="1" dirty="0">
              <a:solidFill>
                <a:srgbClr val="006F66"/>
              </a:solidFill>
              <a:latin typeface="Arial Black" panose="020B0A04020102020204" pitchFamily="34" charset="0"/>
            </a:endParaRPr>
          </a:p>
        </p:txBody>
      </p:sp>
    </p:spTree>
    <p:extLst>
      <p:ext uri="{BB962C8B-B14F-4D97-AF65-F5344CB8AC3E}">
        <p14:creationId xmlns:p14="http://schemas.microsoft.com/office/powerpoint/2010/main" val="413246127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8768C0A-DAE8-2F06-E9CB-AF380C834A57}"/>
              </a:ext>
            </a:extLst>
          </p:cNvPr>
          <p:cNvGrpSpPr/>
          <p:nvPr/>
        </p:nvGrpSpPr>
        <p:grpSpPr>
          <a:xfrm>
            <a:off x="482600" y="326129"/>
            <a:ext cx="2051051" cy="597639"/>
            <a:chOff x="555618" y="2329496"/>
            <a:chExt cx="10041561" cy="2113408"/>
          </a:xfrm>
        </p:grpSpPr>
        <p:sp>
          <p:nvSpPr>
            <p:cNvPr id="3" name="矩形: 圆角 2">
              <a:extLst>
                <a:ext uri="{FF2B5EF4-FFF2-40B4-BE49-F238E27FC236}">
                  <a16:creationId xmlns:a16="http://schemas.microsoft.com/office/drawing/2014/main" id="{9DE7A433-0EE7-3DF2-7B91-4D0819D8FCE5}"/>
                </a:ext>
              </a:extLst>
            </p:cNvPr>
            <p:cNvSpPr/>
            <p:nvPr/>
          </p:nvSpPr>
          <p:spPr>
            <a:xfrm>
              <a:off x="1142988" y="2531003"/>
              <a:ext cx="9454191" cy="1795990"/>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OPPOSans R"/>
                <a:ea typeface="微软雅黑 Light"/>
                <a:cs typeface="+mn-cs"/>
              </a:endParaRPr>
            </a:p>
          </p:txBody>
        </p:sp>
        <p:sp>
          <p:nvSpPr>
            <p:cNvPr id="4" name="任意多边形: 形状 3">
              <a:extLst>
                <a:ext uri="{FF2B5EF4-FFF2-40B4-BE49-F238E27FC236}">
                  <a16:creationId xmlns:a16="http://schemas.microsoft.com/office/drawing/2014/main" id="{A8A3DDD1-278F-88C9-1566-C8B0B814FDE9}"/>
                </a:ext>
              </a:extLst>
            </p:cNvPr>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a:cs typeface="+mn-cs"/>
              </a:endParaRPr>
            </a:p>
          </p:txBody>
        </p:sp>
        <p:sp>
          <p:nvSpPr>
            <p:cNvPr id="5" name="文本占位符 2">
              <a:extLst>
                <a:ext uri="{FF2B5EF4-FFF2-40B4-BE49-F238E27FC236}">
                  <a16:creationId xmlns:a16="http://schemas.microsoft.com/office/drawing/2014/main" id="{E784C488-72C9-C9F2-7331-CA722BCECFA4}"/>
                </a:ext>
              </a:extLst>
            </p:cNvPr>
            <p:cNvSpPr txBox="1">
              <a:spLocks/>
            </p:cNvSpPr>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a:cs typeface="+mn-cs"/>
              </a:endParaRPr>
            </a:p>
          </p:txBody>
        </p:sp>
      </p:grpSp>
      <p:sp>
        <p:nvSpPr>
          <p:cNvPr id="6" name="文本框 5">
            <a:extLst>
              <a:ext uri="{FF2B5EF4-FFF2-40B4-BE49-F238E27FC236}">
                <a16:creationId xmlns:a16="http://schemas.microsoft.com/office/drawing/2014/main" id="{814C829B-3008-1B44-BBFB-D4A0EDFE21F9}"/>
              </a:ext>
            </a:extLst>
          </p:cNvPr>
          <p:cNvSpPr txBox="1"/>
          <p:nvPr/>
        </p:nvSpPr>
        <p:spPr>
          <a:xfrm>
            <a:off x="1068841" y="397634"/>
            <a:ext cx="1464810" cy="461665"/>
          </a:xfrm>
          <a:prstGeom prst="rect">
            <a:avLst/>
          </a:prstGeom>
          <a:noFill/>
        </p:spPr>
        <p:txBody>
          <a:bodyPr wrap="square" rtlCol="0">
            <a:spAutoFit/>
          </a:bodyPr>
          <a:lstStyle/>
          <a:p>
            <a:r>
              <a:rPr lang="en-US" altLang="zh-CN" sz="2400" b="1" dirty="0">
                <a:solidFill>
                  <a:srgbClr val="00655C"/>
                </a:solidFill>
              </a:rPr>
              <a:t>Abstract</a:t>
            </a:r>
            <a:endParaRPr lang="zh-CN" altLang="en-US" sz="2400" b="1" dirty="0">
              <a:solidFill>
                <a:srgbClr val="00655C"/>
              </a:solidFill>
            </a:endParaRPr>
          </a:p>
        </p:txBody>
      </p:sp>
      <p:sp>
        <p:nvSpPr>
          <p:cNvPr id="8" name="文本框 7">
            <a:extLst>
              <a:ext uri="{FF2B5EF4-FFF2-40B4-BE49-F238E27FC236}">
                <a16:creationId xmlns:a16="http://schemas.microsoft.com/office/drawing/2014/main" id="{94206FD5-5E69-EAB2-786C-E2410DA8CC88}"/>
              </a:ext>
            </a:extLst>
          </p:cNvPr>
          <p:cNvSpPr txBox="1"/>
          <p:nvPr/>
        </p:nvSpPr>
        <p:spPr>
          <a:xfrm>
            <a:off x="482600" y="1235006"/>
            <a:ext cx="6529456" cy="5028556"/>
          </a:xfrm>
          <a:prstGeom prst="rect">
            <a:avLst/>
          </a:prstGeom>
          <a:noFill/>
        </p:spPr>
        <p:txBody>
          <a:bodyPr wrap="square">
            <a:spAutoFit/>
          </a:bodyPr>
          <a:lstStyle/>
          <a:p>
            <a:pPr indent="457200" algn="just">
              <a:lnSpc>
                <a:spcPct val="150000"/>
              </a:lnSpc>
            </a:pPr>
            <a:r>
              <a:rPr lang="en-US" altLang="zh-CN" dirty="0">
                <a:latin typeface="Times New Roman" panose="02020603050405020304" pitchFamily="18" charset="0"/>
                <a:cs typeface="Times New Roman" panose="02020603050405020304" pitchFamily="18" charset="0"/>
              </a:rPr>
              <a:t>Adverse weather conditions pose great challenges to computer vision tasks like detection, segmentation, tracing et, al. in the wild. Image de-weathering aiming at removing weather degradations from images/videos has hence accumulated huge popularity as a significant component of image restoration. A large number of SOTA de-weathering methods are based on the autoencoder architecture for its excellent generalization and high computational efficiency. However, for most of these models, parts of </a:t>
            </a:r>
            <a:r>
              <a:rPr lang="en-US" altLang="zh-CN" b="1" dirty="0">
                <a:solidFill>
                  <a:srgbClr val="FF0000"/>
                </a:solidFill>
                <a:latin typeface="Times New Roman" panose="02020603050405020304" pitchFamily="18" charset="0"/>
                <a:cs typeface="Times New Roman" panose="02020603050405020304" pitchFamily="18" charset="0"/>
              </a:rPr>
              <a:t>high-frequency information are inevitably lost </a:t>
            </a:r>
            <a:r>
              <a:rPr lang="en-US" altLang="zh-CN" dirty="0">
                <a:latin typeface="Times New Roman" panose="02020603050405020304" pitchFamily="18" charset="0"/>
                <a:cs typeface="Times New Roman" panose="02020603050405020304" pitchFamily="18" charset="0"/>
              </a:rPr>
              <a:t>in the down-sampling process in the encoders, while </a:t>
            </a:r>
            <a:r>
              <a:rPr lang="en-US" altLang="zh-CN" b="1" dirty="0">
                <a:solidFill>
                  <a:srgbClr val="0000FF"/>
                </a:solidFill>
                <a:latin typeface="Times New Roman" panose="02020603050405020304" pitchFamily="18" charset="0"/>
                <a:cs typeface="Times New Roman" panose="02020603050405020304" pitchFamily="18" charset="0"/>
              </a:rPr>
              <a:t>degraded features are unable to be effectively inhibited</a:t>
            </a:r>
            <a:r>
              <a:rPr lang="en-US" altLang="zh-CN" dirty="0">
                <a:latin typeface="Times New Roman" panose="02020603050405020304" pitchFamily="18" charset="0"/>
                <a:cs typeface="Times New Roman" panose="02020603050405020304" pitchFamily="18" charset="0"/>
              </a:rPr>
              <a:t> in the up-sampling modules in the decoders, largely limiting the restoration performance.</a:t>
            </a:r>
            <a:endParaRPr lang="zh-CN" altLang="en-US" dirty="0">
              <a:solidFill>
                <a:srgbClr val="006F66"/>
              </a:solidFill>
              <a:latin typeface="Times New Roman" panose="02020603050405020304" pitchFamily="18" charset="0"/>
              <a:cs typeface="Times New Roman" panose="02020603050405020304" pitchFamily="18" charset="0"/>
            </a:endParaRPr>
          </a:p>
        </p:txBody>
      </p:sp>
      <p:grpSp>
        <p:nvGrpSpPr>
          <p:cNvPr id="9" name="组合 8">
            <a:extLst>
              <a:ext uri="{FF2B5EF4-FFF2-40B4-BE49-F238E27FC236}">
                <a16:creationId xmlns:a16="http://schemas.microsoft.com/office/drawing/2014/main" id="{0F094850-AB21-57C8-00AC-DD2F6616F744}"/>
              </a:ext>
            </a:extLst>
          </p:cNvPr>
          <p:cNvGrpSpPr/>
          <p:nvPr/>
        </p:nvGrpSpPr>
        <p:grpSpPr>
          <a:xfrm>
            <a:off x="7343775" y="1235006"/>
            <a:ext cx="4365625" cy="3087611"/>
            <a:chOff x="690839" y="2808375"/>
            <a:chExt cx="2206513" cy="1352989"/>
          </a:xfrm>
        </p:grpSpPr>
        <p:sp>
          <p:nvSpPr>
            <p:cNvPr id="10" name="矩形: 圆角 9">
              <a:extLst>
                <a:ext uri="{FF2B5EF4-FFF2-40B4-BE49-F238E27FC236}">
                  <a16:creationId xmlns:a16="http://schemas.microsoft.com/office/drawing/2014/main" id="{73170B7D-63A3-2384-D5D9-32B4C9FF23F0}"/>
                </a:ext>
              </a:extLst>
            </p:cNvPr>
            <p:cNvSpPr/>
            <p:nvPr/>
          </p:nvSpPr>
          <p:spPr>
            <a:xfrm>
              <a:off x="690839" y="2808375"/>
              <a:ext cx="2206513" cy="1352989"/>
            </a:xfrm>
            <a:prstGeom prst="roundRect">
              <a:avLst>
                <a:gd name="adj" fmla="val 3605"/>
              </a:avLst>
            </a:prstGeom>
            <a:gradFill>
              <a:gsLst>
                <a:gs pos="100000">
                  <a:srgbClr val="E7FFF1"/>
                </a:gs>
                <a:gs pos="25000">
                  <a:schemeClr val="bg1"/>
                </a:gs>
              </a:gsLst>
              <a:lin ang="2700000" scaled="1"/>
            </a:gradFill>
            <a:ln>
              <a:noFill/>
            </a:ln>
            <a:effectLst>
              <a:outerShdw blurRad="76200" dist="50800" dir="5400000" algn="ctr" rotWithShape="0">
                <a:schemeClr val="accent2">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solidFill>
                  <a:prstClr val="white"/>
                </a:solidFill>
                <a:latin typeface="+mn-ea"/>
              </a:endParaRPr>
            </a:p>
          </p:txBody>
        </p:sp>
        <p:sp>
          <p:nvSpPr>
            <p:cNvPr id="11" name="矩形: 圆顶角 10">
              <a:extLst>
                <a:ext uri="{FF2B5EF4-FFF2-40B4-BE49-F238E27FC236}">
                  <a16:creationId xmlns:a16="http://schemas.microsoft.com/office/drawing/2014/main" id="{618AF30E-C787-CC28-91B4-2EA4534019F1}"/>
                </a:ext>
              </a:extLst>
            </p:cNvPr>
            <p:cNvSpPr/>
            <p:nvPr/>
          </p:nvSpPr>
          <p:spPr>
            <a:xfrm>
              <a:off x="690839" y="2808375"/>
              <a:ext cx="2206512" cy="53828"/>
            </a:xfrm>
            <a:prstGeom prst="round2SameRect">
              <a:avLst>
                <a:gd name="adj1" fmla="val 34924"/>
                <a:gd name="adj2" fmla="val 0"/>
              </a:avLst>
            </a:prstGeom>
            <a:gradFill>
              <a:gsLst>
                <a:gs pos="0">
                  <a:srgbClr val="00B050"/>
                </a:gs>
                <a:gs pos="60000">
                  <a:srgbClr val="006F66"/>
                </a:gs>
              </a:gsLst>
              <a:lin ang="2700000" scaled="0"/>
            </a:gradFill>
            <a:ln w="57150" cap="rnd">
              <a:noFill/>
              <a:prstDash val="solid"/>
              <a:round/>
            </a:ln>
            <a:effectLst>
              <a:outerShdw blurRad="76200" dist="50800" dir="5400000" algn="c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lvl="0" algn="ctr" defTabSz="913765"/>
              <a:endParaRPr lang="en-US" sz="2000" b="1" dirty="0">
                <a:solidFill>
                  <a:srgbClr val="FFFFFF"/>
                </a:solidFill>
              </a:endParaRPr>
            </a:p>
          </p:txBody>
        </p:sp>
      </p:grpSp>
      <p:sp>
        <p:nvSpPr>
          <p:cNvPr id="16" name="文本框 15">
            <a:extLst>
              <a:ext uri="{FF2B5EF4-FFF2-40B4-BE49-F238E27FC236}">
                <a16:creationId xmlns:a16="http://schemas.microsoft.com/office/drawing/2014/main" id="{2C330B6D-6E5C-BEA5-502E-AFFF5D302575}"/>
              </a:ext>
            </a:extLst>
          </p:cNvPr>
          <p:cNvSpPr txBox="1"/>
          <p:nvPr/>
        </p:nvSpPr>
        <p:spPr>
          <a:xfrm>
            <a:off x="7450785" y="1441824"/>
            <a:ext cx="4151602" cy="267252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6F66"/>
                </a:solidFill>
                <a:effectLst/>
                <a:uLnTx/>
                <a:uFillTx/>
                <a:latin typeface="Times New Roman" panose="02020603050405020304" pitchFamily="18" charset="0"/>
                <a:ea typeface="微软雅黑"/>
                <a:cs typeface="Times New Roman" panose="02020603050405020304" pitchFamily="18" charset="0"/>
              </a:rPr>
              <a:t>Notes:</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b="1" i="0" u="none" strike="noStrike" kern="1200" cap="none" spc="0" normalizeH="0" baseline="0" noProof="0" dirty="0">
                <a:ln>
                  <a:noFill/>
                </a:ln>
                <a:solidFill>
                  <a:srgbClr val="006F66"/>
                </a:solidFill>
                <a:effectLst/>
                <a:uLnTx/>
                <a:uFillTx/>
                <a:ea typeface="微软雅黑"/>
                <a:cs typeface="Times New Roman" panose="02020603050405020304" pitchFamily="18" charset="0"/>
              </a:rPr>
              <a:t>Down-sampling process:</a:t>
            </a:r>
          </a:p>
          <a:p>
            <a:pPr marR="0" lvl="0" algn="ctr" defTabSz="914400" rtl="0" eaLnBrk="1" fontAlgn="auto" latinLnBrk="0" hangingPunct="1">
              <a:lnSpc>
                <a:spcPct val="150000"/>
              </a:lnSpc>
              <a:spcBef>
                <a:spcPts val="0"/>
              </a:spcBef>
              <a:spcAft>
                <a:spcPts val="0"/>
              </a:spcAft>
              <a:buClrTx/>
              <a:buSzTx/>
              <a:tabLst/>
              <a:defRPr/>
            </a:pPr>
            <a:r>
              <a:rPr kumimoji="0" lang="en-US" altLang="zh-CN" i="0" u="none" strike="noStrike" kern="1200" cap="none" spc="0" normalizeH="0" baseline="0" noProof="0" dirty="0">
                <a:ln>
                  <a:noFill/>
                </a:ln>
                <a:solidFill>
                  <a:srgbClr val="0000FF"/>
                </a:solidFill>
                <a:effectLst/>
                <a:uLnTx/>
                <a:uFillTx/>
                <a:ea typeface="微软雅黑"/>
                <a:cs typeface="Times New Roman" panose="02020603050405020304" pitchFamily="18" charset="0"/>
              </a:rPr>
              <a:t>Loss of high-frequency information</a:t>
            </a:r>
            <a:endParaRPr lang="en-US" altLang="zh-CN" dirty="0">
              <a:solidFill>
                <a:srgbClr val="0000FF"/>
              </a:solidFill>
              <a:ea typeface="微软雅黑"/>
              <a:cs typeface="Times New Roman" panose="02020603050405020304" pitchFamily="18" charset="0"/>
            </a:endParaRPr>
          </a:p>
          <a:p>
            <a:pPr marL="285750" marR="0" lvl="0" indent="-285750"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b="1" i="0" u="none" strike="noStrike" kern="1200" cap="none" spc="0" normalizeH="0" baseline="0" noProof="0" dirty="0">
                <a:ln>
                  <a:noFill/>
                </a:ln>
                <a:solidFill>
                  <a:srgbClr val="006F66"/>
                </a:solidFill>
                <a:effectLst/>
                <a:uLnTx/>
                <a:uFillTx/>
                <a:ea typeface="微软雅黑"/>
                <a:cs typeface="Times New Roman" panose="02020603050405020304" pitchFamily="18" charset="0"/>
              </a:rPr>
              <a:t>Up-sampling modules:</a:t>
            </a:r>
          </a:p>
          <a:p>
            <a:pPr marL="252000" lvl="0">
              <a:lnSpc>
                <a:spcPct val="150000"/>
              </a:lnSpc>
              <a:defRPr/>
            </a:pPr>
            <a:r>
              <a:rPr lang="en-US" altLang="zh-CN" dirty="0">
                <a:solidFill>
                  <a:srgbClr val="0000FF"/>
                </a:solidFill>
                <a:cs typeface="Times New Roman" panose="02020603050405020304" pitchFamily="18" charset="0"/>
              </a:rPr>
              <a:t>Degraded features are unable to be effectively inhibited</a:t>
            </a:r>
            <a:endParaRPr lang="en-US" altLang="zh-CN" dirty="0">
              <a:solidFill>
                <a:srgbClr val="0000FF"/>
              </a:solidFill>
              <a:ea typeface="微软雅黑"/>
              <a:cs typeface="Times New Roman" panose="02020603050405020304" pitchFamily="18" charset="0"/>
            </a:endParaRPr>
          </a:p>
        </p:txBody>
      </p:sp>
    </p:spTree>
    <p:custDataLst>
      <p:tags r:id="rId1"/>
    </p:custDataLst>
    <p:extLst>
      <p:ext uri="{BB962C8B-B14F-4D97-AF65-F5344CB8AC3E}">
        <p14:creationId xmlns:p14="http://schemas.microsoft.com/office/powerpoint/2010/main" val="245857124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8768C0A-DAE8-2F06-E9CB-AF380C834A57}"/>
              </a:ext>
            </a:extLst>
          </p:cNvPr>
          <p:cNvGrpSpPr/>
          <p:nvPr/>
        </p:nvGrpSpPr>
        <p:grpSpPr>
          <a:xfrm>
            <a:off x="482600" y="326129"/>
            <a:ext cx="2051051" cy="597639"/>
            <a:chOff x="555618" y="2329496"/>
            <a:chExt cx="10041561" cy="2113408"/>
          </a:xfrm>
        </p:grpSpPr>
        <p:sp>
          <p:nvSpPr>
            <p:cNvPr id="3" name="矩形: 圆角 2">
              <a:extLst>
                <a:ext uri="{FF2B5EF4-FFF2-40B4-BE49-F238E27FC236}">
                  <a16:creationId xmlns:a16="http://schemas.microsoft.com/office/drawing/2014/main" id="{9DE7A433-0EE7-3DF2-7B91-4D0819D8FCE5}"/>
                </a:ext>
              </a:extLst>
            </p:cNvPr>
            <p:cNvSpPr/>
            <p:nvPr/>
          </p:nvSpPr>
          <p:spPr>
            <a:xfrm>
              <a:off x="1142988" y="2531003"/>
              <a:ext cx="9454191" cy="1795990"/>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OPPOSans R"/>
                <a:ea typeface="微软雅黑 Light"/>
                <a:cs typeface="+mn-cs"/>
              </a:endParaRPr>
            </a:p>
          </p:txBody>
        </p:sp>
        <p:sp>
          <p:nvSpPr>
            <p:cNvPr id="4" name="任意多边形: 形状 3">
              <a:extLst>
                <a:ext uri="{FF2B5EF4-FFF2-40B4-BE49-F238E27FC236}">
                  <a16:creationId xmlns:a16="http://schemas.microsoft.com/office/drawing/2014/main" id="{A8A3DDD1-278F-88C9-1566-C8B0B814FDE9}"/>
                </a:ext>
              </a:extLst>
            </p:cNvPr>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a:cs typeface="+mn-cs"/>
              </a:endParaRPr>
            </a:p>
          </p:txBody>
        </p:sp>
        <p:sp>
          <p:nvSpPr>
            <p:cNvPr id="5" name="文本占位符 2">
              <a:extLst>
                <a:ext uri="{FF2B5EF4-FFF2-40B4-BE49-F238E27FC236}">
                  <a16:creationId xmlns:a16="http://schemas.microsoft.com/office/drawing/2014/main" id="{E784C488-72C9-C9F2-7331-CA722BCECFA4}"/>
                </a:ext>
              </a:extLst>
            </p:cNvPr>
            <p:cNvSpPr txBox="1">
              <a:spLocks/>
            </p:cNvSpPr>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a:cs typeface="+mn-cs"/>
              </a:endParaRPr>
            </a:p>
          </p:txBody>
        </p:sp>
      </p:grpSp>
      <p:sp>
        <p:nvSpPr>
          <p:cNvPr id="6" name="文本框 5">
            <a:extLst>
              <a:ext uri="{FF2B5EF4-FFF2-40B4-BE49-F238E27FC236}">
                <a16:creationId xmlns:a16="http://schemas.microsoft.com/office/drawing/2014/main" id="{814C829B-3008-1B44-BBFB-D4A0EDFE21F9}"/>
              </a:ext>
            </a:extLst>
          </p:cNvPr>
          <p:cNvSpPr txBox="1"/>
          <p:nvPr/>
        </p:nvSpPr>
        <p:spPr>
          <a:xfrm>
            <a:off x="1068841" y="397634"/>
            <a:ext cx="1464810" cy="461665"/>
          </a:xfrm>
          <a:prstGeom prst="rect">
            <a:avLst/>
          </a:prstGeom>
          <a:noFill/>
        </p:spPr>
        <p:txBody>
          <a:bodyPr wrap="square" rtlCol="0">
            <a:spAutoFit/>
          </a:bodyPr>
          <a:lstStyle/>
          <a:p>
            <a:r>
              <a:rPr lang="en-US" altLang="zh-CN" sz="2400" b="1" dirty="0">
                <a:solidFill>
                  <a:srgbClr val="00655C"/>
                </a:solidFill>
              </a:rPr>
              <a:t>Abstract</a:t>
            </a:r>
            <a:endParaRPr lang="zh-CN" altLang="en-US" sz="2400" b="1" dirty="0">
              <a:solidFill>
                <a:srgbClr val="00655C"/>
              </a:solidFill>
            </a:endParaRPr>
          </a:p>
        </p:txBody>
      </p:sp>
      <p:sp>
        <p:nvSpPr>
          <p:cNvPr id="8" name="文本框 7">
            <a:extLst>
              <a:ext uri="{FF2B5EF4-FFF2-40B4-BE49-F238E27FC236}">
                <a16:creationId xmlns:a16="http://schemas.microsoft.com/office/drawing/2014/main" id="{94206FD5-5E69-EAB2-786C-E2410DA8CC88}"/>
              </a:ext>
            </a:extLst>
          </p:cNvPr>
          <p:cNvSpPr txBox="1"/>
          <p:nvPr/>
        </p:nvSpPr>
        <p:spPr>
          <a:xfrm>
            <a:off x="482600" y="1031952"/>
            <a:ext cx="6529456" cy="4707251"/>
          </a:xfrm>
          <a:prstGeom prst="rect">
            <a:avLst/>
          </a:prstGeom>
          <a:noFill/>
        </p:spPr>
        <p:txBody>
          <a:bodyPr wrap="square">
            <a:spAutoFit/>
          </a:bodyPr>
          <a:lstStyle/>
          <a:p>
            <a:pPr algn="just">
              <a:lnSpc>
                <a:spcPct val="140000"/>
              </a:lnSpc>
            </a:pPr>
            <a:r>
              <a:rPr lang="en-US" altLang="zh-CN" dirty="0">
                <a:latin typeface="Times New Roman" panose="02020603050405020304" pitchFamily="18" charset="0"/>
                <a:cs typeface="Times New Roman" panose="02020603050405020304" pitchFamily="18" charset="0"/>
              </a:rPr>
              <a:t>In this paper, we propose </a:t>
            </a:r>
            <a:r>
              <a:rPr lang="en-US" altLang="zh-CN" b="1" dirty="0">
                <a:solidFill>
                  <a:srgbClr val="0000FF"/>
                </a:solidFill>
                <a:latin typeface="Times New Roman" panose="02020603050405020304" pitchFamily="18" charset="0"/>
                <a:cs typeface="Times New Roman" panose="02020603050405020304" pitchFamily="18" charset="0"/>
              </a:rPr>
              <a:t>a multi-path skip-forward structure </a:t>
            </a:r>
            <a:r>
              <a:rPr lang="en-US" altLang="zh-CN" dirty="0">
                <a:latin typeface="Times New Roman" panose="02020603050405020304" pitchFamily="18" charset="0"/>
                <a:cs typeface="Times New Roman" panose="02020603050405020304" pitchFamily="18" charset="0"/>
              </a:rPr>
              <a:t>for the encoder to </a:t>
            </a:r>
            <a:r>
              <a:rPr lang="en-US" altLang="zh-CN" dirty="0">
                <a:solidFill>
                  <a:srgbClr val="FF0000"/>
                </a:solidFill>
                <a:latin typeface="Times New Roman" panose="02020603050405020304" pitchFamily="18" charset="0"/>
                <a:cs typeface="Times New Roman" panose="02020603050405020304" pitchFamily="18" charset="0"/>
              </a:rPr>
              <a:t>deliver fine-grain features </a:t>
            </a:r>
            <a:r>
              <a:rPr lang="en-US" altLang="zh-CN" dirty="0">
                <a:latin typeface="Times New Roman" panose="02020603050405020304" pitchFamily="18" charset="0"/>
                <a:cs typeface="Times New Roman" panose="02020603050405020304" pitchFamily="18" charset="0"/>
              </a:rPr>
              <a:t>from shallow layers to deep layers, and provide more detailed semantics for feature embedding. For the decoding part, the </a:t>
            </a:r>
            <a:r>
              <a:rPr lang="en-US" altLang="zh-CN" b="1" dirty="0">
                <a:solidFill>
                  <a:srgbClr val="0000FF"/>
                </a:solidFill>
                <a:latin typeface="Times New Roman" panose="02020603050405020304" pitchFamily="18" charset="0"/>
                <a:cs typeface="Times New Roman" panose="02020603050405020304" pitchFamily="18" charset="0"/>
              </a:rPr>
              <a:t>Residual Deformable Convolutional module </a:t>
            </a:r>
            <a:r>
              <a:rPr lang="en-US" altLang="zh-CN" dirty="0">
                <a:latin typeface="Times New Roman" panose="02020603050405020304" pitchFamily="18" charset="0"/>
                <a:cs typeface="Times New Roman" panose="02020603050405020304" pitchFamily="18" charset="0"/>
              </a:rPr>
              <a:t>is developed to </a:t>
            </a:r>
            <a:r>
              <a:rPr lang="en-US" altLang="zh-CN" dirty="0">
                <a:solidFill>
                  <a:srgbClr val="FF0000"/>
                </a:solidFill>
                <a:latin typeface="Times New Roman" panose="02020603050405020304" pitchFamily="18" charset="0"/>
                <a:cs typeface="Times New Roman" panose="02020603050405020304" pitchFamily="18" charset="0"/>
              </a:rPr>
              <a:t>dynamically recover the degradation with spatial attention</a:t>
            </a:r>
            <a:r>
              <a:rPr lang="en-US" altLang="zh-CN" dirty="0">
                <a:latin typeface="Times New Roman" panose="02020603050405020304" pitchFamily="18" charset="0"/>
                <a:cs typeface="Times New Roman" panose="02020603050405020304" pitchFamily="18" charset="0"/>
              </a:rPr>
              <a:t>, achieving high-quality pixel-wise reconstruction. Extensive experiments show that our model outperforms many recently proposed state-of-the-art works on both specific-task de-weathering, such as de-raining, de-snowing, and all-task de-weathering. The source code is available at </a:t>
            </a:r>
            <a:r>
              <a:rPr lang="en-US" altLang="zh-CN" u="sng" dirty="0">
                <a:latin typeface="Consolas" panose="020B0609020204030204" pitchFamily="49" charset="0"/>
                <a:cs typeface="Times New Roman" panose="02020603050405020304" pitchFamily="18" charset="0"/>
              </a:rPr>
              <a:t>https://github.com/IntelligentDrivingCoding/DeformDeweatherNet</a:t>
            </a:r>
            <a:r>
              <a:rPr lang="en-US" altLang="zh-CN" dirty="0">
                <a:latin typeface="Times New Roman" panose="02020603050405020304" pitchFamily="18" charset="0"/>
                <a:cs typeface="Times New Roman" panose="02020603050405020304" pitchFamily="18" charset="0"/>
              </a:rPr>
              <a:t>.</a:t>
            </a:r>
            <a:endParaRPr lang="zh-CN" altLang="en-US" dirty="0">
              <a:solidFill>
                <a:srgbClr val="006F66"/>
              </a:solidFill>
              <a:latin typeface="Times New Roman" panose="02020603050405020304" pitchFamily="18" charset="0"/>
              <a:cs typeface="Times New Roman" panose="02020603050405020304" pitchFamily="18" charset="0"/>
            </a:endParaRPr>
          </a:p>
        </p:txBody>
      </p:sp>
      <p:grpSp>
        <p:nvGrpSpPr>
          <p:cNvPr id="9" name="组合 8">
            <a:extLst>
              <a:ext uri="{FF2B5EF4-FFF2-40B4-BE49-F238E27FC236}">
                <a16:creationId xmlns:a16="http://schemas.microsoft.com/office/drawing/2014/main" id="{0F094850-AB21-57C8-00AC-DD2F6616F744}"/>
              </a:ext>
            </a:extLst>
          </p:cNvPr>
          <p:cNvGrpSpPr/>
          <p:nvPr/>
        </p:nvGrpSpPr>
        <p:grpSpPr>
          <a:xfrm>
            <a:off x="7343775" y="1235006"/>
            <a:ext cx="4365625" cy="3577139"/>
            <a:chOff x="690839" y="2808375"/>
            <a:chExt cx="2206513" cy="1567500"/>
          </a:xfrm>
        </p:grpSpPr>
        <p:sp>
          <p:nvSpPr>
            <p:cNvPr id="10" name="矩形: 圆角 9">
              <a:extLst>
                <a:ext uri="{FF2B5EF4-FFF2-40B4-BE49-F238E27FC236}">
                  <a16:creationId xmlns:a16="http://schemas.microsoft.com/office/drawing/2014/main" id="{73170B7D-63A3-2384-D5D9-32B4C9FF23F0}"/>
                </a:ext>
              </a:extLst>
            </p:cNvPr>
            <p:cNvSpPr/>
            <p:nvPr/>
          </p:nvSpPr>
          <p:spPr>
            <a:xfrm>
              <a:off x="690839" y="2808375"/>
              <a:ext cx="2206513" cy="1567500"/>
            </a:xfrm>
            <a:prstGeom prst="roundRect">
              <a:avLst>
                <a:gd name="adj" fmla="val 3605"/>
              </a:avLst>
            </a:prstGeom>
            <a:gradFill>
              <a:gsLst>
                <a:gs pos="100000">
                  <a:srgbClr val="E7FFF1"/>
                </a:gs>
                <a:gs pos="25000">
                  <a:schemeClr val="bg1"/>
                </a:gs>
              </a:gsLst>
              <a:lin ang="2700000" scaled="1"/>
            </a:gradFill>
            <a:ln>
              <a:noFill/>
            </a:ln>
            <a:effectLst>
              <a:outerShdw blurRad="76200" dist="50800" dir="5400000" algn="ctr" rotWithShape="0">
                <a:schemeClr val="accent2">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solidFill>
                  <a:prstClr val="white"/>
                </a:solidFill>
                <a:latin typeface="+mn-ea"/>
              </a:endParaRPr>
            </a:p>
          </p:txBody>
        </p:sp>
        <p:sp>
          <p:nvSpPr>
            <p:cNvPr id="11" name="矩形: 圆顶角 10">
              <a:extLst>
                <a:ext uri="{FF2B5EF4-FFF2-40B4-BE49-F238E27FC236}">
                  <a16:creationId xmlns:a16="http://schemas.microsoft.com/office/drawing/2014/main" id="{618AF30E-C787-CC28-91B4-2EA4534019F1}"/>
                </a:ext>
              </a:extLst>
            </p:cNvPr>
            <p:cNvSpPr/>
            <p:nvPr/>
          </p:nvSpPr>
          <p:spPr>
            <a:xfrm>
              <a:off x="690839" y="2808375"/>
              <a:ext cx="2206512" cy="53828"/>
            </a:xfrm>
            <a:prstGeom prst="round2SameRect">
              <a:avLst>
                <a:gd name="adj1" fmla="val 34924"/>
                <a:gd name="adj2" fmla="val 0"/>
              </a:avLst>
            </a:prstGeom>
            <a:gradFill>
              <a:gsLst>
                <a:gs pos="0">
                  <a:srgbClr val="00B050"/>
                </a:gs>
                <a:gs pos="60000">
                  <a:srgbClr val="006F66"/>
                </a:gs>
              </a:gsLst>
              <a:lin ang="2700000" scaled="0"/>
            </a:gradFill>
            <a:ln w="57150" cap="rnd">
              <a:noFill/>
              <a:prstDash val="solid"/>
              <a:round/>
            </a:ln>
            <a:effectLst>
              <a:outerShdw blurRad="76200" dist="50800" dir="5400000" algn="c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lvl="0" algn="ctr" defTabSz="913765"/>
              <a:endParaRPr lang="en-US" sz="2000" b="1" dirty="0">
                <a:solidFill>
                  <a:srgbClr val="FFFFFF"/>
                </a:solidFill>
              </a:endParaRPr>
            </a:p>
          </p:txBody>
        </p:sp>
      </p:grpSp>
      <p:sp>
        <p:nvSpPr>
          <p:cNvPr id="16" name="文本框 15">
            <a:extLst>
              <a:ext uri="{FF2B5EF4-FFF2-40B4-BE49-F238E27FC236}">
                <a16:creationId xmlns:a16="http://schemas.microsoft.com/office/drawing/2014/main" id="{2C330B6D-6E5C-BEA5-502E-AFFF5D302575}"/>
              </a:ext>
            </a:extLst>
          </p:cNvPr>
          <p:cNvSpPr txBox="1"/>
          <p:nvPr/>
        </p:nvSpPr>
        <p:spPr>
          <a:xfrm>
            <a:off x="7450784" y="1441824"/>
            <a:ext cx="4140851" cy="308802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6F66"/>
                </a:solidFill>
                <a:effectLst/>
                <a:uLnTx/>
                <a:uFillTx/>
                <a:latin typeface="Times New Roman" panose="02020603050405020304" pitchFamily="18" charset="0"/>
                <a:ea typeface="微软雅黑"/>
                <a:cs typeface="Times New Roman" panose="02020603050405020304" pitchFamily="18" charset="0"/>
              </a:rPr>
              <a:t>Notes:</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b="1" i="0" u="none" strike="noStrike" kern="1200" cap="none" spc="0" normalizeH="0" baseline="0" noProof="0" dirty="0">
                <a:ln>
                  <a:noFill/>
                </a:ln>
                <a:solidFill>
                  <a:srgbClr val="006F66"/>
                </a:solidFill>
                <a:effectLst/>
                <a:uLnTx/>
                <a:uFillTx/>
                <a:ea typeface="微软雅黑"/>
                <a:cs typeface="Times New Roman" panose="02020603050405020304" pitchFamily="18" charset="0"/>
              </a:rPr>
              <a:t>Our proposed methods:</a:t>
            </a:r>
          </a:p>
          <a:p>
            <a:pPr marL="800100" lvl="1" indent="-342900">
              <a:lnSpc>
                <a:spcPct val="150000"/>
              </a:lnSpc>
              <a:buFont typeface="+mj-lt"/>
              <a:buAutoNum type="alphaLcParenR"/>
              <a:defRPr/>
            </a:pPr>
            <a:r>
              <a:rPr lang="en-US" altLang="zh-CN" dirty="0">
                <a:solidFill>
                  <a:srgbClr val="0000FF"/>
                </a:solidFill>
                <a:ea typeface="微软雅黑"/>
                <a:cs typeface="Times New Roman" panose="02020603050405020304" pitchFamily="18" charset="0"/>
              </a:rPr>
              <a:t>a multi-path skip-forward structure </a:t>
            </a:r>
            <a:r>
              <a:rPr lang="en-US" altLang="zh-CN" b="1" dirty="0">
                <a:solidFill>
                  <a:srgbClr val="0000FF"/>
                </a:solidFill>
                <a:ea typeface="微软雅黑"/>
                <a:cs typeface="Times New Roman" panose="02020603050405020304" pitchFamily="18" charset="0"/>
              </a:rPr>
              <a:t>(Encoder)</a:t>
            </a:r>
            <a:r>
              <a:rPr lang="en-US" altLang="zh-CN" dirty="0">
                <a:solidFill>
                  <a:srgbClr val="0000FF"/>
                </a:solidFill>
                <a:ea typeface="微软雅黑"/>
                <a:cs typeface="Times New Roman" panose="02020603050405020304" pitchFamily="18" charset="0"/>
              </a:rPr>
              <a:t> </a:t>
            </a:r>
          </a:p>
          <a:p>
            <a:pPr marL="800100" lvl="1" indent="-342900">
              <a:lnSpc>
                <a:spcPct val="150000"/>
              </a:lnSpc>
              <a:buFont typeface="+mj-lt"/>
              <a:buAutoNum type="alphaLcParenR"/>
              <a:defRPr/>
            </a:pPr>
            <a:r>
              <a:rPr lang="en-US" altLang="zh-CN" dirty="0">
                <a:solidFill>
                  <a:srgbClr val="0000FF"/>
                </a:solidFill>
                <a:ea typeface="微软雅黑"/>
                <a:cs typeface="Times New Roman" panose="02020603050405020304" pitchFamily="18" charset="0"/>
              </a:rPr>
              <a:t>Residual Deformable Convolutional module</a:t>
            </a:r>
          </a:p>
          <a:p>
            <a:pPr lvl="1" algn="r">
              <a:lnSpc>
                <a:spcPct val="150000"/>
              </a:lnSpc>
              <a:defRPr/>
            </a:pPr>
            <a:r>
              <a:rPr lang="en-US" altLang="zh-CN" b="1" dirty="0">
                <a:solidFill>
                  <a:srgbClr val="0000FF"/>
                </a:solidFill>
                <a:ea typeface="微软雅黑"/>
                <a:cs typeface="Times New Roman" panose="02020603050405020304" pitchFamily="18" charset="0"/>
              </a:rPr>
              <a:t>(Decoder)</a:t>
            </a:r>
          </a:p>
        </p:txBody>
      </p:sp>
    </p:spTree>
    <p:custDataLst>
      <p:tags r:id="rId1"/>
    </p:custDataLst>
    <p:extLst>
      <p:ext uri="{BB962C8B-B14F-4D97-AF65-F5344CB8AC3E}">
        <p14:creationId xmlns:p14="http://schemas.microsoft.com/office/powerpoint/2010/main" val="314191197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8" name="组合 397">
            <a:extLst>
              <a:ext uri="{FF2B5EF4-FFF2-40B4-BE49-F238E27FC236}">
                <a16:creationId xmlns:a16="http://schemas.microsoft.com/office/drawing/2014/main" id="{D5075B97-20BE-85B9-9BEA-DFAE1022BC26}"/>
              </a:ext>
            </a:extLst>
          </p:cNvPr>
          <p:cNvGrpSpPr/>
          <p:nvPr/>
        </p:nvGrpSpPr>
        <p:grpSpPr>
          <a:xfrm>
            <a:off x="858967" y="1115580"/>
            <a:ext cx="5597251" cy="5344787"/>
            <a:chOff x="690839" y="2808375"/>
            <a:chExt cx="2206513" cy="2342082"/>
          </a:xfrm>
        </p:grpSpPr>
        <p:sp>
          <p:nvSpPr>
            <p:cNvPr id="399" name="矩形: 圆角 398">
              <a:extLst>
                <a:ext uri="{FF2B5EF4-FFF2-40B4-BE49-F238E27FC236}">
                  <a16:creationId xmlns:a16="http://schemas.microsoft.com/office/drawing/2014/main" id="{1FE9C116-EB45-7B48-3AC2-1C02A9DEF32F}"/>
                </a:ext>
              </a:extLst>
            </p:cNvPr>
            <p:cNvSpPr/>
            <p:nvPr/>
          </p:nvSpPr>
          <p:spPr>
            <a:xfrm>
              <a:off x="690839" y="2808375"/>
              <a:ext cx="2206513" cy="2342082"/>
            </a:xfrm>
            <a:prstGeom prst="roundRect">
              <a:avLst>
                <a:gd name="adj" fmla="val 3605"/>
              </a:avLst>
            </a:prstGeom>
            <a:gradFill>
              <a:gsLst>
                <a:gs pos="100000">
                  <a:srgbClr val="E7FFF1"/>
                </a:gs>
                <a:gs pos="25000">
                  <a:schemeClr val="bg1"/>
                </a:gs>
              </a:gsLst>
              <a:lin ang="2700000" scaled="1"/>
            </a:gradFill>
            <a:ln>
              <a:noFill/>
            </a:ln>
            <a:effectLst>
              <a:outerShdw blurRad="76200" dist="50800" dir="5400000" algn="ctr" rotWithShape="0">
                <a:schemeClr val="accent2">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solidFill>
                  <a:prstClr val="white"/>
                </a:solidFill>
                <a:latin typeface="+mn-ea"/>
              </a:endParaRPr>
            </a:p>
          </p:txBody>
        </p:sp>
        <p:sp>
          <p:nvSpPr>
            <p:cNvPr id="400" name="矩形: 圆顶角 399">
              <a:extLst>
                <a:ext uri="{FF2B5EF4-FFF2-40B4-BE49-F238E27FC236}">
                  <a16:creationId xmlns:a16="http://schemas.microsoft.com/office/drawing/2014/main" id="{1D665761-F722-469D-6B27-BEF0D80A3FDA}"/>
                </a:ext>
              </a:extLst>
            </p:cNvPr>
            <p:cNvSpPr/>
            <p:nvPr/>
          </p:nvSpPr>
          <p:spPr>
            <a:xfrm>
              <a:off x="690839" y="2808375"/>
              <a:ext cx="2206512" cy="53828"/>
            </a:xfrm>
            <a:prstGeom prst="round2SameRect">
              <a:avLst>
                <a:gd name="adj1" fmla="val 34924"/>
                <a:gd name="adj2" fmla="val 0"/>
              </a:avLst>
            </a:prstGeom>
            <a:gradFill>
              <a:gsLst>
                <a:gs pos="0">
                  <a:srgbClr val="00B050"/>
                </a:gs>
                <a:gs pos="60000">
                  <a:srgbClr val="006F66"/>
                </a:gs>
              </a:gsLst>
              <a:lin ang="2700000" scaled="0"/>
            </a:gradFill>
            <a:ln w="57150" cap="rnd">
              <a:noFill/>
              <a:prstDash val="solid"/>
              <a:round/>
            </a:ln>
            <a:effectLst>
              <a:outerShdw blurRad="76200" dist="50800" dir="5400000" algn="c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lvl="0" algn="ctr" defTabSz="913765"/>
              <a:endParaRPr lang="en-US" sz="2000" b="1" dirty="0">
                <a:solidFill>
                  <a:srgbClr val="FFFFFF"/>
                </a:solidFill>
              </a:endParaRPr>
            </a:p>
          </p:txBody>
        </p:sp>
      </p:grpSp>
      <p:grpSp>
        <p:nvGrpSpPr>
          <p:cNvPr id="2" name="组合 1">
            <a:extLst>
              <a:ext uri="{FF2B5EF4-FFF2-40B4-BE49-F238E27FC236}">
                <a16:creationId xmlns:a16="http://schemas.microsoft.com/office/drawing/2014/main" id="{B8768C0A-DAE8-2F06-E9CB-AF380C834A57}"/>
              </a:ext>
            </a:extLst>
          </p:cNvPr>
          <p:cNvGrpSpPr/>
          <p:nvPr/>
        </p:nvGrpSpPr>
        <p:grpSpPr>
          <a:xfrm>
            <a:off x="482600" y="326129"/>
            <a:ext cx="2559181" cy="597639"/>
            <a:chOff x="555618" y="2329496"/>
            <a:chExt cx="12529270" cy="2113408"/>
          </a:xfrm>
        </p:grpSpPr>
        <p:sp>
          <p:nvSpPr>
            <p:cNvPr id="3" name="矩形: 圆角 2">
              <a:extLst>
                <a:ext uri="{FF2B5EF4-FFF2-40B4-BE49-F238E27FC236}">
                  <a16:creationId xmlns:a16="http://schemas.microsoft.com/office/drawing/2014/main" id="{9DE7A433-0EE7-3DF2-7B91-4D0819D8FCE5}"/>
                </a:ext>
              </a:extLst>
            </p:cNvPr>
            <p:cNvSpPr/>
            <p:nvPr/>
          </p:nvSpPr>
          <p:spPr>
            <a:xfrm>
              <a:off x="1142993" y="2531003"/>
              <a:ext cx="11941895" cy="1795990"/>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OPPOSans R"/>
                <a:ea typeface="微软雅黑 Light"/>
                <a:cs typeface="+mn-cs"/>
              </a:endParaRPr>
            </a:p>
          </p:txBody>
        </p:sp>
        <p:sp>
          <p:nvSpPr>
            <p:cNvPr id="4" name="任意多边形: 形状 3">
              <a:extLst>
                <a:ext uri="{FF2B5EF4-FFF2-40B4-BE49-F238E27FC236}">
                  <a16:creationId xmlns:a16="http://schemas.microsoft.com/office/drawing/2014/main" id="{A8A3DDD1-278F-88C9-1566-C8B0B814FDE9}"/>
                </a:ext>
              </a:extLst>
            </p:cNvPr>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a:cs typeface="+mn-cs"/>
              </a:endParaRPr>
            </a:p>
          </p:txBody>
        </p:sp>
        <p:sp>
          <p:nvSpPr>
            <p:cNvPr id="5" name="文本占位符 2">
              <a:extLst>
                <a:ext uri="{FF2B5EF4-FFF2-40B4-BE49-F238E27FC236}">
                  <a16:creationId xmlns:a16="http://schemas.microsoft.com/office/drawing/2014/main" id="{E784C488-72C9-C9F2-7331-CA722BCECFA4}"/>
                </a:ext>
              </a:extLst>
            </p:cNvPr>
            <p:cNvSpPr txBox="1">
              <a:spLocks/>
            </p:cNvSpPr>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a:cs typeface="+mn-cs"/>
              </a:endParaRPr>
            </a:p>
          </p:txBody>
        </p:sp>
      </p:grpSp>
      <p:sp>
        <p:nvSpPr>
          <p:cNvPr id="6" name="文本框 5">
            <a:extLst>
              <a:ext uri="{FF2B5EF4-FFF2-40B4-BE49-F238E27FC236}">
                <a16:creationId xmlns:a16="http://schemas.microsoft.com/office/drawing/2014/main" id="{814C829B-3008-1B44-BBFB-D4A0EDFE21F9}"/>
              </a:ext>
            </a:extLst>
          </p:cNvPr>
          <p:cNvSpPr txBox="1"/>
          <p:nvPr/>
        </p:nvSpPr>
        <p:spPr>
          <a:xfrm>
            <a:off x="1068841" y="397634"/>
            <a:ext cx="1972939" cy="461665"/>
          </a:xfrm>
          <a:prstGeom prst="rect">
            <a:avLst/>
          </a:prstGeom>
          <a:noFill/>
        </p:spPr>
        <p:txBody>
          <a:bodyPr wrap="square" rtlCol="0">
            <a:spAutoFit/>
          </a:bodyPr>
          <a:lstStyle/>
          <a:p>
            <a:r>
              <a:rPr lang="en-US" altLang="zh-CN" sz="2400" b="1" dirty="0">
                <a:solidFill>
                  <a:srgbClr val="00655C"/>
                </a:solidFill>
              </a:rPr>
              <a:t>Introduction</a:t>
            </a:r>
            <a:endParaRPr lang="zh-CN" altLang="en-US" sz="2400" b="1" dirty="0">
              <a:solidFill>
                <a:srgbClr val="00655C"/>
              </a:solidFill>
            </a:endParaRPr>
          </a:p>
        </p:txBody>
      </p:sp>
      <p:sp>
        <p:nvSpPr>
          <p:cNvPr id="7" name="文本框 6">
            <a:extLst>
              <a:ext uri="{FF2B5EF4-FFF2-40B4-BE49-F238E27FC236}">
                <a16:creationId xmlns:a16="http://schemas.microsoft.com/office/drawing/2014/main" id="{8D1E31DA-1485-4E1F-814B-A307CE2F5F2C}"/>
              </a:ext>
            </a:extLst>
          </p:cNvPr>
          <p:cNvSpPr txBox="1"/>
          <p:nvPr/>
        </p:nvSpPr>
        <p:spPr>
          <a:xfrm>
            <a:off x="3161756" y="408679"/>
            <a:ext cx="2934244"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AE-based methods</a:t>
            </a:r>
            <a:endParaRPr lang="zh-CN" altLang="en-US" sz="2400" b="1" dirty="0">
              <a:latin typeface="Times New Roman" panose="02020603050405020304" pitchFamily="18" charset="0"/>
              <a:cs typeface="Times New Roman" panose="02020603050405020304" pitchFamily="18" charset="0"/>
            </a:endParaRPr>
          </a:p>
        </p:txBody>
      </p:sp>
      <p:grpSp>
        <p:nvGrpSpPr>
          <p:cNvPr id="175" name="组合 174" descr="\documentclass[10pt]{article}&#10;%\usepackage[landscape]{geometry}&#10;\usepackage[width=10cm, height=25cm]{geometry}&#10;%\geometry{left=1.0cm,right=1.0cm,top=1.0cm,bottom=1.0cm}&#10;%\special{papersize=25cm,10cm}&#10;\usepackage{amsmath,amssymb}&#10;\usepackage{ctex}&#10;\pagestyle{empty}&#10;&#10;&#10;\begin{document}&#10;&#10;$$&#10;\boldsymbol{x}^{(n)} \in \mathbb{R}^D, 1 \leq n \leq N&#10;$$&#10;&#10;\end{document}" title="IguanaTex Vector Display">
            <a:extLst>
              <a:ext uri="{FF2B5EF4-FFF2-40B4-BE49-F238E27FC236}">
                <a16:creationId xmlns:a16="http://schemas.microsoft.com/office/drawing/2014/main" id="{23CC336F-28D9-C338-F736-1A712F622EB2}"/>
              </a:ext>
            </a:extLst>
          </p:cNvPr>
          <p:cNvGrpSpPr>
            <a:grpSpLocks noChangeAspect="1"/>
          </p:cNvGrpSpPr>
          <p:nvPr>
            <p:custDataLst>
              <p:tags r:id="rId2"/>
            </p:custDataLst>
          </p:nvPr>
        </p:nvGrpSpPr>
        <p:grpSpPr>
          <a:xfrm>
            <a:off x="1634953" y="1531103"/>
            <a:ext cx="2900723" cy="351213"/>
            <a:chOff x="8222946" y="1838485"/>
            <a:chExt cx="2900723" cy="351213"/>
          </a:xfrm>
        </p:grpSpPr>
        <p:sp>
          <p:nvSpPr>
            <p:cNvPr id="162" name="任意多边形: 形状 161">
              <a:extLst>
                <a:ext uri="{FF2B5EF4-FFF2-40B4-BE49-F238E27FC236}">
                  <a16:creationId xmlns:a16="http://schemas.microsoft.com/office/drawing/2014/main" id="{F513C54F-321B-20A7-1378-4D2833BD5D14}"/>
                </a:ext>
              </a:extLst>
            </p:cNvPr>
            <p:cNvSpPr/>
            <p:nvPr>
              <p:custDataLst>
                <p:tags r:id="rId139"/>
              </p:custDataLst>
            </p:nvPr>
          </p:nvSpPr>
          <p:spPr>
            <a:xfrm>
              <a:off x="8222946" y="1989385"/>
              <a:ext cx="171872" cy="142858"/>
            </a:xfrm>
            <a:custGeom>
              <a:avLst/>
              <a:gdLst>
                <a:gd name="connsiteX0" fmla="*/ 151409 w 171872"/>
                <a:gd name="connsiteY0" fmla="*/ 15826 h 142858"/>
                <a:gd name="connsiteX1" fmla="*/ 135012 w 171872"/>
                <a:gd name="connsiteY1" fmla="*/ 37254 h 142858"/>
                <a:gd name="connsiteX2" fmla="*/ 150195 w 171872"/>
                <a:gd name="connsiteY2" fmla="*/ 51540 h 142858"/>
                <a:gd name="connsiteX3" fmla="*/ 172058 w 171872"/>
                <a:gd name="connsiteY3" fmla="*/ 27316 h 142858"/>
                <a:gd name="connsiteX4" fmla="*/ 137441 w 171872"/>
                <a:gd name="connsiteY4" fmla="*/ -13 h 142858"/>
                <a:gd name="connsiteX5" fmla="*/ 104949 w 171872"/>
                <a:gd name="connsiteY5" fmla="*/ 18931 h 142858"/>
                <a:gd name="connsiteX6" fmla="*/ 63044 w 171872"/>
                <a:gd name="connsiteY6" fmla="*/ -13 h 142858"/>
                <a:gd name="connsiteX7" fmla="*/ 4134 w 171872"/>
                <a:gd name="connsiteY7" fmla="*/ 48435 h 142858"/>
                <a:gd name="connsiteX8" fmla="*/ 11422 w 171872"/>
                <a:gd name="connsiteY8" fmla="*/ 52782 h 142858"/>
                <a:gd name="connsiteX9" fmla="*/ 18406 w 171872"/>
                <a:gd name="connsiteY9" fmla="*/ 48745 h 142858"/>
                <a:gd name="connsiteX10" fmla="*/ 61526 w 171872"/>
                <a:gd name="connsiteY10" fmla="*/ 11167 h 142858"/>
                <a:gd name="connsiteX11" fmla="*/ 78531 w 171872"/>
                <a:gd name="connsiteY11" fmla="*/ 26695 h 142858"/>
                <a:gd name="connsiteX12" fmla="*/ 71546 w 171872"/>
                <a:gd name="connsiteY12" fmla="*/ 60857 h 142858"/>
                <a:gd name="connsiteX13" fmla="*/ 61222 w 171872"/>
                <a:gd name="connsiteY13" fmla="*/ 103404 h 142858"/>
                <a:gd name="connsiteX14" fmla="*/ 35411 w 171872"/>
                <a:gd name="connsiteY14" fmla="*/ 131665 h 142858"/>
                <a:gd name="connsiteX15" fmla="*/ 20835 w 171872"/>
                <a:gd name="connsiteY15" fmla="*/ 127007 h 142858"/>
                <a:gd name="connsiteX16" fmla="*/ 37233 w 171872"/>
                <a:gd name="connsiteY16" fmla="*/ 105578 h 142858"/>
                <a:gd name="connsiteX17" fmla="*/ 22050 w 171872"/>
                <a:gd name="connsiteY17" fmla="*/ 91292 h 142858"/>
                <a:gd name="connsiteX18" fmla="*/ 186 w 171872"/>
                <a:gd name="connsiteY18" fmla="*/ 115516 h 142858"/>
                <a:gd name="connsiteX19" fmla="*/ 34803 w 171872"/>
                <a:gd name="connsiteY19" fmla="*/ 142846 h 142858"/>
                <a:gd name="connsiteX20" fmla="*/ 67295 w 171872"/>
                <a:gd name="connsiteY20" fmla="*/ 123901 h 142858"/>
                <a:gd name="connsiteX21" fmla="*/ 109200 w 171872"/>
                <a:gd name="connsiteY21" fmla="*/ 142846 h 142858"/>
                <a:gd name="connsiteX22" fmla="*/ 168111 w 171872"/>
                <a:gd name="connsiteY22" fmla="*/ 94398 h 142858"/>
                <a:gd name="connsiteX23" fmla="*/ 160823 w 171872"/>
                <a:gd name="connsiteY23" fmla="*/ 90050 h 142858"/>
                <a:gd name="connsiteX24" fmla="*/ 153839 w 171872"/>
                <a:gd name="connsiteY24" fmla="*/ 94087 h 142858"/>
                <a:gd name="connsiteX25" fmla="*/ 110719 w 171872"/>
                <a:gd name="connsiteY25" fmla="*/ 131665 h 142858"/>
                <a:gd name="connsiteX26" fmla="*/ 93714 w 171872"/>
                <a:gd name="connsiteY26" fmla="*/ 116137 h 142858"/>
                <a:gd name="connsiteX27" fmla="*/ 100394 w 171872"/>
                <a:gd name="connsiteY27" fmla="*/ 81665 h 142858"/>
                <a:gd name="connsiteX28" fmla="*/ 111022 w 171872"/>
                <a:gd name="connsiteY28" fmla="*/ 39428 h 142858"/>
                <a:gd name="connsiteX29" fmla="*/ 136834 w 171872"/>
                <a:gd name="connsiteY29" fmla="*/ 11167 h 142858"/>
                <a:gd name="connsiteX30" fmla="*/ 151409 w 171872"/>
                <a:gd name="connsiteY30" fmla="*/ 15826 h 14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872" h="142858">
                  <a:moveTo>
                    <a:pt x="151409" y="15826"/>
                  </a:moveTo>
                  <a:cubicBezTo>
                    <a:pt x="140478" y="18931"/>
                    <a:pt x="135012" y="29490"/>
                    <a:pt x="135012" y="37254"/>
                  </a:cubicBezTo>
                  <a:cubicBezTo>
                    <a:pt x="135012" y="44087"/>
                    <a:pt x="140174" y="51540"/>
                    <a:pt x="150195" y="51540"/>
                  </a:cubicBezTo>
                  <a:cubicBezTo>
                    <a:pt x="160823" y="51540"/>
                    <a:pt x="172058" y="42534"/>
                    <a:pt x="172058" y="27316"/>
                  </a:cubicBezTo>
                  <a:cubicBezTo>
                    <a:pt x="172058" y="10857"/>
                    <a:pt x="155964" y="-13"/>
                    <a:pt x="137441" y="-13"/>
                  </a:cubicBezTo>
                  <a:cubicBezTo>
                    <a:pt x="120132" y="-13"/>
                    <a:pt x="108897" y="13341"/>
                    <a:pt x="104949" y="18931"/>
                  </a:cubicBezTo>
                  <a:cubicBezTo>
                    <a:pt x="97358" y="5888"/>
                    <a:pt x="80353" y="-13"/>
                    <a:pt x="63044" y="-13"/>
                  </a:cubicBezTo>
                  <a:cubicBezTo>
                    <a:pt x="24783" y="-13"/>
                    <a:pt x="4134" y="38186"/>
                    <a:pt x="4134" y="48435"/>
                  </a:cubicBezTo>
                  <a:cubicBezTo>
                    <a:pt x="4134" y="52782"/>
                    <a:pt x="8689" y="52782"/>
                    <a:pt x="11422" y="52782"/>
                  </a:cubicBezTo>
                  <a:cubicBezTo>
                    <a:pt x="15065" y="52782"/>
                    <a:pt x="17191" y="52782"/>
                    <a:pt x="18406" y="48745"/>
                  </a:cubicBezTo>
                  <a:cubicBezTo>
                    <a:pt x="27212" y="20484"/>
                    <a:pt x="49076" y="11167"/>
                    <a:pt x="61526" y="11167"/>
                  </a:cubicBezTo>
                  <a:cubicBezTo>
                    <a:pt x="73065" y="11167"/>
                    <a:pt x="78531" y="16757"/>
                    <a:pt x="78531" y="26695"/>
                  </a:cubicBezTo>
                  <a:cubicBezTo>
                    <a:pt x="78531" y="32596"/>
                    <a:pt x="74279" y="49677"/>
                    <a:pt x="71546" y="60857"/>
                  </a:cubicBezTo>
                  <a:lnTo>
                    <a:pt x="61222" y="103404"/>
                  </a:lnTo>
                  <a:cubicBezTo>
                    <a:pt x="56667" y="122349"/>
                    <a:pt x="45735" y="131665"/>
                    <a:pt x="35411" y="131665"/>
                  </a:cubicBezTo>
                  <a:cubicBezTo>
                    <a:pt x="33892" y="131665"/>
                    <a:pt x="26908" y="131665"/>
                    <a:pt x="20835" y="127007"/>
                  </a:cubicBezTo>
                  <a:cubicBezTo>
                    <a:pt x="31767" y="123901"/>
                    <a:pt x="37233" y="113342"/>
                    <a:pt x="37233" y="105578"/>
                  </a:cubicBezTo>
                  <a:cubicBezTo>
                    <a:pt x="37233" y="98746"/>
                    <a:pt x="32071" y="91292"/>
                    <a:pt x="22050" y="91292"/>
                  </a:cubicBezTo>
                  <a:cubicBezTo>
                    <a:pt x="11422" y="91292"/>
                    <a:pt x="186" y="100299"/>
                    <a:pt x="186" y="115516"/>
                  </a:cubicBezTo>
                  <a:cubicBezTo>
                    <a:pt x="186" y="131976"/>
                    <a:pt x="16280" y="142846"/>
                    <a:pt x="34803" y="142846"/>
                  </a:cubicBezTo>
                  <a:cubicBezTo>
                    <a:pt x="52112" y="142846"/>
                    <a:pt x="63348" y="129491"/>
                    <a:pt x="67295" y="123901"/>
                  </a:cubicBezTo>
                  <a:cubicBezTo>
                    <a:pt x="74887" y="136945"/>
                    <a:pt x="91892" y="142846"/>
                    <a:pt x="109200" y="142846"/>
                  </a:cubicBezTo>
                  <a:cubicBezTo>
                    <a:pt x="147462" y="142846"/>
                    <a:pt x="168111" y="104646"/>
                    <a:pt x="168111" y="94398"/>
                  </a:cubicBezTo>
                  <a:cubicBezTo>
                    <a:pt x="168111" y="90050"/>
                    <a:pt x="163556" y="90050"/>
                    <a:pt x="160823" y="90050"/>
                  </a:cubicBezTo>
                  <a:cubicBezTo>
                    <a:pt x="157179" y="90050"/>
                    <a:pt x="155053" y="90050"/>
                    <a:pt x="153839" y="94087"/>
                  </a:cubicBezTo>
                  <a:cubicBezTo>
                    <a:pt x="145033" y="122349"/>
                    <a:pt x="123169" y="131665"/>
                    <a:pt x="110719" y="131665"/>
                  </a:cubicBezTo>
                  <a:cubicBezTo>
                    <a:pt x="99180" y="131665"/>
                    <a:pt x="93714" y="126075"/>
                    <a:pt x="93714" y="116137"/>
                  </a:cubicBezTo>
                  <a:cubicBezTo>
                    <a:pt x="93714" y="109615"/>
                    <a:pt x="97661" y="93156"/>
                    <a:pt x="100394" y="81665"/>
                  </a:cubicBezTo>
                  <a:cubicBezTo>
                    <a:pt x="102520" y="73590"/>
                    <a:pt x="109504" y="44397"/>
                    <a:pt x="111022" y="39428"/>
                  </a:cubicBezTo>
                  <a:cubicBezTo>
                    <a:pt x="115577" y="20795"/>
                    <a:pt x="126206" y="11167"/>
                    <a:pt x="136834" y="11167"/>
                  </a:cubicBezTo>
                  <a:cubicBezTo>
                    <a:pt x="138352" y="11167"/>
                    <a:pt x="145336" y="11167"/>
                    <a:pt x="151409" y="15826"/>
                  </a:cubicBezTo>
                  <a:close/>
                </a:path>
              </a:pathLst>
            </a:custGeom>
            <a:solidFill>
              <a:srgbClr val="000000"/>
            </a:solidFill>
            <a:ln w="30460" cap="flat">
              <a:noFill/>
              <a:prstDash val="solid"/>
              <a:miter/>
            </a:ln>
          </p:spPr>
          <p:txBody>
            <a:bodyPr rtlCol="0" anchor="ctr"/>
            <a:lstStyle/>
            <a:p>
              <a:endParaRPr lang="zh-CN" altLang="en-US"/>
            </a:p>
          </p:txBody>
        </p:sp>
        <p:sp>
          <p:nvSpPr>
            <p:cNvPr id="163" name="任意多边形: 形状 162">
              <a:extLst>
                <a:ext uri="{FF2B5EF4-FFF2-40B4-BE49-F238E27FC236}">
                  <a16:creationId xmlns:a16="http://schemas.microsoft.com/office/drawing/2014/main" id="{C92CEAF1-1379-D4C1-97F9-1EC2A99A5ABF}"/>
                </a:ext>
              </a:extLst>
            </p:cNvPr>
            <p:cNvSpPr/>
            <p:nvPr>
              <p:custDataLst>
                <p:tags r:id="rId140"/>
              </p:custDataLst>
            </p:nvPr>
          </p:nvSpPr>
          <p:spPr>
            <a:xfrm>
              <a:off x="8435972" y="1838485"/>
              <a:ext cx="55266" cy="217176"/>
            </a:xfrm>
            <a:custGeom>
              <a:avLst/>
              <a:gdLst>
                <a:gd name="connsiteX0" fmla="*/ 51208 w 55266"/>
                <a:gd name="connsiteY0" fmla="*/ -17 h 217176"/>
                <a:gd name="connsiteX1" fmla="*/ 193 w 55266"/>
                <a:gd name="connsiteY1" fmla="*/ 108462 h 217176"/>
                <a:gd name="connsiteX2" fmla="*/ 51208 w 55266"/>
                <a:gd name="connsiteY2" fmla="*/ 217159 h 217176"/>
                <a:gd name="connsiteX3" fmla="*/ 55459 w 55266"/>
                <a:gd name="connsiteY3" fmla="*/ 214550 h 217176"/>
                <a:gd name="connsiteX4" fmla="*/ 53333 w 55266"/>
                <a:gd name="connsiteY4" fmla="*/ 211290 h 217176"/>
                <a:gd name="connsiteX5" fmla="*/ 14647 w 55266"/>
                <a:gd name="connsiteY5" fmla="*/ 108680 h 217176"/>
                <a:gd name="connsiteX6" fmla="*/ 53971 w 55266"/>
                <a:gd name="connsiteY6" fmla="*/ 5200 h 217176"/>
                <a:gd name="connsiteX7" fmla="*/ 55459 w 55266"/>
                <a:gd name="connsiteY7" fmla="*/ 2591 h 217176"/>
                <a:gd name="connsiteX8" fmla="*/ 51208 w 55266"/>
                <a:gd name="connsiteY8" fmla="*/ -17 h 21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66" h="217176">
                  <a:moveTo>
                    <a:pt x="51208" y="-17"/>
                  </a:moveTo>
                  <a:cubicBezTo>
                    <a:pt x="10821" y="29114"/>
                    <a:pt x="193" y="75201"/>
                    <a:pt x="193" y="108462"/>
                  </a:cubicBezTo>
                  <a:cubicBezTo>
                    <a:pt x="193" y="139115"/>
                    <a:pt x="9120" y="186724"/>
                    <a:pt x="51208" y="217159"/>
                  </a:cubicBezTo>
                  <a:cubicBezTo>
                    <a:pt x="52908" y="217159"/>
                    <a:pt x="55459" y="217159"/>
                    <a:pt x="55459" y="214550"/>
                  </a:cubicBezTo>
                  <a:cubicBezTo>
                    <a:pt x="55459" y="213246"/>
                    <a:pt x="54821" y="212811"/>
                    <a:pt x="53333" y="211290"/>
                  </a:cubicBezTo>
                  <a:cubicBezTo>
                    <a:pt x="25062" y="185202"/>
                    <a:pt x="14647" y="148245"/>
                    <a:pt x="14647" y="108680"/>
                  </a:cubicBezTo>
                  <a:cubicBezTo>
                    <a:pt x="14647" y="49983"/>
                    <a:pt x="36541" y="21287"/>
                    <a:pt x="53971" y="5200"/>
                  </a:cubicBezTo>
                  <a:cubicBezTo>
                    <a:pt x="54821" y="4331"/>
                    <a:pt x="55459" y="3678"/>
                    <a:pt x="55459" y="2591"/>
                  </a:cubicBezTo>
                  <a:cubicBezTo>
                    <a:pt x="55459" y="-17"/>
                    <a:pt x="52908" y="-17"/>
                    <a:pt x="51208" y="-17"/>
                  </a:cubicBezTo>
                  <a:close/>
                </a:path>
              </a:pathLst>
            </a:custGeom>
            <a:solidFill>
              <a:srgbClr val="000000"/>
            </a:solidFill>
            <a:ln w="30460" cap="flat">
              <a:noFill/>
              <a:prstDash val="solid"/>
              <a:miter/>
            </a:ln>
          </p:spPr>
          <p:txBody>
            <a:bodyPr rtlCol="0" anchor="ctr"/>
            <a:lstStyle/>
            <a:p>
              <a:endParaRPr lang="zh-CN" altLang="en-US"/>
            </a:p>
          </p:txBody>
        </p:sp>
        <p:sp>
          <p:nvSpPr>
            <p:cNvPr id="164" name="任意多边形: 形状 163">
              <a:extLst>
                <a:ext uri="{FF2B5EF4-FFF2-40B4-BE49-F238E27FC236}">
                  <a16:creationId xmlns:a16="http://schemas.microsoft.com/office/drawing/2014/main" id="{81A3F045-93DE-E9FC-E451-99C3028ADC2A}"/>
                </a:ext>
              </a:extLst>
            </p:cNvPr>
            <p:cNvSpPr/>
            <p:nvPr>
              <p:custDataLst>
                <p:tags r:id="rId141"/>
              </p:custDataLst>
            </p:nvPr>
          </p:nvSpPr>
          <p:spPr>
            <a:xfrm>
              <a:off x="8516413" y="1905660"/>
              <a:ext cx="129875" cy="98044"/>
            </a:xfrm>
            <a:custGeom>
              <a:avLst/>
              <a:gdLst>
                <a:gd name="connsiteX0" fmla="*/ 16138 w 129875"/>
                <a:gd name="connsiteY0" fmla="*/ 82158 h 98044"/>
                <a:gd name="connsiteX1" fmla="*/ 14012 w 129875"/>
                <a:gd name="connsiteY1" fmla="*/ 91071 h 98044"/>
                <a:gd name="connsiteX2" fmla="*/ 21239 w 129875"/>
                <a:gd name="connsiteY2" fmla="*/ 98027 h 98044"/>
                <a:gd name="connsiteX3" fmla="*/ 29529 w 129875"/>
                <a:gd name="connsiteY3" fmla="*/ 93245 h 98044"/>
                <a:gd name="connsiteX4" fmla="*/ 33356 w 129875"/>
                <a:gd name="connsiteY4" fmla="*/ 79766 h 98044"/>
                <a:gd name="connsiteX5" fmla="*/ 38032 w 129875"/>
                <a:gd name="connsiteY5" fmla="*/ 60201 h 98044"/>
                <a:gd name="connsiteX6" fmla="*/ 41646 w 129875"/>
                <a:gd name="connsiteY6" fmla="*/ 45635 h 98044"/>
                <a:gd name="connsiteX7" fmla="*/ 50573 w 129875"/>
                <a:gd name="connsiteY7" fmla="*/ 26070 h 98044"/>
                <a:gd name="connsiteX8" fmla="*/ 82458 w 129875"/>
                <a:gd name="connsiteY8" fmla="*/ 6070 h 98044"/>
                <a:gd name="connsiteX9" fmla="*/ 94999 w 129875"/>
                <a:gd name="connsiteY9" fmla="*/ 21287 h 98044"/>
                <a:gd name="connsiteX10" fmla="*/ 82458 w 129875"/>
                <a:gd name="connsiteY10" fmla="*/ 67592 h 98044"/>
                <a:gd name="connsiteX11" fmla="*/ 79269 w 129875"/>
                <a:gd name="connsiteY11" fmla="*/ 79332 h 98044"/>
                <a:gd name="connsiteX12" fmla="*/ 99463 w 129875"/>
                <a:gd name="connsiteY12" fmla="*/ 98027 h 98044"/>
                <a:gd name="connsiteX13" fmla="*/ 130072 w 129875"/>
                <a:gd name="connsiteY13" fmla="*/ 64766 h 98044"/>
                <a:gd name="connsiteX14" fmla="*/ 126671 w 129875"/>
                <a:gd name="connsiteY14" fmla="*/ 61940 h 98044"/>
                <a:gd name="connsiteX15" fmla="*/ 122632 w 129875"/>
                <a:gd name="connsiteY15" fmla="*/ 65636 h 98044"/>
                <a:gd name="connsiteX16" fmla="*/ 100100 w 129875"/>
                <a:gd name="connsiteY16" fmla="*/ 91940 h 98044"/>
                <a:gd name="connsiteX17" fmla="*/ 94786 w 129875"/>
                <a:gd name="connsiteY17" fmla="*/ 84332 h 98044"/>
                <a:gd name="connsiteX18" fmla="*/ 99675 w 129875"/>
                <a:gd name="connsiteY18" fmla="*/ 66723 h 98044"/>
                <a:gd name="connsiteX19" fmla="*/ 110941 w 129875"/>
                <a:gd name="connsiteY19" fmla="*/ 24766 h 98044"/>
                <a:gd name="connsiteX20" fmla="*/ 83308 w 129875"/>
                <a:gd name="connsiteY20" fmla="*/ -17 h 98044"/>
                <a:gd name="connsiteX21" fmla="*/ 47385 w 129875"/>
                <a:gd name="connsiteY21" fmla="*/ 19766 h 98044"/>
                <a:gd name="connsiteX22" fmla="*/ 24640 w 129875"/>
                <a:gd name="connsiteY22" fmla="*/ -17 h 98044"/>
                <a:gd name="connsiteX23" fmla="*/ 7848 w 129875"/>
                <a:gd name="connsiteY23" fmla="*/ 11722 h 98044"/>
                <a:gd name="connsiteX24" fmla="*/ 196 w 129875"/>
                <a:gd name="connsiteY24" fmla="*/ 33244 h 98044"/>
                <a:gd name="connsiteX25" fmla="*/ 3809 w 129875"/>
                <a:gd name="connsiteY25" fmla="*/ 36070 h 98044"/>
                <a:gd name="connsiteX26" fmla="*/ 8486 w 129875"/>
                <a:gd name="connsiteY26" fmla="*/ 29548 h 98044"/>
                <a:gd name="connsiteX27" fmla="*/ 24003 w 129875"/>
                <a:gd name="connsiteY27" fmla="*/ 6070 h 98044"/>
                <a:gd name="connsiteX28" fmla="*/ 31017 w 129875"/>
                <a:gd name="connsiteY28" fmla="*/ 16722 h 98044"/>
                <a:gd name="connsiteX29" fmla="*/ 27616 w 129875"/>
                <a:gd name="connsiteY29" fmla="*/ 34766 h 98044"/>
                <a:gd name="connsiteX30" fmla="*/ 22940 w 129875"/>
                <a:gd name="connsiteY30" fmla="*/ 54331 h 98044"/>
                <a:gd name="connsiteX31" fmla="*/ 16138 w 129875"/>
                <a:gd name="connsiteY31" fmla="*/ 82158 h 9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9875" h="98044">
                  <a:moveTo>
                    <a:pt x="16138" y="82158"/>
                  </a:moveTo>
                  <a:cubicBezTo>
                    <a:pt x="15288" y="84984"/>
                    <a:pt x="14012" y="90419"/>
                    <a:pt x="14012" y="91071"/>
                  </a:cubicBezTo>
                  <a:cubicBezTo>
                    <a:pt x="14012" y="95853"/>
                    <a:pt x="17838" y="98027"/>
                    <a:pt x="21239" y="98027"/>
                  </a:cubicBezTo>
                  <a:cubicBezTo>
                    <a:pt x="25066" y="98027"/>
                    <a:pt x="28467" y="95201"/>
                    <a:pt x="29529" y="93245"/>
                  </a:cubicBezTo>
                  <a:cubicBezTo>
                    <a:pt x="30592" y="91288"/>
                    <a:pt x="32293" y="84332"/>
                    <a:pt x="33356" y="79766"/>
                  </a:cubicBezTo>
                  <a:cubicBezTo>
                    <a:pt x="34418" y="75636"/>
                    <a:pt x="36757" y="65636"/>
                    <a:pt x="38032" y="60201"/>
                  </a:cubicBezTo>
                  <a:cubicBezTo>
                    <a:pt x="39307" y="55418"/>
                    <a:pt x="40583" y="50636"/>
                    <a:pt x="41646" y="45635"/>
                  </a:cubicBezTo>
                  <a:cubicBezTo>
                    <a:pt x="43984" y="36722"/>
                    <a:pt x="44409" y="34983"/>
                    <a:pt x="50573" y="26070"/>
                  </a:cubicBezTo>
                  <a:cubicBezTo>
                    <a:pt x="56525" y="17374"/>
                    <a:pt x="66515" y="6070"/>
                    <a:pt x="82458" y="6070"/>
                  </a:cubicBezTo>
                  <a:cubicBezTo>
                    <a:pt x="94786" y="6070"/>
                    <a:pt x="94999" y="17157"/>
                    <a:pt x="94999" y="21287"/>
                  </a:cubicBezTo>
                  <a:cubicBezTo>
                    <a:pt x="94999" y="34331"/>
                    <a:pt x="85859" y="58462"/>
                    <a:pt x="82458" y="67592"/>
                  </a:cubicBezTo>
                  <a:cubicBezTo>
                    <a:pt x="80119" y="73679"/>
                    <a:pt x="79269" y="75636"/>
                    <a:pt x="79269" y="79332"/>
                  </a:cubicBezTo>
                  <a:cubicBezTo>
                    <a:pt x="79269" y="90853"/>
                    <a:pt x="88622" y="98027"/>
                    <a:pt x="99463" y="98027"/>
                  </a:cubicBezTo>
                  <a:cubicBezTo>
                    <a:pt x="120719" y="98027"/>
                    <a:pt x="130072" y="68027"/>
                    <a:pt x="130072" y="64766"/>
                  </a:cubicBezTo>
                  <a:cubicBezTo>
                    <a:pt x="130072" y="61940"/>
                    <a:pt x="127308" y="61940"/>
                    <a:pt x="126671" y="61940"/>
                  </a:cubicBezTo>
                  <a:cubicBezTo>
                    <a:pt x="123695" y="61940"/>
                    <a:pt x="123482" y="63244"/>
                    <a:pt x="122632" y="65636"/>
                  </a:cubicBezTo>
                  <a:cubicBezTo>
                    <a:pt x="117743" y="83027"/>
                    <a:pt x="108603" y="91940"/>
                    <a:pt x="100100" y="91940"/>
                  </a:cubicBezTo>
                  <a:cubicBezTo>
                    <a:pt x="95636" y="91940"/>
                    <a:pt x="94786" y="88897"/>
                    <a:pt x="94786" y="84332"/>
                  </a:cubicBezTo>
                  <a:cubicBezTo>
                    <a:pt x="94786" y="79332"/>
                    <a:pt x="95849" y="76505"/>
                    <a:pt x="99675" y="66723"/>
                  </a:cubicBezTo>
                  <a:cubicBezTo>
                    <a:pt x="102226" y="59983"/>
                    <a:pt x="110941" y="36940"/>
                    <a:pt x="110941" y="24766"/>
                  </a:cubicBezTo>
                  <a:cubicBezTo>
                    <a:pt x="110941" y="3678"/>
                    <a:pt x="94574" y="-17"/>
                    <a:pt x="83308" y="-17"/>
                  </a:cubicBezTo>
                  <a:cubicBezTo>
                    <a:pt x="65665" y="-17"/>
                    <a:pt x="53762" y="11070"/>
                    <a:pt x="47385" y="19766"/>
                  </a:cubicBezTo>
                  <a:cubicBezTo>
                    <a:pt x="45897" y="4765"/>
                    <a:pt x="33356" y="-17"/>
                    <a:pt x="24640" y="-17"/>
                  </a:cubicBezTo>
                  <a:cubicBezTo>
                    <a:pt x="15500" y="-17"/>
                    <a:pt x="10611" y="6722"/>
                    <a:pt x="7848" y="11722"/>
                  </a:cubicBezTo>
                  <a:cubicBezTo>
                    <a:pt x="3172" y="19766"/>
                    <a:pt x="196" y="32157"/>
                    <a:pt x="196" y="33244"/>
                  </a:cubicBezTo>
                  <a:cubicBezTo>
                    <a:pt x="196" y="36070"/>
                    <a:pt x="3172" y="36070"/>
                    <a:pt x="3809" y="36070"/>
                  </a:cubicBezTo>
                  <a:cubicBezTo>
                    <a:pt x="6785" y="36070"/>
                    <a:pt x="6998" y="35418"/>
                    <a:pt x="8486" y="29548"/>
                  </a:cubicBezTo>
                  <a:cubicBezTo>
                    <a:pt x="11674" y="16722"/>
                    <a:pt x="15713" y="6070"/>
                    <a:pt x="24003" y="6070"/>
                  </a:cubicBezTo>
                  <a:cubicBezTo>
                    <a:pt x="29529" y="6070"/>
                    <a:pt x="31017" y="10852"/>
                    <a:pt x="31017" y="16722"/>
                  </a:cubicBezTo>
                  <a:cubicBezTo>
                    <a:pt x="31017" y="20853"/>
                    <a:pt x="29104" y="28896"/>
                    <a:pt x="27616" y="34766"/>
                  </a:cubicBezTo>
                  <a:cubicBezTo>
                    <a:pt x="26128" y="40635"/>
                    <a:pt x="24003" y="49549"/>
                    <a:pt x="22940" y="54331"/>
                  </a:cubicBezTo>
                  <a:lnTo>
                    <a:pt x="16138" y="82158"/>
                  </a:lnTo>
                  <a:close/>
                </a:path>
              </a:pathLst>
            </a:custGeom>
            <a:solidFill>
              <a:srgbClr val="000000"/>
            </a:solidFill>
            <a:ln w="30460" cap="flat">
              <a:noFill/>
              <a:prstDash val="solid"/>
              <a:miter/>
            </a:ln>
          </p:spPr>
          <p:txBody>
            <a:bodyPr rtlCol="0" anchor="ctr"/>
            <a:lstStyle/>
            <a:p>
              <a:endParaRPr lang="zh-CN" altLang="en-US"/>
            </a:p>
          </p:txBody>
        </p:sp>
        <p:sp>
          <p:nvSpPr>
            <p:cNvPr id="165" name="任意多边形: 形状 164">
              <a:extLst>
                <a:ext uri="{FF2B5EF4-FFF2-40B4-BE49-F238E27FC236}">
                  <a16:creationId xmlns:a16="http://schemas.microsoft.com/office/drawing/2014/main" id="{A6D6D9CF-7D5E-4BC1-8DE3-CDD68C690DAA}"/>
                </a:ext>
              </a:extLst>
            </p:cNvPr>
            <p:cNvSpPr/>
            <p:nvPr>
              <p:custDataLst>
                <p:tags r:id="rId142"/>
              </p:custDataLst>
            </p:nvPr>
          </p:nvSpPr>
          <p:spPr>
            <a:xfrm>
              <a:off x="8671624" y="1838485"/>
              <a:ext cx="55053" cy="217176"/>
            </a:xfrm>
            <a:custGeom>
              <a:avLst/>
              <a:gdLst>
                <a:gd name="connsiteX0" fmla="*/ 4239 w 55053"/>
                <a:gd name="connsiteY0" fmla="*/ -17 h 217176"/>
                <a:gd name="connsiteX1" fmla="*/ 201 w 55053"/>
                <a:gd name="connsiteY1" fmla="*/ 2591 h 217176"/>
                <a:gd name="connsiteX2" fmla="*/ 2114 w 55053"/>
                <a:gd name="connsiteY2" fmla="*/ 5852 h 217176"/>
                <a:gd name="connsiteX3" fmla="*/ 40800 w 55053"/>
                <a:gd name="connsiteY3" fmla="*/ 108462 h 217176"/>
                <a:gd name="connsiteX4" fmla="*/ 4027 w 55053"/>
                <a:gd name="connsiteY4" fmla="*/ 209550 h 217176"/>
                <a:gd name="connsiteX5" fmla="*/ 201 w 55053"/>
                <a:gd name="connsiteY5" fmla="*/ 214550 h 217176"/>
                <a:gd name="connsiteX6" fmla="*/ 2964 w 55053"/>
                <a:gd name="connsiteY6" fmla="*/ 217159 h 217176"/>
                <a:gd name="connsiteX7" fmla="*/ 39737 w 55053"/>
                <a:gd name="connsiteY7" fmla="*/ 175637 h 217176"/>
                <a:gd name="connsiteX8" fmla="*/ 55254 w 55053"/>
                <a:gd name="connsiteY8" fmla="*/ 108680 h 217176"/>
                <a:gd name="connsiteX9" fmla="*/ 4239 w 55053"/>
                <a:gd name="connsiteY9" fmla="*/ -17 h 21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53" h="217176">
                  <a:moveTo>
                    <a:pt x="4239" y="-17"/>
                  </a:moveTo>
                  <a:cubicBezTo>
                    <a:pt x="2751" y="-17"/>
                    <a:pt x="201" y="-17"/>
                    <a:pt x="201" y="2591"/>
                  </a:cubicBezTo>
                  <a:cubicBezTo>
                    <a:pt x="201" y="3678"/>
                    <a:pt x="838" y="4331"/>
                    <a:pt x="2114" y="5852"/>
                  </a:cubicBezTo>
                  <a:cubicBezTo>
                    <a:pt x="20394" y="23026"/>
                    <a:pt x="40800" y="52375"/>
                    <a:pt x="40800" y="108462"/>
                  </a:cubicBezTo>
                  <a:cubicBezTo>
                    <a:pt x="40800" y="153898"/>
                    <a:pt x="26984" y="188246"/>
                    <a:pt x="4027" y="209550"/>
                  </a:cubicBezTo>
                  <a:cubicBezTo>
                    <a:pt x="413" y="213246"/>
                    <a:pt x="201" y="213464"/>
                    <a:pt x="201" y="214550"/>
                  </a:cubicBezTo>
                  <a:cubicBezTo>
                    <a:pt x="201" y="215637"/>
                    <a:pt x="838" y="217159"/>
                    <a:pt x="2964" y="217159"/>
                  </a:cubicBezTo>
                  <a:cubicBezTo>
                    <a:pt x="5515" y="217159"/>
                    <a:pt x="25708" y="202811"/>
                    <a:pt x="39737" y="175637"/>
                  </a:cubicBezTo>
                  <a:cubicBezTo>
                    <a:pt x="49090" y="157593"/>
                    <a:pt x="55254" y="134115"/>
                    <a:pt x="55254" y="108680"/>
                  </a:cubicBezTo>
                  <a:cubicBezTo>
                    <a:pt x="55254" y="78027"/>
                    <a:pt x="46327" y="30418"/>
                    <a:pt x="4239" y="-17"/>
                  </a:cubicBezTo>
                  <a:close/>
                </a:path>
              </a:pathLst>
            </a:custGeom>
            <a:solidFill>
              <a:srgbClr val="000000"/>
            </a:solidFill>
            <a:ln w="30460" cap="flat">
              <a:noFill/>
              <a:prstDash val="solid"/>
              <a:miter/>
            </a:ln>
          </p:spPr>
          <p:txBody>
            <a:bodyPr rtlCol="0" anchor="ctr"/>
            <a:lstStyle/>
            <a:p>
              <a:endParaRPr lang="zh-CN" altLang="en-US"/>
            </a:p>
          </p:txBody>
        </p:sp>
        <p:sp>
          <p:nvSpPr>
            <p:cNvPr id="166" name="任意多边形: 形状 165">
              <a:extLst>
                <a:ext uri="{FF2B5EF4-FFF2-40B4-BE49-F238E27FC236}">
                  <a16:creationId xmlns:a16="http://schemas.microsoft.com/office/drawing/2014/main" id="{0A89F8E8-D2D2-48B7-EC47-C872251E4AFF}"/>
                </a:ext>
              </a:extLst>
            </p:cNvPr>
            <p:cNvSpPr/>
            <p:nvPr>
              <p:custDataLst>
                <p:tags r:id="rId143"/>
              </p:custDataLst>
            </p:nvPr>
          </p:nvSpPr>
          <p:spPr>
            <a:xfrm>
              <a:off x="8876162" y="1962056"/>
              <a:ext cx="151830" cy="180126"/>
            </a:xfrm>
            <a:custGeom>
              <a:avLst/>
              <a:gdLst>
                <a:gd name="connsiteX0" fmla="*/ 141410 w 151830"/>
                <a:gd name="connsiteY0" fmla="*/ 96261 h 180126"/>
                <a:gd name="connsiteX1" fmla="*/ 152038 w 151830"/>
                <a:gd name="connsiteY1" fmla="*/ 90050 h 180126"/>
                <a:gd name="connsiteX2" fmla="*/ 141410 w 151830"/>
                <a:gd name="connsiteY2" fmla="*/ 83839 h 180126"/>
                <a:gd name="connsiteX3" fmla="*/ 12657 w 151830"/>
                <a:gd name="connsiteY3" fmla="*/ 83839 h 180126"/>
                <a:gd name="connsiteX4" fmla="*/ 94038 w 151830"/>
                <a:gd name="connsiteY4" fmla="*/ 12409 h 180126"/>
                <a:gd name="connsiteX5" fmla="*/ 141410 w 151830"/>
                <a:gd name="connsiteY5" fmla="*/ 12409 h 180126"/>
                <a:gd name="connsiteX6" fmla="*/ 152038 w 151830"/>
                <a:gd name="connsiteY6" fmla="*/ 6198 h 180126"/>
                <a:gd name="connsiteX7" fmla="*/ 141410 w 151830"/>
                <a:gd name="connsiteY7" fmla="*/ -13 h 180126"/>
                <a:gd name="connsiteX8" fmla="*/ 93431 w 151830"/>
                <a:gd name="connsiteY8" fmla="*/ -13 h 180126"/>
                <a:gd name="connsiteX9" fmla="*/ 207 w 151830"/>
                <a:gd name="connsiteY9" fmla="*/ 90050 h 180126"/>
                <a:gd name="connsiteX10" fmla="*/ 93431 w 151830"/>
                <a:gd name="connsiteY10" fmla="*/ 180113 h 180126"/>
                <a:gd name="connsiteX11" fmla="*/ 141410 w 151830"/>
                <a:gd name="connsiteY11" fmla="*/ 180113 h 180126"/>
                <a:gd name="connsiteX12" fmla="*/ 152038 w 151830"/>
                <a:gd name="connsiteY12" fmla="*/ 173902 h 180126"/>
                <a:gd name="connsiteX13" fmla="*/ 141410 w 151830"/>
                <a:gd name="connsiteY13" fmla="*/ 167691 h 180126"/>
                <a:gd name="connsiteX14" fmla="*/ 94038 w 151830"/>
                <a:gd name="connsiteY14" fmla="*/ 167691 h 180126"/>
                <a:gd name="connsiteX15" fmla="*/ 12657 w 151830"/>
                <a:gd name="connsiteY15" fmla="*/ 96261 h 180126"/>
                <a:gd name="connsiteX16" fmla="*/ 141410 w 151830"/>
                <a:gd name="connsiteY16" fmla="*/ 96261 h 18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830" h="180126">
                  <a:moveTo>
                    <a:pt x="141410" y="96261"/>
                  </a:moveTo>
                  <a:cubicBezTo>
                    <a:pt x="146572" y="96261"/>
                    <a:pt x="152038" y="96261"/>
                    <a:pt x="152038" y="90050"/>
                  </a:cubicBezTo>
                  <a:cubicBezTo>
                    <a:pt x="152038" y="83839"/>
                    <a:pt x="146572" y="83839"/>
                    <a:pt x="141410" y="83839"/>
                  </a:cubicBezTo>
                  <a:lnTo>
                    <a:pt x="12657" y="83839"/>
                  </a:lnTo>
                  <a:cubicBezTo>
                    <a:pt x="16301" y="42223"/>
                    <a:pt x="51222" y="12409"/>
                    <a:pt x="94038" y="12409"/>
                  </a:cubicBezTo>
                  <a:lnTo>
                    <a:pt x="141410" y="12409"/>
                  </a:lnTo>
                  <a:cubicBezTo>
                    <a:pt x="146572" y="12409"/>
                    <a:pt x="152038" y="12409"/>
                    <a:pt x="152038" y="6198"/>
                  </a:cubicBezTo>
                  <a:cubicBezTo>
                    <a:pt x="152038" y="-13"/>
                    <a:pt x="146572" y="-13"/>
                    <a:pt x="141410" y="-13"/>
                  </a:cubicBezTo>
                  <a:lnTo>
                    <a:pt x="93431" y="-13"/>
                  </a:lnTo>
                  <a:cubicBezTo>
                    <a:pt x="41505" y="-13"/>
                    <a:pt x="207" y="40360"/>
                    <a:pt x="207" y="90050"/>
                  </a:cubicBezTo>
                  <a:cubicBezTo>
                    <a:pt x="207" y="139740"/>
                    <a:pt x="41505" y="180113"/>
                    <a:pt x="93431" y="180113"/>
                  </a:cubicBezTo>
                  <a:lnTo>
                    <a:pt x="141410" y="180113"/>
                  </a:lnTo>
                  <a:cubicBezTo>
                    <a:pt x="146572" y="180113"/>
                    <a:pt x="152038" y="180113"/>
                    <a:pt x="152038" y="173902"/>
                  </a:cubicBezTo>
                  <a:cubicBezTo>
                    <a:pt x="152038" y="167691"/>
                    <a:pt x="146572" y="167691"/>
                    <a:pt x="141410" y="167691"/>
                  </a:cubicBezTo>
                  <a:lnTo>
                    <a:pt x="94038" y="167691"/>
                  </a:lnTo>
                  <a:cubicBezTo>
                    <a:pt x="51222" y="167691"/>
                    <a:pt x="16301" y="137877"/>
                    <a:pt x="12657" y="96261"/>
                  </a:cubicBezTo>
                  <a:lnTo>
                    <a:pt x="141410" y="96261"/>
                  </a:lnTo>
                  <a:close/>
                </a:path>
              </a:pathLst>
            </a:custGeom>
            <a:solidFill>
              <a:srgbClr val="000000"/>
            </a:solidFill>
            <a:ln w="30460" cap="flat">
              <a:noFill/>
              <a:prstDash val="solid"/>
              <a:miter/>
            </a:ln>
          </p:spPr>
          <p:txBody>
            <a:bodyPr rtlCol="0" anchor="ctr"/>
            <a:lstStyle/>
            <a:p>
              <a:endParaRPr lang="zh-CN" altLang="en-US"/>
            </a:p>
          </p:txBody>
        </p:sp>
        <p:sp>
          <p:nvSpPr>
            <p:cNvPr id="167" name="任意多边形: 形状 166">
              <a:extLst>
                <a:ext uri="{FF2B5EF4-FFF2-40B4-BE49-F238E27FC236}">
                  <a16:creationId xmlns:a16="http://schemas.microsoft.com/office/drawing/2014/main" id="{68DBF6D1-1238-3352-C7B8-1939CFAC74DC}"/>
                </a:ext>
              </a:extLst>
            </p:cNvPr>
            <p:cNvSpPr/>
            <p:nvPr>
              <p:custDataLst>
                <p:tags r:id="rId144"/>
              </p:custDataLst>
            </p:nvPr>
          </p:nvSpPr>
          <p:spPr>
            <a:xfrm>
              <a:off x="9142606" y="1917024"/>
              <a:ext cx="208615" cy="212735"/>
            </a:xfrm>
            <a:custGeom>
              <a:avLst/>
              <a:gdLst>
                <a:gd name="connsiteX0" fmla="*/ 76739 w 208615"/>
                <a:gd name="connsiteY0" fmla="*/ 115206 h 212735"/>
                <a:gd name="connsiteX1" fmla="*/ 87671 w 208615"/>
                <a:gd name="connsiteY1" fmla="*/ 115206 h 212735"/>
                <a:gd name="connsiteX2" fmla="*/ 133220 w 208615"/>
                <a:gd name="connsiteY2" fmla="*/ 187256 h 212735"/>
                <a:gd name="connsiteX3" fmla="*/ 146885 w 208615"/>
                <a:gd name="connsiteY3" fmla="*/ 208995 h 212735"/>
                <a:gd name="connsiteX4" fmla="*/ 156906 w 208615"/>
                <a:gd name="connsiteY4" fmla="*/ 212722 h 212735"/>
                <a:gd name="connsiteX5" fmla="*/ 198811 w 208615"/>
                <a:gd name="connsiteY5" fmla="*/ 212722 h 212735"/>
                <a:gd name="connsiteX6" fmla="*/ 208832 w 208615"/>
                <a:gd name="connsiteY6" fmla="*/ 207132 h 212735"/>
                <a:gd name="connsiteX7" fmla="*/ 204277 w 208615"/>
                <a:gd name="connsiteY7" fmla="*/ 201853 h 212735"/>
                <a:gd name="connsiteX8" fmla="*/ 170874 w 208615"/>
                <a:gd name="connsiteY8" fmla="*/ 168933 h 212735"/>
                <a:gd name="connsiteX9" fmla="*/ 133220 w 208615"/>
                <a:gd name="connsiteY9" fmla="*/ 111789 h 212735"/>
                <a:gd name="connsiteX10" fmla="*/ 186361 w 208615"/>
                <a:gd name="connsiteY10" fmla="*/ 58062 h 212735"/>
                <a:gd name="connsiteX11" fmla="*/ 105891 w 208615"/>
                <a:gd name="connsiteY11" fmla="*/ -13 h 212735"/>
                <a:gd name="connsiteX12" fmla="*/ 10541 w 208615"/>
                <a:gd name="connsiteY12" fmla="*/ -13 h 212735"/>
                <a:gd name="connsiteX13" fmla="*/ 216 w 208615"/>
                <a:gd name="connsiteY13" fmla="*/ 5577 h 212735"/>
                <a:gd name="connsiteX14" fmla="*/ 8415 w 208615"/>
                <a:gd name="connsiteY14" fmla="*/ 10857 h 212735"/>
                <a:gd name="connsiteX15" fmla="*/ 27242 w 208615"/>
                <a:gd name="connsiteY15" fmla="*/ 28559 h 212735"/>
                <a:gd name="connsiteX16" fmla="*/ 27242 w 208615"/>
                <a:gd name="connsiteY16" fmla="*/ 184150 h 212735"/>
                <a:gd name="connsiteX17" fmla="*/ 8415 w 208615"/>
                <a:gd name="connsiteY17" fmla="*/ 201853 h 212735"/>
                <a:gd name="connsiteX18" fmla="*/ 216 w 208615"/>
                <a:gd name="connsiteY18" fmla="*/ 207132 h 212735"/>
                <a:gd name="connsiteX19" fmla="*/ 10541 w 208615"/>
                <a:gd name="connsiteY19" fmla="*/ 212722 h 212735"/>
                <a:gd name="connsiteX20" fmla="*/ 93744 w 208615"/>
                <a:gd name="connsiteY20" fmla="*/ 212722 h 212735"/>
                <a:gd name="connsiteX21" fmla="*/ 103765 w 208615"/>
                <a:gd name="connsiteY21" fmla="*/ 207132 h 212735"/>
                <a:gd name="connsiteX22" fmla="*/ 95262 w 208615"/>
                <a:gd name="connsiteY22" fmla="*/ 201853 h 212735"/>
                <a:gd name="connsiteX23" fmla="*/ 76739 w 208615"/>
                <a:gd name="connsiteY23" fmla="*/ 184150 h 212735"/>
                <a:gd name="connsiteX24" fmla="*/ 76739 w 208615"/>
                <a:gd name="connsiteY24" fmla="*/ 115206 h 212735"/>
                <a:gd name="connsiteX25" fmla="*/ 135346 w 208615"/>
                <a:gd name="connsiteY25" fmla="*/ 99988 h 212735"/>
                <a:gd name="connsiteX26" fmla="*/ 144759 w 208615"/>
                <a:gd name="connsiteY26" fmla="*/ 58373 h 212735"/>
                <a:gd name="connsiteX27" fmla="*/ 133220 w 208615"/>
                <a:gd name="connsiteY27" fmla="*/ 14273 h 212735"/>
                <a:gd name="connsiteX28" fmla="*/ 175733 w 208615"/>
                <a:gd name="connsiteY28" fmla="*/ 58062 h 212735"/>
                <a:gd name="connsiteX29" fmla="*/ 135346 w 208615"/>
                <a:gd name="connsiteY29" fmla="*/ 99988 h 212735"/>
                <a:gd name="connsiteX30" fmla="*/ 76739 w 208615"/>
                <a:gd name="connsiteY30" fmla="*/ 27627 h 212735"/>
                <a:gd name="connsiteX31" fmla="*/ 95566 w 208615"/>
                <a:gd name="connsiteY31" fmla="*/ 10857 h 212735"/>
                <a:gd name="connsiteX32" fmla="*/ 134131 w 208615"/>
                <a:gd name="connsiteY32" fmla="*/ 58373 h 212735"/>
                <a:gd name="connsiteX33" fmla="*/ 76739 w 208615"/>
                <a:gd name="connsiteY33" fmla="*/ 104336 h 212735"/>
                <a:gd name="connsiteX34" fmla="*/ 76739 w 208615"/>
                <a:gd name="connsiteY34" fmla="*/ 27627 h 212735"/>
                <a:gd name="connsiteX35" fmla="*/ 35441 w 208615"/>
                <a:gd name="connsiteY35" fmla="*/ 201853 h 212735"/>
                <a:gd name="connsiteX36" fmla="*/ 37870 w 208615"/>
                <a:gd name="connsiteY36" fmla="*/ 184772 h 212735"/>
                <a:gd name="connsiteX37" fmla="*/ 37870 w 208615"/>
                <a:gd name="connsiteY37" fmla="*/ 27937 h 212735"/>
                <a:gd name="connsiteX38" fmla="*/ 35441 w 208615"/>
                <a:gd name="connsiteY38" fmla="*/ 10857 h 212735"/>
                <a:gd name="connsiteX39" fmla="*/ 70059 w 208615"/>
                <a:gd name="connsiteY39" fmla="*/ 10857 h 212735"/>
                <a:gd name="connsiteX40" fmla="*/ 66111 w 208615"/>
                <a:gd name="connsiteY40" fmla="*/ 26695 h 212735"/>
                <a:gd name="connsiteX41" fmla="*/ 66111 w 208615"/>
                <a:gd name="connsiteY41" fmla="*/ 184772 h 212735"/>
                <a:gd name="connsiteX42" fmla="*/ 68540 w 208615"/>
                <a:gd name="connsiteY42" fmla="*/ 201853 h 212735"/>
                <a:gd name="connsiteX43" fmla="*/ 35441 w 208615"/>
                <a:gd name="connsiteY43" fmla="*/ 201853 h 212735"/>
                <a:gd name="connsiteX44" fmla="*/ 100121 w 208615"/>
                <a:gd name="connsiteY44" fmla="*/ 115206 h 212735"/>
                <a:gd name="connsiteX45" fmla="*/ 105891 w 208615"/>
                <a:gd name="connsiteY45" fmla="*/ 114584 h 212735"/>
                <a:gd name="connsiteX46" fmla="*/ 121681 w 208615"/>
                <a:gd name="connsiteY46" fmla="*/ 113342 h 212735"/>
                <a:gd name="connsiteX47" fmla="*/ 184235 w 208615"/>
                <a:gd name="connsiteY47" fmla="*/ 201853 h 212735"/>
                <a:gd name="connsiteX48" fmla="*/ 154780 w 208615"/>
                <a:gd name="connsiteY48" fmla="*/ 201853 h 212735"/>
                <a:gd name="connsiteX49" fmla="*/ 100121 w 208615"/>
                <a:gd name="connsiteY49" fmla="*/ 115206 h 21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8615" h="212735">
                  <a:moveTo>
                    <a:pt x="76739" y="115206"/>
                  </a:moveTo>
                  <a:lnTo>
                    <a:pt x="87671" y="115206"/>
                  </a:lnTo>
                  <a:lnTo>
                    <a:pt x="133220" y="187256"/>
                  </a:lnTo>
                  <a:cubicBezTo>
                    <a:pt x="136257" y="192225"/>
                    <a:pt x="143545" y="204337"/>
                    <a:pt x="146885" y="208995"/>
                  </a:cubicBezTo>
                  <a:cubicBezTo>
                    <a:pt x="149011" y="212722"/>
                    <a:pt x="149921" y="212722"/>
                    <a:pt x="156906" y="212722"/>
                  </a:cubicBezTo>
                  <a:lnTo>
                    <a:pt x="198811" y="212722"/>
                  </a:lnTo>
                  <a:cubicBezTo>
                    <a:pt x="204277" y="212722"/>
                    <a:pt x="208832" y="212722"/>
                    <a:pt x="208832" y="207132"/>
                  </a:cubicBezTo>
                  <a:cubicBezTo>
                    <a:pt x="208832" y="204648"/>
                    <a:pt x="207010" y="202474"/>
                    <a:pt x="204277" y="201853"/>
                  </a:cubicBezTo>
                  <a:cubicBezTo>
                    <a:pt x="193041" y="199368"/>
                    <a:pt x="178162" y="178871"/>
                    <a:pt x="170874" y="168933"/>
                  </a:cubicBezTo>
                  <a:cubicBezTo>
                    <a:pt x="168748" y="165827"/>
                    <a:pt x="153565" y="145330"/>
                    <a:pt x="133220" y="111789"/>
                  </a:cubicBezTo>
                  <a:cubicBezTo>
                    <a:pt x="160246" y="106820"/>
                    <a:pt x="186361" y="95019"/>
                    <a:pt x="186361" y="58062"/>
                  </a:cubicBezTo>
                  <a:cubicBezTo>
                    <a:pt x="186361" y="14894"/>
                    <a:pt x="141723" y="-13"/>
                    <a:pt x="105891" y="-13"/>
                  </a:cubicBezTo>
                  <a:lnTo>
                    <a:pt x="10541" y="-13"/>
                  </a:lnTo>
                  <a:cubicBezTo>
                    <a:pt x="5075" y="-13"/>
                    <a:pt x="216" y="-13"/>
                    <a:pt x="216" y="5577"/>
                  </a:cubicBezTo>
                  <a:cubicBezTo>
                    <a:pt x="216" y="10857"/>
                    <a:pt x="5986" y="10857"/>
                    <a:pt x="8415" y="10857"/>
                  </a:cubicBezTo>
                  <a:cubicBezTo>
                    <a:pt x="25724" y="10857"/>
                    <a:pt x="27242" y="13030"/>
                    <a:pt x="27242" y="28559"/>
                  </a:cubicBezTo>
                  <a:lnTo>
                    <a:pt x="27242" y="184150"/>
                  </a:lnTo>
                  <a:cubicBezTo>
                    <a:pt x="27242" y="199679"/>
                    <a:pt x="25724" y="201853"/>
                    <a:pt x="8415" y="201853"/>
                  </a:cubicBezTo>
                  <a:cubicBezTo>
                    <a:pt x="5986" y="201853"/>
                    <a:pt x="216" y="201853"/>
                    <a:pt x="216" y="207132"/>
                  </a:cubicBezTo>
                  <a:cubicBezTo>
                    <a:pt x="216" y="212722"/>
                    <a:pt x="5075" y="212722"/>
                    <a:pt x="10541" y="212722"/>
                  </a:cubicBezTo>
                  <a:lnTo>
                    <a:pt x="93744" y="212722"/>
                  </a:lnTo>
                  <a:cubicBezTo>
                    <a:pt x="99210" y="212722"/>
                    <a:pt x="103765" y="212722"/>
                    <a:pt x="103765" y="207132"/>
                  </a:cubicBezTo>
                  <a:cubicBezTo>
                    <a:pt x="103765" y="201853"/>
                    <a:pt x="98603" y="201853"/>
                    <a:pt x="95262" y="201853"/>
                  </a:cubicBezTo>
                  <a:cubicBezTo>
                    <a:pt x="77954" y="201853"/>
                    <a:pt x="76739" y="199368"/>
                    <a:pt x="76739" y="184150"/>
                  </a:cubicBezTo>
                  <a:lnTo>
                    <a:pt x="76739" y="115206"/>
                  </a:lnTo>
                  <a:close/>
                  <a:moveTo>
                    <a:pt x="135346" y="99988"/>
                  </a:moveTo>
                  <a:cubicBezTo>
                    <a:pt x="143848" y="88497"/>
                    <a:pt x="144759" y="72037"/>
                    <a:pt x="144759" y="58373"/>
                  </a:cubicBezTo>
                  <a:cubicBezTo>
                    <a:pt x="144759" y="43466"/>
                    <a:pt x="142937" y="27006"/>
                    <a:pt x="133220" y="14273"/>
                  </a:cubicBezTo>
                  <a:cubicBezTo>
                    <a:pt x="145670" y="17068"/>
                    <a:pt x="175733" y="26695"/>
                    <a:pt x="175733" y="58062"/>
                  </a:cubicBezTo>
                  <a:cubicBezTo>
                    <a:pt x="175733" y="78249"/>
                    <a:pt x="166623" y="94087"/>
                    <a:pt x="135346" y="99988"/>
                  </a:cubicBezTo>
                  <a:close/>
                  <a:moveTo>
                    <a:pt x="76739" y="27627"/>
                  </a:moveTo>
                  <a:cubicBezTo>
                    <a:pt x="76739" y="21105"/>
                    <a:pt x="76739" y="10857"/>
                    <a:pt x="95566" y="10857"/>
                  </a:cubicBezTo>
                  <a:cubicBezTo>
                    <a:pt x="121377" y="10857"/>
                    <a:pt x="134131" y="21726"/>
                    <a:pt x="134131" y="58373"/>
                  </a:cubicBezTo>
                  <a:cubicBezTo>
                    <a:pt x="134131" y="98435"/>
                    <a:pt x="124718" y="104336"/>
                    <a:pt x="76739" y="104336"/>
                  </a:cubicBezTo>
                  <a:lnTo>
                    <a:pt x="76739" y="27627"/>
                  </a:lnTo>
                  <a:close/>
                  <a:moveTo>
                    <a:pt x="35441" y="201853"/>
                  </a:moveTo>
                  <a:cubicBezTo>
                    <a:pt x="37870" y="196262"/>
                    <a:pt x="37870" y="187567"/>
                    <a:pt x="37870" y="184772"/>
                  </a:cubicBezTo>
                  <a:lnTo>
                    <a:pt x="37870" y="27937"/>
                  </a:lnTo>
                  <a:cubicBezTo>
                    <a:pt x="37870" y="24832"/>
                    <a:pt x="37870" y="16447"/>
                    <a:pt x="35441" y="10857"/>
                  </a:cubicBezTo>
                  <a:lnTo>
                    <a:pt x="70059" y="10857"/>
                  </a:lnTo>
                  <a:cubicBezTo>
                    <a:pt x="66111" y="15826"/>
                    <a:pt x="66111" y="22037"/>
                    <a:pt x="66111" y="26695"/>
                  </a:cubicBezTo>
                  <a:lnTo>
                    <a:pt x="66111" y="184772"/>
                  </a:lnTo>
                  <a:cubicBezTo>
                    <a:pt x="66111" y="187877"/>
                    <a:pt x="66111" y="196262"/>
                    <a:pt x="68540" y="201853"/>
                  </a:cubicBezTo>
                  <a:lnTo>
                    <a:pt x="35441" y="201853"/>
                  </a:lnTo>
                  <a:close/>
                  <a:moveTo>
                    <a:pt x="100121" y="115206"/>
                  </a:moveTo>
                  <a:cubicBezTo>
                    <a:pt x="102247" y="114895"/>
                    <a:pt x="103461" y="114584"/>
                    <a:pt x="105891" y="114584"/>
                  </a:cubicBezTo>
                  <a:cubicBezTo>
                    <a:pt x="110446" y="114584"/>
                    <a:pt x="117126" y="113963"/>
                    <a:pt x="121681" y="113342"/>
                  </a:cubicBezTo>
                  <a:cubicBezTo>
                    <a:pt x="126236" y="120796"/>
                    <a:pt x="159031" y="176076"/>
                    <a:pt x="184235" y="201853"/>
                  </a:cubicBezTo>
                  <a:lnTo>
                    <a:pt x="154780" y="201853"/>
                  </a:lnTo>
                  <a:lnTo>
                    <a:pt x="100121" y="115206"/>
                  </a:lnTo>
                  <a:close/>
                </a:path>
              </a:pathLst>
            </a:custGeom>
            <a:solidFill>
              <a:srgbClr val="000000"/>
            </a:solidFill>
            <a:ln w="30460" cap="flat">
              <a:noFill/>
              <a:prstDash val="solid"/>
              <a:miter/>
            </a:ln>
          </p:spPr>
          <p:txBody>
            <a:bodyPr rtlCol="0" anchor="ctr"/>
            <a:lstStyle/>
            <a:p>
              <a:endParaRPr lang="zh-CN" altLang="en-US"/>
            </a:p>
          </p:txBody>
        </p:sp>
        <p:sp>
          <p:nvSpPr>
            <p:cNvPr id="168" name="任意多边形: 形状 167">
              <a:extLst>
                <a:ext uri="{FF2B5EF4-FFF2-40B4-BE49-F238E27FC236}">
                  <a16:creationId xmlns:a16="http://schemas.microsoft.com/office/drawing/2014/main" id="{640B7FA1-E738-F021-CA14-1D58349AD9C3}"/>
                </a:ext>
              </a:extLst>
            </p:cNvPr>
            <p:cNvSpPr/>
            <p:nvPr>
              <p:custDataLst>
                <p:tags r:id="rId145"/>
              </p:custDataLst>
            </p:nvPr>
          </p:nvSpPr>
          <p:spPr>
            <a:xfrm>
              <a:off x="9372151" y="1853051"/>
              <a:ext cx="174726" cy="148479"/>
            </a:xfrm>
            <a:custGeom>
              <a:avLst/>
              <a:gdLst>
                <a:gd name="connsiteX0" fmla="*/ 25306 w 174726"/>
                <a:gd name="connsiteY0" fmla="*/ 131506 h 148479"/>
                <a:gd name="connsiteX1" fmla="*/ 6601 w 174726"/>
                <a:gd name="connsiteY1" fmla="*/ 140637 h 148479"/>
                <a:gd name="connsiteX2" fmla="*/ 224 w 174726"/>
                <a:gd name="connsiteY2" fmla="*/ 145419 h 148479"/>
                <a:gd name="connsiteX3" fmla="*/ 6601 w 174726"/>
                <a:gd name="connsiteY3" fmla="*/ 148463 h 148479"/>
                <a:gd name="connsiteX4" fmla="*/ 82485 w 174726"/>
                <a:gd name="connsiteY4" fmla="*/ 148463 h 148479"/>
                <a:gd name="connsiteX5" fmla="*/ 174950 w 174726"/>
                <a:gd name="connsiteY5" fmla="*/ 56723 h 148479"/>
                <a:gd name="connsiteX6" fmla="*/ 118834 w 174726"/>
                <a:gd name="connsiteY6" fmla="*/ -17 h 148479"/>
                <a:gd name="connsiteX7" fmla="*/ 41461 w 174726"/>
                <a:gd name="connsiteY7" fmla="*/ -17 h 148479"/>
                <a:gd name="connsiteX8" fmla="*/ 34659 w 174726"/>
                <a:gd name="connsiteY8" fmla="*/ 4765 h 148479"/>
                <a:gd name="connsiteX9" fmla="*/ 41673 w 174726"/>
                <a:gd name="connsiteY9" fmla="*/ 7809 h 148479"/>
                <a:gd name="connsiteX10" fmla="*/ 49751 w 174726"/>
                <a:gd name="connsiteY10" fmla="*/ 8244 h 148479"/>
                <a:gd name="connsiteX11" fmla="*/ 54427 w 174726"/>
                <a:gd name="connsiteY11" fmla="*/ 11287 h 148479"/>
                <a:gd name="connsiteX12" fmla="*/ 53577 w 174726"/>
                <a:gd name="connsiteY12" fmla="*/ 16070 h 148479"/>
                <a:gd name="connsiteX13" fmla="*/ 25306 w 174726"/>
                <a:gd name="connsiteY13" fmla="*/ 131506 h 148479"/>
                <a:gd name="connsiteX14" fmla="*/ 72920 w 174726"/>
                <a:gd name="connsiteY14" fmla="*/ 15200 h 148479"/>
                <a:gd name="connsiteX15" fmla="*/ 83761 w 174726"/>
                <a:gd name="connsiteY15" fmla="*/ 7809 h 148479"/>
                <a:gd name="connsiteX16" fmla="*/ 110969 w 174726"/>
                <a:gd name="connsiteY16" fmla="*/ 7809 h 148479"/>
                <a:gd name="connsiteX17" fmla="*/ 154757 w 174726"/>
                <a:gd name="connsiteY17" fmla="*/ 49549 h 148479"/>
                <a:gd name="connsiteX18" fmla="*/ 131375 w 174726"/>
                <a:gd name="connsiteY18" fmla="*/ 116941 h 148479"/>
                <a:gd name="connsiteX19" fmla="*/ 78659 w 174726"/>
                <a:gd name="connsiteY19" fmla="*/ 140637 h 148479"/>
                <a:gd name="connsiteX20" fmla="*/ 49751 w 174726"/>
                <a:gd name="connsiteY20" fmla="*/ 140637 h 148479"/>
                <a:gd name="connsiteX21" fmla="*/ 42949 w 174726"/>
                <a:gd name="connsiteY21" fmla="*/ 138463 h 148479"/>
                <a:gd name="connsiteX22" fmla="*/ 43799 w 174726"/>
                <a:gd name="connsiteY22" fmla="*/ 133897 h 148479"/>
                <a:gd name="connsiteX23" fmla="*/ 72920 w 174726"/>
                <a:gd name="connsiteY23" fmla="*/ 15200 h 14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4726" h="148479">
                  <a:moveTo>
                    <a:pt x="25306" y="131506"/>
                  </a:moveTo>
                  <a:cubicBezTo>
                    <a:pt x="23606" y="138897"/>
                    <a:pt x="23180" y="140637"/>
                    <a:pt x="6601" y="140637"/>
                  </a:cubicBezTo>
                  <a:cubicBezTo>
                    <a:pt x="2774" y="140637"/>
                    <a:pt x="224" y="140637"/>
                    <a:pt x="224" y="145419"/>
                  </a:cubicBezTo>
                  <a:cubicBezTo>
                    <a:pt x="224" y="148463"/>
                    <a:pt x="2774" y="148463"/>
                    <a:pt x="6601" y="148463"/>
                  </a:cubicBezTo>
                  <a:lnTo>
                    <a:pt x="82485" y="148463"/>
                  </a:lnTo>
                  <a:cubicBezTo>
                    <a:pt x="129674" y="148463"/>
                    <a:pt x="174950" y="104114"/>
                    <a:pt x="174950" y="56723"/>
                  </a:cubicBezTo>
                  <a:cubicBezTo>
                    <a:pt x="174950" y="24983"/>
                    <a:pt x="153482" y="-17"/>
                    <a:pt x="118834" y="-17"/>
                  </a:cubicBezTo>
                  <a:lnTo>
                    <a:pt x="41461" y="-17"/>
                  </a:lnTo>
                  <a:cubicBezTo>
                    <a:pt x="37210" y="-17"/>
                    <a:pt x="34659" y="-17"/>
                    <a:pt x="34659" y="4765"/>
                  </a:cubicBezTo>
                  <a:cubicBezTo>
                    <a:pt x="34659" y="7809"/>
                    <a:pt x="36997" y="7809"/>
                    <a:pt x="41673" y="7809"/>
                  </a:cubicBezTo>
                  <a:cubicBezTo>
                    <a:pt x="45074" y="7809"/>
                    <a:pt x="45925" y="7809"/>
                    <a:pt x="49751" y="8244"/>
                  </a:cubicBezTo>
                  <a:cubicBezTo>
                    <a:pt x="54002" y="8678"/>
                    <a:pt x="54427" y="9113"/>
                    <a:pt x="54427" y="11287"/>
                  </a:cubicBezTo>
                  <a:cubicBezTo>
                    <a:pt x="54427" y="11722"/>
                    <a:pt x="54427" y="12809"/>
                    <a:pt x="53577" y="16070"/>
                  </a:cubicBezTo>
                  <a:lnTo>
                    <a:pt x="25306" y="131506"/>
                  </a:lnTo>
                  <a:close/>
                  <a:moveTo>
                    <a:pt x="72920" y="15200"/>
                  </a:moveTo>
                  <a:cubicBezTo>
                    <a:pt x="74621" y="8461"/>
                    <a:pt x="74833" y="7809"/>
                    <a:pt x="83761" y="7809"/>
                  </a:cubicBezTo>
                  <a:lnTo>
                    <a:pt x="110969" y="7809"/>
                  </a:lnTo>
                  <a:cubicBezTo>
                    <a:pt x="134776" y="7809"/>
                    <a:pt x="154757" y="19983"/>
                    <a:pt x="154757" y="49549"/>
                  </a:cubicBezTo>
                  <a:cubicBezTo>
                    <a:pt x="154757" y="54549"/>
                    <a:pt x="152631" y="92158"/>
                    <a:pt x="131375" y="116941"/>
                  </a:cubicBezTo>
                  <a:cubicBezTo>
                    <a:pt x="123085" y="126723"/>
                    <a:pt x="104805" y="140637"/>
                    <a:pt x="78659" y="140637"/>
                  </a:cubicBezTo>
                  <a:lnTo>
                    <a:pt x="49751" y="140637"/>
                  </a:lnTo>
                  <a:cubicBezTo>
                    <a:pt x="43161" y="140637"/>
                    <a:pt x="42949" y="140419"/>
                    <a:pt x="42949" y="138463"/>
                  </a:cubicBezTo>
                  <a:cubicBezTo>
                    <a:pt x="42949" y="138245"/>
                    <a:pt x="42949" y="137158"/>
                    <a:pt x="43799" y="133897"/>
                  </a:cubicBezTo>
                  <a:lnTo>
                    <a:pt x="72920" y="15200"/>
                  </a:lnTo>
                  <a:close/>
                </a:path>
              </a:pathLst>
            </a:custGeom>
            <a:solidFill>
              <a:srgbClr val="000000"/>
            </a:solidFill>
            <a:ln w="30460" cap="flat">
              <a:noFill/>
              <a:prstDash val="solid"/>
              <a:miter/>
            </a:ln>
          </p:spPr>
          <p:txBody>
            <a:bodyPr rtlCol="0" anchor="ctr"/>
            <a:lstStyle/>
            <a:p>
              <a:endParaRPr lang="zh-CN" altLang="en-US"/>
            </a:p>
          </p:txBody>
        </p:sp>
        <p:sp>
          <p:nvSpPr>
            <p:cNvPr id="169" name="任意多边形: 形状 168">
              <a:extLst>
                <a:ext uri="{FF2B5EF4-FFF2-40B4-BE49-F238E27FC236}">
                  <a16:creationId xmlns:a16="http://schemas.microsoft.com/office/drawing/2014/main" id="{729AB313-6EDD-C5BD-6FB5-F6092DD7B0E4}"/>
                </a:ext>
              </a:extLst>
            </p:cNvPr>
            <p:cNvSpPr/>
            <p:nvPr>
              <p:custDataLst>
                <p:tags r:id="rId146"/>
              </p:custDataLst>
            </p:nvPr>
          </p:nvSpPr>
          <p:spPr>
            <a:xfrm>
              <a:off x="9603443" y="2096840"/>
              <a:ext cx="35528" cy="92858"/>
            </a:xfrm>
            <a:custGeom>
              <a:avLst/>
              <a:gdLst>
                <a:gd name="connsiteX0" fmla="*/ 35759 w 35528"/>
                <a:gd name="connsiteY0" fmla="*/ 32596 h 92858"/>
                <a:gd name="connsiteX1" fmla="*/ 16325 w 35528"/>
                <a:gd name="connsiteY1" fmla="*/ -13 h 92858"/>
                <a:gd name="connsiteX2" fmla="*/ 231 w 35528"/>
                <a:gd name="connsiteY2" fmla="*/ 16447 h 92858"/>
                <a:gd name="connsiteX3" fmla="*/ 16325 w 35528"/>
                <a:gd name="connsiteY3" fmla="*/ 32906 h 92858"/>
                <a:gd name="connsiteX4" fmla="*/ 26953 w 35528"/>
                <a:gd name="connsiteY4" fmla="*/ 28869 h 92858"/>
                <a:gd name="connsiteX5" fmla="*/ 28471 w 35528"/>
                <a:gd name="connsiteY5" fmla="*/ 27937 h 92858"/>
                <a:gd name="connsiteX6" fmla="*/ 29079 w 35528"/>
                <a:gd name="connsiteY6" fmla="*/ 32596 h 92858"/>
                <a:gd name="connsiteX7" fmla="*/ 8430 w 35528"/>
                <a:gd name="connsiteY7" fmla="*/ 84460 h 92858"/>
                <a:gd name="connsiteX8" fmla="*/ 5089 w 35528"/>
                <a:gd name="connsiteY8" fmla="*/ 89429 h 92858"/>
                <a:gd name="connsiteX9" fmla="*/ 8126 w 35528"/>
                <a:gd name="connsiteY9" fmla="*/ 92845 h 92858"/>
                <a:gd name="connsiteX10" fmla="*/ 35759 w 35528"/>
                <a:gd name="connsiteY10" fmla="*/ 32596 h 9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28" h="92858">
                  <a:moveTo>
                    <a:pt x="35759" y="32596"/>
                  </a:moveTo>
                  <a:cubicBezTo>
                    <a:pt x="35759" y="12099"/>
                    <a:pt x="28168" y="-13"/>
                    <a:pt x="16325" y="-13"/>
                  </a:cubicBezTo>
                  <a:cubicBezTo>
                    <a:pt x="6304" y="-13"/>
                    <a:pt x="231" y="7751"/>
                    <a:pt x="231" y="16447"/>
                  </a:cubicBezTo>
                  <a:cubicBezTo>
                    <a:pt x="231" y="24832"/>
                    <a:pt x="6304" y="32906"/>
                    <a:pt x="16325" y="32906"/>
                  </a:cubicBezTo>
                  <a:cubicBezTo>
                    <a:pt x="19969" y="32906"/>
                    <a:pt x="23916" y="31664"/>
                    <a:pt x="26953" y="28869"/>
                  </a:cubicBezTo>
                  <a:cubicBezTo>
                    <a:pt x="27864" y="28248"/>
                    <a:pt x="28168" y="27937"/>
                    <a:pt x="28471" y="27937"/>
                  </a:cubicBezTo>
                  <a:cubicBezTo>
                    <a:pt x="28775" y="27937"/>
                    <a:pt x="29079" y="28248"/>
                    <a:pt x="29079" y="32596"/>
                  </a:cubicBezTo>
                  <a:cubicBezTo>
                    <a:pt x="29079" y="55578"/>
                    <a:pt x="18451" y="74211"/>
                    <a:pt x="8430" y="84460"/>
                  </a:cubicBezTo>
                  <a:cubicBezTo>
                    <a:pt x="5089" y="87876"/>
                    <a:pt x="5089" y="88497"/>
                    <a:pt x="5089" y="89429"/>
                  </a:cubicBezTo>
                  <a:cubicBezTo>
                    <a:pt x="5089" y="91603"/>
                    <a:pt x="6608" y="92845"/>
                    <a:pt x="8126" y="92845"/>
                  </a:cubicBezTo>
                  <a:cubicBezTo>
                    <a:pt x="11466" y="92845"/>
                    <a:pt x="35759" y="68932"/>
                    <a:pt x="35759" y="32596"/>
                  </a:cubicBezTo>
                  <a:close/>
                </a:path>
              </a:pathLst>
            </a:custGeom>
            <a:solidFill>
              <a:srgbClr val="000000"/>
            </a:solidFill>
            <a:ln w="30460" cap="flat">
              <a:noFill/>
              <a:prstDash val="solid"/>
              <a:miter/>
            </a:ln>
          </p:spPr>
          <p:txBody>
            <a:bodyPr rtlCol="0" anchor="ctr"/>
            <a:lstStyle/>
            <a:p>
              <a:endParaRPr lang="zh-CN" altLang="en-US"/>
            </a:p>
          </p:txBody>
        </p:sp>
        <p:sp>
          <p:nvSpPr>
            <p:cNvPr id="170" name="任意多边形: 形状 169">
              <a:extLst>
                <a:ext uri="{FF2B5EF4-FFF2-40B4-BE49-F238E27FC236}">
                  <a16:creationId xmlns:a16="http://schemas.microsoft.com/office/drawing/2014/main" id="{E7E505D6-8C26-6616-A8BB-201657F6ABD8}"/>
                </a:ext>
              </a:extLst>
            </p:cNvPr>
            <p:cNvSpPr/>
            <p:nvPr>
              <p:custDataLst>
                <p:tags r:id="rId147"/>
              </p:custDataLst>
            </p:nvPr>
          </p:nvSpPr>
          <p:spPr>
            <a:xfrm>
              <a:off x="9739314" y="1922925"/>
              <a:ext cx="100208" cy="206834"/>
            </a:xfrm>
            <a:custGeom>
              <a:avLst/>
              <a:gdLst>
                <a:gd name="connsiteX0" fmla="*/ 62486 w 100208"/>
                <a:gd name="connsiteY0" fmla="*/ 8061 h 206834"/>
                <a:gd name="connsiteX1" fmla="*/ 55502 w 100208"/>
                <a:gd name="connsiteY1" fmla="*/ -13 h 206834"/>
                <a:gd name="connsiteX2" fmla="*/ 235 w 100208"/>
                <a:gd name="connsiteY2" fmla="*/ 19863 h 206834"/>
                <a:gd name="connsiteX3" fmla="*/ 235 w 100208"/>
                <a:gd name="connsiteY3" fmla="*/ 29490 h 206834"/>
                <a:gd name="connsiteX4" fmla="*/ 40015 w 100208"/>
                <a:gd name="connsiteY4" fmla="*/ 21416 h 206834"/>
                <a:gd name="connsiteX5" fmla="*/ 40015 w 100208"/>
                <a:gd name="connsiteY5" fmla="*/ 182287 h 206834"/>
                <a:gd name="connsiteX6" fmla="*/ 11774 w 100208"/>
                <a:gd name="connsiteY6" fmla="*/ 197194 h 206834"/>
                <a:gd name="connsiteX7" fmla="*/ 2057 w 100208"/>
                <a:gd name="connsiteY7" fmla="*/ 197194 h 206834"/>
                <a:gd name="connsiteX8" fmla="*/ 2057 w 100208"/>
                <a:gd name="connsiteY8" fmla="*/ 206822 h 206834"/>
                <a:gd name="connsiteX9" fmla="*/ 51250 w 100208"/>
                <a:gd name="connsiteY9" fmla="*/ 205890 h 206834"/>
                <a:gd name="connsiteX10" fmla="*/ 100444 w 100208"/>
                <a:gd name="connsiteY10" fmla="*/ 206822 h 206834"/>
                <a:gd name="connsiteX11" fmla="*/ 100444 w 100208"/>
                <a:gd name="connsiteY11" fmla="*/ 197194 h 206834"/>
                <a:gd name="connsiteX12" fmla="*/ 90726 w 100208"/>
                <a:gd name="connsiteY12" fmla="*/ 197194 h 206834"/>
                <a:gd name="connsiteX13" fmla="*/ 62486 w 100208"/>
                <a:gd name="connsiteY13" fmla="*/ 182287 h 206834"/>
                <a:gd name="connsiteX14" fmla="*/ 62486 w 100208"/>
                <a:gd name="connsiteY14" fmla="*/ 8061 h 20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208" h="206834">
                  <a:moveTo>
                    <a:pt x="62486" y="8061"/>
                  </a:moveTo>
                  <a:cubicBezTo>
                    <a:pt x="62486" y="608"/>
                    <a:pt x="62486" y="-13"/>
                    <a:pt x="55502" y="-13"/>
                  </a:cubicBezTo>
                  <a:cubicBezTo>
                    <a:pt x="36675" y="19863"/>
                    <a:pt x="9952" y="19863"/>
                    <a:pt x="235" y="19863"/>
                  </a:cubicBezTo>
                  <a:lnTo>
                    <a:pt x="235" y="29490"/>
                  </a:lnTo>
                  <a:cubicBezTo>
                    <a:pt x="6309" y="29490"/>
                    <a:pt x="24225" y="29490"/>
                    <a:pt x="40015" y="21416"/>
                  </a:cubicBezTo>
                  <a:lnTo>
                    <a:pt x="40015" y="182287"/>
                  </a:lnTo>
                  <a:cubicBezTo>
                    <a:pt x="40015" y="193467"/>
                    <a:pt x="39104" y="197194"/>
                    <a:pt x="11774" y="197194"/>
                  </a:cubicBezTo>
                  <a:lnTo>
                    <a:pt x="2057" y="197194"/>
                  </a:lnTo>
                  <a:lnTo>
                    <a:pt x="2057" y="206822"/>
                  </a:lnTo>
                  <a:cubicBezTo>
                    <a:pt x="12685" y="205890"/>
                    <a:pt x="39104" y="205890"/>
                    <a:pt x="51250" y="205890"/>
                  </a:cubicBezTo>
                  <a:cubicBezTo>
                    <a:pt x="63397" y="205890"/>
                    <a:pt x="89815" y="205890"/>
                    <a:pt x="100444" y="206822"/>
                  </a:cubicBezTo>
                  <a:lnTo>
                    <a:pt x="100444" y="197194"/>
                  </a:lnTo>
                  <a:lnTo>
                    <a:pt x="90726" y="197194"/>
                  </a:lnTo>
                  <a:cubicBezTo>
                    <a:pt x="63397" y="197194"/>
                    <a:pt x="62486" y="193778"/>
                    <a:pt x="62486" y="182287"/>
                  </a:cubicBezTo>
                  <a:lnTo>
                    <a:pt x="62486" y="8061"/>
                  </a:lnTo>
                  <a:close/>
                </a:path>
              </a:pathLst>
            </a:custGeom>
            <a:solidFill>
              <a:srgbClr val="000000"/>
            </a:solidFill>
            <a:ln w="30460" cap="flat">
              <a:noFill/>
              <a:prstDash val="solid"/>
              <a:miter/>
            </a:ln>
          </p:spPr>
          <p:txBody>
            <a:bodyPr rtlCol="0" anchor="ctr"/>
            <a:lstStyle/>
            <a:p>
              <a:endParaRPr lang="zh-CN" altLang="en-US"/>
            </a:p>
          </p:txBody>
        </p:sp>
        <p:sp>
          <p:nvSpPr>
            <p:cNvPr id="171" name="任意多边形: 形状 170">
              <a:extLst>
                <a:ext uri="{FF2B5EF4-FFF2-40B4-BE49-F238E27FC236}">
                  <a16:creationId xmlns:a16="http://schemas.microsoft.com/office/drawing/2014/main" id="{013ED703-5111-051C-B5C8-61BC9B697460}"/>
                </a:ext>
              </a:extLst>
            </p:cNvPr>
            <p:cNvSpPr/>
            <p:nvPr>
              <p:custDataLst>
                <p:tags r:id="rId148"/>
              </p:custDataLst>
            </p:nvPr>
          </p:nvSpPr>
          <p:spPr>
            <a:xfrm>
              <a:off x="9973671" y="1932242"/>
              <a:ext cx="185537" cy="240064"/>
            </a:xfrm>
            <a:custGeom>
              <a:avLst/>
              <a:gdLst>
                <a:gd name="connsiteX0" fmla="*/ 180011 w 185537"/>
                <a:gd name="connsiteY0" fmla="*/ 13030 h 240064"/>
                <a:gd name="connsiteX1" fmla="*/ 185780 w 185537"/>
                <a:gd name="connsiteY1" fmla="*/ 6198 h 240064"/>
                <a:gd name="connsiteX2" fmla="*/ 179707 w 185537"/>
                <a:gd name="connsiteY2" fmla="*/ -13 h 240064"/>
                <a:gd name="connsiteX3" fmla="*/ 174241 w 185537"/>
                <a:gd name="connsiteY3" fmla="*/ 1850 h 240064"/>
                <a:gd name="connsiteX4" fmla="*/ 6316 w 185537"/>
                <a:gd name="connsiteY4" fmla="*/ 82907 h 240064"/>
                <a:gd name="connsiteX5" fmla="*/ 243 w 185537"/>
                <a:gd name="connsiteY5" fmla="*/ 90050 h 240064"/>
                <a:gd name="connsiteX6" fmla="*/ 6316 w 185537"/>
                <a:gd name="connsiteY6" fmla="*/ 96882 h 240064"/>
                <a:gd name="connsiteX7" fmla="*/ 174241 w 185537"/>
                <a:gd name="connsiteY7" fmla="*/ 177629 h 240064"/>
                <a:gd name="connsiteX8" fmla="*/ 179707 w 185537"/>
                <a:gd name="connsiteY8" fmla="*/ 179803 h 240064"/>
                <a:gd name="connsiteX9" fmla="*/ 185780 w 185537"/>
                <a:gd name="connsiteY9" fmla="*/ 173591 h 240064"/>
                <a:gd name="connsiteX10" fmla="*/ 179403 w 185537"/>
                <a:gd name="connsiteY10" fmla="*/ 166448 h 240064"/>
                <a:gd name="connsiteX11" fmla="*/ 20588 w 185537"/>
                <a:gd name="connsiteY11" fmla="*/ 90050 h 240064"/>
                <a:gd name="connsiteX12" fmla="*/ 180011 w 185537"/>
                <a:gd name="connsiteY12" fmla="*/ 13030 h 240064"/>
                <a:gd name="connsiteX13" fmla="*/ 175152 w 185537"/>
                <a:gd name="connsiteY13" fmla="*/ 240052 h 240064"/>
                <a:gd name="connsiteX14" fmla="*/ 185780 w 185537"/>
                <a:gd name="connsiteY14" fmla="*/ 233841 h 240064"/>
                <a:gd name="connsiteX15" fmla="*/ 174848 w 185537"/>
                <a:gd name="connsiteY15" fmla="*/ 227629 h 240064"/>
                <a:gd name="connsiteX16" fmla="*/ 11175 w 185537"/>
                <a:gd name="connsiteY16" fmla="*/ 227629 h 240064"/>
                <a:gd name="connsiteX17" fmla="*/ 243 w 185537"/>
                <a:gd name="connsiteY17" fmla="*/ 233841 h 240064"/>
                <a:gd name="connsiteX18" fmla="*/ 10871 w 185537"/>
                <a:gd name="connsiteY18" fmla="*/ 240052 h 240064"/>
                <a:gd name="connsiteX19" fmla="*/ 175152 w 185537"/>
                <a:gd name="connsiteY19" fmla="*/ 240052 h 24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37" h="240064">
                  <a:moveTo>
                    <a:pt x="180011" y="13030"/>
                  </a:moveTo>
                  <a:cubicBezTo>
                    <a:pt x="183351" y="11478"/>
                    <a:pt x="185780" y="9925"/>
                    <a:pt x="185780" y="6198"/>
                  </a:cubicBezTo>
                  <a:cubicBezTo>
                    <a:pt x="185780" y="2782"/>
                    <a:pt x="183351" y="-13"/>
                    <a:pt x="179707" y="-13"/>
                  </a:cubicBezTo>
                  <a:cubicBezTo>
                    <a:pt x="178189" y="-13"/>
                    <a:pt x="175456" y="1229"/>
                    <a:pt x="174241" y="1850"/>
                  </a:cubicBezTo>
                  <a:lnTo>
                    <a:pt x="6316" y="82907"/>
                  </a:lnTo>
                  <a:cubicBezTo>
                    <a:pt x="1154" y="85392"/>
                    <a:pt x="243" y="87565"/>
                    <a:pt x="243" y="90050"/>
                  </a:cubicBezTo>
                  <a:cubicBezTo>
                    <a:pt x="243" y="92845"/>
                    <a:pt x="2065" y="95019"/>
                    <a:pt x="6316" y="96882"/>
                  </a:cubicBezTo>
                  <a:lnTo>
                    <a:pt x="174241" y="177629"/>
                  </a:lnTo>
                  <a:cubicBezTo>
                    <a:pt x="178189" y="179803"/>
                    <a:pt x="178796" y="179803"/>
                    <a:pt x="179707" y="179803"/>
                  </a:cubicBezTo>
                  <a:cubicBezTo>
                    <a:pt x="183047" y="179803"/>
                    <a:pt x="185780" y="177008"/>
                    <a:pt x="185780" y="173591"/>
                  </a:cubicBezTo>
                  <a:cubicBezTo>
                    <a:pt x="185780" y="170796"/>
                    <a:pt x="184565" y="168933"/>
                    <a:pt x="179403" y="166448"/>
                  </a:cubicBezTo>
                  <a:lnTo>
                    <a:pt x="20588" y="90050"/>
                  </a:lnTo>
                  <a:lnTo>
                    <a:pt x="180011" y="13030"/>
                  </a:lnTo>
                  <a:close/>
                  <a:moveTo>
                    <a:pt x="175152" y="240052"/>
                  </a:moveTo>
                  <a:cubicBezTo>
                    <a:pt x="180314" y="240052"/>
                    <a:pt x="185780" y="240052"/>
                    <a:pt x="185780" y="233841"/>
                  </a:cubicBezTo>
                  <a:cubicBezTo>
                    <a:pt x="185780" y="227629"/>
                    <a:pt x="179403" y="227629"/>
                    <a:pt x="174848" y="227629"/>
                  </a:cubicBezTo>
                  <a:lnTo>
                    <a:pt x="11175" y="227629"/>
                  </a:lnTo>
                  <a:cubicBezTo>
                    <a:pt x="6620" y="227629"/>
                    <a:pt x="243" y="227629"/>
                    <a:pt x="243" y="233841"/>
                  </a:cubicBezTo>
                  <a:cubicBezTo>
                    <a:pt x="243" y="240052"/>
                    <a:pt x="5709" y="240052"/>
                    <a:pt x="10871" y="240052"/>
                  </a:cubicBezTo>
                  <a:lnTo>
                    <a:pt x="175152" y="240052"/>
                  </a:lnTo>
                  <a:close/>
                </a:path>
              </a:pathLst>
            </a:custGeom>
            <a:solidFill>
              <a:srgbClr val="000000"/>
            </a:solidFill>
            <a:ln w="30460" cap="flat">
              <a:noFill/>
              <a:prstDash val="solid"/>
              <a:miter/>
            </a:ln>
          </p:spPr>
          <p:txBody>
            <a:bodyPr rtlCol="0" anchor="ctr"/>
            <a:lstStyle/>
            <a:p>
              <a:endParaRPr lang="zh-CN" altLang="en-US"/>
            </a:p>
          </p:txBody>
        </p:sp>
        <p:sp>
          <p:nvSpPr>
            <p:cNvPr id="172" name="任意多边形: 形状 171">
              <a:extLst>
                <a:ext uri="{FF2B5EF4-FFF2-40B4-BE49-F238E27FC236}">
                  <a16:creationId xmlns:a16="http://schemas.microsoft.com/office/drawing/2014/main" id="{0C729A90-A60F-ED48-FD37-23FD2159EF49}"/>
                </a:ext>
              </a:extLst>
            </p:cNvPr>
            <p:cNvSpPr/>
            <p:nvPr>
              <p:custDataLst>
                <p:tags r:id="rId149"/>
              </p:custDataLst>
            </p:nvPr>
          </p:nvSpPr>
          <p:spPr>
            <a:xfrm>
              <a:off x="10277804" y="1992491"/>
              <a:ext cx="164584" cy="140684"/>
            </a:xfrm>
            <a:custGeom>
              <a:avLst/>
              <a:gdLst>
                <a:gd name="connsiteX0" fmla="*/ 18170 w 164584"/>
                <a:gd name="connsiteY0" fmla="*/ 118932 h 140684"/>
                <a:gd name="connsiteX1" fmla="*/ 15437 w 164584"/>
                <a:gd name="connsiteY1" fmla="*/ 132287 h 140684"/>
                <a:gd name="connsiteX2" fmla="*/ 24243 w 164584"/>
                <a:gd name="connsiteY2" fmla="*/ 140672 h 140684"/>
                <a:gd name="connsiteX3" fmla="*/ 35478 w 164584"/>
                <a:gd name="connsiteY3" fmla="*/ 131976 h 140684"/>
                <a:gd name="connsiteX4" fmla="*/ 41248 w 164584"/>
                <a:gd name="connsiteY4" fmla="*/ 108994 h 140684"/>
                <a:gd name="connsiteX5" fmla="*/ 47928 w 164584"/>
                <a:gd name="connsiteY5" fmla="*/ 81044 h 140684"/>
                <a:gd name="connsiteX6" fmla="*/ 53091 w 164584"/>
                <a:gd name="connsiteY6" fmla="*/ 60236 h 140684"/>
                <a:gd name="connsiteX7" fmla="*/ 57038 w 164584"/>
                <a:gd name="connsiteY7" fmla="*/ 44708 h 140684"/>
                <a:gd name="connsiteX8" fmla="*/ 106535 w 164584"/>
                <a:gd name="connsiteY8" fmla="*/ 6819 h 140684"/>
                <a:gd name="connsiteX9" fmla="*/ 122933 w 164584"/>
                <a:gd name="connsiteY9" fmla="*/ 28559 h 140684"/>
                <a:gd name="connsiteX10" fmla="*/ 103195 w 164584"/>
                <a:gd name="connsiteY10" fmla="*/ 100920 h 140684"/>
                <a:gd name="connsiteX11" fmla="*/ 100158 w 164584"/>
                <a:gd name="connsiteY11" fmla="*/ 115206 h 140684"/>
                <a:gd name="connsiteX12" fmla="*/ 125058 w 164584"/>
                <a:gd name="connsiteY12" fmla="*/ 140672 h 140684"/>
                <a:gd name="connsiteX13" fmla="*/ 164838 w 164584"/>
                <a:gd name="connsiteY13" fmla="*/ 92845 h 140684"/>
                <a:gd name="connsiteX14" fmla="*/ 161194 w 164584"/>
                <a:gd name="connsiteY14" fmla="*/ 89739 h 140684"/>
                <a:gd name="connsiteX15" fmla="*/ 156639 w 164584"/>
                <a:gd name="connsiteY15" fmla="*/ 95330 h 140684"/>
                <a:gd name="connsiteX16" fmla="*/ 125666 w 164584"/>
                <a:gd name="connsiteY16" fmla="*/ 133839 h 140684"/>
                <a:gd name="connsiteX17" fmla="*/ 118378 w 164584"/>
                <a:gd name="connsiteY17" fmla="*/ 123591 h 140684"/>
                <a:gd name="connsiteX18" fmla="*/ 123844 w 164584"/>
                <a:gd name="connsiteY18" fmla="*/ 101541 h 140684"/>
                <a:gd name="connsiteX19" fmla="*/ 142367 w 164584"/>
                <a:gd name="connsiteY19" fmla="*/ 33217 h 140684"/>
                <a:gd name="connsiteX20" fmla="*/ 107446 w 164584"/>
                <a:gd name="connsiteY20" fmla="*/ -13 h 140684"/>
                <a:gd name="connsiteX21" fmla="*/ 60075 w 164584"/>
                <a:gd name="connsiteY21" fmla="*/ 27006 h 140684"/>
                <a:gd name="connsiteX22" fmla="*/ 32138 w 164584"/>
                <a:gd name="connsiteY22" fmla="*/ -13 h 140684"/>
                <a:gd name="connsiteX23" fmla="*/ 9363 w 164584"/>
                <a:gd name="connsiteY23" fmla="*/ 17689 h 140684"/>
                <a:gd name="connsiteX24" fmla="*/ 254 w 164584"/>
                <a:gd name="connsiteY24" fmla="*/ 47814 h 140684"/>
                <a:gd name="connsiteX25" fmla="*/ 3897 w 164584"/>
                <a:gd name="connsiteY25" fmla="*/ 50919 h 140684"/>
                <a:gd name="connsiteX26" fmla="*/ 9060 w 164584"/>
                <a:gd name="connsiteY26" fmla="*/ 43776 h 140684"/>
                <a:gd name="connsiteX27" fmla="*/ 31227 w 164584"/>
                <a:gd name="connsiteY27" fmla="*/ 6819 h 140684"/>
                <a:gd name="connsiteX28" fmla="*/ 40641 w 164584"/>
                <a:gd name="connsiteY28" fmla="*/ 21105 h 140684"/>
                <a:gd name="connsiteX29" fmla="*/ 35782 w 164584"/>
                <a:gd name="connsiteY29" fmla="*/ 47192 h 140684"/>
                <a:gd name="connsiteX30" fmla="*/ 18170 w 164584"/>
                <a:gd name="connsiteY30" fmla="*/ 118932 h 14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584" h="140684">
                  <a:moveTo>
                    <a:pt x="18170" y="118932"/>
                  </a:moveTo>
                  <a:cubicBezTo>
                    <a:pt x="17259" y="123591"/>
                    <a:pt x="15437" y="130734"/>
                    <a:pt x="15437" y="132287"/>
                  </a:cubicBezTo>
                  <a:cubicBezTo>
                    <a:pt x="15437" y="137877"/>
                    <a:pt x="19688" y="140672"/>
                    <a:pt x="24243" y="140672"/>
                  </a:cubicBezTo>
                  <a:cubicBezTo>
                    <a:pt x="27887" y="140672"/>
                    <a:pt x="33353" y="138187"/>
                    <a:pt x="35478" y="131976"/>
                  </a:cubicBezTo>
                  <a:cubicBezTo>
                    <a:pt x="35782" y="131355"/>
                    <a:pt x="39426" y="116758"/>
                    <a:pt x="41248" y="108994"/>
                  </a:cubicBezTo>
                  <a:lnTo>
                    <a:pt x="47928" y="81044"/>
                  </a:lnTo>
                  <a:cubicBezTo>
                    <a:pt x="49750" y="74211"/>
                    <a:pt x="51572" y="67379"/>
                    <a:pt x="53091" y="60236"/>
                  </a:cubicBezTo>
                  <a:cubicBezTo>
                    <a:pt x="54305" y="54956"/>
                    <a:pt x="56735" y="45950"/>
                    <a:pt x="57038" y="44708"/>
                  </a:cubicBezTo>
                  <a:cubicBezTo>
                    <a:pt x="61593" y="35080"/>
                    <a:pt x="77687" y="6819"/>
                    <a:pt x="106535" y="6819"/>
                  </a:cubicBezTo>
                  <a:cubicBezTo>
                    <a:pt x="120200" y="6819"/>
                    <a:pt x="122933" y="18310"/>
                    <a:pt x="122933" y="28559"/>
                  </a:cubicBezTo>
                  <a:cubicBezTo>
                    <a:pt x="122933" y="47814"/>
                    <a:pt x="108053" y="87566"/>
                    <a:pt x="103195" y="100920"/>
                  </a:cubicBezTo>
                  <a:cubicBezTo>
                    <a:pt x="100462" y="108063"/>
                    <a:pt x="100158" y="111789"/>
                    <a:pt x="100158" y="115206"/>
                  </a:cubicBezTo>
                  <a:cubicBezTo>
                    <a:pt x="100158" y="129802"/>
                    <a:pt x="110786" y="140672"/>
                    <a:pt x="125058" y="140672"/>
                  </a:cubicBezTo>
                  <a:cubicBezTo>
                    <a:pt x="153603" y="140672"/>
                    <a:pt x="164838" y="95330"/>
                    <a:pt x="164838" y="92845"/>
                  </a:cubicBezTo>
                  <a:cubicBezTo>
                    <a:pt x="164838" y="89739"/>
                    <a:pt x="162105" y="89739"/>
                    <a:pt x="161194" y="89739"/>
                  </a:cubicBezTo>
                  <a:cubicBezTo>
                    <a:pt x="158157" y="89739"/>
                    <a:pt x="158157" y="90671"/>
                    <a:pt x="156639" y="95330"/>
                  </a:cubicBezTo>
                  <a:cubicBezTo>
                    <a:pt x="150566" y="116448"/>
                    <a:pt x="140545" y="133839"/>
                    <a:pt x="125666" y="133839"/>
                  </a:cubicBezTo>
                  <a:cubicBezTo>
                    <a:pt x="120503" y="133839"/>
                    <a:pt x="118378" y="130734"/>
                    <a:pt x="118378" y="123591"/>
                  </a:cubicBezTo>
                  <a:cubicBezTo>
                    <a:pt x="118378" y="115827"/>
                    <a:pt x="121111" y="108373"/>
                    <a:pt x="123844" y="101541"/>
                  </a:cubicBezTo>
                  <a:cubicBezTo>
                    <a:pt x="129613" y="85081"/>
                    <a:pt x="142367" y="50919"/>
                    <a:pt x="142367" y="33217"/>
                  </a:cubicBezTo>
                  <a:cubicBezTo>
                    <a:pt x="142367" y="12409"/>
                    <a:pt x="129310" y="-13"/>
                    <a:pt x="107446" y="-13"/>
                  </a:cubicBezTo>
                  <a:cubicBezTo>
                    <a:pt x="80116" y="-13"/>
                    <a:pt x="65237" y="19863"/>
                    <a:pt x="60075" y="27006"/>
                  </a:cubicBezTo>
                  <a:cubicBezTo>
                    <a:pt x="58557" y="9614"/>
                    <a:pt x="46106" y="-13"/>
                    <a:pt x="32138" y="-13"/>
                  </a:cubicBezTo>
                  <a:cubicBezTo>
                    <a:pt x="18170" y="-13"/>
                    <a:pt x="12400" y="12099"/>
                    <a:pt x="9363" y="17689"/>
                  </a:cubicBezTo>
                  <a:cubicBezTo>
                    <a:pt x="4505" y="28248"/>
                    <a:pt x="254" y="46571"/>
                    <a:pt x="254" y="47814"/>
                  </a:cubicBezTo>
                  <a:cubicBezTo>
                    <a:pt x="254" y="50919"/>
                    <a:pt x="3290" y="50919"/>
                    <a:pt x="3897" y="50919"/>
                  </a:cubicBezTo>
                  <a:cubicBezTo>
                    <a:pt x="6934" y="50919"/>
                    <a:pt x="7238" y="50609"/>
                    <a:pt x="9060" y="43776"/>
                  </a:cubicBezTo>
                  <a:cubicBezTo>
                    <a:pt x="14222" y="21726"/>
                    <a:pt x="20295" y="6819"/>
                    <a:pt x="31227" y="6819"/>
                  </a:cubicBezTo>
                  <a:cubicBezTo>
                    <a:pt x="37300" y="6819"/>
                    <a:pt x="40641" y="10857"/>
                    <a:pt x="40641" y="21105"/>
                  </a:cubicBezTo>
                  <a:cubicBezTo>
                    <a:pt x="40641" y="27627"/>
                    <a:pt x="39730" y="31043"/>
                    <a:pt x="35782" y="47192"/>
                  </a:cubicBezTo>
                  <a:lnTo>
                    <a:pt x="18170" y="118932"/>
                  </a:lnTo>
                  <a:close/>
                </a:path>
              </a:pathLst>
            </a:custGeom>
            <a:solidFill>
              <a:srgbClr val="000000"/>
            </a:solidFill>
            <a:ln w="30460" cap="flat">
              <a:noFill/>
              <a:prstDash val="solid"/>
              <a:miter/>
            </a:ln>
          </p:spPr>
          <p:txBody>
            <a:bodyPr rtlCol="0" anchor="ctr"/>
            <a:lstStyle/>
            <a:p>
              <a:endParaRPr lang="zh-CN" altLang="en-US"/>
            </a:p>
          </p:txBody>
        </p:sp>
        <p:sp>
          <p:nvSpPr>
            <p:cNvPr id="173" name="任意多边形: 形状 172">
              <a:extLst>
                <a:ext uri="{FF2B5EF4-FFF2-40B4-BE49-F238E27FC236}">
                  <a16:creationId xmlns:a16="http://schemas.microsoft.com/office/drawing/2014/main" id="{A38732A1-6740-AA18-AA89-514B03E06F62}"/>
                </a:ext>
              </a:extLst>
            </p:cNvPr>
            <p:cNvSpPr/>
            <p:nvPr>
              <p:custDataLst>
                <p:tags r:id="rId150"/>
              </p:custDataLst>
            </p:nvPr>
          </p:nvSpPr>
          <p:spPr>
            <a:xfrm>
              <a:off x="10560818" y="1932242"/>
              <a:ext cx="185537" cy="240064"/>
            </a:xfrm>
            <a:custGeom>
              <a:avLst/>
              <a:gdLst>
                <a:gd name="connsiteX0" fmla="*/ 180030 w 185537"/>
                <a:gd name="connsiteY0" fmla="*/ 13030 h 240064"/>
                <a:gd name="connsiteX1" fmla="*/ 185799 w 185537"/>
                <a:gd name="connsiteY1" fmla="*/ 6198 h 240064"/>
                <a:gd name="connsiteX2" fmla="*/ 179726 w 185537"/>
                <a:gd name="connsiteY2" fmla="*/ -13 h 240064"/>
                <a:gd name="connsiteX3" fmla="*/ 174260 w 185537"/>
                <a:gd name="connsiteY3" fmla="*/ 1850 h 240064"/>
                <a:gd name="connsiteX4" fmla="*/ 6336 w 185537"/>
                <a:gd name="connsiteY4" fmla="*/ 82907 h 240064"/>
                <a:gd name="connsiteX5" fmla="*/ 262 w 185537"/>
                <a:gd name="connsiteY5" fmla="*/ 90050 h 240064"/>
                <a:gd name="connsiteX6" fmla="*/ 6336 w 185537"/>
                <a:gd name="connsiteY6" fmla="*/ 96882 h 240064"/>
                <a:gd name="connsiteX7" fmla="*/ 174260 w 185537"/>
                <a:gd name="connsiteY7" fmla="*/ 177629 h 240064"/>
                <a:gd name="connsiteX8" fmla="*/ 179726 w 185537"/>
                <a:gd name="connsiteY8" fmla="*/ 179803 h 240064"/>
                <a:gd name="connsiteX9" fmla="*/ 185799 w 185537"/>
                <a:gd name="connsiteY9" fmla="*/ 173591 h 240064"/>
                <a:gd name="connsiteX10" fmla="*/ 179422 w 185537"/>
                <a:gd name="connsiteY10" fmla="*/ 166448 h 240064"/>
                <a:gd name="connsiteX11" fmla="*/ 20608 w 185537"/>
                <a:gd name="connsiteY11" fmla="*/ 90050 h 240064"/>
                <a:gd name="connsiteX12" fmla="*/ 180030 w 185537"/>
                <a:gd name="connsiteY12" fmla="*/ 13030 h 240064"/>
                <a:gd name="connsiteX13" fmla="*/ 175171 w 185537"/>
                <a:gd name="connsiteY13" fmla="*/ 240052 h 240064"/>
                <a:gd name="connsiteX14" fmla="*/ 185799 w 185537"/>
                <a:gd name="connsiteY14" fmla="*/ 233841 h 240064"/>
                <a:gd name="connsiteX15" fmla="*/ 174868 w 185537"/>
                <a:gd name="connsiteY15" fmla="*/ 227629 h 240064"/>
                <a:gd name="connsiteX16" fmla="*/ 11194 w 185537"/>
                <a:gd name="connsiteY16" fmla="*/ 227629 h 240064"/>
                <a:gd name="connsiteX17" fmla="*/ 262 w 185537"/>
                <a:gd name="connsiteY17" fmla="*/ 233841 h 240064"/>
                <a:gd name="connsiteX18" fmla="*/ 10890 w 185537"/>
                <a:gd name="connsiteY18" fmla="*/ 240052 h 240064"/>
                <a:gd name="connsiteX19" fmla="*/ 175171 w 185537"/>
                <a:gd name="connsiteY19" fmla="*/ 240052 h 24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37" h="240064">
                  <a:moveTo>
                    <a:pt x="180030" y="13030"/>
                  </a:moveTo>
                  <a:cubicBezTo>
                    <a:pt x="183370" y="11478"/>
                    <a:pt x="185799" y="9925"/>
                    <a:pt x="185799" y="6198"/>
                  </a:cubicBezTo>
                  <a:cubicBezTo>
                    <a:pt x="185799" y="2782"/>
                    <a:pt x="183370" y="-13"/>
                    <a:pt x="179726" y="-13"/>
                  </a:cubicBezTo>
                  <a:cubicBezTo>
                    <a:pt x="178208" y="-13"/>
                    <a:pt x="175475" y="1229"/>
                    <a:pt x="174260" y="1850"/>
                  </a:cubicBezTo>
                  <a:lnTo>
                    <a:pt x="6336" y="82907"/>
                  </a:lnTo>
                  <a:cubicBezTo>
                    <a:pt x="1173" y="85392"/>
                    <a:pt x="262" y="87565"/>
                    <a:pt x="262" y="90050"/>
                  </a:cubicBezTo>
                  <a:cubicBezTo>
                    <a:pt x="262" y="92845"/>
                    <a:pt x="2084" y="95019"/>
                    <a:pt x="6336" y="96882"/>
                  </a:cubicBezTo>
                  <a:lnTo>
                    <a:pt x="174260" y="177629"/>
                  </a:lnTo>
                  <a:cubicBezTo>
                    <a:pt x="178208" y="179803"/>
                    <a:pt x="178815" y="179803"/>
                    <a:pt x="179726" y="179803"/>
                  </a:cubicBezTo>
                  <a:cubicBezTo>
                    <a:pt x="183066" y="179803"/>
                    <a:pt x="185799" y="177008"/>
                    <a:pt x="185799" y="173591"/>
                  </a:cubicBezTo>
                  <a:cubicBezTo>
                    <a:pt x="185799" y="170796"/>
                    <a:pt x="184585" y="168933"/>
                    <a:pt x="179422" y="166448"/>
                  </a:cubicBezTo>
                  <a:lnTo>
                    <a:pt x="20608" y="90050"/>
                  </a:lnTo>
                  <a:lnTo>
                    <a:pt x="180030" y="13030"/>
                  </a:lnTo>
                  <a:close/>
                  <a:moveTo>
                    <a:pt x="175171" y="240052"/>
                  </a:moveTo>
                  <a:cubicBezTo>
                    <a:pt x="180333" y="240052"/>
                    <a:pt x="185799" y="240052"/>
                    <a:pt x="185799" y="233841"/>
                  </a:cubicBezTo>
                  <a:cubicBezTo>
                    <a:pt x="185799" y="227629"/>
                    <a:pt x="179422" y="227629"/>
                    <a:pt x="174868" y="227629"/>
                  </a:cubicBezTo>
                  <a:lnTo>
                    <a:pt x="11194" y="227629"/>
                  </a:lnTo>
                  <a:cubicBezTo>
                    <a:pt x="6639" y="227629"/>
                    <a:pt x="262" y="227629"/>
                    <a:pt x="262" y="233841"/>
                  </a:cubicBezTo>
                  <a:cubicBezTo>
                    <a:pt x="262" y="240052"/>
                    <a:pt x="5728" y="240052"/>
                    <a:pt x="10890" y="240052"/>
                  </a:cubicBezTo>
                  <a:lnTo>
                    <a:pt x="175171" y="240052"/>
                  </a:lnTo>
                  <a:close/>
                </a:path>
              </a:pathLst>
            </a:custGeom>
            <a:solidFill>
              <a:srgbClr val="000000"/>
            </a:solidFill>
            <a:ln w="30460" cap="flat">
              <a:noFill/>
              <a:prstDash val="solid"/>
              <a:miter/>
            </a:ln>
          </p:spPr>
          <p:txBody>
            <a:bodyPr rtlCol="0" anchor="ctr"/>
            <a:lstStyle/>
            <a:p>
              <a:endParaRPr lang="zh-CN" altLang="en-US"/>
            </a:p>
          </p:txBody>
        </p:sp>
        <p:sp>
          <p:nvSpPr>
            <p:cNvPr id="174" name="任意多边形: 形状 173">
              <a:extLst>
                <a:ext uri="{FF2B5EF4-FFF2-40B4-BE49-F238E27FC236}">
                  <a16:creationId xmlns:a16="http://schemas.microsoft.com/office/drawing/2014/main" id="{EC9D44C3-7EA1-3E6F-2F87-4C3BD07CA96E}"/>
                </a:ext>
              </a:extLst>
            </p:cNvPr>
            <p:cNvSpPr/>
            <p:nvPr>
              <p:custDataLst>
                <p:tags r:id="rId151"/>
              </p:custDataLst>
            </p:nvPr>
          </p:nvSpPr>
          <p:spPr>
            <a:xfrm>
              <a:off x="10867987" y="1917645"/>
              <a:ext cx="255682" cy="212114"/>
            </a:xfrm>
            <a:custGeom>
              <a:avLst/>
              <a:gdLst>
                <a:gd name="connsiteX0" fmla="*/ 217998 w 255682"/>
                <a:gd name="connsiteY0" fmla="*/ 32596 h 212114"/>
                <a:gd name="connsiteX1" fmla="*/ 250793 w 255682"/>
                <a:gd name="connsiteY1" fmla="*/ 9614 h 212114"/>
                <a:gd name="connsiteX2" fmla="*/ 255956 w 255682"/>
                <a:gd name="connsiteY2" fmla="*/ 3403 h 212114"/>
                <a:gd name="connsiteX3" fmla="*/ 252008 w 255682"/>
                <a:gd name="connsiteY3" fmla="*/ -13 h 212114"/>
                <a:gd name="connsiteX4" fmla="*/ 221338 w 255682"/>
                <a:gd name="connsiteY4" fmla="*/ 919 h 212114"/>
                <a:gd name="connsiteX5" fmla="*/ 190365 w 255682"/>
                <a:gd name="connsiteY5" fmla="*/ -13 h 212114"/>
                <a:gd name="connsiteX6" fmla="*/ 184899 w 255682"/>
                <a:gd name="connsiteY6" fmla="*/ 6198 h 212114"/>
                <a:gd name="connsiteX7" fmla="*/ 190365 w 255682"/>
                <a:gd name="connsiteY7" fmla="*/ 9614 h 212114"/>
                <a:gd name="connsiteX8" fmla="*/ 211014 w 255682"/>
                <a:gd name="connsiteY8" fmla="*/ 23279 h 212114"/>
                <a:gd name="connsiteX9" fmla="*/ 210103 w 255682"/>
                <a:gd name="connsiteY9" fmla="*/ 29801 h 212114"/>
                <a:gd name="connsiteX10" fmla="*/ 176093 w 255682"/>
                <a:gd name="connsiteY10" fmla="*/ 168001 h 212114"/>
                <a:gd name="connsiteX11" fmla="*/ 108984 w 255682"/>
                <a:gd name="connsiteY11" fmla="*/ 5888 h 212114"/>
                <a:gd name="connsiteX12" fmla="*/ 99266 w 255682"/>
                <a:gd name="connsiteY12" fmla="*/ -13 h 212114"/>
                <a:gd name="connsiteX13" fmla="*/ 58576 w 255682"/>
                <a:gd name="connsiteY13" fmla="*/ -13 h 212114"/>
                <a:gd name="connsiteX14" fmla="*/ 49770 w 255682"/>
                <a:gd name="connsiteY14" fmla="*/ 6198 h 212114"/>
                <a:gd name="connsiteX15" fmla="*/ 58272 w 255682"/>
                <a:gd name="connsiteY15" fmla="*/ 9614 h 212114"/>
                <a:gd name="connsiteX16" fmla="*/ 78921 w 255682"/>
                <a:gd name="connsiteY16" fmla="*/ 12409 h 212114"/>
                <a:gd name="connsiteX17" fmla="*/ 38230 w 255682"/>
                <a:gd name="connsiteY17" fmla="*/ 179181 h 212114"/>
                <a:gd name="connsiteX18" fmla="*/ 5435 w 255682"/>
                <a:gd name="connsiteY18" fmla="*/ 202474 h 212114"/>
                <a:gd name="connsiteX19" fmla="*/ 273 w 255682"/>
                <a:gd name="connsiteY19" fmla="*/ 208685 h 212114"/>
                <a:gd name="connsiteX20" fmla="*/ 4220 w 255682"/>
                <a:gd name="connsiteY20" fmla="*/ 212101 h 212114"/>
                <a:gd name="connsiteX21" fmla="*/ 34587 w 255682"/>
                <a:gd name="connsiteY21" fmla="*/ 211169 h 212114"/>
                <a:gd name="connsiteX22" fmla="*/ 65864 w 255682"/>
                <a:gd name="connsiteY22" fmla="*/ 212101 h 212114"/>
                <a:gd name="connsiteX23" fmla="*/ 71330 w 255682"/>
                <a:gd name="connsiteY23" fmla="*/ 205890 h 212114"/>
                <a:gd name="connsiteX24" fmla="*/ 65256 w 255682"/>
                <a:gd name="connsiteY24" fmla="*/ 202474 h 212114"/>
                <a:gd name="connsiteX25" fmla="*/ 45215 w 255682"/>
                <a:gd name="connsiteY25" fmla="*/ 188809 h 212114"/>
                <a:gd name="connsiteX26" fmla="*/ 46429 w 255682"/>
                <a:gd name="connsiteY26" fmla="*/ 181666 h 212114"/>
                <a:gd name="connsiteX27" fmla="*/ 86513 w 255682"/>
                <a:gd name="connsiteY27" fmla="*/ 17689 h 212114"/>
                <a:gd name="connsiteX28" fmla="*/ 89246 w 255682"/>
                <a:gd name="connsiteY28" fmla="*/ 23279 h 212114"/>
                <a:gd name="connsiteX29" fmla="*/ 164857 w 255682"/>
                <a:gd name="connsiteY29" fmla="*/ 206200 h 212114"/>
                <a:gd name="connsiteX30" fmla="*/ 170627 w 255682"/>
                <a:gd name="connsiteY30" fmla="*/ 212101 h 212114"/>
                <a:gd name="connsiteX31" fmla="*/ 175485 w 255682"/>
                <a:gd name="connsiteY31" fmla="*/ 205579 h 212114"/>
                <a:gd name="connsiteX32" fmla="*/ 217998 w 255682"/>
                <a:gd name="connsiteY32" fmla="*/ 32596 h 21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5682" h="212114">
                  <a:moveTo>
                    <a:pt x="217998" y="32596"/>
                  </a:moveTo>
                  <a:cubicBezTo>
                    <a:pt x="221035" y="20173"/>
                    <a:pt x="226500" y="10546"/>
                    <a:pt x="250793" y="9614"/>
                  </a:cubicBezTo>
                  <a:cubicBezTo>
                    <a:pt x="252312" y="9614"/>
                    <a:pt x="255956" y="9304"/>
                    <a:pt x="255956" y="3403"/>
                  </a:cubicBezTo>
                  <a:cubicBezTo>
                    <a:pt x="255956" y="3092"/>
                    <a:pt x="255956" y="-13"/>
                    <a:pt x="252008" y="-13"/>
                  </a:cubicBezTo>
                  <a:cubicBezTo>
                    <a:pt x="241987" y="-13"/>
                    <a:pt x="231359" y="919"/>
                    <a:pt x="221338" y="919"/>
                  </a:cubicBezTo>
                  <a:cubicBezTo>
                    <a:pt x="211014" y="919"/>
                    <a:pt x="200386" y="-13"/>
                    <a:pt x="190365" y="-13"/>
                  </a:cubicBezTo>
                  <a:cubicBezTo>
                    <a:pt x="188543" y="-13"/>
                    <a:pt x="184899" y="-13"/>
                    <a:pt x="184899" y="6198"/>
                  </a:cubicBezTo>
                  <a:cubicBezTo>
                    <a:pt x="184899" y="9614"/>
                    <a:pt x="187936" y="9614"/>
                    <a:pt x="190365" y="9614"/>
                  </a:cubicBezTo>
                  <a:cubicBezTo>
                    <a:pt x="207673" y="9925"/>
                    <a:pt x="211014" y="16447"/>
                    <a:pt x="211014" y="23279"/>
                  </a:cubicBezTo>
                  <a:cubicBezTo>
                    <a:pt x="211014" y="24211"/>
                    <a:pt x="210406" y="28869"/>
                    <a:pt x="210103" y="29801"/>
                  </a:cubicBezTo>
                  <a:lnTo>
                    <a:pt x="176093" y="168001"/>
                  </a:lnTo>
                  <a:lnTo>
                    <a:pt x="108984" y="5888"/>
                  </a:lnTo>
                  <a:cubicBezTo>
                    <a:pt x="106554" y="297"/>
                    <a:pt x="106251" y="-13"/>
                    <a:pt x="99266" y="-13"/>
                  </a:cubicBezTo>
                  <a:lnTo>
                    <a:pt x="58576" y="-13"/>
                  </a:lnTo>
                  <a:cubicBezTo>
                    <a:pt x="52503" y="-13"/>
                    <a:pt x="49770" y="-13"/>
                    <a:pt x="49770" y="6198"/>
                  </a:cubicBezTo>
                  <a:cubicBezTo>
                    <a:pt x="49770" y="9614"/>
                    <a:pt x="52503" y="9614"/>
                    <a:pt x="58272" y="9614"/>
                  </a:cubicBezTo>
                  <a:cubicBezTo>
                    <a:pt x="59790" y="9614"/>
                    <a:pt x="78921" y="9614"/>
                    <a:pt x="78921" y="12409"/>
                  </a:cubicBezTo>
                  <a:lnTo>
                    <a:pt x="38230" y="179181"/>
                  </a:lnTo>
                  <a:cubicBezTo>
                    <a:pt x="35194" y="191604"/>
                    <a:pt x="30032" y="201542"/>
                    <a:pt x="5435" y="202474"/>
                  </a:cubicBezTo>
                  <a:cubicBezTo>
                    <a:pt x="3613" y="202474"/>
                    <a:pt x="273" y="202784"/>
                    <a:pt x="273" y="208685"/>
                  </a:cubicBezTo>
                  <a:cubicBezTo>
                    <a:pt x="273" y="210859"/>
                    <a:pt x="1791" y="212101"/>
                    <a:pt x="4220" y="212101"/>
                  </a:cubicBezTo>
                  <a:cubicBezTo>
                    <a:pt x="13938" y="212101"/>
                    <a:pt x="24566" y="211169"/>
                    <a:pt x="34587" y="211169"/>
                  </a:cubicBezTo>
                  <a:cubicBezTo>
                    <a:pt x="44911" y="211169"/>
                    <a:pt x="55843" y="212101"/>
                    <a:pt x="65864" y="212101"/>
                  </a:cubicBezTo>
                  <a:cubicBezTo>
                    <a:pt x="67382" y="212101"/>
                    <a:pt x="71330" y="212101"/>
                    <a:pt x="71330" y="205890"/>
                  </a:cubicBezTo>
                  <a:cubicBezTo>
                    <a:pt x="71330" y="202784"/>
                    <a:pt x="68597" y="202474"/>
                    <a:pt x="65256" y="202474"/>
                  </a:cubicBezTo>
                  <a:cubicBezTo>
                    <a:pt x="47644" y="201853"/>
                    <a:pt x="45215" y="195020"/>
                    <a:pt x="45215" y="188809"/>
                  </a:cubicBezTo>
                  <a:cubicBezTo>
                    <a:pt x="45215" y="186635"/>
                    <a:pt x="45518" y="185082"/>
                    <a:pt x="46429" y="181666"/>
                  </a:cubicBezTo>
                  <a:lnTo>
                    <a:pt x="86513" y="17689"/>
                  </a:lnTo>
                  <a:cubicBezTo>
                    <a:pt x="87727" y="19552"/>
                    <a:pt x="87727" y="20173"/>
                    <a:pt x="89246" y="23279"/>
                  </a:cubicBezTo>
                  <a:lnTo>
                    <a:pt x="164857" y="206200"/>
                  </a:lnTo>
                  <a:cubicBezTo>
                    <a:pt x="166983" y="211480"/>
                    <a:pt x="167894" y="212101"/>
                    <a:pt x="170627" y="212101"/>
                  </a:cubicBezTo>
                  <a:cubicBezTo>
                    <a:pt x="173967" y="212101"/>
                    <a:pt x="173967" y="211169"/>
                    <a:pt x="175485" y="205579"/>
                  </a:cubicBezTo>
                  <a:lnTo>
                    <a:pt x="217998" y="32596"/>
                  </a:lnTo>
                  <a:close/>
                </a:path>
              </a:pathLst>
            </a:custGeom>
            <a:solidFill>
              <a:srgbClr val="000000"/>
            </a:solidFill>
            <a:ln w="30460" cap="flat">
              <a:noFill/>
              <a:prstDash val="solid"/>
              <a:miter/>
            </a:ln>
          </p:spPr>
          <p:txBody>
            <a:bodyPr rtlCol="0" anchor="ctr"/>
            <a:lstStyle/>
            <a:p>
              <a:endParaRPr lang="zh-CN" altLang="en-US"/>
            </a:p>
          </p:txBody>
        </p:sp>
      </p:grpSp>
      <p:grpSp>
        <p:nvGrpSpPr>
          <p:cNvPr id="192" name="组合 191" descr="\documentclass[10pt]{article}&#10;%\usepackage[landscape]{geometry}&#10;\usepackage[width=10cm, height=25cm]{geometry}&#10;%\geometry{left=1.0cm,right=1.0cm,top=1.0cm,bottom=1.0cm}&#10;%\special{papersize=25cm,10cm}&#10;\usepackage{amsmath,amssymb}&#10;\usepackage{ctex}&#10;\pagestyle{empty}&#10;&#10;&#10;\begin{document}&#10;&#10;$$&#10;\boldsymbol{z}^{(n)} \in \mathbb{R}^M, 1 \leq n \leq N&#10;$$&#10;&#10;\end{document}" title="IguanaTex Vector Display">
            <a:extLst>
              <a:ext uri="{FF2B5EF4-FFF2-40B4-BE49-F238E27FC236}">
                <a16:creationId xmlns:a16="http://schemas.microsoft.com/office/drawing/2014/main" id="{A3FED05C-6ED0-B391-78AB-428925A12D39}"/>
              </a:ext>
            </a:extLst>
          </p:cNvPr>
          <p:cNvGrpSpPr>
            <a:grpSpLocks noChangeAspect="1"/>
          </p:cNvGrpSpPr>
          <p:nvPr>
            <p:custDataLst>
              <p:tags r:id="rId3"/>
            </p:custDataLst>
          </p:nvPr>
        </p:nvGrpSpPr>
        <p:grpSpPr>
          <a:xfrm>
            <a:off x="1634953" y="2225294"/>
            <a:ext cx="2922462" cy="351213"/>
            <a:chOff x="8194296" y="1838485"/>
            <a:chExt cx="2922462" cy="351213"/>
          </a:xfrm>
        </p:grpSpPr>
        <p:sp>
          <p:nvSpPr>
            <p:cNvPr id="179" name="任意多边形: 形状 178">
              <a:extLst>
                <a:ext uri="{FF2B5EF4-FFF2-40B4-BE49-F238E27FC236}">
                  <a16:creationId xmlns:a16="http://schemas.microsoft.com/office/drawing/2014/main" id="{22D17784-8AC9-3B93-2E99-D01B8D5B91BB}"/>
                </a:ext>
              </a:extLst>
            </p:cNvPr>
            <p:cNvSpPr/>
            <p:nvPr>
              <p:custDataLst>
                <p:tags r:id="rId126"/>
              </p:custDataLst>
            </p:nvPr>
          </p:nvSpPr>
          <p:spPr>
            <a:xfrm>
              <a:off x="8194296" y="1989385"/>
              <a:ext cx="150227" cy="142858"/>
            </a:xfrm>
            <a:custGeom>
              <a:avLst/>
              <a:gdLst>
                <a:gd name="connsiteX0" fmla="*/ 60458 w 150227"/>
                <a:gd name="connsiteY0" fmla="*/ 34459 h 142858"/>
                <a:gd name="connsiteX1" fmla="*/ 72876 w 150227"/>
                <a:gd name="connsiteY1" fmla="*/ 34149 h 142858"/>
                <a:gd name="connsiteX2" fmla="*/ 111948 w 150227"/>
                <a:gd name="connsiteY2" fmla="*/ 32285 h 142858"/>
                <a:gd name="connsiteX3" fmla="*/ 68030 w 150227"/>
                <a:gd name="connsiteY3" fmla="*/ 69242 h 142858"/>
                <a:gd name="connsiteX4" fmla="*/ 186 w 150227"/>
                <a:gd name="connsiteY4" fmla="*/ 138498 h 142858"/>
                <a:gd name="connsiteX5" fmla="*/ 7152 w 150227"/>
                <a:gd name="connsiteY5" fmla="*/ 142846 h 142858"/>
                <a:gd name="connsiteX6" fmla="*/ 14421 w 150227"/>
                <a:gd name="connsiteY6" fmla="*/ 139429 h 142858"/>
                <a:gd name="connsiteX7" fmla="*/ 41377 w 150227"/>
                <a:gd name="connsiteY7" fmla="*/ 121727 h 142858"/>
                <a:gd name="connsiteX8" fmla="*/ 61064 w 150227"/>
                <a:gd name="connsiteY8" fmla="*/ 130423 h 142858"/>
                <a:gd name="connsiteX9" fmla="*/ 89535 w 150227"/>
                <a:gd name="connsiteY9" fmla="*/ 142846 h 142858"/>
                <a:gd name="connsiteX10" fmla="*/ 145567 w 150227"/>
                <a:gd name="connsiteY10" fmla="*/ 93156 h 142858"/>
                <a:gd name="connsiteX11" fmla="*/ 138298 w 150227"/>
                <a:gd name="connsiteY11" fmla="*/ 88808 h 142858"/>
                <a:gd name="connsiteX12" fmla="*/ 131938 w 150227"/>
                <a:gd name="connsiteY12" fmla="*/ 91603 h 142858"/>
                <a:gd name="connsiteX13" fmla="*/ 105890 w 150227"/>
                <a:gd name="connsiteY13" fmla="*/ 107752 h 142858"/>
                <a:gd name="connsiteX14" fmla="*/ 38348 w 150227"/>
                <a:gd name="connsiteY14" fmla="*/ 110858 h 142858"/>
                <a:gd name="connsiteX15" fmla="*/ 82569 w 150227"/>
                <a:gd name="connsiteY15" fmla="*/ 73590 h 142858"/>
                <a:gd name="connsiteX16" fmla="*/ 150413 w 150227"/>
                <a:gd name="connsiteY16" fmla="*/ 4335 h 142858"/>
                <a:gd name="connsiteX17" fmla="*/ 143447 w 150227"/>
                <a:gd name="connsiteY17" fmla="*/ -13 h 142858"/>
                <a:gd name="connsiteX18" fmla="*/ 136481 w 150227"/>
                <a:gd name="connsiteY18" fmla="*/ 3092 h 142858"/>
                <a:gd name="connsiteX19" fmla="*/ 116188 w 150227"/>
                <a:gd name="connsiteY19" fmla="*/ 21105 h 142858"/>
                <a:gd name="connsiteX20" fmla="*/ 94684 w 150227"/>
                <a:gd name="connsiteY20" fmla="*/ 11167 h 142858"/>
                <a:gd name="connsiteX21" fmla="*/ 68636 w 150227"/>
                <a:gd name="connsiteY21" fmla="*/ -13 h 142858"/>
                <a:gd name="connsiteX22" fmla="*/ 24719 w 150227"/>
                <a:gd name="connsiteY22" fmla="*/ 37254 h 142858"/>
                <a:gd name="connsiteX23" fmla="*/ 31988 w 150227"/>
                <a:gd name="connsiteY23" fmla="*/ 41602 h 142858"/>
                <a:gd name="connsiteX24" fmla="*/ 38954 w 150227"/>
                <a:gd name="connsiteY24" fmla="*/ 37565 h 142858"/>
                <a:gd name="connsiteX25" fmla="*/ 54401 w 150227"/>
                <a:gd name="connsiteY25" fmla="*/ 34459 h 142858"/>
                <a:gd name="connsiteX26" fmla="*/ 60458 w 150227"/>
                <a:gd name="connsiteY26" fmla="*/ 34459 h 14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0227" h="142858">
                  <a:moveTo>
                    <a:pt x="60458" y="34459"/>
                  </a:moveTo>
                  <a:cubicBezTo>
                    <a:pt x="64699" y="34149"/>
                    <a:pt x="68636" y="34459"/>
                    <a:pt x="72876" y="34149"/>
                  </a:cubicBezTo>
                  <a:cubicBezTo>
                    <a:pt x="84992" y="33528"/>
                    <a:pt x="99833" y="32596"/>
                    <a:pt x="111948" y="32285"/>
                  </a:cubicBezTo>
                  <a:cubicBezTo>
                    <a:pt x="103467" y="40671"/>
                    <a:pt x="98621" y="45640"/>
                    <a:pt x="68030" y="69242"/>
                  </a:cubicBezTo>
                  <a:cubicBezTo>
                    <a:pt x="6849" y="117069"/>
                    <a:pt x="186" y="137256"/>
                    <a:pt x="186" y="138498"/>
                  </a:cubicBezTo>
                  <a:cubicBezTo>
                    <a:pt x="186" y="142846"/>
                    <a:pt x="4426" y="142846"/>
                    <a:pt x="7152" y="142846"/>
                  </a:cubicBezTo>
                  <a:cubicBezTo>
                    <a:pt x="11998" y="142846"/>
                    <a:pt x="12301" y="142535"/>
                    <a:pt x="14421" y="139429"/>
                  </a:cubicBezTo>
                  <a:cubicBezTo>
                    <a:pt x="25324" y="123901"/>
                    <a:pt x="36531" y="121727"/>
                    <a:pt x="41377" y="121727"/>
                  </a:cubicBezTo>
                  <a:cubicBezTo>
                    <a:pt x="49555" y="121727"/>
                    <a:pt x="56521" y="127007"/>
                    <a:pt x="61064" y="130423"/>
                  </a:cubicBezTo>
                  <a:cubicBezTo>
                    <a:pt x="70453" y="137256"/>
                    <a:pt x="78025" y="142846"/>
                    <a:pt x="89535" y="142846"/>
                  </a:cubicBezTo>
                  <a:cubicBezTo>
                    <a:pt x="123457" y="142846"/>
                    <a:pt x="145567" y="104957"/>
                    <a:pt x="145567" y="93156"/>
                  </a:cubicBezTo>
                  <a:cubicBezTo>
                    <a:pt x="145567" y="88808"/>
                    <a:pt x="140418" y="88808"/>
                    <a:pt x="138298" y="88808"/>
                  </a:cubicBezTo>
                  <a:cubicBezTo>
                    <a:pt x="136178" y="88808"/>
                    <a:pt x="132846" y="88808"/>
                    <a:pt x="131938" y="91603"/>
                  </a:cubicBezTo>
                  <a:cubicBezTo>
                    <a:pt x="129212" y="97504"/>
                    <a:pt x="126183" y="105268"/>
                    <a:pt x="105890" y="107752"/>
                  </a:cubicBezTo>
                  <a:cubicBezTo>
                    <a:pt x="104073" y="108063"/>
                    <a:pt x="45012" y="110547"/>
                    <a:pt x="38348" y="110858"/>
                  </a:cubicBezTo>
                  <a:cubicBezTo>
                    <a:pt x="46829" y="102473"/>
                    <a:pt x="51675" y="97504"/>
                    <a:pt x="82569" y="73590"/>
                  </a:cubicBezTo>
                  <a:cubicBezTo>
                    <a:pt x="143750" y="25764"/>
                    <a:pt x="150413" y="5577"/>
                    <a:pt x="150413" y="4335"/>
                  </a:cubicBezTo>
                  <a:cubicBezTo>
                    <a:pt x="150413" y="-13"/>
                    <a:pt x="146173" y="-13"/>
                    <a:pt x="143447" y="-13"/>
                  </a:cubicBezTo>
                  <a:cubicBezTo>
                    <a:pt x="138904" y="-13"/>
                    <a:pt x="138298" y="-13"/>
                    <a:pt x="136481" y="3092"/>
                  </a:cubicBezTo>
                  <a:cubicBezTo>
                    <a:pt x="129212" y="13962"/>
                    <a:pt x="123457" y="21105"/>
                    <a:pt x="116188" y="21105"/>
                  </a:cubicBezTo>
                  <a:cubicBezTo>
                    <a:pt x="108313" y="21105"/>
                    <a:pt x="101650" y="16136"/>
                    <a:pt x="94684" y="11167"/>
                  </a:cubicBezTo>
                  <a:cubicBezTo>
                    <a:pt x="87415" y="5577"/>
                    <a:pt x="79843" y="-13"/>
                    <a:pt x="68636" y="-13"/>
                  </a:cubicBezTo>
                  <a:cubicBezTo>
                    <a:pt x="41983" y="-13"/>
                    <a:pt x="24719" y="27627"/>
                    <a:pt x="24719" y="37254"/>
                  </a:cubicBezTo>
                  <a:cubicBezTo>
                    <a:pt x="24719" y="41602"/>
                    <a:pt x="29565" y="41602"/>
                    <a:pt x="31988" y="41602"/>
                  </a:cubicBezTo>
                  <a:cubicBezTo>
                    <a:pt x="34714" y="41602"/>
                    <a:pt x="38045" y="41602"/>
                    <a:pt x="38954" y="37565"/>
                  </a:cubicBezTo>
                  <a:cubicBezTo>
                    <a:pt x="43194" y="35391"/>
                    <a:pt x="45314" y="35080"/>
                    <a:pt x="54401" y="34459"/>
                  </a:cubicBezTo>
                  <a:lnTo>
                    <a:pt x="60458" y="34459"/>
                  </a:lnTo>
                  <a:close/>
                </a:path>
              </a:pathLst>
            </a:custGeom>
            <a:solidFill>
              <a:srgbClr val="000000"/>
            </a:solidFill>
            <a:ln w="30343" cap="flat">
              <a:noFill/>
              <a:prstDash val="solid"/>
              <a:miter/>
            </a:ln>
          </p:spPr>
          <p:txBody>
            <a:bodyPr rtlCol="0" anchor="ctr"/>
            <a:lstStyle/>
            <a:p>
              <a:endParaRPr lang="zh-CN" altLang="en-US"/>
            </a:p>
          </p:txBody>
        </p:sp>
        <p:sp>
          <p:nvSpPr>
            <p:cNvPr id="180" name="任意多边形: 形状 179">
              <a:extLst>
                <a:ext uri="{FF2B5EF4-FFF2-40B4-BE49-F238E27FC236}">
                  <a16:creationId xmlns:a16="http://schemas.microsoft.com/office/drawing/2014/main" id="{9177B638-F06C-EFB9-6509-255DB8335AEF}"/>
                </a:ext>
              </a:extLst>
            </p:cNvPr>
            <p:cNvSpPr/>
            <p:nvPr>
              <p:custDataLst>
                <p:tags r:id="rId127"/>
              </p:custDataLst>
            </p:nvPr>
          </p:nvSpPr>
          <p:spPr>
            <a:xfrm>
              <a:off x="8386843" y="1838485"/>
              <a:ext cx="55123" cy="217176"/>
            </a:xfrm>
            <a:custGeom>
              <a:avLst/>
              <a:gdLst>
                <a:gd name="connsiteX0" fmla="*/ 51075 w 55123"/>
                <a:gd name="connsiteY0" fmla="*/ -17 h 217176"/>
                <a:gd name="connsiteX1" fmla="*/ 192 w 55123"/>
                <a:gd name="connsiteY1" fmla="*/ 108462 h 217176"/>
                <a:gd name="connsiteX2" fmla="*/ 51075 w 55123"/>
                <a:gd name="connsiteY2" fmla="*/ 217159 h 217176"/>
                <a:gd name="connsiteX3" fmla="*/ 55315 w 55123"/>
                <a:gd name="connsiteY3" fmla="*/ 214550 h 217176"/>
                <a:gd name="connsiteX4" fmla="*/ 53195 w 55123"/>
                <a:gd name="connsiteY4" fmla="*/ 211290 h 217176"/>
                <a:gd name="connsiteX5" fmla="*/ 14609 w 55123"/>
                <a:gd name="connsiteY5" fmla="*/ 108680 h 217176"/>
                <a:gd name="connsiteX6" fmla="*/ 53831 w 55123"/>
                <a:gd name="connsiteY6" fmla="*/ 5200 h 217176"/>
                <a:gd name="connsiteX7" fmla="*/ 55315 w 55123"/>
                <a:gd name="connsiteY7" fmla="*/ 2591 h 217176"/>
                <a:gd name="connsiteX8" fmla="*/ 51075 w 55123"/>
                <a:gd name="connsiteY8" fmla="*/ -17 h 21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23" h="217176">
                  <a:moveTo>
                    <a:pt x="51075" y="-17"/>
                  </a:moveTo>
                  <a:cubicBezTo>
                    <a:pt x="10792" y="29114"/>
                    <a:pt x="192" y="75201"/>
                    <a:pt x="192" y="108462"/>
                  </a:cubicBezTo>
                  <a:cubicBezTo>
                    <a:pt x="192" y="139115"/>
                    <a:pt x="9096" y="186724"/>
                    <a:pt x="51075" y="217159"/>
                  </a:cubicBezTo>
                  <a:cubicBezTo>
                    <a:pt x="52771" y="217159"/>
                    <a:pt x="55315" y="217159"/>
                    <a:pt x="55315" y="214550"/>
                  </a:cubicBezTo>
                  <a:cubicBezTo>
                    <a:pt x="55315" y="213246"/>
                    <a:pt x="54679" y="212811"/>
                    <a:pt x="53195" y="211290"/>
                  </a:cubicBezTo>
                  <a:cubicBezTo>
                    <a:pt x="24997" y="185202"/>
                    <a:pt x="14609" y="148245"/>
                    <a:pt x="14609" y="108680"/>
                  </a:cubicBezTo>
                  <a:cubicBezTo>
                    <a:pt x="14609" y="49983"/>
                    <a:pt x="36446" y="21287"/>
                    <a:pt x="53831" y="5200"/>
                  </a:cubicBezTo>
                  <a:cubicBezTo>
                    <a:pt x="54679" y="4331"/>
                    <a:pt x="55315" y="3678"/>
                    <a:pt x="55315" y="2591"/>
                  </a:cubicBezTo>
                  <a:cubicBezTo>
                    <a:pt x="55315" y="-17"/>
                    <a:pt x="52771" y="-17"/>
                    <a:pt x="51075" y="-17"/>
                  </a:cubicBezTo>
                  <a:close/>
                </a:path>
              </a:pathLst>
            </a:custGeom>
            <a:solidFill>
              <a:srgbClr val="000000"/>
            </a:solidFill>
            <a:ln w="30343" cap="flat">
              <a:noFill/>
              <a:prstDash val="solid"/>
              <a:miter/>
            </a:ln>
          </p:spPr>
          <p:txBody>
            <a:bodyPr rtlCol="0" anchor="ctr"/>
            <a:lstStyle/>
            <a:p>
              <a:endParaRPr lang="zh-CN" altLang="en-US"/>
            </a:p>
          </p:txBody>
        </p:sp>
        <p:sp>
          <p:nvSpPr>
            <p:cNvPr id="181" name="任意多边形: 形状 180">
              <a:extLst>
                <a:ext uri="{FF2B5EF4-FFF2-40B4-BE49-F238E27FC236}">
                  <a16:creationId xmlns:a16="http://schemas.microsoft.com/office/drawing/2014/main" id="{0141D4AD-598E-3FA8-C30D-DEB1B85611A4}"/>
                </a:ext>
              </a:extLst>
            </p:cNvPr>
            <p:cNvSpPr/>
            <p:nvPr>
              <p:custDataLst>
                <p:tags r:id="rId128"/>
              </p:custDataLst>
            </p:nvPr>
          </p:nvSpPr>
          <p:spPr>
            <a:xfrm>
              <a:off x="8467076" y="1905660"/>
              <a:ext cx="129541" cy="98044"/>
            </a:xfrm>
            <a:custGeom>
              <a:avLst/>
              <a:gdLst>
                <a:gd name="connsiteX0" fmla="*/ 16096 w 129541"/>
                <a:gd name="connsiteY0" fmla="*/ 82158 h 98044"/>
                <a:gd name="connsiteX1" fmla="*/ 13976 w 129541"/>
                <a:gd name="connsiteY1" fmla="*/ 91071 h 98044"/>
                <a:gd name="connsiteX2" fmla="*/ 21184 w 129541"/>
                <a:gd name="connsiteY2" fmla="*/ 98027 h 98044"/>
                <a:gd name="connsiteX3" fmla="*/ 29453 w 129541"/>
                <a:gd name="connsiteY3" fmla="*/ 93245 h 98044"/>
                <a:gd name="connsiteX4" fmla="*/ 33269 w 129541"/>
                <a:gd name="connsiteY4" fmla="*/ 79766 h 98044"/>
                <a:gd name="connsiteX5" fmla="*/ 37933 w 129541"/>
                <a:gd name="connsiteY5" fmla="*/ 60201 h 98044"/>
                <a:gd name="connsiteX6" fmla="*/ 41538 w 129541"/>
                <a:gd name="connsiteY6" fmla="*/ 45635 h 98044"/>
                <a:gd name="connsiteX7" fmla="*/ 50442 w 129541"/>
                <a:gd name="connsiteY7" fmla="*/ 26070 h 98044"/>
                <a:gd name="connsiteX8" fmla="*/ 82244 w 129541"/>
                <a:gd name="connsiteY8" fmla="*/ 6070 h 98044"/>
                <a:gd name="connsiteX9" fmla="*/ 94753 w 129541"/>
                <a:gd name="connsiteY9" fmla="*/ 21287 h 98044"/>
                <a:gd name="connsiteX10" fmla="*/ 82244 w 129541"/>
                <a:gd name="connsiteY10" fmla="*/ 67592 h 98044"/>
                <a:gd name="connsiteX11" fmla="*/ 79064 w 129541"/>
                <a:gd name="connsiteY11" fmla="*/ 79332 h 98044"/>
                <a:gd name="connsiteX12" fmla="*/ 99206 w 129541"/>
                <a:gd name="connsiteY12" fmla="*/ 98027 h 98044"/>
                <a:gd name="connsiteX13" fmla="*/ 129736 w 129541"/>
                <a:gd name="connsiteY13" fmla="*/ 64766 h 98044"/>
                <a:gd name="connsiteX14" fmla="*/ 126344 w 129541"/>
                <a:gd name="connsiteY14" fmla="*/ 61940 h 98044"/>
                <a:gd name="connsiteX15" fmla="*/ 122315 w 129541"/>
                <a:gd name="connsiteY15" fmla="*/ 65636 h 98044"/>
                <a:gd name="connsiteX16" fmla="*/ 99842 w 129541"/>
                <a:gd name="connsiteY16" fmla="*/ 91940 h 98044"/>
                <a:gd name="connsiteX17" fmla="*/ 94541 w 129541"/>
                <a:gd name="connsiteY17" fmla="*/ 84332 h 98044"/>
                <a:gd name="connsiteX18" fmla="*/ 99418 w 129541"/>
                <a:gd name="connsiteY18" fmla="*/ 66723 h 98044"/>
                <a:gd name="connsiteX19" fmla="*/ 110654 w 129541"/>
                <a:gd name="connsiteY19" fmla="*/ 24766 h 98044"/>
                <a:gd name="connsiteX20" fmla="*/ 83092 w 129541"/>
                <a:gd name="connsiteY20" fmla="*/ -17 h 98044"/>
                <a:gd name="connsiteX21" fmla="*/ 47262 w 129541"/>
                <a:gd name="connsiteY21" fmla="*/ 19766 h 98044"/>
                <a:gd name="connsiteX22" fmla="*/ 24576 w 129541"/>
                <a:gd name="connsiteY22" fmla="*/ -17 h 98044"/>
                <a:gd name="connsiteX23" fmla="*/ 7827 w 129541"/>
                <a:gd name="connsiteY23" fmla="*/ 11722 h 98044"/>
                <a:gd name="connsiteX24" fmla="*/ 195 w 129541"/>
                <a:gd name="connsiteY24" fmla="*/ 33244 h 98044"/>
                <a:gd name="connsiteX25" fmla="*/ 3799 w 129541"/>
                <a:gd name="connsiteY25" fmla="*/ 36070 h 98044"/>
                <a:gd name="connsiteX26" fmla="*/ 8463 w 129541"/>
                <a:gd name="connsiteY26" fmla="*/ 29548 h 98044"/>
                <a:gd name="connsiteX27" fmla="*/ 23940 w 129541"/>
                <a:gd name="connsiteY27" fmla="*/ 6070 h 98044"/>
                <a:gd name="connsiteX28" fmla="*/ 30937 w 129541"/>
                <a:gd name="connsiteY28" fmla="*/ 16722 h 98044"/>
                <a:gd name="connsiteX29" fmla="*/ 27545 w 129541"/>
                <a:gd name="connsiteY29" fmla="*/ 34766 h 98044"/>
                <a:gd name="connsiteX30" fmla="*/ 22880 w 129541"/>
                <a:gd name="connsiteY30" fmla="*/ 54331 h 98044"/>
                <a:gd name="connsiteX31" fmla="*/ 16096 w 129541"/>
                <a:gd name="connsiteY31" fmla="*/ 82158 h 9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9541" h="98044">
                  <a:moveTo>
                    <a:pt x="16096" y="82158"/>
                  </a:moveTo>
                  <a:cubicBezTo>
                    <a:pt x="15248" y="84984"/>
                    <a:pt x="13976" y="90419"/>
                    <a:pt x="13976" y="91071"/>
                  </a:cubicBezTo>
                  <a:cubicBezTo>
                    <a:pt x="13976" y="95853"/>
                    <a:pt x="17792" y="98027"/>
                    <a:pt x="21184" y="98027"/>
                  </a:cubicBezTo>
                  <a:cubicBezTo>
                    <a:pt x="25000" y="98027"/>
                    <a:pt x="28393" y="95201"/>
                    <a:pt x="29453" y="93245"/>
                  </a:cubicBezTo>
                  <a:cubicBezTo>
                    <a:pt x="30513" y="91288"/>
                    <a:pt x="32209" y="84332"/>
                    <a:pt x="33269" y="79766"/>
                  </a:cubicBezTo>
                  <a:cubicBezTo>
                    <a:pt x="34329" y="75636"/>
                    <a:pt x="36661" y="65636"/>
                    <a:pt x="37933" y="60201"/>
                  </a:cubicBezTo>
                  <a:cubicBezTo>
                    <a:pt x="39205" y="55418"/>
                    <a:pt x="40477" y="50636"/>
                    <a:pt x="41538" y="45635"/>
                  </a:cubicBezTo>
                  <a:cubicBezTo>
                    <a:pt x="43870" y="36722"/>
                    <a:pt x="44294" y="34983"/>
                    <a:pt x="50442" y="26070"/>
                  </a:cubicBezTo>
                  <a:cubicBezTo>
                    <a:pt x="56379" y="17374"/>
                    <a:pt x="66343" y="6070"/>
                    <a:pt x="82244" y="6070"/>
                  </a:cubicBezTo>
                  <a:cubicBezTo>
                    <a:pt x="94541" y="6070"/>
                    <a:pt x="94753" y="17157"/>
                    <a:pt x="94753" y="21287"/>
                  </a:cubicBezTo>
                  <a:cubicBezTo>
                    <a:pt x="94753" y="34331"/>
                    <a:pt x="85637" y="58462"/>
                    <a:pt x="82244" y="67592"/>
                  </a:cubicBezTo>
                  <a:cubicBezTo>
                    <a:pt x="79912" y="73679"/>
                    <a:pt x="79064" y="75636"/>
                    <a:pt x="79064" y="79332"/>
                  </a:cubicBezTo>
                  <a:cubicBezTo>
                    <a:pt x="79064" y="90853"/>
                    <a:pt x="88393" y="98027"/>
                    <a:pt x="99206" y="98027"/>
                  </a:cubicBezTo>
                  <a:cubicBezTo>
                    <a:pt x="120407" y="98027"/>
                    <a:pt x="129736" y="68027"/>
                    <a:pt x="129736" y="64766"/>
                  </a:cubicBezTo>
                  <a:cubicBezTo>
                    <a:pt x="129736" y="61940"/>
                    <a:pt x="126980" y="61940"/>
                    <a:pt x="126344" y="61940"/>
                  </a:cubicBezTo>
                  <a:cubicBezTo>
                    <a:pt x="123375" y="61940"/>
                    <a:pt x="123163" y="63244"/>
                    <a:pt x="122315" y="65636"/>
                  </a:cubicBezTo>
                  <a:cubicBezTo>
                    <a:pt x="117439" y="83027"/>
                    <a:pt x="108322" y="91940"/>
                    <a:pt x="99842" y="91940"/>
                  </a:cubicBezTo>
                  <a:cubicBezTo>
                    <a:pt x="95389" y="91940"/>
                    <a:pt x="94541" y="88897"/>
                    <a:pt x="94541" y="84332"/>
                  </a:cubicBezTo>
                  <a:cubicBezTo>
                    <a:pt x="94541" y="79332"/>
                    <a:pt x="95601" y="76505"/>
                    <a:pt x="99418" y="66723"/>
                  </a:cubicBezTo>
                  <a:cubicBezTo>
                    <a:pt x="101962" y="59983"/>
                    <a:pt x="110654" y="36940"/>
                    <a:pt x="110654" y="24766"/>
                  </a:cubicBezTo>
                  <a:cubicBezTo>
                    <a:pt x="110654" y="3678"/>
                    <a:pt x="94329" y="-17"/>
                    <a:pt x="83092" y="-17"/>
                  </a:cubicBezTo>
                  <a:cubicBezTo>
                    <a:pt x="65495" y="-17"/>
                    <a:pt x="53622" y="11070"/>
                    <a:pt x="47262" y="19766"/>
                  </a:cubicBezTo>
                  <a:cubicBezTo>
                    <a:pt x="45778" y="4765"/>
                    <a:pt x="33269" y="-17"/>
                    <a:pt x="24576" y="-17"/>
                  </a:cubicBezTo>
                  <a:cubicBezTo>
                    <a:pt x="15460" y="-17"/>
                    <a:pt x="10583" y="6722"/>
                    <a:pt x="7827" y="11722"/>
                  </a:cubicBezTo>
                  <a:cubicBezTo>
                    <a:pt x="3163" y="19766"/>
                    <a:pt x="195" y="32157"/>
                    <a:pt x="195" y="33244"/>
                  </a:cubicBezTo>
                  <a:cubicBezTo>
                    <a:pt x="195" y="36070"/>
                    <a:pt x="3163" y="36070"/>
                    <a:pt x="3799" y="36070"/>
                  </a:cubicBezTo>
                  <a:cubicBezTo>
                    <a:pt x="6767" y="36070"/>
                    <a:pt x="6979" y="35418"/>
                    <a:pt x="8463" y="29548"/>
                  </a:cubicBezTo>
                  <a:cubicBezTo>
                    <a:pt x="11643" y="16722"/>
                    <a:pt x="15672" y="6070"/>
                    <a:pt x="23940" y="6070"/>
                  </a:cubicBezTo>
                  <a:cubicBezTo>
                    <a:pt x="29453" y="6070"/>
                    <a:pt x="30937" y="10852"/>
                    <a:pt x="30937" y="16722"/>
                  </a:cubicBezTo>
                  <a:cubicBezTo>
                    <a:pt x="30937" y="20853"/>
                    <a:pt x="29029" y="28896"/>
                    <a:pt x="27545" y="34766"/>
                  </a:cubicBezTo>
                  <a:cubicBezTo>
                    <a:pt x="26060" y="40635"/>
                    <a:pt x="23940" y="49549"/>
                    <a:pt x="22880" y="54331"/>
                  </a:cubicBezTo>
                  <a:lnTo>
                    <a:pt x="16096" y="82158"/>
                  </a:lnTo>
                  <a:close/>
                </a:path>
              </a:pathLst>
            </a:custGeom>
            <a:solidFill>
              <a:srgbClr val="000000"/>
            </a:solidFill>
            <a:ln w="30343" cap="flat">
              <a:noFill/>
              <a:prstDash val="solid"/>
              <a:miter/>
            </a:ln>
          </p:spPr>
          <p:txBody>
            <a:bodyPr rtlCol="0" anchor="ctr"/>
            <a:lstStyle/>
            <a:p>
              <a:endParaRPr lang="zh-CN" altLang="en-US"/>
            </a:p>
          </p:txBody>
        </p:sp>
        <p:sp>
          <p:nvSpPr>
            <p:cNvPr id="182" name="任意多边形: 形状 181">
              <a:extLst>
                <a:ext uri="{FF2B5EF4-FFF2-40B4-BE49-F238E27FC236}">
                  <a16:creationId xmlns:a16="http://schemas.microsoft.com/office/drawing/2014/main" id="{25734A44-3FA2-804C-F35E-22A91CC3E038}"/>
                </a:ext>
              </a:extLst>
            </p:cNvPr>
            <p:cNvSpPr/>
            <p:nvPr>
              <p:custDataLst>
                <p:tags r:id="rId129"/>
              </p:custDataLst>
            </p:nvPr>
          </p:nvSpPr>
          <p:spPr>
            <a:xfrm>
              <a:off x="8621887" y="1838485"/>
              <a:ext cx="54911" cy="217176"/>
            </a:xfrm>
            <a:custGeom>
              <a:avLst/>
              <a:gdLst>
                <a:gd name="connsiteX0" fmla="*/ 4228 w 54911"/>
                <a:gd name="connsiteY0" fmla="*/ -17 h 217176"/>
                <a:gd name="connsiteX1" fmla="*/ 200 w 54911"/>
                <a:gd name="connsiteY1" fmla="*/ 2591 h 217176"/>
                <a:gd name="connsiteX2" fmla="*/ 2108 w 54911"/>
                <a:gd name="connsiteY2" fmla="*/ 5852 h 217176"/>
                <a:gd name="connsiteX3" fmla="*/ 40694 w 54911"/>
                <a:gd name="connsiteY3" fmla="*/ 108462 h 217176"/>
                <a:gd name="connsiteX4" fmla="*/ 4016 w 54911"/>
                <a:gd name="connsiteY4" fmla="*/ 209550 h 217176"/>
                <a:gd name="connsiteX5" fmla="*/ 200 w 54911"/>
                <a:gd name="connsiteY5" fmla="*/ 214550 h 217176"/>
                <a:gd name="connsiteX6" fmla="*/ 2956 w 54911"/>
                <a:gd name="connsiteY6" fmla="*/ 217159 h 217176"/>
                <a:gd name="connsiteX7" fmla="*/ 39634 w 54911"/>
                <a:gd name="connsiteY7" fmla="*/ 175637 h 217176"/>
                <a:gd name="connsiteX8" fmla="*/ 55111 w 54911"/>
                <a:gd name="connsiteY8" fmla="*/ 108680 h 217176"/>
                <a:gd name="connsiteX9" fmla="*/ 4228 w 54911"/>
                <a:gd name="connsiteY9" fmla="*/ -17 h 21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11" h="217176">
                  <a:moveTo>
                    <a:pt x="4228" y="-17"/>
                  </a:moveTo>
                  <a:cubicBezTo>
                    <a:pt x="2744" y="-17"/>
                    <a:pt x="200" y="-17"/>
                    <a:pt x="200" y="2591"/>
                  </a:cubicBezTo>
                  <a:cubicBezTo>
                    <a:pt x="200" y="3678"/>
                    <a:pt x="836" y="4331"/>
                    <a:pt x="2108" y="5852"/>
                  </a:cubicBezTo>
                  <a:cubicBezTo>
                    <a:pt x="20341" y="23026"/>
                    <a:pt x="40694" y="52375"/>
                    <a:pt x="40694" y="108462"/>
                  </a:cubicBezTo>
                  <a:cubicBezTo>
                    <a:pt x="40694" y="153898"/>
                    <a:pt x="26913" y="188246"/>
                    <a:pt x="4016" y="209550"/>
                  </a:cubicBezTo>
                  <a:cubicBezTo>
                    <a:pt x="412" y="213246"/>
                    <a:pt x="200" y="213464"/>
                    <a:pt x="200" y="214550"/>
                  </a:cubicBezTo>
                  <a:cubicBezTo>
                    <a:pt x="200" y="215637"/>
                    <a:pt x="836" y="217159"/>
                    <a:pt x="2956" y="217159"/>
                  </a:cubicBezTo>
                  <a:cubicBezTo>
                    <a:pt x="5500" y="217159"/>
                    <a:pt x="25641" y="202811"/>
                    <a:pt x="39634" y="175637"/>
                  </a:cubicBezTo>
                  <a:cubicBezTo>
                    <a:pt x="48963" y="157593"/>
                    <a:pt x="55111" y="134115"/>
                    <a:pt x="55111" y="108680"/>
                  </a:cubicBezTo>
                  <a:cubicBezTo>
                    <a:pt x="55111" y="78027"/>
                    <a:pt x="46207" y="30418"/>
                    <a:pt x="4228" y="-17"/>
                  </a:cubicBezTo>
                  <a:close/>
                </a:path>
              </a:pathLst>
            </a:custGeom>
            <a:solidFill>
              <a:srgbClr val="000000"/>
            </a:solidFill>
            <a:ln w="30343" cap="flat">
              <a:noFill/>
              <a:prstDash val="solid"/>
              <a:miter/>
            </a:ln>
          </p:spPr>
          <p:txBody>
            <a:bodyPr rtlCol="0" anchor="ctr"/>
            <a:lstStyle/>
            <a:p>
              <a:endParaRPr lang="zh-CN" altLang="en-US"/>
            </a:p>
          </p:txBody>
        </p:sp>
        <p:sp>
          <p:nvSpPr>
            <p:cNvPr id="183" name="任意多边形: 形状 182">
              <a:extLst>
                <a:ext uri="{FF2B5EF4-FFF2-40B4-BE49-F238E27FC236}">
                  <a16:creationId xmlns:a16="http://schemas.microsoft.com/office/drawing/2014/main" id="{9315E5B7-62E3-14BC-F282-FFAD062C13FD}"/>
                </a:ext>
              </a:extLst>
            </p:cNvPr>
            <p:cNvSpPr/>
            <p:nvPr>
              <p:custDataLst>
                <p:tags r:id="rId130"/>
              </p:custDataLst>
            </p:nvPr>
          </p:nvSpPr>
          <p:spPr>
            <a:xfrm>
              <a:off x="8825898" y="1962056"/>
              <a:ext cx="151439" cy="180126"/>
            </a:xfrm>
            <a:custGeom>
              <a:avLst/>
              <a:gdLst>
                <a:gd name="connsiteX0" fmla="*/ 141045 w 151439"/>
                <a:gd name="connsiteY0" fmla="*/ 96261 h 180126"/>
                <a:gd name="connsiteX1" fmla="*/ 151645 w 151439"/>
                <a:gd name="connsiteY1" fmla="*/ 90050 h 180126"/>
                <a:gd name="connsiteX2" fmla="*/ 141045 w 151439"/>
                <a:gd name="connsiteY2" fmla="*/ 83839 h 180126"/>
                <a:gd name="connsiteX3" fmla="*/ 12624 w 151439"/>
                <a:gd name="connsiteY3" fmla="*/ 83839 h 180126"/>
                <a:gd name="connsiteX4" fmla="*/ 93795 w 151439"/>
                <a:gd name="connsiteY4" fmla="*/ 12409 h 180126"/>
                <a:gd name="connsiteX5" fmla="*/ 141045 w 151439"/>
                <a:gd name="connsiteY5" fmla="*/ 12409 h 180126"/>
                <a:gd name="connsiteX6" fmla="*/ 151645 w 151439"/>
                <a:gd name="connsiteY6" fmla="*/ 6198 h 180126"/>
                <a:gd name="connsiteX7" fmla="*/ 141045 w 151439"/>
                <a:gd name="connsiteY7" fmla="*/ -13 h 180126"/>
                <a:gd name="connsiteX8" fmla="*/ 93190 w 151439"/>
                <a:gd name="connsiteY8" fmla="*/ -13 h 180126"/>
                <a:gd name="connsiteX9" fmla="*/ 206 w 151439"/>
                <a:gd name="connsiteY9" fmla="*/ 90050 h 180126"/>
                <a:gd name="connsiteX10" fmla="*/ 93190 w 151439"/>
                <a:gd name="connsiteY10" fmla="*/ 180113 h 180126"/>
                <a:gd name="connsiteX11" fmla="*/ 141045 w 151439"/>
                <a:gd name="connsiteY11" fmla="*/ 180113 h 180126"/>
                <a:gd name="connsiteX12" fmla="*/ 151645 w 151439"/>
                <a:gd name="connsiteY12" fmla="*/ 173902 h 180126"/>
                <a:gd name="connsiteX13" fmla="*/ 141045 w 151439"/>
                <a:gd name="connsiteY13" fmla="*/ 167691 h 180126"/>
                <a:gd name="connsiteX14" fmla="*/ 93795 w 151439"/>
                <a:gd name="connsiteY14" fmla="*/ 167691 h 180126"/>
                <a:gd name="connsiteX15" fmla="*/ 12624 w 151439"/>
                <a:gd name="connsiteY15" fmla="*/ 96261 h 180126"/>
                <a:gd name="connsiteX16" fmla="*/ 141045 w 151439"/>
                <a:gd name="connsiteY16" fmla="*/ 96261 h 18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439" h="180126">
                  <a:moveTo>
                    <a:pt x="141045" y="96261"/>
                  </a:moveTo>
                  <a:cubicBezTo>
                    <a:pt x="146193" y="96261"/>
                    <a:pt x="151645" y="96261"/>
                    <a:pt x="151645" y="90050"/>
                  </a:cubicBezTo>
                  <a:cubicBezTo>
                    <a:pt x="151645" y="83839"/>
                    <a:pt x="146193" y="83839"/>
                    <a:pt x="141045" y="83839"/>
                  </a:cubicBezTo>
                  <a:lnTo>
                    <a:pt x="12624" y="83839"/>
                  </a:lnTo>
                  <a:cubicBezTo>
                    <a:pt x="16259" y="42223"/>
                    <a:pt x="51090" y="12409"/>
                    <a:pt x="93795" y="12409"/>
                  </a:cubicBezTo>
                  <a:lnTo>
                    <a:pt x="141045" y="12409"/>
                  </a:lnTo>
                  <a:cubicBezTo>
                    <a:pt x="146193" y="12409"/>
                    <a:pt x="151645" y="12409"/>
                    <a:pt x="151645" y="6198"/>
                  </a:cubicBezTo>
                  <a:cubicBezTo>
                    <a:pt x="151645" y="-13"/>
                    <a:pt x="146193" y="-13"/>
                    <a:pt x="141045" y="-13"/>
                  </a:cubicBezTo>
                  <a:lnTo>
                    <a:pt x="93190" y="-13"/>
                  </a:lnTo>
                  <a:cubicBezTo>
                    <a:pt x="41397" y="-13"/>
                    <a:pt x="206" y="40360"/>
                    <a:pt x="206" y="90050"/>
                  </a:cubicBezTo>
                  <a:cubicBezTo>
                    <a:pt x="206" y="139740"/>
                    <a:pt x="41397" y="180113"/>
                    <a:pt x="93190" y="180113"/>
                  </a:cubicBezTo>
                  <a:lnTo>
                    <a:pt x="141045" y="180113"/>
                  </a:lnTo>
                  <a:cubicBezTo>
                    <a:pt x="146193" y="180113"/>
                    <a:pt x="151645" y="180113"/>
                    <a:pt x="151645" y="173902"/>
                  </a:cubicBezTo>
                  <a:cubicBezTo>
                    <a:pt x="151645" y="167691"/>
                    <a:pt x="146193" y="167691"/>
                    <a:pt x="141045" y="167691"/>
                  </a:cubicBezTo>
                  <a:lnTo>
                    <a:pt x="93795" y="167691"/>
                  </a:lnTo>
                  <a:cubicBezTo>
                    <a:pt x="51090" y="167691"/>
                    <a:pt x="16259" y="137877"/>
                    <a:pt x="12624" y="96261"/>
                  </a:cubicBezTo>
                  <a:lnTo>
                    <a:pt x="141045" y="96261"/>
                  </a:lnTo>
                  <a:close/>
                </a:path>
              </a:pathLst>
            </a:custGeom>
            <a:solidFill>
              <a:srgbClr val="000000"/>
            </a:solidFill>
            <a:ln w="30343" cap="flat">
              <a:noFill/>
              <a:prstDash val="solid"/>
              <a:miter/>
            </a:ln>
          </p:spPr>
          <p:txBody>
            <a:bodyPr rtlCol="0" anchor="ctr"/>
            <a:lstStyle/>
            <a:p>
              <a:endParaRPr lang="zh-CN" altLang="en-US"/>
            </a:p>
          </p:txBody>
        </p:sp>
        <p:sp>
          <p:nvSpPr>
            <p:cNvPr id="184" name="任意多边形: 形状 183">
              <a:extLst>
                <a:ext uri="{FF2B5EF4-FFF2-40B4-BE49-F238E27FC236}">
                  <a16:creationId xmlns:a16="http://schemas.microsoft.com/office/drawing/2014/main" id="{DBF2C28B-F1FF-6D4B-D5B0-C38F3BD3CAD4}"/>
                </a:ext>
              </a:extLst>
            </p:cNvPr>
            <p:cNvSpPr/>
            <p:nvPr>
              <p:custDataLst>
                <p:tags r:id="rId131"/>
              </p:custDataLst>
            </p:nvPr>
          </p:nvSpPr>
          <p:spPr>
            <a:xfrm>
              <a:off x="9091655" y="1917024"/>
              <a:ext cx="208077" cy="212735"/>
            </a:xfrm>
            <a:custGeom>
              <a:avLst/>
              <a:gdLst>
                <a:gd name="connsiteX0" fmla="*/ 76541 w 208077"/>
                <a:gd name="connsiteY0" fmla="*/ 115206 h 212735"/>
                <a:gd name="connsiteX1" fmla="*/ 87444 w 208077"/>
                <a:gd name="connsiteY1" fmla="*/ 115206 h 212735"/>
                <a:gd name="connsiteX2" fmla="*/ 132876 w 208077"/>
                <a:gd name="connsiteY2" fmla="*/ 187256 h 212735"/>
                <a:gd name="connsiteX3" fmla="*/ 146506 w 208077"/>
                <a:gd name="connsiteY3" fmla="*/ 208995 h 212735"/>
                <a:gd name="connsiteX4" fmla="*/ 156501 w 208077"/>
                <a:gd name="connsiteY4" fmla="*/ 212722 h 212735"/>
                <a:gd name="connsiteX5" fmla="*/ 198298 w 208077"/>
                <a:gd name="connsiteY5" fmla="*/ 212722 h 212735"/>
                <a:gd name="connsiteX6" fmla="*/ 208293 w 208077"/>
                <a:gd name="connsiteY6" fmla="*/ 207132 h 212735"/>
                <a:gd name="connsiteX7" fmla="*/ 203750 w 208077"/>
                <a:gd name="connsiteY7" fmla="*/ 201853 h 212735"/>
                <a:gd name="connsiteX8" fmla="*/ 170433 w 208077"/>
                <a:gd name="connsiteY8" fmla="*/ 168933 h 212735"/>
                <a:gd name="connsiteX9" fmla="*/ 132876 w 208077"/>
                <a:gd name="connsiteY9" fmla="*/ 111789 h 212735"/>
                <a:gd name="connsiteX10" fmla="*/ 185880 w 208077"/>
                <a:gd name="connsiteY10" fmla="*/ 58062 h 212735"/>
                <a:gd name="connsiteX11" fmla="*/ 105617 w 208077"/>
                <a:gd name="connsiteY11" fmla="*/ -13 h 212735"/>
                <a:gd name="connsiteX12" fmla="*/ 10513 w 208077"/>
                <a:gd name="connsiteY12" fmla="*/ -13 h 212735"/>
                <a:gd name="connsiteX13" fmla="*/ 215 w 208077"/>
                <a:gd name="connsiteY13" fmla="*/ 5577 h 212735"/>
                <a:gd name="connsiteX14" fmla="*/ 8393 w 208077"/>
                <a:gd name="connsiteY14" fmla="*/ 10857 h 212735"/>
                <a:gd name="connsiteX15" fmla="*/ 27172 w 208077"/>
                <a:gd name="connsiteY15" fmla="*/ 28559 h 212735"/>
                <a:gd name="connsiteX16" fmla="*/ 27172 w 208077"/>
                <a:gd name="connsiteY16" fmla="*/ 184150 h 212735"/>
                <a:gd name="connsiteX17" fmla="*/ 8393 w 208077"/>
                <a:gd name="connsiteY17" fmla="*/ 201853 h 212735"/>
                <a:gd name="connsiteX18" fmla="*/ 215 w 208077"/>
                <a:gd name="connsiteY18" fmla="*/ 207132 h 212735"/>
                <a:gd name="connsiteX19" fmla="*/ 10513 w 208077"/>
                <a:gd name="connsiteY19" fmla="*/ 212722 h 212735"/>
                <a:gd name="connsiteX20" fmla="*/ 93502 w 208077"/>
                <a:gd name="connsiteY20" fmla="*/ 212722 h 212735"/>
                <a:gd name="connsiteX21" fmla="*/ 103497 w 208077"/>
                <a:gd name="connsiteY21" fmla="*/ 207132 h 212735"/>
                <a:gd name="connsiteX22" fmla="*/ 95016 w 208077"/>
                <a:gd name="connsiteY22" fmla="*/ 201853 h 212735"/>
                <a:gd name="connsiteX23" fmla="*/ 76541 w 208077"/>
                <a:gd name="connsiteY23" fmla="*/ 184150 h 212735"/>
                <a:gd name="connsiteX24" fmla="*/ 76541 w 208077"/>
                <a:gd name="connsiteY24" fmla="*/ 115206 h 212735"/>
                <a:gd name="connsiteX25" fmla="*/ 134996 w 208077"/>
                <a:gd name="connsiteY25" fmla="*/ 99988 h 212735"/>
                <a:gd name="connsiteX26" fmla="*/ 144386 w 208077"/>
                <a:gd name="connsiteY26" fmla="*/ 58373 h 212735"/>
                <a:gd name="connsiteX27" fmla="*/ 132876 w 208077"/>
                <a:gd name="connsiteY27" fmla="*/ 14273 h 212735"/>
                <a:gd name="connsiteX28" fmla="*/ 175279 w 208077"/>
                <a:gd name="connsiteY28" fmla="*/ 58062 h 212735"/>
                <a:gd name="connsiteX29" fmla="*/ 134996 w 208077"/>
                <a:gd name="connsiteY29" fmla="*/ 99988 h 212735"/>
                <a:gd name="connsiteX30" fmla="*/ 76541 w 208077"/>
                <a:gd name="connsiteY30" fmla="*/ 27627 h 212735"/>
                <a:gd name="connsiteX31" fmla="*/ 95319 w 208077"/>
                <a:gd name="connsiteY31" fmla="*/ 10857 h 212735"/>
                <a:gd name="connsiteX32" fmla="*/ 133785 w 208077"/>
                <a:gd name="connsiteY32" fmla="*/ 58373 h 212735"/>
                <a:gd name="connsiteX33" fmla="*/ 76541 w 208077"/>
                <a:gd name="connsiteY33" fmla="*/ 104336 h 212735"/>
                <a:gd name="connsiteX34" fmla="*/ 76541 w 208077"/>
                <a:gd name="connsiteY34" fmla="*/ 27627 h 212735"/>
                <a:gd name="connsiteX35" fmla="*/ 35349 w 208077"/>
                <a:gd name="connsiteY35" fmla="*/ 201853 h 212735"/>
                <a:gd name="connsiteX36" fmla="*/ 37772 w 208077"/>
                <a:gd name="connsiteY36" fmla="*/ 184772 h 212735"/>
                <a:gd name="connsiteX37" fmla="*/ 37772 w 208077"/>
                <a:gd name="connsiteY37" fmla="*/ 27937 h 212735"/>
                <a:gd name="connsiteX38" fmla="*/ 35349 w 208077"/>
                <a:gd name="connsiteY38" fmla="*/ 10857 h 212735"/>
                <a:gd name="connsiteX39" fmla="*/ 69877 w 208077"/>
                <a:gd name="connsiteY39" fmla="*/ 10857 h 212735"/>
                <a:gd name="connsiteX40" fmla="*/ 65940 w 208077"/>
                <a:gd name="connsiteY40" fmla="*/ 26695 h 212735"/>
                <a:gd name="connsiteX41" fmla="*/ 65940 w 208077"/>
                <a:gd name="connsiteY41" fmla="*/ 184772 h 212735"/>
                <a:gd name="connsiteX42" fmla="*/ 68363 w 208077"/>
                <a:gd name="connsiteY42" fmla="*/ 201853 h 212735"/>
                <a:gd name="connsiteX43" fmla="*/ 35349 w 208077"/>
                <a:gd name="connsiteY43" fmla="*/ 201853 h 212735"/>
                <a:gd name="connsiteX44" fmla="*/ 99862 w 208077"/>
                <a:gd name="connsiteY44" fmla="*/ 115206 h 212735"/>
                <a:gd name="connsiteX45" fmla="*/ 105617 w 208077"/>
                <a:gd name="connsiteY45" fmla="*/ 114584 h 212735"/>
                <a:gd name="connsiteX46" fmla="*/ 121367 w 208077"/>
                <a:gd name="connsiteY46" fmla="*/ 113342 h 212735"/>
                <a:gd name="connsiteX47" fmla="*/ 183760 w 208077"/>
                <a:gd name="connsiteY47" fmla="*/ 201853 h 212735"/>
                <a:gd name="connsiteX48" fmla="*/ 154381 w 208077"/>
                <a:gd name="connsiteY48" fmla="*/ 201853 h 212735"/>
                <a:gd name="connsiteX49" fmla="*/ 99862 w 208077"/>
                <a:gd name="connsiteY49" fmla="*/ 115206 h 21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8077" h="212735">
                  <a:moveTo>
                    <a:pt x="76541" y="115206"/>
                  </a:moveTo>
                  <a:lnTo>
                    <a:pt x="87444" y="115206"/>
                  </a:lnTo>
                  <a:lnTo>
                    <a:pt x="132876" y="187256"/>
                  </a:lnTo>
                  <a:cubicBezTo>
                    <a:pt x="135905" y="192225"/>
                    <a:pt x="143174" y="204337"/>
                    <a:pt x="146506" y="208995"/>
                  </a:cubicBezTo>
                  <a:cubicBezTo>
                    <a:pt x="148626" y="212722"/>
                    <a:pt x="149535" y="212722"/>
                    <a:pt x="156501" y="212722"/>
                  </a:cubicBezTo>
                  <a:lnTo>
                    <a:pt x="198298" y="212722"/>
                  </a:lnTo>
                  <a:cubicBezTo>
                    <a:pt x="203750" y="212722"/>
                    <a:pt x="208293" y="212722"/>
                    <a:pt x="208293" y="207132"/>
                  </a:cubicBezTo>
                  <a:cubicBezTo>
                    <a:pt x="208293" y="204648"/>
                    <a:pt x="206476" y="202474"/>
                    <a:pt x="203750" y="201853"/>
                  </a:cubicBezTo>
                  <a:cubicBezTo>
                    <a:pt x="192543" y="199368"/>
                    <a:pt x="177702" y="178871"/>
                    <a:pt x="170433" y="168933"/>
                  </a:cubicBezTo>
                  <a:cubicBezTo>
                    <a:pt x="168313" y="165827"/>
                    <a:pt x="153169" y="145330"/>
                    <a:pt x="132876" y="111789"/>
                  </a:cubicBezTo>
                  <a:cubicBezTo>
                    <a:pt x="159832" y="106820"/>
                    <a:pt x="185880" y="95019"/>
                    <a:pt x="185880" y="58062"/>
                  </a:cubicBezTo>
                  <a:cubicBezTo>
                    <a:pt x="185880" y="14894"/>
                    <a:pt x="141357" y="-13"/>
                    <a:pt x="105617" y="-13"/>
                  </a:cubicBezTo>
                  <a:lnTo>
                    <a:pt x="10513" y="-13"/>
                  </a:lnTo>
                  <a:cubicBezTo>
                    <a:pt x="5061" y="-13"/>
                    <a:pt x="215" y="-13"/>
                    <a:pt x="215" y="5577"/>
                  </a:cubicBezTo>
                  <a:cubicBezTo>
                    <a:pt x="215" y="10857"/>
                    <a:pt x="5970" y="10857"/>
                    <a:pt x="8393" y="10857"/>
                  </a:cubicBezTo>
                  <a:cubicBezTo>
                    <a:pt x="25657" y="10857"/>
                    <a:pt x="27172" y="13030"/>
                    <a:pt x="27172" y="28559"/>
                  </a:cubicBezTo>
                  <a:lnTo>
                    <a:pt x="27172" y="184150"/>
                  </a:lnTo>
                  <a:cubicBezTo>
                    <a:pt x="27172" y="199679"/>
                    <a:pt x="25657" y="201853"/>
                    <a:pt x="8393" y="201853"/>
                  </a:cubicBezTo>
                  <a:cubicBezTo>
                    <a:pt x="5970" y="201853"/>
                    <a:pt x="215" y="201853"/>
                    <a:pt x="215" y="207132"/>
                  </a:cubicBezTo>
                  <a:cubicBezTo>
                    <a:pt x="215" y="212722"/>
                    <a:pt x="5061" y="212722"/>
                    <a:pt x="10513" y="212722"/>
                  </a:cubicBezTo>
                  <a:lnTo>
                    <a:pt x="93502" y="212722"/>
                  </a:lnTo>
                  <a:cubicBezTo>
                    <a:pt x="98954" y="212722"/>
                    <a:pt x="103497" y="212722"/>
                    <a:pt x="103497" y="207132"/>
                  </a:cubicBezTo>
                  <a:cubicBezTo>
                    <a:pt x="103497" y="201853"/>
                    <a:pt x="98348" y="201853"/>
                    <a:pt x="95016" y="201853"/>
                  </a:cubicBezTo>
                  <a:cubicBezTo>
                    <a:pt x="77752" y="201853"/>
                    <a:pt x="76541" y="199368"/>
                    <a:pt x="76541" y="184150"/>
                  </a:cubicBezTo>
                  <a:lnTo>
                    <a:pt x="76541" y="115206"/>
                  </a:lnTo>
                  <a:close/>
                  <a:moveTo>
                    <a:pt x="134996" y="99988"/>
                  </a:moveTo>
                  <a:cubicBezTo>
                    <a:pt x="143477" y="88497"/>
                    <a:pt x="144386" y="72037"/>
                    <a:pt x="144386" y="58373"/>
                  </a:cubicBezTo>
                  <a:cubicBezTo>
                    <a:pt x="144386" y="43466"/>
                    <a:pt x="142568" y="27006"/>
                    <a:pt x="132876" y="14273"/>
                  </a:cubicBezTo>
                  <a:cubicBezTo>
                    <a:pt x="145294" y="17068"/>
                    <a:pt x="175279" y="26695"/>
                    <a:pt x="175279" y="58062"/>
                  </a:cubicBezTo>
                  <a:cubicBezTo>
                    <a:pt x="175279" y="78249"/>
                    <a:pt x="166193" y="94087"/>
                    <a:pt x="134996" y="99988"/>
                  </a:cubicBezTo>
                  <a:close/>
                  <a:moveTo>
                    <a:pt x="76541" y="27627"/>
                  </a:moveTo>
                  <a:cubicBezTo>
                    <a:pt x="76541" y="21105"/>
                    <a:pt x="76541" y="10857"/>
                    <a:pt x="95319" y="10857"/>
                  </a:cubicBezTo>
                  <a:cubicBezTo>
                    <a:pt x="121064" y="10857"/>
                    <a:pt x="133785" y="21726"/>
                    <a:pt x="133785" y="58373"/>
                  </a:cubicBezTo>
                  <a:cubicBezTo>
                    <a:pt x="133785" y="98435"/>
                    <a:pt x="124396" y="104336"/>
                    <a:pt x="76541" y="104336"/>
                  </a:cubicBezTo>
                  <a:lnTo>
                    <a:pt x="76541" y="27627"/>
                  </a:lnTo>
                  <a:close/>
                  <a:moveTo>
                    <a:pt x="35349" y="201853"/>
                  </a:moveTo>
                  <a:cubicBezTo>
                    <a:pt x="37772" y="196262"/>
                    <a:pt x="37772" y="187567"/>
                    <a:pt x="37772" y="184772"/>
                  </a:cubicBezTo>
                  <a:lnTo>
                    <a:pt x="37772" y="27937"/>
                  </a:lnTo>
                  <a:cubicBezTo>
                    <a:pt x="37772" y="24832"/>
                    <a:pt x="37772" y="16447"/>
                    <a:pt x="35349" y="10857"/>
                  </a:cubicBezTo>
                  <a:lnTo>
                    <a:pt x="69877" y="10857"/>
                  </a:lnTo>
                  <a:cubicBezTo>
                    <a:pt x="65940" y="15826"/>
                    <a:pt x="65940" y="22037"/>
                    <a:pt x="65940" y="26695"/>
                  </a:cubicBezTo>
                  <a:lnTo>
                    <a:pt x="65940" y="184772"/>
                  </a:lnTo>
                  <a:cubicBezTo>
                    <a:pt x="65940" y="187877"/>
                    <a:pt x="65940" y="196262"/>
                    <a:pt x="68363" y="201853"/>
                  </a:cubicBezTo>
                  <a:lnTo>
                    <a:pt x="35349" y="201853"/>
                  </a:lnTo>
                  <a:close/>
                  <a:moveTo>
                    <a:pt x="99862" y="115206"/>
                  </a:moveTo>
                  <a:cubicBezTo>
                    <a:pt x="101983" y="114895"/>
                    <a:pt x="103194" y="114584"/>
                    <a:pt x="105617" y="114584"/>
                  </a:cubicBezTo>
                  <a:cubicBezTo>
                    <a:pt x="110160" y="114584"/>
                    <a:pt x="116824" y="113963"/>
                    <a:pt x="121367" y="113342"/>
                  </a:cubicBezTo>
                  <a:cubicBezTo>
                    <a:pt x="125910" y="120796"/>
                    <a:pt x="158621" y="176076"/>
                    <a:pt x="183760" y="201853"/>
                  </a:cubicBezTo>
                  <a:lnTo>
                    <a:pt x="154381" y="201853"/>
                  </a:lnTo>
                  <a:lnTo>
                    <a:pt x="99862" y="115206"/>
                  </a:lnTo>
                  <a:close/>
                </a:path>
              </a:pathLst>
            </a:custGeom>
            <a:solidFill>
              <a:srgbClr val="000000"/>
            </a:solidFill>
            <a:ln w="30343" cap="flat">
              <a:noFill/>
              <a:prstDash val="solid"/>
              <a:miter/>
            </a:ln>
          </p:spPr>
          <p:txBody>
            <a:bodyPr rtlCol="0" anchor="ctr"/>
            <a:lstStyle/>
            <a:p>
              <a:endParaRPr lang="zh-CN" altLang="en-US"/>
            </a:p>
          </p:txBody>
        </p:sp>
        <p:sp>
          <p:nvSpPr>
            <p:cNvPr id="185" name="任意多边形: 形状 184">
              <a:extLst>
                <a:ext uri="{FF2B5EF4-FFF2-40B4-BE49-F238E27FC236}">
                  <a16:creationId xmlns:a16="http://schemas.microsoft.com/office/drawing/2014/main" id="{3C81E5D7-9B14-E107-2D32-818CD43EEC9F}"/>
                </a:ext>
              </a:extLst>
            </p:cNvPr>
            <p:cNvSpPr/>
            <p:nvPr>
              <p:custDataLst>
                <p:tags r:id="rId132"/>
              </p:custDataLst>
            </p:nvPr>
          </p:nvSpPr>
          <p:spPr>
            <a:xfrm>
              <a:off x="9321245" y="1853051"/>
              <a:ext cx="226008" cy="148479"/>
            </a:xfrm>
            <a:custGeom>
              <a:avLst/>
              <a:gdLst>
                <a:gd name="connsiteX0" fmla="*/ 201001 w 226008"/>
                <a:gd name="connsiteY0" fmla="*/ 17592 h 148479"/>
                <a:gd name="connsiteX1" fmla="*/ 219022 w 226008"/>
                <a:gd name="connsiteY1" fmla="*/ 7809 h 148479"/>
                <a:gd name="connsiteX2" fmla="*/ 226231 w 226008"/>
                <a:gd name="connsiteY2" fmla="*/ 3244 h 148479"/>
                <a:gd name="connsiteX3" fmla="*/ 219870 w 226008"/>
                <a:gd name="connsiteY3" fmla="*/ -17 h 148479"/>
                <a:gd name="connsiteX4" fmla="*/ 191036 w 226008"/>
                <a:gd name="connsiteY4" fmla="*/ -17 h 148479"/>
                <a:gd name="connsiteX5" fmla="*/ 181919 w 226008"/>
                <a:gd name="connsiteY5" fmla="*/ 4331 h 148479"/>
                <a:gd name="connsiteX6" fmla="*/ 100082 w 226008"/>
                <a:gd name="connsiteY6" fmla="*/ 128245 h 148479"/>
                <a:gd name="connsiteX7" fmla="*/ 79092 w 226008"/>
                <a:gd name="connsiteY7" fmla="*/ 5852 h 148479"/>
                <a:gd name="connsiteX8" fmla="*/ 71672 w 226008"/>
                <a:gd name="connsiteY8" fmla="*/ -17 h 148479"/>
                <a:gd name="connsiteX9" fmla="*/ 41353 w 226008"/>
                <a:gd name="connsiteY9" fmla="*/ -17 h 148479"/>
                <a:gd name="connsiteX10" fmla="*/ 34357 w 226008"/>
                <a:gd name="connsiteY10" fmla="*/ 4765 h 148479"/>
                <a:gd name="connsiteX11" fmla="*/ 41565 w 226008"/>
                <a:gd name="connsiteY11" fmla="*/ 7809 h 148479"/>
                <a:gd name="connsiteX12" fmla="*/ 49622 w 226008"/>
                <a:gd name="connsiteY12" fmla="*/ 8244 h 148479"/>
                <a:gd name="connsiteX13" fmla="*/ 54286 w 226008"/>
                <a:gd name="connsiteY13" fmla="*/ 11287 h 148479"/>
                <a:gd name="connsiteX14" fmla="*/ 53438 w 226008"/>
                <a:gd name="connsiteY14" fmla="*/ 16070 h 148479"/>
                <a:gd name="connsiteX15" fmla="*/ 26724 w 226008"/>
                <a:gd name="connsiteY15" fmla="*/ 125202 h 148479"/>
                <a:gd name="connsiteX16" fmla="*/ 4675 w 226008"/>
                <a:gd name="connsiteY16" fmla="*/ 140637 h 148479"/>
                <a:gd name="connsiteX17" fmla="*/ 223 w 226008"/>
                <a:gd name="connsiteY17" fmla="*/ 145419 h 148479"/>
                <a:gd name="connsiteX18" fmla="*/ 3403 w 226008"/>
                <a:gd name="connsiteY18" fmla="*/ 148463 h 148479"/>
                <a:gd name="connsiteX19" fmla="*/ 25452 w 226008"/>
                <a:gd name="connsiteY19" fmla="*/ 147593 h 148479"/>
                <a:gd name="connsiteX20" fmla="*/ 47926 w 226008"/>
                <a:gd name="connsiteY20" fmla="*/ 148463 h 148479"/>
                <a:gd name="connsiteX21" fmla="*/ 52166 w 226008"/>
                <a:gd name="connsiteY21" fmla="*/ 143680 h 148479"/>
                <a:gd name="connsiteX22" fmla="*/ 47502 w 226008"/>
                <a:gd name="connsiteY22" fmla="*/ 140637 h 148479"/>
                <a:gd name="connsiteX23" fmla="*/ 33933 w 226008"/>
                <a:gd name="connsiteY23" fmla="*/ 131506 h 148479"/>
                <a:gd name="connsiteX24" fmla="*/ 34781 w 226008"/>
                <a:gd name="connsiteY24" fmla="*/ 126071 h 148479"/>
                <a:gd name="connsiteX25" fmla="*/ 62979 w 226008"/>
                <a:gd name="connsiteY25" fmla="*/ 10418 h 148479"/>
                <a:gd name="connsiteX26" fmla="*/ 63191 w 226008"/>
                <a:gd name="connsiteY26" fmla="*/ 10418 h 148479"/>
                <a:gd name="connsiteX27" fmla="*/ 85877 w 226008"/>
                <a:gd name="connsiteY27" fmla="*/ 142593 h 148479"/>
                <a:gd name="connsiteX28" fmla="*/ 90117 w 226008"/>
                <a:gd name="connsiteY28" fmla="*/ 148463 h 148479"/>
                <a:gd name="connsiteX29" fmla="*/ 96265 w 226008"/>
                <a:gd name="connsiteY29" fmla="*/ 143680 h 148479"/>
                <a:gd name="connsiteX30" fmla="*/ 185312 w 226008"/>
                <a:gd name="connsiteY30" fmla="*/ 8244 h 148479"/>
                <a:gd name="connsiteX31" fmla="*/ 185524 w 226008"/>
                <a:gd name="connsiteY31" fmla="*/ 8461 h 148479"/>
                <a:gd name="connsiteX32" fmla="*/ 155630 w 226008"/>
                <a:gd name="connsiteY32" fmla="*/ 131506 h 148479"/>
                <a:gd name="connsiteX33" fmla="*/ 136972 w 226008"/>
                <a:gd name="connsiteY33" fmla="*/ 140637 h 148479"/>
                <a:gd name="connsiteX34" fmla="*/ 130612 w 226008"/>
                <a:gd name="connsiteY34" fmla="*/ 145419 h 148479"/>
                <a:gd name="connsiteX35" fmla="*/ 134004 w 226008"/>
                <a:gd name="connsiteY35" fmla="*/ 148463 h 148479"/>
                <a:gd name="connsiteX36" fmla="*/ 147149 w 226008"/>
                <a:gd name="connsiteY36" fmla="*/ 147811 h 148479"/>
                <a:gd name="connsiteX37" fmla="*/ 160506 w 226008"/>
                <a:gd name="connsiteY37" fmla="*/ 147593 h 148479"/>
                <a:gd name="connsiteX38" fmla="*/ 187432 w 226008"/>
                <a:gd name="connsiteY38" fmla="*/ 148463 h 148479"/>
                <a:gd name="connsiteX39" fmla="*/ 191884 w 226008"/>
                <a:gd name="connsiteY39" fmla="*/ 143680 h 148479"/>
                <a:gd name="connsiteX40" fmla="*/ 185100 w 226008"/>
                <a:gd name="connsiteY40" fmla="*/ 140637 h 148479"/>
                <a:gd name="connsiteX41" fmla="*/ 177043 w 226008"/>
                <a:gd name="connsiteY41" fmla="*/ 140202 h 148479"/>
                <a:gd name="connsiteX42" fmla="*/ 172167 w 226008"/>
                <a:gd name="connsiteY42" fmla="*/ 136941 h 148479"/>
                <a:gd name="connsiteX43" fmla="*/ 173015 w 226008"/>
                <a:gd name="connsiteY43" fmla="*/ 132158 h 148479"/>
                <a:gd name="connsiteX44" fmla="*/ 201001 w 226008"/>
                <a:gd name="connsiteY44" fmla="*/ 17592 h 14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6008" h="148479">
                  <a:moveTo>
                    <a:pt x="201001" y="17592"/>
                  </a:moveTo>
                  <a:cubicBezTo>
                    <a:pt x="202909" y="9548"/>
                    <a:pt x="203333" y="7809"/>
                    <a:pt x="219022" y="7809"/>
                  </a:cubicBezTo>
                  <a:cubicBezTo>
                    <a:pt x="223474" y="7809"/>
                    <a:pt x="226231" y="7809"/>
                    <a:pt x="226231" y="3244"/>
                  </a:cubicBezTo>
                  <a:cubicBezTo>
                    <a:pt x="226231" y="-17"/>
                    <a:pt x="223686" y="-17"/>
                    <a:pt x="219870" y="-17"/>
                  </a:cubicBezTo>
                  <a:lnTo>
                    <a:pt x="191036" y="-17"/>
                  </a:lnTo>
                  <a:cubicBezTo>
                    <a:pt x="184888" y="-17"/>
                    <a:pt x="184676" y="200"/>
                    <a:pt x="181919" y="4331"/>
                  </a:cubicBezTo>
                  <a:lnTo>
                    <a:pt x="100082" y="128245"/>
                  </a:lnTo>
                  <a:lnTo>
                    <a:pt x="79092" y="5852"/>
                  </a:lnTo>
                  <a:cubicBezTo>
                    <a:pt x="78032" y="200"/>
                    <a:pt x="78032" y="-17"/>
                    <a:pt x="71672" y="-17"/>
                  </a:cubicBezTo>
                  <a:lnTo>
                    <a:pt x="41353" y="-17"/>
                  </a:lnTo>
                  <a:cubicBezTo>
                    <a:pt x="37113" y="-17"/>
                    <a:pt x="34357" y="-17"/>
                    <a:pt x="34357" y="4765"/>
                  </a:cubicBezTo>
                  <a:cubicBezTo>
                    <a:pt x="34357" y="7809"/>
                    <a:pt x="36901" y="7809"/>
                    <a:pt x="41565" y="7809"/>
                  </a:cubicBezTo>
                  <a:cubicBezTo>
                    <a:pt x="44958" y="7809"/>
                    <a:pt x="45806" y="7809"/>
                    <a:pt x="49622" y="8244"/>
                  </a:cubicBezTo>
                  <a:cubicBezTo>
                    <a:pt x="53862" y="8678"/>
                    <a:pt x="54286" y="9113"/>
                    <a:pt x="54286" y="11287"/>
                  </a:cubicBezTo>
                  <a:cubicBezTo>
                    <a:pt x="54286" y="11505"/>
                    <a:pt x="54286" y="12809"/>
                    <a:pt x="53438" y="16070"/>
                  </a:cubicBezTo>
                  <a:lnTo>
                    <a:pt x="26724" y="125202"/>
                  </a:lnTo>
                  <a:cubicBezTo>
                    <a:pt x="24816" y="132593"/>
                    <a:pt x="21636" y="139984"/>
                    <a:pt x="4675" y="140637"/>
                  </a:cubicBezTo>
                  <a:cubicBezTo>
                    <a:pt x="2979" y="140637"/>
                    <a:pt x="223" y="140854"/>
                    <a:pt x="223" y="145419"/>
                  </a:cubicBezTo>
                  <a:cubicBezTo>
                    <a:pt x="223" y="145637"/>
                    <a:pt x="435" y="148463"/>
                    <a:pt x="3403" y="148463"/>
                  </a:cubicBezTo>
                  <a:cubicBezTo>
                    <a:pt x="9763" y="148463"/>
                    <a:pt x="18668" y="147593"/>
                    <a:pt x="25452" y="147593"/>
                  </a:cubicBezTo>
                  <a:cubicBezTo>
                    <a:pt x="30541" y="147593"/>
                    <a:pt x="42838" y="148463"/>
                    <a:pt x="47926" y="148463"/>
                  </a:cubicBezTo>
                  <a:cubicBezTo>
                    <a:pt x="48986" y="148463"/>
                    <a:pt x="52166" y="148463"/>
                    <a:pt x="52166" y="143680"/>
                  </a:cubicBezTo>
                  <a:cubicBezTo>
                    <a:pt x="52166" y="140854"/>
                    <a:pt x="49410" y="140637"/>
                    <a:pt x="47502" y="140637"/>
                  </a:cubicBezTo>
                  <a:cubicBezTo>
                    <a:pt x="33933" y="140202"/>
                    <a:pt x="33933" y="134550"/>
                    <a:pt x="33933" y="131506"/>
                  </a:cubicBezTo>
                  <a:cubicBezTo>
                    <a:pt x="33933" y="130636"/>
                    <a:pt x="33933" y="129549"/>
                    <a:pt x="34781" y="126071"/>
                  </a:cubicBezTo>
                  <a:lnTo>
                    <a:pt x="62979" y="10418"/>
                  </a:lnTo>
                  <a:lnTo>
                    <a:pt x="63191" y="10418"/>
                  </a:lnTo>
                  <a:lnTo>
                    <a:pt x="85877" y="142593"/>
                  </a:lnTo>
                  <a:cubicBezTo>
                    <a:pt x="86513" y="146506"/>
                    <a:pt x="86937" y="148463"/>
                    <a:pt x="90117" y="148463"/>
                  </a:cubicBezTo>
                  <a:cubicBezTo>
                    <a:pt x="93085" y="148463"/>
                    <a:pt x="94781" y="146071"/>
                    <a:pt x="96265" y="143680"/>
                  </a:cubicBezTo>
                  <a:lnTo>
                    <a:pt x="185312" y="8244"/>
                  </a:lnTo>
                  <a:lnTo>
                    <a:pt x="185524" y="8461"/>
                  </a:lnTo>
                  <a:lnTo>
                    <a:pt x="155630" y="131506"/>
                  </a:lnTo>
                  <a:cubicBezTo>
                    <a:pt x="153933" y="138897"/>
                    <a:pt x="153509" y="140637"/>
                    <a:pt x="136972" y="140637"/>
                  </a:cubicBezTo>
                  <a:cubicBezTo>
                    <a:pt x="133156" y="140637"/>
                    <a:pt x="130612" y="140637"/>
                    <a:pt x="130612" y="145419"/>
                  </a:cubicBezTo>
                  <a:cubicBezTo>
                    <a:pt x="130612" y="145637"/>
                    <a:pt x="130612" y="148463"/>
                    <a:pt x="134004" y="148463"/>
                  </a:cubicBezTo>
                  <a:cubicBezTo>
                    <a:pt x="138032" y="148463"/>
                    <a:pt x="142909" y="147811"/>
                    <a:pt x="147149" y="147811"/>
                  </a:cubicBezTo>
                  <a:cubicBezTo>
                    <a:pt x="151389" y="147811"/>
                    <a:pt x="156266" y="147593"/>
                    <a:pt x="160506" y="147593"/>
                  </a:cubicBezTo>
                  <a:cubicBezTo>
                    <a:pt x="166442" y="147593"/>
                    <a:pt x="181495" y="148463"/>
                    <a:pt x="187432" y="148463"/>
                  </a:cubicBezTo>
                  <a:cubicBezTo>
                    <a:pt x="188704" y="148463"/>
                    <a:pt x="191884" y="148463"/>
                    <a:pt x="191884" y="143680"/>
                  </a:cubicBezTo>
                  <a:cubicBezTo>
                    <a:pt x="191884" y="140637"/>
                    <a:pt x="189340" y="140637"/>
                    <a:pt x="185100" y="140637"/>
                  </a:cubicBezTo>
                  <a:cubicBezTo>
                    <a:pt x="184888" y="140637"/>
                    <a:pt x="180859" y="140637"/>
                    <a:pt x="177043" y="140202"/>
                  </a:cubicBezTo>
                  <a:cubicBezTo>
                    <a:pt x="172167" y="139767"/>
                    <a:pt x="172167" y="139115"/>
                    <a:pt x="172167" y="136941"/>
                  </a:cubicBezTo>
                  <a:cubicBezTo>
                    <a:pt x="172167" y="135636"/>
                    <a:pt x="172803" y="133463"/>
                    <a:pt x="173015" y="132158"/>
                  </a:cubicBezTo>
                  <a:lnTo>
                    <a:pt x="201001" y="17592"/>
                  </a:lnTo>
                  <a:close/>
                </a:path>
              </a:pathLst>
            </a:custGeom>
            <a:solidFill>
              <a:srgbClr val="000000"/>
            </a:solidFill>
            <a:ln w="30343" cap="flat">
              <a:noFill/>
              <a:prstDash val="solid"/>
              <a:miter/>
            </a:ln>
          </p:spPr>
          <p:txBody>
            <a:bodyPr rtlCol="0" anchor="ctr"/>
            <a:lstStyle/>
            <a:p>
              <a:endParaRPr lang="zh-CN" altLang="en-US"/>
            </a:p>
          </p:txBody>
        </p:sp>
        <p:sp>
          <p:nvSpPr>
            <p:cNvPr id="186" name="任意多边形: 形状 185">
              <a:extLst>
                <a:ext uri="{FF2B5EF4-FFF2-40B4-BE49-F238E27FC236}">
                  <a16:creationId xmlns:a16="http://schemas.microsoft.com/office/drawing/2014/main" id="{DBD6E739-6E9A-D12E-FC42-CF3BB4731376}"/>
                </a:ext>
              </a:extLst>
            </p:cNvPr>
            <p:cNvSpPr/>
            <p:nvPr>
              <p:custDataLst>
                <p:tags r:id="rId133"/>
              </p:custDataLst>
            </p:nvPr>
          </p:nvSpPr>
          <p:spPr>
            <a:xfrm>
              <a:off x="9600450" y="2096840"/>
              <a:ext cx="35436" cy="92858"/>
            </a:xfrm>
            <a:custGeom>
              <a:avLst/>
              <a:gdLst>
                <a:gd name="connsiteX0" fmla="*/ 35668 w 35436"/>
                <a:gd name="connsiteY0" fmla="*/ 32596 h 92858"/>
                <a:gd name="connsiteX1" fmla="*/ 16284 w 35436"/>
                <a:gd name="connsiteY1" fmla="*/ -13 h 92858"/>
                <a:gd name="connsiteX2" fmla="*/ 231 w 35436"/>
                <a:gd name="connsiteY2" fmla="*/ 16447 h 92858"/>
                <a:gd name="connsiteX3" fmla="*/ 16284 w 35436"/>
                <a:gd name="connsiteY3" fmla="*/ 32906 h 92858"/>
                <a:gd name="connsiteX4" fmla="*/ 26885 w 35436"/>
                <a:gd name="connsiteY4" fmla="*/ 28869 h 92858"/>
                <a:gd name="connsiteX5" fmla="*/ 28399 w 35436"/>
                <a:gd name="connsiteY5" fmla="*/ 27937 h 92858"/>
                <a:gd name="connsiteX6" fmla="*/ 29005 w 35436"/>
                <a:gd name="connsiteY6" fmla="*/ 32596 h 92858"/>
                <a:gd name="connsiteX7" fmla="*/ 8409 w 35436"/>
                <a:gd name="connsiteY7" fmla="*/ 84460 h 92858"/>
                <a:gd name="connsiteX8" fmla="*/ 5077 w 35436"/>
                <a:gd name="connsiteY8" fmla="*/ 89429 h 92858"/>
                <a:gd name="connsiteX9" fmla="*/ 8106 w 35436"/>
                <a:gd name="connsiteY9" fmla="*/ 92845 h 92858"/>
                <a:gd name="connsiteX10" fmla="*/ 35668 w 35436"/>
                <a:gd name="connsiteY10" fmla="*/ 32596 h 9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436" h="92858">
                  <a:moveTo>
                    <a:pt x="35668" y="32596"/>
                  </a:moveTo>
                  <a:cubicBezTo>
                    <a:pt x="35668" y="12099"/>
                    <a:pt x="28096" y="-13"/>
                    <a:pt x="16284" y="-13"/>
                  </a:cubicBezTo>
                  <a:cubicBezTo>
                    <a:pt x="6289" y="-13"/>
                    <a:pt x="231" y="7751"/>
                    <a:pt x="231" y="16447"/>
                  </a:cubicBezTo>
                  <a:cubicBezTo>
                    <a:pt x="231" y="24832"/>
                    <a:pt x="6289" y="32906"/>
                    <a:pt x="16284" y="32906"/>
                  </a:cubicBezTo>
                  <a:cubicBezTo>
                    <a:pt x="19919" y="32906"/>
                    <a:pt x="23856" y="31664"/>
                    <a:pt x="26885" y="28869"/>
                  </a:cubicBezTo>
                  <a:cubicBezTo>
                    <a:pt x="27793" y="28248"/>
                    <a:pt x="28096" y="27937"/>
                    <a:pt x="28399" y="27937"/>
                  </a:cubicBezTo>
                  <a:cubicBezTo>
                    <a:pt x="28702" y="27937"/>
                    <a:pt x="29005" y="28248"/>
                    <a:pt x="29005" y="32596"/>
                  </a:cubicBezTo>
                  <a:cubicBezTo>
                    <a:pt x="29005" y="55578"/>
                    <a:pt x="18404" y="74211"/>
                    <a:pt x="8409" y="84460"/>
                  </a:cubicBezTo>
                  <a:cubicBezTo>
                    <a:pt x="5077" y="87876"/>
                    <a:pt x="5077" y="88497"/>
                    <a:pt x="5077" y="89429"/>
                  </a:cubicBezTo>
                  <a:cubicBezTo>
                    <a:pt x="5077" y="91603"/>
                    <a:pt x="6592" y="92845"/>
                    <a:pt x="8106" y="92845"/>
                  </a:cubicBezTo>
                  <a:cubicBezTo>
                    <a:pt x="11438" y="92845"/>
                    <a:pt x="35668" y="68932"/>
                    <a:pt x="35668" y="32596"/>
                  </a:cubicBezTo>
                  <a:close/>
                </a:path>
              </a:pathLst>
            </a:custGeom>
            <a:solidFill>
              <a:srgbClr val="000000"/>
            </a:solidFill>
            <a:ln w="30343" cap="flat">
              <a:noFill/>
              <a:prstDash val="solid"/>
              <a:miter/>
            </a:ln>
          </p:spPr>
          <p:txBody>
            <a:bodyPr rtlCol="0" anchor="ctr"/>
            <a:lstStyle/>
            <a:p>
              <a:endParaRPr lang="zh-CN" altLang="en-US"/>
            </a:p>
          </p:txBody>
        </p:sp>
        <p:sp>
          <p:nvSpPr>
            <p:cNvPr id="187" name="任意多边形: 形状 186">
              <a:extLst>
                <a:ext uri="{FF2B5EF4-FFF2-40B4-BE49-F238E27FC236}">
                  <a16:creationId xmlns:a16="http://schemas.microsoft.com/office/drawing/2014/main" id="{BF6A5EF9-FC93-E606-96CC-FB391470A6DA}"/>
                </a:ext>
              </a:extLst>
            </p:cNvPr>
            <p:cNvSpPr/>
            <p:nvPr>
              <p:custDataLst>
                <p:tags r:id="rId134"/>
              </p:custDataLst>
            </p:nvPr>
          </p:nvSpPr>
          <p:spPr>
            <a:xfrm>
              <a:off x="9735971" y="1922925"/>
              <a:ext cx="99949" cy="206834"/>
            </a:xfrm>
            <a:custGeom>
              <a:avLst/>
              <a:gdLst>
                <a:gd name="connsiteX0" fmla="*/ 62326 w 99949"/>
                <a:gd name="connsiteY0" fmla="*/ 8061 h 206834"/>
                <a:gd name="connsiteX1" fmla="*/ 55360 w 99949"/>
                <a:gd name="connsiteY1" fmla="*/ -13 h 206834"/>
                <a:gd name="connsiteX2" fmla="*/ 236 w 99949"/>
                <a:gd name="connsiteY2" fmla="*/ 19863 h 206834"/>
                <a:gd name="connsiteX3" fmla="*/ 236 w 99949"/>
                <a:gd name="connsiteY3" fmla="*/ 29490 h 206834"/>
                <a:gd name="connsiteX4" fmla="*/ 39913 w 99949"/>
                <a:gd name="connsiteY4" fmla="*/ 21416 h 206834"/>
                <a:gd name="connsiteX5" fmla="*/ 39913 w 99949"/>
                <a:gd name="connsiteY5" fmla="*/ 182287 h 206834"/>
                <a:gd name="connsiteX6" fmla="*/ 11745 w 99949"/>
                <a:gd name="connsiteY6" fmla="*/ 197194 h 206834"/>
                <a:gd name="connsiteX7" fmla="*/ 2053 w 99949"/>
                <a:gd name="connsiteY7" fmla="*/ 197194 h 206834"/>
                <a:gd name="connsiteX8" fmla="*/ 2053 w 99949"/>
                <a:gd name="connsiteY8" fmla="*/ 206822 h 206834"/>
                <a:gd name="connsiteX9" fmla="*/ 51119 w 99949"/>
                <a:gd name="connsiteY9" fmla="*/ 205890 h 206834"/>
                <a:gd name="connsiteX10" fmla="*/ 100186 w 99949"/>
                <a:gd name="connsiteY10" fmla="*/ 206822 h 206834"/>
                <a:gd name="connsiteX11" fmla="*/ 100186 w 99949"/>
                <a:gd name="connsiteY11" fmla="*/ 197194 h 206834"/>
                <a:gd name="connsiteX12" fmla="*/ 90494 w 99949"/>
                <a:gd name="connsiteY12" fmla="*/ 197194 h 206834"/>
                <a:gd name="connsiteX13" fmla="*/ 62326 w 99949"/>
                <a:gd name="connsiteY13" fmla="*/ 182287 h 206834"/>
                <a:gd name="connsiteX14" fmla="*/ 62326 w 99949"/>
                <a:gd name="connsiteY14" fmla="*/ 8061 h 20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949" h="206834">
                  <a:moveTo>
                    <a:pt x="62326" y="8061"/>
                  </a:moveTo>
                  <a:cubicBezTo>
                    <a:pt x="62326" y="608"/>
                    <a:pt x="62326" y="-13"/>
                    <a:pt x="55360" y="-13"/>
                  </a:cubicBezTo>
                  <a:cubicBezTo>
                    <a:pt x="36581" y="19863"/>
                    <a:pt x="9928" y="19863"/>
                    <a:pt x="236" y="19863"/>
                  </a:cubicBezTo>
                  <a:lnTo>
                    <a:pt x="236" y="29490"/>
                  </a:lnTo>
                  <a:cubicBezTo>
                    <a:pt x="6293" y="29490"/>
                    <a:pt x="24163" y="29490"/>
                    <a:pt x="39913" y="21416"/>
                  </a:cubicBezTo>
                  <a:lnTo>
                    <a:pt x="39913" y="182287"/>
                  </a:lnTo>
                  <a:cubicBezTo>
                    <a:pt x="39913" y="193467"/>
                    <a:pt x="39004" y="197194"/>
                    <a:pt x="11745" y="197194"/>
                  </a:cubicBezTo>
                  <a:lnTo>
                    <a:pt x="2053" y="197194"/>
                  </a:lnTo>
                  <a:lnTo>
                    <a:pt x="2053" y="206822"/>
                  </a:lnTo>
                  <a:cubicBezTo>
                    <a:pt x="12654" y="205890"/>
                    <a:pt x="39004" y="205890"/>
                    <a:pt x="51119" y="205890"/>
                  </a:cubicBezTo>
                  <a:cubicBezTo>
                    <a:pt x="63235" y="205890"/>
                    <a:pt x="89585" y="205890"/>
                    <a:pt x="100186" y="206822"/>
                  </a:cubicBezTo>
                  <a:lnTo>
                    <a:pt x="100186" y="197194"/>
                  </a:lnTo>
                  <a:lnTo>
                    <a:pt x="90494" y="197194"/>
                  </a:lnTo>
                  <a:cubicBezTo>
                    <a:pt x="63235" y="197194"/>
                    <a:pt x="62326" y="193778"/>
                    <a:pt x="62326" y="182287"/>
                  </a:cubicBezTo>
                  <a:lnTo>
                    <a:pt x="62326" y="8061"/>
                  </a:lnTo>
                  <a:close/>
                </a:path>
              </a:pathLst>
            </a:custGeom>
            <a:solidFill>
              <a:srgbClr val="000000"/>
            </a:solidFill>
            <a:ln w="30343" cap="flat">
              <a:noFill/>
              <a:prstDash val="solid"/>
              <a:miter/>
            </a:ln>
          </p:spPr>
          <p:txBody>
            <a:bodyPr rtlCol="0" anchor="ctr"/>
            <a:lstStyle/>
            <a:p>
              <a:endParaRPr lang="zh-CN" altLang="en-US"/>
            </a:p>
          </p:txBody>
        </p:sp>
        <p:sp>
          <p:nvSpPr>
            <p:cNvPr id="188" name="任意多边形: 形状 187">
              <a:extLst>
                <a:ext uri="{FF2B5EF4-FFF2-40B4-BE49-F238E27FC236}">
                  <a16:creationId xmlns:a16="http://schemas.microsoft.com/office/drawing/2014/main" id="{EF5BAB82-E1C3-03FB-8B40-9C9B5A710AFD}"/>
                </a:ext>
              </a:extLst>
            </p:cNvPr>
            <p:cNvSpPr/>
            <p:nvPr>
              <p:custDataLst>
                <p:tags r:id="rId135"/>
              </p:custDataLst>
            </p:nvPr>
          </p:nvSpPr>
          <p:spPr>
            <a:xfrm>
              <a:off x="9969724" y="1932242"/>
              <a:ext cx="185058" cy="240064"/>
            </a:xfrm>
            <a:custGeom>
              <a:avLst/>
              <a:gdLst>
                <a:gd name="connsiteX0" fmla="*/ 179548 w 185058"/>
                <a:gd name="connsiteY0" fmla="*/ 13030 h 240064"/>
                <a:gd name="connsiteX1" fmla="*/ 185302 w 185058"/>
                <a:gd name="connsiteY1" fmla="*/ 6198 h 240064"/>
                <a:gd name="connsiteX2" fmla="*/ 179245 w 185058"/>
                <a:gd name="connsiteY2" fmla="*/ -13 h 240064"/>
                <a:gd name="connsiteX3" fmla="*/ 173793 w 185058"/>
                <a:gd name="connsiteY3" fmla="*/ 1850 h 240064"/>
                <a:gd name="connsiteX4" fmla="*/ 6301 w 185058"/>
                <a:gd name="connsiteY4" fmla="*/ 82907 h 240064"/>
                <a:gd name="connsiteX5" fmla="*/ 244 w 185058"/>
                <a:gd name="connsiteY5" fmla="*/ 90050 h 240064"/>
                <a:gd name="connsiteX6" fmla="*/ 6301 w 185058"/>
                <a:gd name="connsiteY6" fmla="*/ 96882 h 240064"/>
                <a:gd name="connsiteX7" fmla="*/ 173793 w 185058"/>
                <a:gd name="connsiteY7" fmla="*/ 177629 h 240064"/>
                <a:gd name="connsiteX8" fmla="*/ 179245 w 185058"/>
                <a:gd name="connsiteY8" fmla="*/ 179803 h 240064"/>
                <a:gd name="connsiteX9" fmla="*/ 185302 w 185058"/>
                <a:gd name="connsiteY9" fmla="*/ 173591 h 240064"/>
                <a:gd name="connsiteX10" fmla="*/ 178942 w 185058"/>
                <a:gd name="connsiteY10" fmla="*/ 166448 h 240064"/>
                <a:gd name="connsiteX11" fmla="*/ 20536 w 185058"/>
                <a:gd name="connsiteY11" fmla="*/ 90050 h 240064"/>
                <a:gd name="connsiteX12" fmla="*/ 179548 w 185058"/>
                <a:gd name="connsiteY12" fmla="*/ 13030 h 240064"/>
                <a:gd name="connsiteX13" fmla="*/ 174702 w 185058"/>
                <a:gd name="connsiteY13" fmla="*/ 240052 h 240064"/>
                <a:gd name="connsiteX14" fmla="*/ 185302 w 185058"/>
                <a:gd name="connsiteY14" fmla="*/ 233841 h 240064"/>
                <a:gd name="connsiteX15" fmla="*/ 174399 w 185058"/>
                <a:gd name="connsiteY15" fmla="*/ 227629 h 240064"/>
                <a:gd name="connsiteX16" fmla="*/ 11147 w 185058"/>
                <a:gd name="connsiteY16" fmla="*/ 227629 h 240064"/>
                <a:gd name="connsiteX17" fmla="*/ 244 w 185058"/>
                <a:gd name="connsiteY17" fmla="*/ 233841 h 240064"/>
                <a:gd name="connsiteX18" fmla="*/ 10844 w 185058"/>
                <a:gd name="connsiteY18" fmla="*/ 240052 h 240064"/>
                <a:gd name="connsiteX19" fmla="*/ 174702 w 185058"/>
                <a:gd name="connsiteY19" fmla="*/ 240052 h 24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058" h="240064">
                  <a:moveTo>
                    <a:pt x="179548" y="13030"/>
                  </a:moveTo>
                  <a:cubicBezTo>
                    <a:pt x="182879" y="11478"/>
                    <a:pt x="185302" y="9925"/>
                    <a:pt x="185302" y="6198"/>
                  </a:cubicBezTo>
                  <a:cubicBezTo>
                    <a:pt x="185302" y="2782"/>
                    <a:pt x="182879" y="-13"/>
                    <a:pt x="179245" y="-13"/>
                  </a:cubicBezTo>
                  <a:cubicBezTo>
                    <a:pt x="177730" y="-13"/>
                    <a:pt x="175005" y="1229"/>
                    <a:pt x="173793" y="1850"/>
                  </a:cubicBezTo>
                  <a:lnTo>
                    <a:pt x="6301" y="82907"/>
                  </a:lnTo>
                  <a:cubicBezTo>
                    <a:pt x="1152" y="85392"/>
                    <a:pt x="244" y="87565"/>
                    <a:pt x="244" y="90050"/>
                  </a:cubicBezTo>
                  <a:cubicBezTo>
                    <a:pt x="244" y="92845"/>
                    <a:pt x="2061" y="95019"/>
                    <a:pt x="6301" y="96882"/>
                  </a:cubicBezTo>
                  <a:lnTo>
                    <a:pt x="173793" y="177629"/>
                  </a:lnTo>
                  <a:cubicBezTo>
                    <a:pt x="177730" y="179803"/>
                    <a:pt x="178336" y="179803"/>
                    <a:pt x="179245" y="179803"/>
                  </a:cubicBezTo>
                  <a:cubicBezTo>
                    <a:pt x="182576" y="179803"/>
                    <a:pt x="185302" y="177008"/>
                    <a:pt x="185302" y="173591"/>
                  </a:cubicBezTo>
                  <a:cubicBezTo>
                    <a:pt x="185302" y="170796"/>
                    <a:pt x="184091" y="168933"/>
                    <a:pt x="178942" y="166448"/>
                  </a:cubicBezTo>
                  <a:lnTo>
                    <a:pt x="20536" y="90050"/>
                  </a:lnTo>
                  <a:lnTo>
                    <a:pt x="179548" y="13030"/>
                  </a:lnTo>
                  <a:close/>
                  <a:moveTo>
                    <a:pt x="174702" y="240052"/>
                  </a:moveTo>
                  <a:cubicBezTo>
                    <a:pt x="179851" y="240052"/>
                    <a:pt x="185302" y="240052"/>
                    <a:pt x="185302" y="233841"/>
                  </a:cubicBezTo>
                  <a:cubicBezTo>
                    <a:pt x="185302" y="227629"/>
                    <a:pt x="178942" y="227629"/>
                    <a:pt x="174399" y="227629"/>
                  </a:cubicBezTo>
                  <a:lnTo>
                    <a:pt x="11147" y="227629"/>
                  </a:lnTo>
                  <a:cubicBezTo>
                    <a:pt x="6604" y="227629"/>
                    <a:pt x="244" y="227629"/>
                    <a:pt x="244" y="233841"/>
                  </a:cubicBezTo>
                  <a:cubicBezTo>
                    <a:pt x="244" y="240052"/>
                    <a:pt x="5695" y="240052"/>
                    <a:pt x="10844" y="240052"/>
                  </a:cubicBezTo>
                  <a:lnTo>
                    <a:pt x="174702" y="240052"/>
                  </a:lnTo>
                  <a:close/>
                </a:path>
              </a:pathLst>
            </a:custGeom>
            <a:solidFill>
              <a:srgbClr val="000000"/>
            </a:solidFill>
            <a:ln w="30343" cap="flat">
              <a:noFill/>
              <a:prstDash val="solid"/>
              <a:miter/>
            </a:ln>
          </p:spPr>
          <p:txBody>
            <a:bodyPr rtlCol="0" anchor="ctr"/>
            <a:lstStyle/>
            <a:p>
              <a:endParaRPr lang="zh-CN" altLang="en-US"/>
            </a:p>
          </p:txBody>
        </p:sp>
        <p:sp>
          <p:nvSpPr>
            <p:cNvPr id="189" name="任意多边形: 形状 188">
              <a:extLst>
                <a:ext uri="{FF2B5EF4-FFF2-40B4-BE49-F238E27FC236}">
                  <a16:creationId xmlns:a16="http://schemas.microsoft.com/office/drawing/2014/main" id="{55E8FD06-2322-361B-F86F-4D2D4EF42061}"/>
                </a:ext>
              </a:extLst>
            </p:cNvPr>
            <p:cNvSpPr/>
            <p:nvPr>
              <p:custDataLst>
                <p:tags r:id="rId136"/>
              </p:custDataLst>
            </p:nvPr>
          </p:nvSpPr>
          <p:spPr>
            <a:xfrm>
              <a:off x="10273073" y="1992491"/>
              <a:ext cx="164160" cy="140684"/>
            </a:xfrm>
            <a:custGeom>
              <a:avLst/>
              <a:gdLst>
                <a:gd name="connsiteX0" fmla="*/ 18124 w 164160"/>
                <a:gd name="connsiteY0" fmla="*/ 118932 h 140684"/>
                <a:gd name="connsiteX1" fmla="*/ 15398 w 164160"/>
                <a:gd name="connsiteY1" fmla="*/ 132287 h 140684"/>
                <a:gd name="connsiteX2" fmla="*/ 24181 w 164160"/>
                <a:gd name="connsiteY2" fmla="*/ 140672 h 140684"/>
                <a:gd name="connsiteX3" fmla="*/ 35388 w 164160"/>
                <a:gd name="connsiteY3" fmla="*/ 131976 h 140684"/>
                <a:gd name="connsiteX4" fmla="*/ 41143 w 164160"/>
                <a:gd name="connsiteY4" fmla="*/ 108994 h 140684"/>
                <a:gd name="connsiteX5" fmla="*/ 47806 w 164160"/>
                <a:gd name="connsiteY5" fmla="*/ 81044 h 140684"/>
                <a:gd name="connsiteX6" fmla="*/ 52955 w 164160"/>
                <a:gd name="connsiteY6" fmla="*/ 60236 h 140684"/>
                <a:gd name="connsiteX7" fmla="*/ 56892 w 164160"/>
                <a:gd name="connsiteY7" fmla="*/ 44708 h 140684"/>
                <a:gd name="connsiteX8" fmla="*/ 106262 w 164160"/>
                <a:gd name="connsiteY8" fmla="*/ 6819 h 140684"/>
                <a:gd name="connsiteX9" fmla="*/ 122617 w 164160"/>
                <a:gd name="connsiteY9" fmla="*/ 28559 h 140684"/>
                <a:gd name="connsiteX10" fmla="*/ 102930 w 164160"/>
                <a:gd name="connsiteY10" fmla="*/ 100920 h 140684"/>
                <a:gd name="connsiteX11" fmla="*/ 99901 w 164160"/>
                <a:gd name="connsiteY11" fmla="*/ 115206 h 140684"/>
                <a:gd name="connsiteX12" fmla="*/ 124737 w 164160"/>
                <a:gd name="connsiteY12" fmla="*/ 140672 h 140684"/>
                <a:gd name="connsiteX13" fmla="*/ 164414 w 164160"/>
                <a:gd name="connsiteY13" fmla="*/ 92845 h 140684"/>
                <a:gd name="connsiteX14" fmla="*/ 160780 w 164160"/>
                <a:gd name="connsiteY14" fmla="*/ 89739 h 140684"/>
                <a:gd name="connsiteX15" fmla="*/ 156237 w 164160"/>
                <a:gd name="connsiteY15" fmla="*/ 95330 h 140684"/>
                <a:gd name="connsiteX16" fmla="*/ 125343 w 164160"/>
                <a:gd name="connsiteY16" fmla="*/ 133839 h 140684"/>
                <a:gd name="connsiteX17" fmla="*/ 118074 w 164160"/>
                <a:gd name="connsiteY17" fmla="*/ 123591 h 140684"/>
                <a:gd name="connsiteX18" fmla="*/ 123526 w 164160"/>
                <a:gd name="connsiteY18" fmla="*/ 101541 h 140684"/>
                <a:gd name="connsiteX19" fmla="*/ 142001 w 164160"/>
                <a:gd name="connsiteY19" fmla="*/ 33217 h 140684"/>
                <a:gd name="connsiteX20" fmla="*/ 107170 w 164160"/>
                <a:gd name="connsiteY20" fmla="*/ -13 h 140684"/>
                <a:gd name="connsiteX21" fmla="*/ 59921 w 164160"/>
                <a:gd name="connsiteY21" fmla="*/ 27006 h 140684"/>
                <a:gd name="connsiteX22" fmla="*/ 32056 w 164160"/>
                <a:gd name="connsiteY22" fmla="*/ -13 h 140684"/>
                <a:gd name="connsiteX23" fmla="*/ 9340 w 164160"/>
                <a:gd name="connsiteY23" fmla="*/ 17689 h 140684"/>
                <a:gd name="connsiteX24" fmla="*/ 254 w 164160"/>
                <a:gd name="connsiteY24" fmla="*/ 47814 h 140684"/>
                <a:gd name="connsiteX25" fmla="*/ 3889 w 164160"/>
                <a:gd name="connsiteY25" fmla="*/ 50919 h 140684"/>
                <a:gd name="connsiteX26" fmla="*/ 9038 w 164160"/>
                <a:gd name="connsiteY26" fmla="*/ 43776 h 140684"/>
                <a:gd name="connsiteX27" fmla="*/ 31148 w 164160"/>
                <a:gd name="connsiteY27" fmla="*/ 6819 h 140684"/>
                <a:gd name="connsiteX28" fmla="*/ 40537 w 164160"/>
                <a:gd name="connsiteY28" fmla="*/ 21105 h 140684"/>
                <a:gd name="connsiteX29" fmla="*/ 35691 w 164160"/>
                <a:gd name="connsiteY29" fmla="*/ 47192 h 140684"/>
                <a:gd name="connsiteX30" fmla="*/ 18124 w 164160"/>
                <a:gd name="connsiteY30" fmla="*/ 118932 h 14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160" h="140684">
                  <a:moveTo>
                    <a:pt x="18124" y="118932"/>
                  </a:moveTo>
                  <a:cubicBezTo>
                    <a:pt x="17215" y="123591"/>
                    <a:pt x="15398" y="130734"/>
                    <a:pt x="15398" y="132287"/>
                  </a:cubicBezTo>
                  <a:cubicBezTo>
                    <a:pt x="15398" y="137877"/>
                    <a:pt x="19638" y="140672"/>
                    <a:pt x="24181" y="140672"/>
                  </a:cubicBezTo>
                  <a:cubicBezTo>
                    <a:pt x="27816" y="140672"/>
                    <a:pt x="33268" y="138187"/>
                    <a:pt x="35388" y="131976"/>
                  </a:cubicBezTo>
                  <a:cubicBezTo>
                    <a:pt x="35691" y="131355"/>
                    <a:pt x="39325" y="116758"/>
                    <a:pt x="41143" y="108994"/>
                  </a:cubicBezTo>
                  <a:lnTo>
                    <a:pt x="47806" y="81044"/>
                  </a:lnTo>
                  <a:cubicBezTo>
                    <a:pt x="49623" y="74211"/>
                    <a:pt x="51441" y="67379"/>
                    <a:pt x="52955" y="60236"/>
                  </a:cubicBezTo>
                  <a:cubicBezTo>
                    <a:pt x="54166" y="54956"/>
                    <a:pt x="56590" y="45950"/>
                    <a:pt x="56892" y="44708"/>
                  </a:cubicBezTo>
                  <a:cubicBezTo>
                    <a:pt x="61436" y="35080"/>
                    <a:pt x="77488" y="6819"/>
                    <a:pt x="106262" y="6819"/>
                  </a:cubicBezTo>
                  <a:cubicBezTo>
                    <a:pt x="119891" y="6819"/>
                    <a:pt x="122617" y="18310"/>
                    <a:pt x="122617" y="28559"/>
                  </a:cubicBezTo>
                  <a:cubicBezTo>
                    <a:pt x="122617" y="47814"/>
                    <a:pt x="107776" y="87566"/>
                    <a:pt x="102930" y="100920"/>
                  </a:cubicBezTo>
                  <a:cubicBezTo>
                    <a:pt x="100204" y="108063"/>
                    <a:pt x="99901" y="111789"/>
                    <a:pt x="99901" y="115206"/>
                  </a:cubicBezTo>
                  <a:cubicBezTo>
                    <a:pt x="99901" y="129802"/>
                    <a:pt x="110502" y="140672"/>
                    <a:pt x="124737" y="140672"/>
                  </a:cubicBezTo>
                  <a:cubicBezTo>
                    <a:pt x="153208" y="140672"/>
                    <a:pt x="164414" y="95330"/>
                    <a:pt x="164414" y="92845"/>
                  </a:cubicBezTo>
                  <a:cubicBezTo>
                    <a:pt x="164414" y="89739"/>
                    <a:pt x="161688" y="89739"/>
                    <a:pt x="160780" y="89739"/>
                  </a:cubicBezTo>
                  <a:cubicBezTo>
                    <a:pt x="157751" y="89739"/>
                    <a:pt x="157751" y="90671"/>
                    <a:pt x="156237" y="95330"/>
                  </a:cubicBezTo>
                  <a:cubicBezTo>
                    <a:pt x="150179" y="116448"/>
                    <a:pt x="140184" y="133839"/>
                    <a:pt x="125343" y="133839"/>
                  </a:cubicBezTo>
                  <a:cubicBezTo>
                    <a:pt x="120194" y="133839"/>
                    <a:pt x="118074" y="130734"/>
                    <a:pt x="118074" y="123591"/>
                  </a:cubicBezTo>
                  <a:cubicBezTo>
                    <a:pt x="118074" y="115827"/>
                    <a:pt x="120800" y="108373"/>
                    <a:pt x="123526" y="101541"/>
                  </a:cubicBezTo>
                  <a:cubicBezTo>
                    <a:pt x="129280" y="85081"/>
                    <a:pt x="142001" y="50919"/>
                    <a:pt x="142001" y="33217"/>
                  </a:cubicBezTo>
                  <a:cubicBezTo>
                    <a:pt x="142001" y="12409"/>
                    <a:pt x="128977" y="-13"/>
                    <a:pt x="107170" y="-13"/>
                  </a:cubicBezTo>
                  <a:cubicBezTo>
                    <a:pt x="79911" y="-13"/>
                    <a:pt x="65070" y="19863"/>
                    <a:pt x="59921" y="27006"/>
                  </a:cubicBezTo>
                  <a:cubicBezTo>
                    <a:pt x="58407" y="9614"/>
                    <a:pt x="45989" y="-13"/>
                    <a:pt x="32056" y="-13"/>
                  </a:cubicBezTo>
                  <a:cubicBezTo>
                    <a:pt x="18124" y="-13"/>
                    <a:pt x="12369" y="12099"/>
                    <a:pt x="9340" y="17689"/>
                  </a:cubicBezTo>
                  <a:cubicBezTo>
                    <a:pt x="4494" y="28248"/>
                    <a:pt x="254" y="46571"/>
                    <a:pt x="254" y="47814"/>
                  </a:cubicBezTo>
                  <a:cubicBezTo>
                    <a:pt x="254" y="50919"/>
                    <a:pt x="3283" y="50919"/>
                    <a:pt x="3889" y="50919"/>
                  </a:cubicBezTo>
                  <a:cubicBezTo>
                    <a:pt x="6917" y="50919"/>
                    <a:pt x="7220" y="50609"/>
                    <a:pt x="9038" y="43776"/>
                  </a:cubicBezTo>
                  <a:cubicBezTo>
                    <a:pt x="14186" y="21726"/>
                    <a:pt x="20244" y="6819"/>
                    <a:pt x="31148" y="6819"/>
                  </a:cubicBezTo>
                  <a:cubicBezTo>
                    <a:pt x="37205" y="6819"/>
                    <a:pt x="40537" y="10857"/>
                    <a:pt x="40537" y="21105"/>
                  </a:cubicBezTo>
                  <a:cubicBezTo>
                    <a:pt x="40537" y="27627"/>
                    <a:pt x="39628" y="31043"/>
                    <a:pt x="35691" y="47192"/>
                  </a:cubicBezTo>
                  <a:lnTo>
                    <a:pt x="18124" y="118932"/>
                  </a:lnTo>
                  <a:close/>
                </a:path>
              </a:pathLst>
            </a:custGeom>
            <a:solidFill>
              <a:srgbClr val="000000"/>
            </a:solidFill>
            <a:ln w="30343" cap="flat">
              <a:noFill/>
              <a:prstDash val="solid"/>
              <a:miter/>
            </a:ln>
          </p:spPr>
          <p:txBody>
            <a:bodyPr rtlCol="0" anchor="ctr"/>
            <a:lstStyle/>
            <a:p>
              <a:endParaRPr lang="zh-CN" altLang="en-US"/>
            </a:p>
          </p:txBody>
        </p:sp>
        <p:sp>
          <p:nvSpPr>
            <p:cNvPr id="190" name="任意多边形: 形状 189">
              <a:extLst>
                <a:ext uri="{FF2B5EF4-FFF2-40B4-BE49-F238E27FC236}">
                  <a16:creationId xmlns:a16="http://schemas.microsoft.com/office/drawing/2014/main" id="{5FA51270-3615-753E-C7C6-9D3EA9AE2A20}"/>
                </a:ext>
              </a:extLst>
            </p:cNvPr>
            <p:cNvSpPr/>
            <p:nvPr>
              <p:custDataLst>
                <p:tags r:id="rId137"/>
              </p:custDataLst>
            </p:nvPr>
          </p:nvSpPr>
          <p:spPr>
            <a:xfrm>
              <a:off x="10555358" y="1932242"/>
              <a:ext cx="185058" cy="240064"/>
            </a:xfrm>
            <a:custGeom>
              <a:avLst/>
              <a:gdLst>
                <a:gd name="connsiteX0" fmla="*/ 179567 w 185058"/>
                <a:gd name="connsiteY0" fmla="*/ 13030 h 240064"/>
                <a:gd name="connsiteX1" fmla="*/ 185322 w 185058"/>
                <a:gd name="connsiteY1" fmla="*/ 6198 h 240064"/>
                <a:gd name="connsiteX2" fmla="*/ 179264 w 185058"/>
                <a:gd name="connsiteY2" fmla="*/ -13 h 240064"/>
                <a:gd name="connsiteX3" fmla="*/ 173812 w 185058"/>
                <a:gd name="connsiteY3" fmla="*/ 1850 h 240064"/>
                <a:gd name="connsiteX4" fmla="*/ 6320 w 185058"/>
                <a:gd name="connsiteY4" fmla="*/ 82907 h 240064"/>
                <a:gd name="connsiteX5" fmla="*/ 263 w 185058"/>
                <a:gd name="connsiteY5" fmla="*/ 90050 h 240064"/>
                <a:gd name="connsiteX6" fmla="*/ 6320 w 185058"/>
                <a:gd name="connsiteY6" fmla="*/ 96882 h 240064"/>
                <a:gd name="connsiteX7" fmla="*/ 173812 w 185058"/>
                <a:gd name="connsiteY7" fmla="*/ 177629 h 240064"/>
                <a:gd name="connsiteX8" fmla="*/ 179264 w 185058"/>
                <a:gd name="connsiteY8" fmla="*/ 179803 h 240064"/>
                <a:gd name="connsiteX9" fmla="*/ 185322 w 185058"/>
                <a:gd name="connsiteY9" fmla="*/ 173591 h 240064"/>
                <a:gd name="connsiteX10" fmla="*/ 178961 w 185058"/>
                <a:gd name="connsiteY10" fmla="*/ 166448 h 240064"/>
                <a:gd name="connsiteX11" fmla="*/ 20556 w 185058"/>
                <a:gd name="connsiteY11" fmla="*/ 90050 h 240064"/>
                <a:gd name="connsiteX12" fmla="*/ 179567 w 185058"/>
                <a:gd name="connsiteY12" fmla="*/ 13030 h 240064"/>
                <a:gd name="connsiteX13" fmla="*/ 174721 w 185058"/>
                <a:gd name="connsiteY13" fmla="*/ 240052 h 240064"/>
                <a:gd name="connsiteX14" fmla="*/ 185322 w 185058"/>
                <a:gd name="connsiteY14" fmla="*/ 233841 h 240064"/>
                <a:gd name="connsiteX15" fmla="*/ 174418 w 185058"/>
                <a:gd name="connsiteY15" fmla="*/ 227629 h 240064"/>
                <a:gd name="connsiteX16" fmla="*/ 11166 w 185058"/>
                <a:gd name="connsiteY16" fmla="*/ 227629 h 240064"/>
                <a:gd name="connsiteX17" fmla="*/ 263 w 185058"/>
                <a:gd name="connsiteY17" fmla="*/ 233841 h 240064"/>
                <a:gd name="connsiteX18" fmla="*/ 10864 w 185058"/>
                <a:gd name="connsiteY18" fmla="*/ 240052 h 240064"/>
                <a:gd name="connsiteX19" fmla="*/ 174721 w 185058"/>
                <a:gd name="connsiteY19" fmla="*/ 240052 h 24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058" h="240064">
                  <a:moveTo>
                    <a:pt x="179567" y="13030"/>
                  </a:moveTo>
                  <a:cubicBezTo>
                    <a:pt x="182899" y="11478"/>
                    <a:pt x="185322" y="9925"/>
                    <a:pt x="185322" y="6198"/>
                  </a:cubicBezTo>
                  <a:cubicBezTo>
                    <a:pt x="185322" y="2782"/>
                    <a:pt x="182899" y="-13"/>
                    <a:pt x="179264" y="-13"/>
                  </a:cubicBezTo>
                  <a:cubicBezTo>
                    <a:pt x="177750" y="-13"/>
                    <a:pt x="175024" y="1229"/>
                    <a:pt x="173812" y="1850"/>
                  </a:cubicBezTo>
                  <a:lnTo>
                    <a:pt x="6320" y="82907"/>
                  </a:lnTo>
                  <a:cubicBezTo>
                    <a:pt x="1171" y="85392"/>
                    <a:pt x="263" y="87565"/>
                    <a:pt x="263" y="90050"/>
                  </a:cubicBezTo>
                  <a:cubicBezTo>
                    <a:pt x="263" y="92845"/>
                    <a:pt x="2080" y="95019"/>
                    <a:pt x="6320" y="96882"/>
                  </a:cubicBezTo>
                  <a:lnTo>
                    <a:pt x="173812" y="177629"/>
                  </a:lnTo>
                  <a:cubicBezTo>
                    <a:pt x="177750" y="179803"/>
                    <a:pt x="178355" y="179803"/>
                    <a:pt x="179264" y="179803"/>
                  </a:cubicBezTo>
                  <a:cubicBezTo>
                    <a:pt x="182596" y="179803"/>
                    <a:pt x="185322" y="177008"/>
                    <a:pt x="185322" y="173591"/>
                  </a:cubicBezTo>
                  <a:cubicBezTo>
                    <a:pt x="185322" y="170796"/>
                    <a:pt x="184110" y="168933"/>
                    <a:pt x="178961" y="166448"/>
                  </a:cubicBezTo>
                  <a:lnTo>
                    <a:pt x="20556" y="90050"/>
                  </a:lnTo>
                  <a:lnTo>
                    <a:pt x="179567" y="13030"/>
                  </a:lnTo>
                  <a:close/>
                  <a:moveTo>
                    <a:pt x="174721" y="240052"/>
                  </a:moveTo>
                  <a:cubicBezTo>
                    <a:pt x="179870" y="240052"/>
                    <a:pt x="185322" y="240052"/>
                    <a:pt x="185322" y="233841"/>
                  </a:cubicBezTo>
                  <a:cubicBezTo>
                    <a:pt x="185322" y="227629"/>
                    <a:pt x="178961" y="227629"/>
                    <a:pt x="174418" y="227629"/>
                  </a:cubicBezTo>
                  <a:lnTo>
                    <a:pt x="11166" y="227629"/>
                  </a:lnTo>
                  <a:cubicBezTo>
                    <a:pt x="6623" y="227629"/>
                    <a:pt x="263" y="227629"/>
                    <a:pt x="263" y="233841"/>
                  </a:cubicBezTo>
                  <a:cubicBezTo>
                    <a:pt x="263" y="240052"/>
                    <a:pt x="5715" y="240052"/>
                    <a:pt x="10864" y="240052"/>
                  </a:cubicBezTo>
                  <a:lnTo>
                    <a:pt x="174721" y="240052"/>
                  </a:lnTo>
                  <a:close/>
                </a:path>
              </a:pathLst>
            </a:custGeom>
            <a:solidFill>
              <a:srgbClr val="000000"/>
            </a:solidFill>
            <a:ln w="30343" cap="flat">
              <a:noFill/>
              <a:prstDash val="solid"/>
              <a:miter/>
            </a:ln>
          </p:spPr>
          <p:txBody>
            <a:bodyPr rtlCol="0" anchor="ctr"/>
            <a:lstStyle/>
            <a:p>
              <a:endParaRPr lang="zh-CN" altLang="en-US"/>
            </a:p>
          </p:txBody>
        </p:sp>
        <p:sp>
          <p:nvSpPr>
            <p:cNvPr id="191" name="任意多边形: 形状 190">
              <a:extLst>
                <a:ext uri="{FF2B5EF4-FFF2-40B4-BE49-F238E27FC236}">
                  <a16:creationId xmlns:a16="http://schemas.microsoft.com/office/drawing/2014/main" id="{AF403B84-07B3-68F4-FD12-E5096CB1BBA4}"/>
                </a:ext>
              </a:extLst>
            </p:cNvPr>
            <p:cNvSpPr/>
            <p:nvPr>
              <p:custDataLst>
                <p:tags r:id="rId138"/>
              </p:custDataLst>
            </p:nvPr>
          </p:nvSpPr>
          <p:spPr>
            <a:xfrm>
              <a:off x="10861735" y="1917645"/>
              <a:ext cx="255023" cy="212114"/>
            </a:xfrm>
            <a:custGeom>
              <a:avLst/>
              <a:gdLst>
                <a:gd name="connsiteX0" fmla="*/ 217437 w 255023"/>
                <a:gd name="connsiteY0" fmla="*/ 32596 h 212114"/>
                <a:gd name="connsiteX1" fmla="*/ 250148 w 255023"/>
                <a:gd name="connsiteY1" fmla="*/ 9614 h 212114"/>
                <a:gd name="connsiteX2" fmla="*/ 255297 w 255023"/>
                <a:gd name="connsiteY2" fmla="*/ 3403 h 212114"/>
                <a:gd name="connsiteX3" fmla="*/ 251360 w 255023"/>
                <a:gd name="connsiteY3" fmla="*/ -13 h 212114"/>
                <a:gd name="connsiteX4" fmla="*/ 220769 w 255023"/>
                <a:gd name="connsiteY4" fmla="*/ 919 h 212114"/>
                <a:gd name="connsiteX5" fmla="*/ 189875 w 255023"/>
                <a:gd name="connsiteY5" fmla="*/ -13 h 212114"/>
                <a:gd name="connsiteX6" fmla="*/ 184424 w 255023"/>
                <a:gd name="connsiteY6" fmla="*/ 6198 h 212114"/>
                <a:gd name="connsiteX7" fmla="*/ 189875 w 255023"/>
                <a:gd name="connsiteY7" fmla="*/ 9614 h 212114"/>
                <a:gd name="connsiteX8" fmla="*/ 210471 w 255023"/>
                <a:gd name="connsiteY8" fmla="*/ 23279 h 212114"/>
                <a:gd name="connsiteX9" fmla="*/ 209562 w 255023"/>
                <a:gd name="connsiteY9" fmla="*/ 29801 h 212114"/>
                <a:gd name="connsiteX10" fmla="*/ 175640 w 255023"/>
                <a:gd name="connsiteY10" fmla="*/ 168001 h 212114"/>
                <a:gd name="connsiteX11" fmla="*/ 108704 w 255023"/>
                <a:gd name="connsiteY11" fmla="*/ 5888 h 212114"/>
                <a:gd name="connsiteX12" fmla="*/ 99012 w 255023"/>
                <a:gd name="connsiteY12" fmla="*/ -13 h 212114"/>
                <a:gd name="connsiteX13" fmla="*/ 58426 w 255023"/>
                <a:gd name="connsiteY13" fmla="*/ -13 h 212114"/>
                <a:gd name="connsiteX14" fmla="*/ 49643 w 255023"/>
                <a:gd name="connsiteY14" fmla="*/ 6198 h 212114"/>
                <a:gd name="connsiteX15" fmla="*/ 58123 w 255023"/>
                <a:gd name="connsiteY15" fmla="*/ 9614 h 212114"/>
                <a:gd name="connsiteX16" fmla="*/ 78719 w 255023"/>
                <a:gd name="connsiteY16" fmla="*/ 12409 h 212114"/>
                <a:gd name="connsiteX17" fmla="*/ 38133 w 255023"/>
                <a:gd name="connsiteY17" fmla="*/ 179181 h 212114"/>
                <a:gd name="connsiteX18" fmla="*/ 5422 w 255023"/>
                <a:gd name="connsiteY18" fmla="*/ 202474 h 212114"/>
                <a:gd name="connsiteX19" fmla="*/ 273 w 255023"/>
                <a:gd name="connsiteY19" fmla="*/ 208685 h 212114"/>
                <a:gd name="connsiteX20" fmla="*/ 4211 w 255023"/>
                <a:gd name="connsiteY20" fmla="*/ 212101 h 212114"/>
                <a:gd name="connsiteX21" fmla="*/ 34499 w 255023"/>
                <a:gd name="connsiteY21" fmla="*/ 211169 h 212114"/>
                <a:gd name="connsiteX22" fmla="*/ 65695 w 255023"/>
                <a:gd name="connsiteY22" fmla="*/ 212101 h 212114"/>
                <a:gd name="connsiteX23" fmla="*/ 71147 w 255023"/>
                <a:gd name="connsiteY23" fmla="*/ 205890 h 212114"/>
                <a:gd name="connsiteX24" fmla="*/ 65089 w 255023"/>
                <a:gd name="connsiteY24" fmla="*/ 202474 h 212114"/>
                <a:gd name="connsiteX25" fmla="*/ 45099 w 255023"/>
                <a:gd name="connsiteY25" fmla="*/ 188809 h 212114"/>
                <a:gd name="connsiteX26" fmla="*/ 46311 w 255023"/>
                <a:gd name="connsiteY26" fmla="*/ 181666 h 212114"/>
                <a:gd name="connsiteX27" fmla="*/ 86291 w 255023"/>
                <a:gd name="connsiteY27" fmla="*/ 17689 h 212114"/>
                <a:gd name="connsiteX28" fmla="*/ 89017 w 255023"/>
                <a:gd name="connsiteY28" fmla="*/ 23279 h 212114"/>
                <a:gd name="connsiteX29" fmla="*/ 164434 w 255023"/>
                <a:gd name="connsiteY29" fmla="*/ 206200 h 212114"/>
                <a:gd name="connsiteX30" fmla="*/ 170188 w 255023"/>
                <a:gd name="connsiteY30" fmla="*/ 212101 h 212114"/>
                <a:gd name="connsiteX31" fmla="*/ 175034 w 255023"/>
                <a:gd name="connsiteY31" fmla="*/ 205579 h 212114"/>
                <a:gd name="connsiteX32" fmla="*/ 217437 w 255023"/>
                <a:gd name="connsiteY32" fmla="*/ 32596 h 21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5023" h="212114">
                  <a:moveTo>
                    <a:pt x="217437" y="32596"/>
                  </a:moveTo>
                  <a:cubicBezTo>
                    <a:pt x="220466" y="20173"/>
                    <a:pt x="225918" y="10546"/>
                    <a:pt x="250148" y="9614"/>
                  </a:cubicBezTo>
                  <a:cubicBezTo>
                    <a:pt x="251663" y="9614"/>
                    <a:pt x="255297" y="9304"/>
                    <a:pt x="255297" y="3403"/>
                  </a:cubicBezTo>
                  <a:cubicBezTo>
                    <a:pt x="255297" y="3092"/>
                    <a:pt x="255297" y="-13"/>
                    <a:pt x="251360" y="-13"/>
                  </a:cubicBezTo>
                  <a:cubicBezTo>
                    <a:pt x="241365" y="-13"/>
                    <a:pt x="230764" y="919"/>
                    <a:pt x="220769" y="919"/>
                  </a:cubicBezTo>
                  <a:cubicBezTo>
                    <a:pt x="210471" y="919"/>
                    <a:pt x="199870" y="-13"/>
                    <a:pt x="189875" y="-13"/>
                  </a:cubicBezTo>
                  <a:cubicBezTo>
                    <a:pt x="188058" y="-13"/>
                    <a:pt x="184424" y="-13"/>
                    <a:pt x="184424" y="6198"/>
                  </a:cubicBezTo>
                  <a:cubicBezTo>
                    <a:pt x="184424" y="9614"/>
                    <a:pt x="187452" y="9614"/>
                    <a:pt x="189875" y="9614"/>
                  </a:cubicBezTo>
                  <a:cubicBezTo>
                    <a:pt x="207139" y="9925"/>
                    <a:pt x="210471" y="16447"/>
                    <a:pt x="210471" y="23279"/>
                  </a:cubicBezTo>
                  <a:cubicBezTo>
                    <a:pt x="210471" y="24211"/>
                    <a:pt x="209865" y="28869"/>
                    <a:pt x="209562" y="29801"/>
                  </a:cubicBezTo>
                  <a:lnTo>
                    <a:pt x="175640" y="168001"/>
                  </a:lnTo>
                  <a:lnTo>
                    <a:pt x="108704" y="5888"/>
                  </a:lnTo>
                  <a:cubicBezTo>
                    <a:pt x="106281" y="297"/>
                    <a:pt x="105978" y="-13"/>
                    <a:pt x="99012" y="-13"/>
                  </a:cubicBezTo>
                  <a:lnTo>
                    <a:pt x="58426" y="-13"/>
                  </a:lnTo>
                  <a:cubicBezTo>
                    <a:pt x="52368" y="-13"/>
                    <a:pt x="49643" y="-13"/>
                    <a:pt x="49643" y="6198"/>
                  </a:cubicBezTo>
                  <a:cubicBezTo>
                    <a:pt x="49643" y="9614"/>
                    <a:pt x="52368" y="9614"/>
                    <a:pt x="58123" y="9614"/>
                  </a:cubicBezTo>
                  <a:cubicBezTo>
                    <a:pt x="59638" y="9614"/>
                    <a:pt x="78719" y="9614"/>
                    <a:pt x="78719" y="12409"/>
                  </a:cubicBezTo>
                  <a:lnTo>
                    <a:pt x="38133" y="179181"/>
                  </a:lnTo>
                  <a:cubicBezTo>
                    <a:pt x="35104" y="191604"/>
                    <a:pt x="29955" y="201542"/>
                    <a:pt x="5422" y="202474"/>
                  </a:cubicBezTo>
                  <a:cubicBezTo>
                    <a:pt x="3605" y="202474"/>
                    <a:pt x="273" y="202784"/>
                    <a:pt x="273" y="208685"/>
                  </a:cubicBezTo>
                  <a:cubicBezTo>
                    <a:pt x="273" y="210859"/>
                    <a:pt x="1788" y="212101"/>
                    <a:pt x="4211" y="212101"/>
                  </a:cubicBezTo>
                  <a:cubicBezTo>
                    <a:pt x="13903" y="212101"/>
                    <a:pt x="24504" y="211169"/>
                    <a:pt x="34499" y="211169"/>
                  </a:cubicBezTo>
                  <a:cubicBezTo>
                    <a:pt x="44796" y="211169"/>
                    <a:pt x="55700" y="212101"/>
                    <a:pt x="65695" y="212101"/>
                  </a:cubicBezTo>
                  <a:cubicBezTo>
                    <a:pt x="67210" y="212101"/>
                    <a:pt x="71147" y="212101"/>
                    <a:pt x="71147" y="205890"/>
                  </a:cubicBezTo>
                  <a:cubicBezTo>
                    <a:pt x="71147" y="202784"/>
                    <a:pt x="68421" y="202474"/>
                    <a:pt x="65089" y="202474"/>
                  </a:cubicBezTo>
                  <a:cubicBezTo>
                    <a:pt x="47522" y="201853"/>
                    <a:pt x="45099" y="195020"/>
                    <a:pt x="45099" y="188809"/>
                  </a:cubicBezTo>
                  <a:cubicBezTo>
                    <a:pt x="45099" y="186635"/>
                    <a:pt x="45402" y="185082"/>
                    <a:pt x="46311" y="181666"/>
                  </a:cubicBezTo>
                  <a:lnTo>
                    <a:pt x="86291" y="17689"/>
                  </a:lnTo>
                  <a:cubicBezTo>
                    <a:pt x="87502" y="19552"/>
                    <a:pt x="87502" y="20173"/>
                    <a:pt x="89017" y="23279"/>
                  </a:cubicBezTo>
                  <a:lnTo>
                    <a:pt x="164434" y="206200"/>
                  </a:lnTo>
                  <a:cubicBezTo>
                    <a:pt x="166554" y="211480"/>
                    <a:pt x="167462" y="212101"/>
                    <a:pt x="170188" y="212101"/>
                  </a:cubicBezTo>
                  <a:cubicBezTo>
                    <a:pt x="173520" y="212101"/>
                    <a:pt x="173520" y="211169"/>
                    <a:pt x="175034" y="205579"/>
                  </a:cubicBezTo>
                  <a:lnTo>
                    <a:pt x="217437" y="32596"/>
                  </a:lnTo>
                  <a:close/>
                </a:path>
              </a:pathLst>
            </a:custGeom>
            <a:solidFill>
              <a:srgbClr val="000000"/>
            </a:solidFill>
            <a:ln w="30343" cap="flat">
              <a:noFill/>
              <a:prstDash val="solid"/>
              <a:miter/>
            </a:ln>
          </p:spPr>
          <p:txBody>
            <a:bodyPr rtlCol="0" anchor="ctr"/>
            <a:lstStyle/>
            <a:p>
              <a:endParaRPr lang="zh-CN" altLang="en-US"/>
            </a:p>
          </p:txBody>
        </p:sp>
      </p:grpSp>
      <p:grpSp>
        <p:nvGrpSpPr>
          <p:cNvPr id="211" name="组合 210" descr="\documentclass[10pt]{article}&#10;%\usepackage[landscape]{geometry}&#10;\usepackage[width=10cm, height=25cm]{geometry}&#10;%\geometry{left=1.0cm,right=1.0cm,top=1.0cm,bottom=1.0cm}&#10;%\special{papersize=25cm,10cm}&#10;\usepackage{amsmath,amssymb}&#10;\usepackage{ctex}&#10;\pagestyle{empty}&#10;&#10;&#10;\begin{document}&#10;\textbf{Encoder}: &#10;$&#10;f: \mathbb{R}^D \rightarrow \mathbb{R}^M&#10;$&#10;&#10;\end{document}" title="IguanaTex Vector Display">
            <a:extLst>
              <a:ext uri="{FF2B5EF4-FFF2-40B4-BE49-F238E27FC236}">
                <a16:creationId xmlns:a16="http://schemas.microsoft.com/office/drawing/2014/main" id="{115BBEB2-DEDA-DE39-AFF2-30A24EBF7BE7}"/>
              </a:ext>
            </a:extLst>
          </p:cNvPr>
          <p:cNvGrpSpPr>
            <a:grpSpLocks noChangeAspect="1"/>
          </p:cNvGrpSpPr>
          <p:nvPr>
            <p:custDataLst>
              <p:tags r:id="rId4"/>
            </p:custDataLst>
          </p:nvPr>
        </p:nvGrpSpPr>
        <p:grpSpPr>
          <a:xfrm>
            <a:off x="1634953" y="2919485"/>
            <a:ext cx="3276480" cy="333508"/>
            <a:chOff x="5971485" y="1353277"/>
            <a:chExt cx="3276480" cy="333508"/>
          </a:xfrm>
        </p:grpSpPr>
        <p:sp>
          <p:nvSpPr>
            <p:cNvPr id="196" name="任意多边形: 形状 195">
              <a:extLst>
                <a:ext uri="{FF2B5EF4-FFF2-40B4-BE49-F238E27FC236}">
                  <a16:creationId xmlns:a16="http://schemas.microsoft.com/office/drawing/2014/main" id="{EBD7CE6F-0BAF-9015-3C68-89AC263BD7DB}"/>
                </a:ext>
              </a:extLst>
            </p:cNvPr>
            <p:cNvSpPr/>
            <p:nvPr>
              <p:custDataLst>
                <p:tags r:id="rId111"/>
              </p:custDataLst>
            </p:nvPr>
          </p:nvSpPr>
          <p:spPr>
            <a:xfrm>
              <a:off x="5971485" y="1404609"/>
              <a:ext cx="207704" cy="216814"/>
            </a:xfrm>
            <a:custGeom>
              <a:avLst/>
              <a:gdLst>
                <a:gd name="connsiteX0" fmla="*/ 207817 w 207704"/>
                <a:gd name="connsiteY0" fmla="*/ 129422 h 216814"/>
                <a:gd name="connsiteX1" fmla="*/ 193544 w 207704"/>
                <a:gd name="connsiteY1" fmla="*/ 129422 h 216814"/>
                <a:gd name="connsiteX2" fmla="*/ 122184 w 207704"/>
                <a:gd name="connsiteY2" fmla="*/ 201800 h 216814"/>
                <a:gd name="connsiteX3" fmla="*/ 76028 w 207704"/>
                <a:gd name="connsiteY3" fmla="*/ 201800 h 216814"/>
                <a:gd name="connsiteX4" fmla="*/ 76028 w 207704"/>
                <a:gd name="connsiteY4" fmla="*/ 111886 h 216814"/>
                <a:gd name="connsiteX5" fmla="*/ 92729 w 207704"/>
                <a:gd name="connsiteY5" fmla="*/ 111886 h 216814"/>
                <a:gd name="connsiteX6" fmla="*/ 124917 w 207704"/>
                <a:gd name="connsiteY6" fmla="*/ 149190 h 216814"/>
                <a:gd name="connsiteX7" fmla="*/ 139189 w 207704"/>
                <a:gd name="connsiteY7" fmla="*/ 149190 h 216814"/>
                <a:gd name="connsiteX8" fmla="*/ 139189 w 207704"/>
                <a:gd name="connsiteY8" fmla="*/ 59595 h 216814"/>
                <a:gd name="connsiteX9" fmla="*/ 124917 w 207704"/>
                <a:gd name="connsiteY9" fmla="*/ 59595 h 216814"/>
                <a:gd name="connsiteX10" fmla="*/ 92729 w 207704"/>
                <a:gd name="connsiteY10" fmla="*/ 96900 h 216814"/>
                <a:gd name="connsiteX11" fmla="*/ 76028 w 207704"/>
                <a:gd name="connsiteY11" fmla="*/ 96900 h 216814"/>
                <a:gd name="connsiteX12" fmla="*/ 76028 w 207704"/>
                <a:gd name="connsiteY12" fmla="*/ 14957 h 216814"/>
                <a:gd name="connsiteX13" fmla="*/ 122184 w 207704"/>
                <a:gd name="connsiteY13" fmla="*/ 14957 h 216814"/>
                <a:gd name="connsiteX14" fmla="*/ 183827 w 207704"/>
                <a:gd name="connsiteY14" fmla="*/ 76813 h 216814"/>
                <a:gd name="connsiteX15" fmla="*/ 198099 w 207704"/>
                <a:gd name="connsiteY15" fmla="*/ 76813 h 216814"/>
                <a:gd name="connsiteX16" fmla="*/ 188686 w 207704"/>
                <a:gd name="connsiteY16" fmla="*/ -29 h 216814"/>
                <a:gd name="connsiteX17" fmla="*/ 112 w 207704"/>
                <a:gd name="connsiteY17" fmla="*/ -29 h 216814"/>
                <a:gd name="connsiteX18" fmla="*/ 112 w 207704"/>
                <a:gd name="connsiteY18" fmla="*/ 14957 h 216814"/>
                <a:gd name="connsiteX19" fmla="*/ 32908 w 207704"/>
                <a:gd name="connsiteY19" fmla="*/ 14957 h 216814"/>
                <a:gd name="connsiteX20" fmla="*/ 32908 w 207704"/>
                <a:gd name="connsiteY20" fmla="*/ 201800 h 216814"/>
                <a:gd name="connsiteX21" fmla="*/ 112 w 207704"/>
                <a:gd name="connsiteY21" fmla="*/ 201800 h 216814"/>
                <a:gd name="connsiteX22" fmla="*/ 112 w 207704"/>
                <a:gd name="connsiteY22" fmla="*/ 216785 h 216814"/>
                <a:gd name="connsiteX23" fmla="*/ 193848 w 207704"/>
                <a:gd name="connsiteY23" fmla="*/ 216785 h 216814"/>
                <a:gd name="connsiteX24" fmla="*/ 207817 w 207704"/>
                <a:gd name="connsiteY24" fmla="*/ 129422 h 21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704" h="216814">
                  <a:moveTo>
                    <a:pt x="207817" y="129422"/>
                  </a:moveTo>
                  <a:lnTo>
                    <a:pt x="193544" y="129422"/>
                  </a:lnTo>
                  <a:cubicBezTo>
                    <a:pt x="186864" y="173423"/>
                    <a:pt x="178361" y="201800"/>
                    <a:pt x="122184" y="201800"/>
                  </a:cubicBezTo>
                  <a:lnTo>
                    <a:pt x="76028" y="201800"/>
                  </a:lnTo>
                  <a:lnTo>
                    <a:pt x="76028" y="111886"/>
                  </a:lnTo>
                  <a:lnTo>
                    <a:pt x="92729" y="111886"/>
                  </a:lnTo>
                  <a:cubicBezTo>
                    <a:pt x="121880" y="111886"/>
                    <a:pt x="124917" y="125596"/>
                    <a:pt x="124917" y="149190"/>
                  </a:cubicBezTo>
                  <a:lnTo>
                    <a:pt x="139189" y="149190"/>
                  </a:lnTo>
                  <a:lnTo>
                    <a:pt x="139189" y="59595"/>
                  </a:lnTo>
                  <a:lnTo>
                    <a:pt x="124917" y="59595"/>
                  </a:lnTo>
                  <a:cubicBezTo>
                    <a:pt x="124917" y="83190"/>
                    <a:pt x="122184" y="96900"/>
                    <a:pt x="92729" y="96900"/>
                  </a:cubicBezTo>
                  <a:lnTo>
                    <a:pt x="76028" y="96900"/>
                  </a:lnTo>
                  <a:lnTo>
                    <a:pt x="76028" y="14957"/>
                  </a:lnTo>
                  <a:lnTo>
                    <a:pt x="122184" y="14957"/>
                  </a:lnTo>
                  <a:cubicBezTo>
                    <a:pt x="171073" y="14957"/>
                    <a:pt x="178969" y="38233"/>
                    <a:pt x="183827" y="76813"/>
                  </a:cubicBezTo>
                  <a:lnTo>
                    <a:pt x="198099" y="76813"/>
                  </a:lnTo>
                  <a:lnTo>
                    <a:pt x="188686" y="-29"/>
                  </a:lnTo>
                  <a:lnTo>
                    <a:pt x="112" y="-29"/>
                  </a:lnTo>
                  <a:lnTo>
                    <a:pt x="112" y="14957"/>
                  </a:lnTo>
                  <a:lnTo>
                    <a:pt x="32908" y="14957"/>
                  </a:lnTo>
                  <a:lnTo>
                    <a:pt x="32908" y="201800"/>
                  </a:lnTo>
                  <a:lnTo>
                    <a:pt x="112" y="201800"/>
                  </a:lnTo>
                  <a:lnTo>
                    <a:pt x="112" y="216785"/>
                  </a:lnTo>
                  <a:lnTo>
                    <a:pt x="193848" y="216785"/>
                  </a:lnTo>
                  <a:lnTo>
                    <a:pt x="207817" y="129422"/>
                  </a:lnTo>
                  <a:close/>
                </a:path>
              </a:pathLst>
            </a:custGeom>
            <a:solidFill>
              <a:srgbClr val="000000"/>
            </a:solidFill>
            <a:ln w="30427" cap="flat">
              <a:noFill/>
              <a:prstDash val="solid"/>
              <a:miter/>
            </a:ln>
          </p:spPr>
          <p:txBody>
            <a:bodyPr rtlCol="0" anchor="ctr"/>
            <a:lstStyle/>
            <a:p>
              <a:endParaRPr lang="zh-CN" altLang="en-US"/>
            </a:p>
          </p:txBody>
        </p:sp>
        <p:sp>
          <p:nvSpPr>
            <p:cNvPr id="197" name="任意多边形: 形状 196">
              <a:extLst>
                <a:ext uri="{FF2B5EF4-FFF2-40B4-BE49-F238E27FC236}">
                  <a16:creationId xmlns:a16="http://schemas.microsoft.com/office/drawing/2014/main" id="{4E1BC43D-2096-5282-453B-41E946F8392B}"/>
                </a:ext>
              </a:extLst>
            </p:cNvPr>
            <p:cNvSpPr/>
            <p:nvPr>
              <p:custDataLst>
                <p:tags r:id="rId112"/>
              </p:custDataLst>
            </p:nvPr>
          </p:nvSpPr>
          <p:spPr>
            <a:xfrm>
              <a:off x="6202875" y="1477943"/>
              <a:ext cx="173086" cy="143479"/>
            </a:xfrm>
            <a:custGeom>
              <a:avLst/>
              <a:gdLst>
                <a:gd name="connsiteX0" fmla="*/ 173207 w 173086"/>
                <a:gd name="connsiteY0" fmla="*/ 143451 h 143479"/>
                <a:gd name="connsiteX1" fmla="*/ 173207 w 173086"/>
                <a:gd name="connsiteY1" fmla="*/ 128466 h 143479"/>
                <a:gd name="connsiteX2" fmla="*/ 152254 w 173086"/>
                <a:gd name="connsiteY2" fmla="*/ 128466 h 143479"/>
                <a:gd name="connsiteX3" fmla="*/ 152254 w 173086"/>
                <a:gd name="connsiteY3" fmla="*/ 45885 h 143479"/>
                <a:gd name="connsiteX4" fmla="*/ 105490 w 173086"/>
                <a:gd name="connsiteY4" fmla="*/ -29 h 143479"/>
                <a:gd name="connsiteX5" fmla="*/ 52349 w 173086"/>
                <a:gd name="connsiteY5" fmla="*/ 34406 h 143479"/>
                <a:gd name="connsiteX6" fmla="*/ 52349 w 173086"/>
                <a:gd name="connsiteY6" fmla="*/ -29 h 143479"/>
                <a:gd name="connsiteX7" fmla="*/ 120 w 173086"/>
                <a:gd name="connsiteY7" fmla="*/ 2522 h 143479"/>
                <a:gd name="connsiteX8" fmla="*/ 120 w 173086"/>
                <a:gd name="connsiteY8" fmla="*/ 17508 h 143479"/>
                <a:gd name="connsiteX9" fmla="*/ 21072 w 173086"/>
                <a:gd name="connsiteY9" fmla="*/ 29943 h 143479"/>
                <a:gd name="connsiteX10" fmla="*/ 21072 w 173086"/>
                <a:gd name="connsiteY10" fmla="*/ 128466 h 143479"/>
                <a:gd name="connsiteX11" fmla="*/ 120 w 173086"/>
                <a:gd name="connsiteY11" fmla="*/ 128466 h 143479"/>
                <a:gd name="connsiteX12" fmla="*/ 120 w 173086"/>
                <a:gd name="connsiteY12" fmla="*/ 143451 h 143479"/>
                <a:gd name="connsiteX13" fmla="*/ 38381 w 173086"/>
                <a:gd name="connsiteY13" fmla="*/ 142495 h 143479"/>
                <a:gd name="connsiteX14" fmla="*/ 76642 w 173086"/>
                <a:gd name="connsiteY14" fmla="*/ 143451 h 143479"/>
                <a:gd name="connsiteX15" fmla="*/ 76642 w 173086"/>
                <a:gd name="connsiteY15" fmla="*/ 128466 h 143479"/>
                <a:gd name="connsiteX16" fmla="*/ 55690 w 173086"/>
                <a:gd name="connsiteY16" fmla="*/ 128466 h 143479"/>
                <a:gd name="connsiteX17" fmla="*/ 55690 w 173086"/>
                <a:gd name="connsiteY17" fmla="*/ 61827 h 143479"/>
                <a:gd name="connsiteX18" fmla="*/ 100935 w 173086"/>
                <a:gd name="connsiteY18" fmla="*/ 11450 h 143479"/>
                <a:gd name="connsiteX19" fmla="*/ 117637 w 173086"/>
                <a:gd name="connsiteY19" fmla="*/ 42378 h 143479"/>
                <a:gd name="connsiteX20" fmla="*/ 117637 w 173086"/>
                <a:gd name="connsiteY20" fmla="*/ 128466 h 143479"/>
                <a:gd name="connsiteX21" fmla="*/ 96684 w 173086"/>
                <a:gd name="connsiteY21" fmla="*/ 128466 h 143479"/>
                <a:gd name="connsiteX22" fmla="*/ 96684 w 173086"/>
                <a:gd name="connsiteY22" fmla="*/ 143451 h 143479"/>
                <a:gd name="connsiteX23" fmla="*/ 134945 w 173086"/>
                <a:gd name="connsiteY23" fmla="*/ 142495 h 143479"/>
                <a:gd name="connsiteX24" fmla="*/ 173207 w 173086"/>
                <a:gd name="connsiteY24" fmla="*/ 143451 h 14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3086" h="143479">
                  <a:moveTo>
                    <a:pt x="173207" y="143451"/>
                  </a:moveTo>
                  <a:lnTo>
                    <a:pt x="173207" y="128466"/>
                  </a:lnTo>
                  <a:lnTo>
                    <a:pt x="152254" y="128466"/>
                  </a:lnTo>
                  <a:lnTo>
                    <a:pt x="152254" y="45885"/>
                  </a:lnTo>
                  <a:cubicBezTo>
                    <a:pt x="152254" y="12406"/>
                    <a:pt x="135856" y="-29"/>
                    <a:pt x="105490" y="-29"/>
                  </a:cubicBezTo>
                  <a:cubicBezTo>
                    <a:pt x="76339" y="-29"/>
                    <a:pt x="60245" y="18145"/>
                    <a:pt x="52349" y="34406"/>
                  </a:cubicBezTo>
                  <a:lnTo>
                    <a:pt x="52349" y="-29"/>
                  </a:lnTo>
                  <a:lnTo>
                    <a:pt x="120" y="2522"/>
                  </a:lnTo>
                  <a:lnTo>
                    <a:pt x="120" y="17508"/>
                  </a:lnTo>
                  <a:cubicBezTo>
                    <a:pt x="18947" y="17508"/>
                    <a:pt x="21072" y="17508"/>
                    <a:pt x="21072" y="29943"/>
                  </a:cubicBezTo>
                  <a:lnTo>
                    <a:pt x="21072" y="128466"/>
                  </a:lnTo>
                  <a:lnTo>
                    <a:pt x="120" y="128466"/>
                  </a:lnTo>
                  <a:lnTo>
                    <a:pt x="120" y="143451"/>
                  </a:lnTo>
                  <a:lnTo>
                    <a:pt x="38381" y="142495"/>
                  </a:lnTo>
                  <a:lnTo>
                    <a:pt x="76642" y="143451"/>
                  </a:lnTo>
                  <a:lnTo>
                    <a:pt x="76642" y="128466"/>
                  </a:lnTo>
                  <a:lnTo>
                    <a:pt x="55690" y="128466"/>
                  </a:lnTo>
                  <a:lnTo>
                    <a:pt x="55690" y="61827"/>
                  </a:lnTo>
                  <a:cubicBezTo>
                    <a:pt x="55690" y="27073"/>
                    <a:pt x="81805" y="11450"/>
                    <a:pt x="100935" y="11450"/>
                  </a:cubicBezTo>
                  <a:cubicBezTo>
                    <a:pt x="111260" y="11450"/>
                    <a:pt x="117637" y="18145"/>
                    <a:pt x="117637" y="42378"/>
                  </a:cubicBezTo>
                  <a:lnTo>
                    <a:pt x="117637" y="128466"/>
                  </a:lnTo>
                  <a:lnTo>
                    <a:pt x="96684" y="128466"/>
                  </a:lnTo>
                  <a:lnTo>
                    <a:pt x="96684" y="143451"/>
                  </a:lnTo>
                  <a:lnTo>
                    <a:pt x="134945" y="142495"/>
                  </a:lnTo>
                  <a:lnTo>
                    <a:pt x="173207" y="143451"/>
                  </a:lnTo>
                  <a:close/>
                </a:path>
              </a:pathLst>
            </a:custGeom>
            <a:solidFill>
              <a:srgbClr val="000000"/>
            </a:solidFill>
            <a:ln w="30427" cap="flat">
              <a:noFill/>
              <a:prstDash val="solid"/>
              <a:miter/>
            </a:ln>
          </p:spPr>
          <p:txBody>
            <a:bodyPr rtlCol="0" anchor="ctr"/>
            <a:lstStyle/>
            <a:p>
              <a:endParaRPr lang="zh-CN" altLang="en-US"/>
            </a:p>
          </p:txBody>
        </p:sp>
        <p:sp>
          <p:nvSpPr>
            <p:cNvPr id="198" name="任意多边形: 形状 197">
              <a:extLst>
                <a:ext uri="{FF2B5EF4-FFF2-40B4-BE49-F238E27FC236}">
                  <a16:creationId xmlns:a16="http://schemas.microsoft.com/office/drawing/2014/main" id="{CFE5A0E3-4522-2074-A78F-5A19EFAFF5A7}"/>
                </a:ext>
              </a:extLst>
            </p:cNvPr>
            <p:cNvSpPr/>
            <p:nvPr>
              <p:custDataLst>
                <p:tags r:id="rId113"/>
              </p:custDataLst>
            </p:nvPr>
          </p:nvSpPr>
          <p:spPr>
            <a:xfrm>
              <a:off x="6394789" y="1476986"/>
              <a:ext cx="133610" cy="146349"/>
            </a:xfrm>
            <a:custGeom>
              <a:avLst/>
              <a:gdLst>
                <a:gd name="connsiteX0" fmla="*/ 133737 w 133610"/>
                <a:gd name="connsiteY0" fmla="*/ 107103 h 146349"/>
                <a:gd name="connsiteX1" fmla="*/ 126449 w 133610"/>
                <a:gd name="connsiteY1" fmla="*/ 102639 h 146349"/>
                <a:gd name="connsiteX2" fmla="*/ 119161 w 133610"/>
                <a:gd name="connsiteY2" fmla="*/ 107422 h 146349"/>
                <a:gd name="connsiteX3" fmla="*/ 81204 w 133610"/>
                <a:gd name="connsiteY3" fmla="*/ 133567 h 146349"/>
                <a:gd name="connsiteX4" fmla="*/ 38995 w 133610"/>
                <a:gd name="connsiteY4" fmla="*/ 72030 h 146349"/>
                <a:gd name="connsiteX5" fmla="*/ 78167 w 133610"/>
                <a:gd name="connsiteY5" fmla="*/ 12725 h 146349"/>
                <a:gd name="connsiteX6" fmla="*/ 97905 w 133610"/>
                <a:gd name="connsiteY6" fmla="*/ 14638 h 146349"/>
                <a:gd name="connsiteX7" fmla="*/ 91832 w 133610"/>
                <a:gd name="connsiteY7" fmla="*/ 29305 h 146349"/>
                <a:gd name="connsiteX8" fmla="*/ 110659 w 133610"/>
                <a:gd name="connsiteY8" fmla="*/ 49392 h 146349"/>
                <a:gd name="connsiteX9" fmla="*/ 129789 w 133610"/>
                <a:gd name="connsiteY9" fmla="*/ 29305 h 146349"/>
                <a:gd name="connsiteX10" fmla="*/ 76952 w 133610"/>
                <a:gd name="connsiteY10" fmla="*/ -29 h 146349"/>
                <a:gd name="connsiteX11" fmla="*/ 126 w 133610"/>
                <a:gd name="connsiteY11" fmla="*/ 73624 h 146349"/>
                <a:gd name="connsiteX12" fmla="*/ 75434 w 133610"/>
                <a:gd name="connsiteY12" fmla="*/ 146321 h 146349"/>
                <a:gd name="connsiteX13" fmla="*/ 133737 w 133610"/>
                <a:gd name="connsiteY13" fmla="*/ 107103 h 14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610" h="146349">
                  <a:moveTo>
                    <a:pt x="133737" y="107103"/>
                  </a:moveTo>
                  <a:cubicBezTo>
                    <a:pt x="133737" y="102639"/>
                    <a:pt x="129486" y="102639"/>
                    <a:pt x="126449" y="102639"/>
                  </a:cubicBezTo>
                  <a:cubicBezTo>
                    <a:pt x="120983" y="102639"/>
                    <a:pt x="120680" y="103277"/>
                    <a:pt x="119161" y="107422"/>
                  </a:cubicBezTo>
                  <a:cubicBezTo>
                    <a:pt x="111266" y="127509"/>
                    <a:pt x="96690" y="133567"/>
                    <a:pt x="81204" y="133567"/>
                  </a:cubicBezTo>
                  <a:cubicBezTo>
                    <a:pt x="38995" y="133567"/>
                    <a:pt x="38995" y="86697"/>
                    <a:pt x="38995" y="72030"/>
                  </a:cubicBezTo>
                  <a:cubicBezTo>
                    <a:pt x="38995" y="54175"/>
                    <a:pt x="38995" y="12725"/>
                    <a:pt x="78167" y="12725"/>
                  </a:cubicBezTo>
                  <a:cubicBezTo>
                    <a:pt x="88795" y="12725"/>
                    <a:pt x="93957" y="13682"/>
                    <a:pt x="97905" y="14638"/>
                  </a:cubicBezTo>
                  <a:cubicBezTo>
                    <a:pt x="92439" y="19740"/>
                    <a:pt x="91832" y="26435"/>
                    <a:pt x="91832" y="29305"/>
                  </a:cubicBezTo>
                  <a:cubicBezTo>
                    <a:pt x="91832" y="43334"/>
                    <a:pt x="102460" y="49392"/>
                    <a:pt x="110659" y="49392"/>
                  </a:cubicBezTo>
                  <a:cubicBezTo>
                    <a:pt x="120072" y="49392"/>
                    <a:pt x="129789" y="42696"/>
                    <a:pt x="129789" y="29305"/>
                  </a:cubicBezTo>
                  <a:cubicBezTo>
                    <a:pt x="129789" y="1884"/>
                    <a:pt x="94565" y="-29"/>
                    <a:pt x="76952" y="-29"/>
                  </a:cubicBezTo>
                  <a:cubicBezTo>
                    <a:pt x="22597" y="-29"/>
                    <a:pt x="126" y="36638"/>
                    <a:pt x="126" y="73624"/>
                  </a:cubicBezTo>
                  <a:cubicBezTo>
                    <a:pt x="126" y="116031"/>
                    <a:pt x="28670" y="146321"/>
                    <a:pt x="75434" y="146321"/>
                  </a:cubicBezTo>
                  <a:cubicBezTo>
                    <a:pt x="124627" y="146321"/>
                    <a:pt x="133737" y="109335"/>
                    <a:pt x="133737" y="107103"/>
                  </a:cubicBezTo>
                  <a:close/>
                </a:path>
              </a:pathLst>
            </a:custGeom>
            <a:solidFill>
              <a:srgbClr val="000000"/>
            </a:solidFill>
            <a:ln w="30427" cap="flat">
              <a:noFill/>
              <a:prstDash val="solid"/>
              <a:miter/>
            </a:ln>
          </p:spPr>
          <p:txBody>
            <a:bodyPr rtlCol="0" anchor="ctr"/>
            <a:lstStyle/>
            <a:p>
              <a:endParaRPr lang="zh-CN" altLang="en-US"/>
            </a:p>
          </p:txBody>
        </p:sp>
        <p:sp>
          <p:nvSpPr>
            <p:cNvPr id="199" name="任意多边形: 形状 198">
              <a:extLst>
                <a:ext uri="{FF2B5EF4-FFF2-40B4-BE49-F238E27FC236}">
                  <a16:creationId xmlns:a16="http://schemas.microsoft.com/office/drawing/2014/main" id="{95533C03-BE08-3EE6-6F5F-C9C49C80E058}"/>
                </a:ext>
              </a:extLst>
            </p:cNvPr>
            <p:cNvSpPr/>
            <p:nvPr>
              <p:custDataLst>
                <p:tags r:id="rId114"/>
              </p:custDataLst>
            </p:nvPr>
          </p:nvSpPr>
          <p:spPr>
            <a:xfrm>
              <a:off x="6548138" y="1476986"/>
              <a:ext cx="154867" cy="146349"/>
            </a:xfrm>
            <a:custGeom>
              <a:avLst/>
              <a:gdLst>
                <a:gd name="connsiteX0" fmla="*/ 154998 w 154867"/>
                <a:gd name="connsiteY0" fmla="*/ 74900 h 146349"/>
                <a:gd name="connsiteX1" fmla="*/ 77565 w 154867"/>
                <a:gd name="connsiteY1" fmla="*/ -29 h 146349"/>
                <a:gd name="connsiteX2" fmla="*/ 131 w 154867"/>
                <a:gd name="connsiteY2" fmla="*/ 74900 h 146349"/>
                <a:gd name="connsiteX3" fmla="*/ 77565 w 154867"/>
                <a:gd name="connsiteY3" fmla="*/ 146321 h 146349"/>
                <a:gd name="connsiteX4" fmla="*/ 154998 w 154867"/>
                <a:gd name="connsiteY4" fmla="*/ 74900 h 146349"/>
                <a:gd name="connsiteX5" fmla="*/ 116130 w 154867"/>
                <a:gd name="connsiteY5" fmla="*/ 71392 h 146349"/>
                <a:gd name="connsiteX6" fmla="*/ 77565 w 154867"/>
                <a:gd name="connsiteY6" fmla="*/ 133567 h 146349"/>
                <a:gd name="connsiteX7" fmla="*/ 39000 w 154867"/>
                <a:gd name="connsiteY7" fmla="*/ 71392 h 146349"/>
                <a:gd name="connsiteX8" fmla="*/ 44162 w 154867"/>
                <a:gd name="connsiteY8" fmla="*/ 29943 h 146349"/>
                <a:gd name="connsiteX9" fmla="*/ 77565 w 154867"/>
                <a:gd name="connsiteY9" fmla="*/ 11450 h 146349"/>
                <a:gd name="connsiteX10" fmla="*/ 109753 w 154867"/>
                <a:gd name="connsiteY10" fmla="*/ 27711 h 146349"/>
                <a:gd name="connsiteX11" fmla="*/ 116130 w 154867"/>
                <a:gd name="connsiteY11" fmla="*/ 71392 h 14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67" h="146349">
                  <a:moveTo>
                    <a:pt x="154998" y="74900"/>
                  </a:moveTo>
                  <a:cubicBezTo>
                    <a:pt x="154998" y="32175"/>
                    <a:pt x="127062" y="-29"/>
                    <a:pt x="77565" y="-29"/>
                  </a:cubicBezTo>
                  <a:cubicBezTo>
                    <a:pt x="27764" y="-29"/>
                    <a:pt x="131" y="32493"/>
                    <a:pt x="131" y="74900"/>
                  </a:cubicBezTo>
                  <a:cubicBezTo>
                    <a:pt x="131" y="114436"/>
                    <a:pt x="26853" y="146321"/>
                    <a:pt x="77565" y="146321"/>
                  </a:cubicBezTo>
                  <a:cubicBezTo>
                    <a:pt x="128580" y="146321"/>
                    <a:pt x="154998" y="114118"/>
                    <a:pt x="154998" y="74900"/>
                  </a:cubicBezTo>
                  <a:close/>
                  <a:moveTo>
                    <a:pt x="116130" y="71392"/>
                  </a:moveTo>
                  <a:cubicBezTo>
                    <a:pt x="116130" y="99132"/>
                    <a:pt x="116130" y="133567"/>
                    <a:pt x="77565" y="133567"/>
                  </a:cubicBezTo>
                  <a:cubicBezTo>
                    <a:pt x="39000" y="133567"/>
                    <a:pt x="39000" y="99132"/>
                    <a:pt x="39000" y="71392"/>
                  </a:cubicBezTo>
                  <a:cubicBezTo>
                    <a:pt x="39000" y="57044"/>
                    <a:pt x="39000" y="40783"/>
                    <a:pt x="44162" y="29943"/>
                  </a:cubicBezTo>
                  <a:cubicBezTo>
                    <a:pt x="49932" y="18145"/>
                    <a:pt x="62685" y="11450"/>
                    <a:pt x="77565" y="11450"/>
                  </a:cubicBezTo>
                  <a:cubicBezTo>
                    <a:pt x="90319" y="11450"/>
                    <a:pt x="103072" y="16551"/>
                    <a:pt x="109753" y="27711"/>
                  </a:cubicBezTo>
                  <a:cubicBezTo>
                    <a:pt x="116130" y="38551"/>
                    <a:pt x="116130" y="56088"/>
                    <a:pt x="116130" y="71392"/>
                  </a:cubicBezTo>
                  <a:close/>
                </a:path>
              </a:pathLst>
            </a:custGeom>
            <a:solidFill>
              <a:srgbClr val="000000"/>
            </a:solidFill>
            <a:ln w="30427" cap="flat">
              <a:noFill/>
              <a:prstDash val="solid"/>
              <a:miter/>
            </a:ln>
          </p:spPr>
          <p:txBody>
            <a:bodyPr rtlCol="0" anchor="ctr"/>
            <a:lstStyle/>
            <a:p>
              <a:endParaRPr lang="zh-CN" altLang="en-US"/>
            </a:p>
          </p:txBody>
        </p:sp>
        <p:sp>
          <p:nvSpPr>
            <p:cNvPr id="200" name="任意多边形: 形状 199">
              <a:extLst>
                <a:ext uri="{FF2B5EF4-FFF2-40B4-BE49-F238E27FC236}">
                  <a16:creationId xmlns:a16="http://schemas.microsoft.com/office/drawing/2014/main" id="{0053729D-6CA3-4C45-44B8-96E1F09BFF7E}"/>
                </a:ext>
              </a:extLst>
            </p:cNvPr>
            <p:cNvSpPr/>
            <p:nvPr>
              <p:custDataLst>
                <p:tags r:id="rId115"/>
              </p:custDataLst>
            </p:nvPr>
          </p:nvSpPr>
          <p:spPr>
            <a:xfrm>
              <a:off x="6734282" y="1400145"/>
              <a:ext cx="170961" cy="223191"/>
            </a:xfrm>
            <a:custGeom>
              <a:avLst/>
              <a:gdLst>
                <a:gd name="connsiteX0" fmla="*/ 171099 w 170961"/>
                <a:gd name="connsiteY0" fmla="*/ 221249 h 223191"/>
                <a:gd name="connsiteX1" fmla="*/ 171099 w 170961"/>
                <a:gd name="connsiteY1" fmla="*/ 206264 h 223191"/>
                <a:gd name="connsiteX2" fmla="*/ 150146 w 170961"/>
                <a:gd name="connsiteY2" fmla="*/ 193829 h 223191"/>
                <a:gd name="connsiteX3" fmla="*/ 150146 w 170961"/>
                <a:gd name="connsiteY3" fmla="*/ -29 h 223191"/>
                <a:gd name="connsiteX4" fmla="*/ 96398 w 170961"/>
                <a:gd name="connsiteY4" fmla="*/ 2522 h 223191"/>
                <a:gd name="connsiteX5" fmla="*/ 96398 w 170961"/>
                <a:gd name="connsiteY5" fmla="*/ 17508 h 223191"/>
                <a:gd name="connsiteX6" fmla="*/ 117350 w 170961"/>
                <a:gd name="connsiteY6" fmla="*/ 29943 h 223191"/>
                <a:gd name="connsiteX7" fmla="*/ 117350 w 170961"/>
                <a:gd name="connsiteY7" fmla="*/ 92117 h 223191"/>
                <a:gd name="connsiteX8" fmla="*/ 76356 w 170961"/>
                <a:gd name="connsiteY8" fmla="*/ 77769 h 223191"/>
                <a:gd name="connsiteX9" fmla="*/ 137 w 170961"/>
                <a:gd name="connsiteY9" fmla="*/ 150785 h 223191"/>
                <a:gd name="connsiteX10" fmla="*/ 73016 w 170961"/>
                <a:gd name="connsiteY10" fmla="*/ 223162 h 223191"/>
                <a:gd name="connsiteX11" fmla="*/ 115529 w 170961"/>
                <a:gd name="connsiteY11" fmla="*/ 207539 h 223191"/>
                <a:gd name="connsiteX12" fmla="*/ 115529 w 170961"/>
                <a:gd name="connsiteY12" fmla="*/ 223162 h 223191"/>
                <a:gd name="connsiteX13" fmla="*/ 171099 w 170961"/>
                <a:gd name="connsiteY13" fmla="*/ 221249 h 223191"/>
                <a:gd name="connsiteX14" fmla="*/ 115529 w 170961"/>
                <a:gd name="connsiteY14" fmla="*/ 188408 h 223191"/>
                <a:gd name="connsiteX15" fmla="*/ 76053 w 170961"/>
                <a:gd name="connsiteY15" fmla="*/ 211684 h 223191"/>
                <a:gd name="connsiteX16" fmla="*/ 39006 w 170961"/>
                <a:gd name="connsiteY16" fmla="*/ 150785 h 223191"/>
                <a:gd name="connsiteX17" fmla="*/ 46901 w 170961"/>
                <a:gd name="connsiteY17" fmla="*/ 105828 h 223191"/>
                <a:gd name="connsiteX18" fmla="*/ 79393 w 170961"/>
                <a:gd name="connsiteY18" fmla="*/ 89248 h 223191"/>
                <a:gd name="connsiteX19" fmla="*/ 115529 w 170961"/>
                <a:gd name="connsiteY19" fmla="*/ 108697 h 223191"/>
                <a:gd name="connsiteX20" fmla="*/ 115529 w 170961"/>
                <a:gd name="connsiteY20" fmla="*/ 188408 h 223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0961" h="223191">
                  <a:moveTo>
                    <a:pt x="171099" y="221249"/>
                  </a:moveTo>
                  <a:lnTo>
                    <a:pt x="171099" y="206264"/>
                  </a:lnTo>
                  <a:cubicBezTo>
                    <a:pt x="152272" y="206264"/>
                    <a:pt x="150146" y="206264"/>
                    <a:pt x="150146" y="193829"/>
                  </a:cubicBezTo>
                  <a:lnTo>
                    <a:pt x="150146" y="-29"/>
                  </a:lnTo>
                  <a:lnTo>
                    <a:pt x="96398" y="2522"/>
                  </a:lnTo>
                  <a:lnTo>
                    <a:pt x="96398" y="17508"/>
                  </a:lnTo>
                  <a:cubicBezTo>
                    <a:pt x="115225" y="17508"/>
                    <a:pt x="117350" y="17508"/>
                    <a:pt x="117350" y="29943"/>
                  </a:cubicBezTo>
                  <a:lnTo>
                    <a:pt x="117350" y="92117"/>
                  </a:lnTo>
                  <a:cubicBezTo>
                    <a:pt x="102167" y="79682"/>
                    <a:pt x="86377" y="77769"/>
                    <a:pt x="76356" y="77769"/>
                  </a:cubicBezTo>
                  <a:cubicBezTo>
                    <a:pt x="32022" y="77769"/>
                    <a:pt x="137" y="105828"/>
                    <a:pt x="137" y="150785"/>
                  </a:cubicBezTo>
                  <a:cubicBezTo>
                    <a:pt x="137" y="192872"/>
                    <a:pt x="28074" y="223162"/>
                    <a:pt x="73016" y="223162"/>
                  </a:cubicBezTo>
                  <a:cubicBezTo>
                    <a:pt x="91539" y="223162"/>
                    <a:pt x="106115" y="215510"/>
                    <a:pt x="115529" y="207539"/>
                  </a:cubicBezTo>
                  <a:lnTo>
                    <a:pt x="115529" y="223162"/>
                  </a:lnTo>
                  <a:lnTo>
                    <a:pt x="171099" y="221249"/>
                  </a:lnTo>
                  <a:close/>
                  <a:moveTo>
                    <a:pt x="115529" y="188408"/>
                  </a:moveTo>
                  <a:cubicBezTo>
                    <a:pt x="111581" y="194148"/>
                    <a:pt x="99131" y="211684"/>
                    <a:pt x="76053" y="211684"/>
                  </a:cubicBezTo>
                  <a:cubicBezTo>
                    <a:pt x="39006" y="211684"/>
                    <a:pt x="39006" y="173104"/>
                    <a:pt x="39006" y="150785"/>
                  </a:cubicBezTo>
                  <a:cubicBezTo>
                    <a:pt x="39006" y="135480"/>
                    <a:pt x="39006" y="118263"/>
                    <a:pt x="46901" y="105828"/>
                  </a:cubicBezTo>
                  <a:cubicBezTo>
                    <a:pt x="55707" y="92436"/>
                    <a:pt x="69979" y="89248"/>
                    <a:pt x="79393" y="89248"/>
                  </a:cubicBezTo>
                  <a:cubicBezTo>
                    <a:pt x="96702" y="89248"/>
                    <a:pt x="108848" y="99451"/>
                    <a:pt x="115529" y="108697"/>
                  </a:cubicBezTo>
                  <a:lnTo>
                    <a:pt x="115529" y="188408"/>
                  </a:lnTo>
                  <a:close/>
                </a:path>
              </a:pathLst>
            </a:custGeom>
            <a:solidFill>
              <a:srgbClr val="000000"/>
            </a:solidFill>
            <a:ln w="30427" cap="flat">
              <a:noFill/>
              <a:prstDash val="solid"/>
              <a:miter/>
            </a:ln>
          </p:spPr>
          <p:txBody>
            <a:bodyPr rtlCol="0" anchor="ctr"/>
            <a:lstStyle/>
            <a:p>
              <a:endParaRPr lang="zh-CN" altLang="en-US"/>
            </a:p>
          </p:txBody>
        </p:sp>
        <p:sp>
          <p:nvSpPr>
            <p:cNvPr id="201" name="任意多边形: 形状 200">
              <a:extLst>
                <a:ext uri="{FF2B5EF4-FFF2-40B4-BE49-F238E27FC236}">
                  <a16:creationId xmlns:a16="http://schemas.microsoft.com/office/drawing/2014/main" id="{0310E88A-1CAD-98B2-F7B6-E48AA69DB2FC}"/>
                </a:ext>
              </a:extLst>
            </p:cNvPr>
            <p:cNvSpPr/>
            <p:nvPr>
              <p:custDataLst>
                <p:tags r:id="rId116"/>
              </p:custDataLst>
            </p:nvPr>
          </p:nvSpPr>
          <p:spPr>
            <a:xfrm>
              <a:off x="6926500" y="1476986"/>
              <a:ext cx="140291" cy="146349"/>
            </a:xfrm>
            <a:custGeom>
              <a:avLst/>
              <a:gdLst>
                <a:gd name="connsiteX0" fmla="*/ 140435 w 140291"/>
                <a:gd name="connsiteY0" fmla="*/ 107103 h 146349"/>
                <a:gd name="connsiteX1" fmla="*/ 133147 w 140291"/>
                <a:gd name="connsiteY1" fmla="*/ 101364 h 146349"/>
                <a:gd name="connsiteX2" fmla="*/ 125556 w 140291"/>
                <a:gd name="connsiteY2" fmla="*/ 108060 h 146349"/>
                <a:gd name="connsiteX3" fmla="*/ 82132 w 140291"/>
                <a:gd name="connsiteY3" fmla="*/ 133567 h 146349"/>
                <a:gd name="connsiteX4" fmla="*/ 39012 w 140291"/>
                <a:gd name="connsiteY4" fmla="*/ 74900 h 146349"/>
                <a:gd name="connsiteX5" fmla="*/ 130718 w 140291"/>
                <a:gd name="connsiteY5" fmla="*/ 74900 h 146349"/>
                <a:gd name="connsiteX6" fmla="*/ 140435 w 140291"/>
                <a:gd name="connsiteY6" fmla="*/ 66291 h 146349"/>
                <a:gd name="connsiteX7" fmla="*/ 123430 w 140291"/>
                <a:gd name="connsiteY7" fmla="*/ 17189 h 146349"/>
                <a:gd name="connsiteX8" fmla="*/ 75148 w 140291"/>
                <a:gd name="connsiteY8" fmla="*/ -29 h 146349"/>
                <a:gd name="connsiteX9" fmla="*/ 144 w 140291"/>
                <a:gd name="connsiteY9" fmla="*/ 72668 h 146349"/>
                <a:gd name="connsiteX10" fmla="*/ 79399 w 140291"/>
                <a:gd name="connsiteY10" fmla="*/ 146321 h 146349"/>
                <a:gd name="connsiteX11" fmla="*/ 140435 w 140291"/>
                <a:gd name="connsiteY11" fmla="*/ 107103 h 146349"/>
                <a:gd name="connsiteX12" fmla="*/ 111587 w 140291"/>
                <a:gd name="connsiteY12" fmla="*/ 64378 h 146349"/>
                <a:gd name="connsiteX13" fmla="*/ 39012 w 140291"/>
                <a:gd name="connsiteY13" fmla="*/ 64378 h 146349"/>
                <a:gd name="connsiteX14" fmla="*/ 46300 w 140291"/>
                <a:gd name="connsiteY14" fmla="*/ 28030 h 146349"/>
                <a:gd name="connsiteX15" fmla="*/ 75148 w 140291"/>
                <a:gd name="connsiteY15" fmla="*/ 11450 h 146349"/>
                <a:gd name="connsiteX16" fmla="*/ 111587 w 140291"/>
                <a:gd name="connsiteY16" fmla="*/ 64378 h 14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291" h="146349">
                  <a:moveTo>
                    <a:pt x="140435" y="107103"/>
                  </a:moveTo>
                  <a:cubicBezTo>
                    <a:pt x="140435" y="101364"/>
                    <a:pt x="134666" y="101364"/>
                    <a:pt x="133147" y="101364"/>
                  </a:cubicBezTo>
                  <a:cubicBezTo>
                    <a:pt x="127985" y="101364"/>
                    <a:pt x="127378" y="102958"/>
                    <a:pt x="125556" y="108060"/>
                  </a:cubicBezTo>
                  <a:cubicBezTo>
                    <a:pt x="119179" y="123364"/>
                    <a:pt x="101870" y="133567"/>
                    <a:pt x="82132" y="133567"/>
                  </a:cubicBezTo>
                  <a:cubicBezTo>
                    <a:pt x="39316" y="133567"/>
                    <a:pt x="39012" y="91161"/>
                    <a:pt x="39012" y="74900"/>
                  </a:cubicBezTo>
                  <a:lnTo>
                    <a:pt x="130718" y="74900"/>
                  </a:lnTo>
                  <a:cubicBezTo>
                    <a:pt x="137399" y="74900"/>
                    <a:pt x="140435" y="74900"/>
                    <a:pt x="140435" y="66291"/>
                  </a:cubicBezTo>
                  <a:cubicBezTo>
                    <a:pt x="140435" y="56407"/>
                    <a:pt x="138613" y="33131"/>
                    <a:pt x="123430" y="17189"/>
                  </a:cubicBezTo>
                  <a:cubicBezTo>
                    <a:pt x="112195" y="5711"/>
                    <a:pt x="96101" y="-29"/>
                    <a:pt x="75148" y="-29"/>
                  </a:cubicBezTo>
                  <a:cubicBezTo>
                    <a:pt x="26562" y="-29"/>
                    <a:pt x="144" y="32812"/>
                    <a:pt x="144" y="72668"/>
                  </a:cubicBezTo>
                  <a:cubicBezTo>
                    <a:pt x="144" y="115393"/>
                    <a:pt x="30510" y="146321"/>
                    <a:pt x="79399" y="146321"/>
                  </a:cubicBezTo>
                  <a:cubicBezTo>
                    <a:pt x="127378" y="146321"/>
                    <a:pt x="140435" y="112523"/>
                    <a:pt x="140435" y="107103"/>
                  </a:cubicBezTo>
                  <a:close/>
                  <a:moveTo>
                    <a:pt x="111587" y="64378"/>
                  </a:moveTo>
                  <a:lnTo>
                    <a:pt x="39012" y="64378"/>
                  </a:lnTo>
                  <a:cubicBezTo>
                    <a:pt x="39620" y="51943"/>
                    <a:pt x="39923" y="38551"/>
                    <a:pt x="46300" y="28030"/>
                  </a:cubicBezTo>
                  <a:cubicBezTo>
                    <a:pt x="54195" y="15276"/>
                    <a:pt x="66342" y="11450"/>
                    <a:pt x="75148" y="11450"/>
                  </a:cubicBezTo>
                  <a:cubicBezTo>
                    <a:pt x="110676" y="11450"/>
                    <a:pt x="111284" y="53218"/>
                    <a:pt x="111587" y="64378"/>
                  </a:cubicBezTo>
                  <a:close/>
                </a:path>
              </a:pathLst>
            </a:custGeom>
            <a:solidFill>
              <a:srgbClr val="000000"/>
            </a:solidFill>
            <a:ln w="30427" cap="flat">
              <a:noFill/>
              <a:prstDash val="solid"/>
              <a:miter/>
            </a:ln>
          </p:spPr>
          <p:txBody>
            <a:bodyPr rtlCol="0" anchor="ctr"/>
            <a:lstStyle/>
            <a:p>
              <a:endParaRPr lang="zh-CN" altLang="en-US"/>
            </a:p>
          </p:txBody>
        </p:sp>
        <p:sp>
          <p:nvSpPr>
            <p:cNvPr id="202" name="任意多边形: 形状 201">
              <a:extLst>
                <a:ext uri="{FF2B5EF4-FFF2-40B4-BE49-F238E27FC236}">
                  <a16:creationId xmlns:a16="http://schemas.microsoft.com/office/drawing/2014/main" id="{644F927A-5055-EAF0-81DB-E5BB1AD9F92F}"/>
                </a:ext>
              </a:extLst>
            </p:cNvPr>
            <p:cNvSpPr/>
            <p:nvPr>
              <p:custDataLst>
                <p:tags r:id="rId117"/>
              </p:custDataLst>
            </p:nvPr>
          </p:nvSpPr>
          <p:spPr>
            <a:xfrm>
              <a:off x="7088048" y="1477943"/>
              <a:ext cx="122982" cy="143479"/>
            </a:xfrm>
            <a:custGeom>
              <a:avLst/>
              <a:gdLst>
                <a:gd name="connsiteX0" fmla="*/ 123132 w 122982"/>
                <a:gd name="connsiteY0" fmla="*/ 26117 h 143479"/>
                <a:gd name="connsiteX1" fmla="*/ 90944 w 122982"/>
                <a:gd name="connsiteY1" fmla="*/ -29 h 143479"/>
                <a:gd name="connsiteX2" fmla="*/ 50557 w 122982"/>
                <a:gd name="connsiteY2" fmla="*/ 36001 h 143479"/>
                <a:gd name="connsiteX3" fmla="*/ 50557 w 122982"/>
                <a:gd name="connsiteY3" fmla="*/ -29 h 143479"/>
                <a:gd name="connsiteX4" fmla="*/ 149 w 122982"/>
                <a:gd name="connsiteY4" fmla="*/ 2522 h 143479"/>
                <a:gd name="connsiteX5" fmla="*/ 149 w 122982"/>
                <a:gd name="connsiteY5" fmla="*/ 17508 h 143479"/>
                <a:gd name="connsiteX6" fmla="*/ 21101 w 122982"/>
                <a:gd name="connsiteY6" fmla="*/ 29943 h 143479"/>
                <a:gd name="connsiteX7" fmla="*/ 21101 w 122982"/>
                <a:gd name="connsiteY7" fmla="*/ 128466 h 143479"/>
                <a:gd name="connsiteX8" fmla="*/ 149 w 122982"/>
                <a:gd name="connsiteY8" fmla="*/ 128466 h 143479"/>
                <a:gd name="connsiteX9" fmla="*/ 149 w 122982"/>
                <a:gd name="connsiteY9" fmla="*/ 143451 h 143479"/>
                <a:gd name="connsiteX10" fmla="*/ 38410 w 122982"/>
                <a:gd name="connsiteY10" fmla="*/ 142495 h 143479"/>
                <a:gd name="connsiteX11" fmla="*/ 80315 w 122982"/>
                <a:gd name="connsiteY11" fmla="*/ 143451 h 143479"/>
                <a:gd name="connsiteX12" fmla="*/ 80315 w 122982"/>
                <a:gd name="connsiteY12" fmla="*/ 128466 h 143479"/>
                <a:gd name="connsiteX13" fmla="*/ 53897 w 122982"/>
                <a:gd name="connsiteY13" fmla="*/ 128466 h 143479"/>
                <a:gd name="connsiteX14" fmla="*/ 53897 w 122982"/>
                <a:gd name="connsiteY14" fmla="*/ 72668 h 143479"/>
                <a:gd name="connsiteX15" fmla="*/ 91855 w 122982"/>
                <a:gd name="connsiteY15" fmla="*/ 11450 h 143479"/>
                <a:gd name="connsiteX16" fmla="*/ 86085 w 122982"/>
                <a:gd name="connsiteY16" fmla="*/ 26117 h 143479"/>
                <a:gd name="connsiteX17" fmla="*/ 104608 w 122982"/>
                <a:gd name="connsiteY17" fmla="*/ 45566 h 143479"/>
                <a:gd name="connsiteX18" fmla="*/ 123132 w 122982"/>
                <a:gd name="connsiteY18" fmla="*/ 26117 h 14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982" h="143479">
                  <a:moveTo>
                    <a:pt x="123132" y="26117"/>
                  </a:moveTo>
                  <a:cubicBezTo>
                    <a:pt x="123132" y="9218"/>
                    <a:pt x="106734" y="-29"/>
                    <a:pt x="90944" y="-29"/>
                  </a:cubicBezTo>
                  <a:cubicBezTo>
                    <a:pt x="69687" y="-29"/>
                    <a:pt x="57541" y="15914"/>
                    <a:pt x="50557" y="36001"/>
                  </a:cubicBezTo>
                  <a:lnTo>
                    <a:pt x="50557" y="-29"/>
                  </a:lnTo>
                  <a:lnTo>
                    <a:pt x="149" y="2522"/>
                  </a:lnTo>
                  <a:lnTo>
                    <a:pt x="149" y="17508"/>
                  </a:lnTo>
                  <a:cubicBezTo>
                    <a:pt x="18976" y="17508"/>
                    <a:pt x="21101" y="17508"/>
                    <a:pt x="21101" y="29943"/>
                  </a:cubicBezTo>
                  <a:lnTo>
                    <a:pt x="21101" y="128466"/>
                  </a:lnTo>
                  <a:lnTo>
                    <a:pt x="149" y="128466"/>
                  </a:lnTo>
                  <a:lnTo>
                    <a:pt x="149" y="143451"/>
                  </a:lnTo>
                  <a:lnTo>
                    <a:pt x="38410" y="142495"/>
                  </a:lnTo>
                  <a:cubicBezTo>
                    <a:pt x="49949" y="142495"/>
                    <a:pt x="69384" y="142495"/>
                    <a:pt x="80315" y="143451"/>
                  </a:cubicBezTo>
                  <a:lnTo>
                    <a:pt x="80315" y="128466"/>
                  </a:lnTo>
                  <a:lnTo>
                    <a:pt x="53897" y="128466"/>
                  </a:lnTo>
                  <a:lnTo>
                    <a:pt x="53897" y="72668"/>
                  </a:lnTo>
                  <a:cubicBezTo>
                    <a:pt x="53897" y="50349"/>
                    <a:pt x="61488" y="11450"/>
                    <a:pt x="91855" y="11450"/>
                  </a:cubicBezTo>
                  <a:cubicBezTo>
                    <a:pt x="91855" y="11450"/>
                    <a:pt x="86085" y="16870"/>
                    <a:pt x="86085" y="26117"/>
                  </a:cubicBezTo>
                  <a:cubicBezTo>
                    <a:pt x="86085" y="39189"/>
                    <a:pt x="95802" y="45566"/>
                    <a:pt x="104608" y="45566"/>
                  </a:cubicBezTo>
                  <a:cubicBezTo>
                    <a:pt x="113415" y="45566"/>
                    <a:pt x="123132" y="38870"/>
                    <a:pt x="123132" y="26117"/>
                  </a:cubicBezTo>
                  <a:close/>
                </a:path>
              </a:pathLst>
            </a:custGeom>
            <a:solidFill>
              <a:srgbClr val="000000"/>
            </a:solidFill>
            <a:ln w="30427" cap="flat">
              <a:noFill/>
              <a:prstDash val="solid"/>
              <a:miter/>
            </a:ln>
          </p:spPr>
          <p:txBody>
            <a:bodyPr rtlCol="0" anchor="ctr"/>
            <a:lstStyle/>
            <a:p>
              <a:endParaRPr lang="zh-CN" altLang="en-US"/>
            </a:p>
          </p:txBody>
        </p:sp>
        <p:sp>
          <p:nvSpPr>
            <p:cNvPr id="203" name="任意多边形: 形状 202">
              <a:extLst>
                <a:ext uri="{FF2B5EF4-FFF2-40B4-BE49-F238E27FC236}">
                  <a16:creationId xmlns:a16="http://schemas.microsoft.com/office/drawing/2014/main" id="{0F89B98F-E091-F622-CE02-EBBCA801AFCE}"/>
                </a:ext>
              </a:extLst>
            </p:cNvPr>
            <p:cNvSpPr/>
            <p:nvPr>
              <p:custDataLst>
                <p:tags r:id="rId118"/>
              </p:custDataLst>
            </p:nvPr>
          </p:nvSpPr>
          <p:spPr>
            <a:xfrm>
              <a:off x="7246862" y="1484001"/>
              <a:ext cx="32188" cy="137421"/>
            </a:xfrm>
            <a:custGeom>
              <a:avLst/>
              <a:gdLst>
                <a:gd name="connsiteX0" fmla="*/ 32342 w 32188"/>
                <a:gd name="connsiteY0" fmla="*/ 16870 h 137421"/>
                <a:gd name="connsiteX1" fmla="*/ 16248 w 32188"/>
                <a:gd name="connsiteY1" fmla="*/ -29 h 137421"/>
                <a:gd name="connsiteX2" fmla="*/ 154 w 32188"/>
                <a:gd name="connsiteY2" fmla="*/ 16870 h 137421"/>
                <a:gd name="connsiteX3" fmla="*/ 16248 w 32188"/>
                <a:gd name="connsiteY3" fmla="*/ 33769 h 137421"/>
                <a:gd name="connsiteX4" fmla="*/ 32342 w 32188"/>
                <a:gd name="connsiteY4" fmla="*/ 16870 h 137421"/>
                <a:gd name="connsiteX5" fmla="*/ 32342 w 32188"/>
                <a:gd name="connsiteY5" fmla="*/ 120494 h 137421"/>
                <a:gd name="connsiteX6" fmla="*/ 16248 w 32188"/>
                <a:gd name="connsiteY6" fmla="*/ 103596 h 137421"/>
                <a:gd name="connsiteX7" fmla="*/ 154 w 32188"/>
                <a:gd name="connsiteY7" fmla="*/ 120494 h 137421"/>
                <a:gd name="connsiteX8" fmla="*/ 16248 w 32188"/>
                <a:gd name="connsiteY8" fmla="*/ 137393 h 137421"/>
                <a:gd name="connsiteX9" fmla="*/ 32342 w 32188"/>
                <a:gd name="connsiteY9" fmla="*/ 120494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88" h="137421">
                  <a:moveTo>
                    <a:pt x="32342" y="16870"/>
                  </a:moveTo>
                  <a:cubicBezTo>
                    <a:pt x="32342" y="7624"/>
                    <a:pt x="25054" y="-29"/>
                    <a:pt x="16248" y="-29"/>
                  </a:cubicBezTo>
                  <a:cubicBezTo>
                    <a:pt x="7441" y="-29"/>
                    <a:pt x="154" y="7624"/>
                    <a:pt x="154" y="16870"/>
                  </a:cubicBezTo>
                  <a:cubicBezTo>
                    <a:pt x="154" y="26117"/>
                    <a:pt x="7441" y="33769"/>
                    <a:pt x="16248" y="33769"/>
                  </a:cubicBezTo>
                  <a:cubicBezTo>
                    <a:pt x="25054" y="33769"/>
                    <a:pt x="32342" y="26117"/>
                    <a:pt x="32342" y="16870"/>
                  </a:cubicBezTo>
                  <a:close/>
                  <a:moveTo>
                    <a:pt x="32342" y="120494"/>
                  </a:moveTo>
                  <a:cubicBezTo>
                    <a:pt x="32342" y="111248"/>
                    <a:pt x="25054" y="103596"/>
                    <a:pt x="16248" y="103596"/>
                  </a:cubicBezTo>
                  <a:cubicBezTo>
                    <a:pt x="7441" y="103596"/>
                    <a:pt x="154" y="111248"/>
                    <a:pt x="154" y="120494"/>
                  </a:cubicBezTo>
                  <a:cubicBezTo>
                    <a:pt x="154" y="129741"/>
                    <a:pt x="7441" y="137393"/>
                    <a:pt x="16248" y="137393"/>
                  </a:cubicBezTo>
                  <a:cubicBezTo>
                    <a:pt x="25054" y="137393"/>
                    <a:pt x="32342" y="129741"/>
                    <a:pt x="32342" y="120494"/>
                  </a:cubicBezTo>
                  <a:close/>
                </a:path>
              </a:pathLst>
            </a:custGeom>
            <a:solidFill>
              <a:srgbClr val="000000"/>
            </a:solidFill>
            <a:ln w="30427" cap="flat">
              <a:noFill/>
              <a:prstDash val="solid"/>
              <a:miter/>
            </a:ln>
          </p:spPr>
          <p:txBody>
            <a:bodyPr rtlCol="0" anchor="ctr"/>
            <a:lstStyle/>
            <a:p>
              <a:endParaRPr lang="zh-CN" altLang="en-US"/>
            </a:p>
          </p:txBody>
        </p:sp>
        <p:sp>
          <p:nvSpPr>
            <p:cNvPr id="204" name="任意多边形: 形状 203">
              <a:extLst>
                <a:ext uri="{FF2B5EF4-FFF2-40B4-BE49-F238E27FC236}">
                  <a16:creationId xmlns:a16="http://schemas.microsoft.com/office/drawing/2014/main" id="{EC5BCC4F-25C3-6A74-0A8F-027C5017F119}"/>
                </a:ext>
              </a:extLst>
            </p:cNvPr>
            <p:cNvSpPr/>
            <p:nvPr>
              <p:custDataLst>
                <p:tags r:id="rId119"/>
              </p:custDataLst>
            </p:nvPr>
          </p:nvSpPr>
          <p:spPr>
            <a:xfrm>
              <a:off x="7456085" y="1396637"/>
              <a:ext cx="151526" cy="290148"/>
            </a:xfrm>
            <a:custGeom>
              <a:avLst/>
              <a:gdLst>
                <a:gd name="connsiteX0" fmla="*/ 95510 w 151526"/>
                <a:gd name="connsiteY0" fmla="*/ 97219 h 290148"/>
                <a:gd name="connsiteX1" fmla="*/ 121625 w 151526"/>
                <a:gd name="connsiteY1" fmla="*/ 97219 h 290148"/>
                <a:gd name="connsiteX2" fmla="*/ 130735 w 151526"/>
                <a:gd name="connsiteY2" fmla="*/ 90842 h 290148"/>
                <a:gd name="connsiteX3" fmla="*/ 122536 w 151526"/>
                <a:gd name="connsiteY3" fmla="*/ 87335 h 290148"/>
                <a:gd name="connsiteX4" fmla="*/ 97332 w 151526"/>
                <a:gd name="connsiteY4" fmla="*/ 87335 h 290148"/>
                <a:gd name="connsiteX5" fmla="*/ 103709 w 151526"/>
                <a:gd name="connsiteY5" fmla="*/ 50986 h 290148"/>
                <a:gd name="connsiteX6" fmla="*/ 110997 w 151526"/>
                <a:gd name="connsiteY6" fmla="*/ 17827 h 290148"/>
                <a:gd name="connsiteX7" fmla="*/ 125269 w 151526"/>
                <a:gd name="connsiteY7" fmla="*/ 6986 h 290148"/>
                <a:gd name="connsiteX8" fmla="*/ 140149 w 151526"/>
                <a:gd name="connsiteY8" fmla="*/ 12725 h 290148"/>
                <a:gd name="connsiteX9" fmla="*/ 123751 w 151526"/>
                <a:gd name="connsiteY9" fmla="*/ 29943 h 290148"/>
                <a:gd name="connsiteX10" fmla="*/ 134986 w 151526"/>
                <a:gd name="connsiteY10" fmla="*/ 41102 h 290148"/>
                <a:gd name="connsiteX11" fmla="*/ 151688 w 151526"/>
                <a:gd name="connsiteY11" fmla="*/ 21972 h 290148"/>
                <a:gd name="connsiteX12" fmla="*/ 125269 w 151526"/>
                <a:gd name="connsiteY12" fmla="*/ -29 h 290148"/>
                <a:gd name="connsiteX13" fmla="*/ 86704 w 151526"/>
                <a:gd name="connsiteY13" fmla="*/ 37276 h 290148"/>
                <a:gd name="connsiteX14" fmla="*/ 76683 w 151526"/>
                <a:gd name="connsiteY14" fmla="*/ 87335 h 290148"/>
                <a:gd name="connsiteX15" fmla="*/ 55731 w 151526"/>
                <a:gd name="connsiteY15" fmla="*/ 87335 h 290148"/>
                <a:gd name="connsiteX16" fmla="*/ 46621 w 151526"/>
                <a:gd name="connsiteY16" fmla="*/ 93393 h 290148"/>
                <a:gd name="connsiteX17" fmla="*/ 55123 w 151526"/>
                <a:gd name="connsiteY17" fmla="*/ 97219 h 290148"/>
                <a:gd name="connsiteX18" fmla="*/ 75165 w 151526"/>
                <a:gd name="connsiteY18" fmla="*/ 97219 h 290148"/>
                <a:gd name="connsiteX19" fmla="*/ 52390 w 151526"/>
                <a:gd name="connsiteY19" fmla="*/ 223162 h 290148"/>
                <a:gd name="connsiteX20" fmla="*/ 25972 w 151526"/>
                <a:gd name="connsiteY20" fmla="*/ 283105 h 290148"/>
                <a:gd name="connsiteX21" fmla="*/ 11396 w 151526"/>
                <a:gd name="connsiteY21" fmla="*/ 277366 h 290148"/>
                <a:gd name="connsiteX22" fmla="*/ 28098 w 151526"/>
                <a:gd name="connsiteY22" fmla="*/ 260148 h 290148"/>
                <a:gd name="connsiteX23" fmla="*/ 16862 w 151526"/>
                <a:gd name="connsiteY23" fmla="*/ 248989 h 290148"/>
                <a:gd name="connsiteX24" fmla="*/ 161 w 151526"/>
                <a:gd name="connsiteY24" fmla="*/ 268119 h 290148"/>
                <a:gd name="connsiteX25" fmla="*/ 25972 w 151526"/>
                <a:gd name="connsiteY25" fmla="*/ 290120 h 290148"/>
                <a:gd name="connsiteX26" fmla="*/ 60286 w 151526"/>
                <a:gd name="connsiteY26" fmla="*/ 259192 h 290148"/>
                <a:gd name="connsiteX27" fmla="*/ 77291 w 151526"/>
                <a:gd name="connsiteY27" fmla="*/ 198292 h 290148"/>
                <a:gd name="connsiteX28" fmla="*/ 95510 w 151526"/>
                <a:gd name="connsiteY28" fmla="*/ 97219 h 29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526" h="290148">
                  <a:moveTo>
                    <a:pt x="95510" y="97219"/>
                  </a:moveTo>
                  <a:lnTo>
                    <a:pt x="121625" y="97219"/>
                  </a:lnTo>
                  <a:cubicBezTo>
                    <a:pt x="127698" y="97219"/>
                    <a:pt x="130735" y="97219"/>
                    <a:pt x="130735" y="90842"/>
                  </a:cubicBezTo>
                  <a:cubicBezTo>
                    <a:pt x="130735" y="87335"/>
                    <a:pt x="127698" y="87335"/>
                    <a:pt x="122536" y="87335"/>
                  </a:cubicBezTo>
                  <a:lnTo>
                    <a:pt x="97332" y="87335"/>
                  </a:lnTo>
                  <a:lnTo>
                    <a:pt x="103709" y="50986"/>
                  </a:lnTo>
                  <a:cubicBezTo>
                    <a:pt x="104924" y="44291"/>
                    <a:pt x="109175" y="21653"/>
                    <a:pt x="110997" y="17827"/>
                  </a:cubicBezTo>
                  <a:cubicBezTo>
                    <a:pt x="113730" y="11769"/>
                    <a:pt x="118892" y="6986"/>
                    <a:pt x="125269" y="6986"/>
                  </a:cubicBezTo>
                  <a:cubicBezTo>
                    <a:pt x="126484" y="6986"/>
                    <a:pt x="134379" y="6986"/>
                    <a:pt x="140149" y="12725"/>
                  </a:cubicBezTo>
                  <a:cubicBezTo>
                    <a:pt x="126788" y="14000"/>
                    <a:pt x="123751" y="25160"/>
                    <a:pt x="123751" y="29943"/>
                  </a:cubicBezTo>
                  <a:cubicBezTo>
                    <a:pt x="123751" y="37276"/>
                    <a:pt x="129217" y="41102"/>
                    <a:pt x="134986" y="41102"/>
                  </a:cubicBezTo>
                  <a:cubicBezTo>
                    <a:pt x="142882" y="41102"/>
                    <a:pt x="151688" y="34088"/>
                    <a:pt x="151688" y="21972"/>
                  </a:cubicBezTo>
                  <a:cubicBezTo>
                    <a:pt x="151688" y="7305"/>
                    <a:pt x="137719" y="-29"/>
                    <a:pt x="125269" y="-29"/>
                  </a:cubicBezTo>
                  <a:cubicBezTo>
                    <a:pt x="114945" y="-29"/>
                    <a:pt x="95814" y="5710"/>
                    <a:pt x="86704" y="37276"/>
                  </a:cubicBezTo>
                  <a:cubicBezTo>
                    <a:pt x="84882" y="43972"/>
                    <a:pt x="83971" y="47160"/>
                    <a:pt x="76683" y="87335"/>
                  </a:cubicBezTo>
                  <a:lnTo>
                    <a:pt x="55731" y="87335"/>
                  </a:lnTo>
                  <a:cubicBezTo>
                    <a:pt x="49961" y="87335"/>
                    <a:pt x="46621" y="87335"/>
                    <a:pt x="46621" y="93393"/>
                  </a:cubicBezTo>
                  <a:cubicBezTo>
                    <a:pt x="46621" y="97219"/>
                    <a:pt x="49354" y="97219"/>
                    <a:pt x="55123" y="97219"/>
                  </a:cubicBezTo>
                  <a:lnTo>
                    <a:pt x="75165" y="97219"/>
                  </a:lnTo>
                  <a:lnTo>
                    <a:pt x="52390" y="223162"/>
                  </a:lnTo>
                  <a:cubicBezTo>
                    <a:pt x="46925" y="254090"/>
                    <a:pt x="41762" y="283105"/>
                    <a:pt x="25972" y="283105"/>
                  </a:cubicBezTo>
                  <a:cubicBezTo>
                    <a:pt x="24757" y="283105"/>
                    <a:pt x="17166" y="283105"/>
                    <a:pt x="11396" y="277366"/>
                  </a:cubicBezTo>
                  <a:cubicBezTo>
                    <a:pt x="25365" y="276409"/>
                    <a:pt x="28098" y="264931"/>
                    <a:pt x="28098" y="260148"/>
                  </a:cubicBezTo>
                  <a:cubicBezTo>
                    <a:pt x="28098" y="252815"/>
                    <a:pt x="22632" y="248989"/>
                    <a:pt x="16862" y="248989"/>
                  </a:cubicBezTo>
                  <a:cubicBezTo>
                    <a:pt x="8967" y="248989"/>
                    <a:pt x="161" y="256003"/>
                    <a:pt x="161" y="268119"/>
                  </a:cubicBezTo>
                  <a:cubicBezTo>
                    <a:pt x="161" y="282467"/>
                    <a:pt x="13522" y="290120"/>
                    <a:pt x="25972" y="290120"/>
                  </a:cubicBezTo>
                  <a:cubicBezTo>
                    <a:pt x="42673" y="290120"/>
                    <a:pt x="54820" y="271308"/>
                    <a:pt x="60286" y="259192"/>
                  </a:cubicBezTo>
                  <a:cubicBezTo>
                    <a:pt x="70003" y="239105"/>
                    <a:pt x="76987" y="200524"/>
                    <a:pt x="77291" y="198292"/>
                  </a:cubicBezTo>
                  <a:lnTo>
                    <a:pt x="95510" y="97219"/>
                  </a:lnTo>
                  <a:close/>
                </a:path>
              </a:pathLst>
            </a:custGeom>
            <a:solidFill>
              <a:srgbClr val="000000"/>
            </a:solidFill>
            <a:ln w="30427" cap="flat">
              <a:noFill/>
              <a:prstDash val="solid"/>
              <a:miter/>
            </a:ln>
          </p:spPr>
          <p:txBody>
            <a:bodyPr rtlCol="0" anchor="ctr"/>
            <a:lstStyle/>
            <a:p>
              <a:endParaRPr lang="zh-CN" altLang="en-US"/>
            </a:p>
          </p:txBody>
        </p:sp>
        <p:sp>
          <p:nvSpPr>
            <p:cNvPr id="205" name="任意多边形: 形状 204">
              <a:extLst>
                <a:ext uri="{FF2B5EF4-FFF2-40B4-BE49-F238E27FC236}">
                  <a16:creationId xmlns:a16="http://schemas.microsoft.com/office/drawing/2014/main" id="{BBDB3A5F-A161-78FD-72F8-0B7B965BDC8C}"/>
                </a:ext>
              </a:extLst>
            </p:cNvPr>
            <p:cNvSpPr/>
            <p:nvPr>
              <p:custDataLst>
                <p:tags r:id="rId120"/>
              </p:custDataLst>
            </p:nvPr>
          </p:nvSpPr>
          <p:spPr>
            <a:xfrm>
              <a:off x="7731808" y="1484001"/>
              <a:ext cx="32188" cy="137421"/>
            </a:xfrm>
            <a:custGeom>
              <a:avLst/>
              <a:gdLst>
                <a:gd name="connsiteX0" fmla="*/ 32358 w 32188"/>
                <a:gd name="connsiteY0" fmla="*/ 16870 h 137421"/>
                <a:gd name="connsiteX1" fmla="*/ 16264 w 32188"/>
                <a:gd name="connsiteY1" fmla="*/ -29 h 137421"/>
                <a:gd name="connsiteX2" fmla="*/ 169 w 32188"/>
                <a:gd name="connsiteY2" fmla="*/ 16870 h 137421"/>
                <a:gd name="connsiteX3" fmla="*/ 16264 w 32188"/>
                <a:gd name="connsiteY3" fmla="*/ 33769 h 137421"/>
                <a:gd name="connsiteX4" fmla="*/ 32358 w 32188"/>
                <a:gd name="connsiteY4" fmla="*/ 16870 h 137421"/>
                <a:gd name="connsiteX5" fmla="*/ 32358 w 32188"/>
                <a:gd name="connsiteY5" fmla="*/ 120494 h 137421"/>
                <a:gd name="connsiteX6" fmla="*/ 16264 w 32188"/>
                <a:gd name="connsiteY6" fmla="*/ 103596 h 137421"/>
                <a:gd name="connsiteX7" fmla="*/ 169 w 32188"/>
                <a:gd name="connsiteY7" fmla="*/ 120494 h 137421"/>
                <a:gd name="connsiteX8" fmla="*/ 16264 w 32188"/>
                <a:gd name="connsiteY8" fmla="*/ 137393 h 137421"/>
                <a:gd name="connsiteX9" fmla="*/ 32358 w 32188"/>
                <a:gd name="connsiteY9" fmla="*/ 120494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88" h="137421">
                  <a:moveTo>
                    <a:pt x="32358" y="16870"/>
                  </a:moveTo>
                  <a:cubicBezTo>
                    <a:pt x="32358" y="7624"/>
                    <a:pt x="25070" y="-29"/>
                    <a:pt x="16264" y="-29"/>
                  </a:cubicBezTo>
                  <a:cubicBezTo>
                    <a:pt x="7457" y="-29"/>
                    <a:pt x="169" y="7624"/>
                    <a:pt x="169" y="16870"/>
                  </a:cubicBezTo>
                  <a:cubicBezTo>
                    <a:pt x="169" y="26117"/>
                    <a:pt x="7457" y="33769"/>
                    <a:pt x="16264" y="33769"/>
                  </a:cubicBezTo>
                  <a:cubicBezTo>
                    <a:pt x="25070" y="33769"/>
                    <a:pt x="32358" y="26117"/>
                    <a:pt x="32358" y="16870"/>
                  </a:cubicBezTo>
                  <a:close/>
                  <a:moveTo>
                    <a:pt x="32358" y="120494"/>
                  </a:moveTo>
                  <a:cubicBezTo>
                    <a:pt x="32358" y="111248"/>
                    <a:pt x="25070" y="103596"/>
                    <a:pt x="16264" y="103596"/>
                  </a:cubicBezTo>
                  <a:cubicBezTo>
                    <a:pt x="7457" y="103596"/>
                    <a:pt x="169" y="111248"/>
                    <a:pt x="169" y="120494"/>
                  </a:cubicBezTo>
                  <a:cubicBezTo>
                    <a:pt x="169" y="129741"/>
                    <a:pt x="7457" y="137393"/>
                    <a:pt x="16264" y="137393"/>
                  </a:cubicBezTo>
                  <a:cubicBezTo>
                    <a:pt x="25070" y="137393"/>
                    <a:pt x="32358" y="129741"/>
                    <a:pt x="32358" y="120494"/>
                  </a:cubicBezTo>
                  <a:close/>
                </a:path>
              </a:pathLst>
            </a:custGeom>
            <a:solidFill>
              <a:srgbClr val="000000"/>
            </a:solidFill>
            <a:ln w="30427" cap="flat">
              <a:noFill/>
              <a:prstDash val="solid"/>
              <a:miter/>
            </a:ln>
          </p:spPr>
          <p:txBody>
            <a:bodyPr rtlCol="0" anchor="ctr"/>
            <a:lstStyle/>
            <a:p>
              <a:endParaRPr lang="zh-CN" altLang="en-US"/>
            </a:p>
          </p:txBody>
        </p:sp>
        <p:sp>
          <p:nvSpPr>
            <p:cNvPr id="206" name="任意多边形: 形状 205">
              <a:extLst>
                <a:ext uri="{FF2B5EF4-FFF2-40B4-BE49-F238E27FC236}">
                  <a16:creationId xmlns:a16="http://schemas.microsoft.com/office/drawing/2014/main" id="{50496B4F-3EFE-BE91-7F0C-675A927D30B6}"/>
                </a:ext>
              </a:extLst>
            </p:cNvPr>
            <p:cNvSpPr/>
            <p:nvPr>
              <p:custDataLst>
                <p:tags r:id="rId121"/>
              </p:custDataLst>
            </p:nvPr>
          </p:nvSpPr>
          <p:spPr>
            <a:xfrm>
              <a:off x="7879251" y="1403014"/>
              <a:ext cx="208615" cy="218408"/>
            </a:xfrm>
            <a:custGeom>
              <a:avLst/>
              <a:gdLst>
                <a:gd name="connsiteX0" fmla="*/ 76698 w 208615"/>
                <a:gd name="connsiteY0" fmla="*/ 118263 h 218408"/>
                <a:gd name="connsiteX1" fmla="*/ 87629 w 208615"/>
                <a:gd name="connsiteY1" fmla="*/ 118263 h 218408"/>
                <a:gd name="connsiteX2" fmla="*/ 133179 w 208615"/>
                <a:gd name="connsiteY2" fmla="*/ 192234 h 218408"/>
                <a:gd name="connsiteX3" fmla="*/ 146843 w 208615"/>
                <a:gd name="connsiteY3" fmla="*/ 214554 h 218408"/>
                <a:gd name="connsiteX4" fmla="*/ 156864 w 208615"/>
                <a:gd name="connsiteY4" fmla="*/ 218380 h 218408"/>
                <a:gd name="connsiteX5" fmla="*/ 198770 w 208615"/>
                <a:gd name="connsiteY5" fmla="*/ 218380 h 218408"/>
                <a:gd name="connsiteX6" fmla="*/ 208790 w 208615"/>
                <a:gd name="connsiteY6" fmla="*/ 212640 h 218408"/>
                <a:gd name="connsiteX7" fmla="*/ 204235 w 208615"/>
                <a:gd name="connsiteY7" fmla="*/ 207220 h 218408"/>
                <a:gd name="connsiteX8" fmla="*/ 170833 w 208615"/>
                <a:gd name="connsiteY8" fmla="*/ 173423 h 218408"/>
                <a:gd name="connsiteX9" fmla="*/ 133179 w 208615"/>
                <a:gd name="connsiteY9" fmla="*/ 114755 h 218408"/>
                <a:gd name="connsiteX10" fmla="*/ 186319 w 208615"/>
                <a:gd name="connsiteY10" fmla="*/ 59595 h 218408"/>
                <a:gd name="connsiteX11" fmla="*/ 105849 w 208615"/>
                <a:gd name="connsiteY11" fmla="*/ -29 h 218408"/>
                <a:gd name="connsiteX12" fmla="*/ 10500 w 208615"/>
                <a:gd name="connsiteY12" fmla="*/ -29 h 218408"/>
                <a:gd name="connsiteX13" fmla="*/ 175 w 208615"/>
                <a:gd name="connsiteY13" fmla="*/ 5710 h 218408"/>
                <a:gd name="connsiteX14" fmla="*/ 8374 w 208615"/>
                <a:gd name="connsiteY14" fmla="*/ 11131 h 218408"/>
                <a:gd name="connsiteX15" fmla="*/ 27201 w 208615"/>
                <a:gd name="connsiteY15" fmla="*/ 29305 h 218408"/>
                <a:gd name="connsiteX16" fmla="*/ 27201 w 208615"/>
                <a:gd name="connsiteY16" fmla="*/ 189046 h 218408"/>
                <a:gd name="connsiteX17" fmla="*/ 8374 w 208615"/>
                <a:gd name="connsiteY17" fmla="*/ 207220 h 218408"/>
                <a:gd name="connsiteX18" fmla="*/ 175 w 208615"/>
                <a:gd name="connsiteY18" fmla="*/ 212640 h 218408"/>
                <a:gd name="connsiteX19" fmla="*/ 10500 w 208615"/>
                <a:gd name="connsiteY19" fmla="*/ 218380 h 218408"/>
                <a:gd name="connsiteX20" fmla="*/ 93703 w 208615"/>
                <a:gd name="connsiteY20" fmla="*/ 218380 h 218408"/>
                <a:gd name="connsiteX21" fmla="*/ 103724 w 208615"/>
                <a:gd name="connsiteY21" fmla="*/ 212640 h 218408"/>
                <a:gd name="connsiteX22" fmla="*/ 95221 w 208615"/>
                <a:gd name="connsiteY22" fmla="*/ 207220 h 218408"/>
                <a:gd name="connsiteX23" fmla="*/ 76698 w 208615"/>
                <a:gd name="connsiteY23" fmla="*/ 189046 h 218408"/>
                <a:gd name="connsiteX24" fmla="*/ 76698 w 208615"/>
                <a:gd name="connsiteY24" fmla="*/ 118263 h 218408"/>
                <a:gd name="connsiteX25" fmla="*/ 135304 w 208615"/>
                <a:gd name="connsiteY25" fmla="*/ 102639 h 218408"/>
                <a:gd name="connsiteX26" fmla="*/ 144718 w 208615"/>
                <a:gd name="connsiteY26" fmla="*/ 59914 h 218408"/>
                <a:gd name="connsiteX27" fmla="*/ 133179 w 208615"/>
                <a:gd name="connsiteY27" fmla="*/ 14638 h 218408"/>
                <a:gd name="connsiteX28" fmla="*/ 175691 w 208615"/>
                <a:gd name="connsiteY28" fmla="*/ 59595 h 218408"/>
                <a:gd name="connsiteX29" fmla="*/ 135304 w 208615"/>
                <a:gd name="connsiteY29" fmla="*/ 102639 h 218408"/>
                <a:gd name="connsiteX30" fmla="*/ 76698 w 208615"/>
                <a:gd name="connsiteY30" fmla="*/ 28348 h 218408"/>
                <a:gd name="connsiteX31" fmla="*/ 95525 w 208615"/>
                <a:gd name="connsiteY31" fmla="*/ 11131 h 218408"/>
                <a:gd name="connsiteX32" fmla="*/ 134090 w 208615"/>
                <a:gd name="connsiteY32" fmla="*/ 59914 h 218408"/>
                <a:gd name="connsiteX33" fmla="*/ 76698 w 208615"/>
                <a:gd name="connsiteY33" fmla="*/ 107103 h 218408"/>
                <a:gd name="connsiteX34" fmla="*/ 76698 w 208615"/>
                <a:gd name="connsiteY34" fmla="*/ 28348 h 218408"/>
                <a:gd name="connsiteX35" fmla="*/ 35400 w 208615"/>
                <a:gd name="connsiteY35" fmla="*/ 207220 h 218408"/>
                <a:gd name="connsiteX36" fmla="*/ 37829 w 208615"/>
                <a:gd name="connsiteY36" fmla="*/ 189684 h 218408"/>
                <a:gd name="connsiteX37" fmla="*/ 37829 w 208615"/>
                <a:gd name="connsiteY37" fmla="*/ 28667 h 218408"/>
                <a:gd name="connsiteX38" fmla="*/ 35400 w 208615"/>
                <a:gd name="connsiteY38" fmla="*/ 11131 h 218408"/>
                <a:gd name="connsiteX39" fmla="*/ 70017 w 208615"/>
                <a:gd name="connsiteY39" fmla="*/ 11131 h 218408"/>
                <a:gd name="connsiteX40" fmla="*/ 66070 w 208615"/>
                <a:gd name="connsiteY40" fmla="*/ 27392 h 218408"/>
                <a:gd name="connsiteX41" fmla="*/ 66070 w 208615"/>
                <a:gd name="connsiteY41" fmla="*/ 189684 h 218408"/>
                <a:gd name="connsiteX42" fmla="*/ 68499 w 208615"/>
                <a:gd name="connsiteY42" fmla="*/ 207220 h 218408"/>
                <a:gd name="connsiteX43" fmla="*/ 35400 w 208615"/>
                <a:gd name="connsiteY43" fmla="*/ 207220 h 218408"/>
                <a:gd name="connsiteX44" fmla="*/ 100080 w 208615"/>
                <a:gd name="connsiteY44" fmla="*/ 118263 h 218408"/>
                <a:gd name="connsiteX45" fmla="*/ 105849 w 208615"/>
                <a:gd name="connsiteY45" fmla="*/ 117625 h 218408"/>
                <a:gd name="connsiteX46" fmla="*/ 121640 w 208615"/>
                <a:gd name="connsiteY46" fmla="*/ 116349 h 218408"/>
                <a:gd name="connsiteX47" fmla="*/ 184194 w 208615"/>
                <a:gd name="connsiteY47" fmla="*/ 207220 h 218408"/>
                <a:gd name="connsiteX48" fmla="*/ 154739 w 208615"/>
                <a:gd name="connsiteY48" fmla="*/ 207220 h 218408"/>
                <a:gd name="connsiteX49" fmla="*/ 100080 w 208615"/>
                <a:gd name="connsiteY49" fmla="*/ 118263 h 21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8615" h="218408">
                  <a:moveTo>
                    <a:pt x="76698" y="118263"/>
                  </a:moveTo>
                  <a:lnTo>
                    <a:pt x="87629" y="118263"/>
                  </a:lnTo>
                  <a:lnTo>
                    <a:pt x="133179" y="192234"/>
                  </a:lnTo>
                  <a:cubicBezTo>
                    <a:pt x="136215" y="197336"/>
                    <a:pt x="143503" y="209771"/>
                    <a:pt x="146843" y="214554"/>
                  </a:cubicBezTo>
                  <a:cubicBezTo>
                    <a:pt x="148969" y="218380"/>
                    <a:pt x="149880" y="218380"/>
                    <a:pt x="156864" y="218380"/>
                  </a:cubicBezTo>
                  <a:lnTo>
                    <a:pt x="198770" y="218380"/>
                  </a:lnTo>
                  <a:cubicBezTo>
                    <a:pt x="204235" y="218380"/>
                    <a:pt x="208790" y="218380"/>
                    <a:pt x="208790" y="212640"/>
                  </a:cubicBezTo>
                  <a:cubicBezTo>
                    <a:pt x="208790" y="210090"/>
                    <a:pt x="206968" y="207858"/>
                    <a:pt x="204235" y="207220"/>
                  </a:cubicBezTo>
                  <a:cubicBezTo>
                    <a:pt x="193000" y="204669"/>
                    <a:pt x="178121" y="183626"/>
                    <a:pt x="170833" y="173423"/>
                  </a:cubicBezTo>
                  <a:cubicBezTo>
                    <a:pt x="168707" y="170234"/>
                    <a:pt x="153524" y="149190"/>
                    <a:pt x="133179" y="114755"/>
                  </a:cubicBezTo>
                  <a:cubicBezTo>
                    <a:pt x="160205" y="109654"/>
                    <a:pt x="186319" y="97538"/>
                    <a:pt x="186319" y="59595"/>
                  </a:cubicBezTo>
                  <a:cubicBezTo>
                    <a:pt x="186319" y="15276"/>
                    <a:pt x="141681" y="-29"/>
                    <a:pt x="105849" y="-29"/>
                  </a:cubicBezTo>
                  <a:lnTo>
                    <a:pt x="10500" y="-29"/>
                  </a:lnTo>
                  <a:cubicBezTo>
                    <a:pt x="5034" y="-29"/>
                    <a:pt x="175" y="-29"/>
                    <a:pt x="175" y="5710"/>
                  </a:cubicBezTo>
                  <a:cubicBezTo>
                    <a:pt x="175" y="11131"/>
                    <a:pt x="5945" y="11131"/>
                    <a:pt x="8374" y="11131"/>
                  </a:cubicBezTo>
                  <a:cubicBezTo>
                    <a:pt x="25683" y="11131"/>
                    <a:pt x="27201" y="13363"/>
                    <a:pt x="27201" y="29305"/>
                  </a:cubicBezTo>
                  <a:lnTo>
                    <a:pt x="27201" y="189046"/>
                  </a:lnTo>
                  <a:cubicBezTo>
                    <a:pt x="27201" y="204988"/>
                    <a:pt x="25683" y="207220"/>
                    <a:pt x="8374" y="207220"/>
                  </a:cubicBezTo>
                  <a:cubicBezTo>
                    <a:pt x="5945" y="207220"/>
                    <a:pt x="175" y="207220"/>
                    <a:pt x="175" y="212640"/>
                  </a:cubicBezTo>
                  <a:cubicBezTo>
                    <a:pt x="175" y="218380"/>
                    <a:pt x="5034" y="218380"/>
                    <a:pt x="10500" y="218380"/>
                  </a:cubicBezTo>
                  <a:lnTo>
                    <a:pt x="93703" y="218380"/>
                  </a:lnTo>
                  <a:cubicBezTo>
                    <a:pt x="99169" y="218380"/>
                    <a:pt x="103724" y="218380"/>
                    <a:pt x="103724" y="212640"/>
                  </a:cubicBezTo>
                  <a:cubicBezTo>
                    <a:pt x="103724" y="207220"/>
                    <a:pt x="98561" y="207220"/>
                    <a:pt x="95221" y="207220"/>
                  </a:cubicBezTo>
                  <a:cubicBezTo>
                    <a:pt x="77912" y="207220"/>
                    <a:pt x="76698" y="204669"/>
                    <a:pt x="76698" y="189046"/>
                  </a:cubicBezTo>
                  <a:lnTo>
                    <a:pt x="76698" y="118263"/>
                  </a:lnTo>
                  <a:close/>
                  <a:moveTo>
                    <a:pt x="135304" y="102639"/>
                  </a:moveTo>
                  <a:cubicBezTo>
                    <a:pt x="143807" y="90842"/>
                    <a:pt x="144718" y="73943"/>
                    <a:pt x="144718" y="59914"/>
                  </a:cubicBezTo>
                  <a:cubicBezTo>
                    <a:pt x="144718" y="44609"/>
                    <a:pt x="142896" y="27711"/>
                    <a:pt x="133179" y="14638"/>
                  </a:cubicBezTo>
                  <a:cubicBezTo>
                    <a:pt x="145629" y="17508"/>
                    <a:pt x="175691" y="27392"/>
                    <a:pt x="175691" y="59595"/>
                  </a:cubicBezTo>
                  <a:cubicBezTo>
                    <a:pt x="175691" y="80320"/>
                    <a:pt x="166581" y="96581"/>
                    <a:pt x="135304" y="102639"/>
                  </a:cubicBezTo>
                  <a:close/>
                  <a:moveTo>
                    <a:pt x="76698" y="28348"/>
                  </a:moveTo>
                  <a:cubicBezTo>
                    <a:pt x="76698" y="21653"/>
                    <a:pt x="76698" y="11131"/>
                    <a:pt x="95525" y="11131"/>
                  </a:cubicBezTo>
                  <a:cubicBezTo>
                    <a:pt x="121336" y="11131"/>
                    <a:pt x="134090" y="22290"/>
                    <a:pt x="134090" y="59914"/>
                  </a:cubicBezTo>
                  <a:cubicBezTo>
                    <a:pt x="134090" y="101045"/>
                    <a:pt x="124676" y="107103"/>
                    <a:pt x="76698" y="107103"/>
                  </a:cubicBezTo>
                  <a:lnTo>
                    <a:pt x="76698" y="28348"/>
                  </a:lnTo>
                  <a:close/>
                  <a:moveTo>
                    <a:pt x="35400" y="207220"/>
                  </a:moveTo>
                  <a:cubicBezTo>
                    <a:pt x="37829" y="201481"/>
                    <a:pt x="37829" y="192553"/>
                    <a:pt x="37829" y="189684"/>
                  </a:cubicBezTo>
                  <a:lnTo>
                    <a:pt x="37829" y="28667"/>
                  </a:lnTo>
                  <a:cubicBezTo>
                    <a:pt x="37829" y="25479"/>
                    <a:pt x="37829" y="16870"/>
                    <a:pt x="35400" y="11131"/>
                  </a:cubicBezTo>
                  <a:lnTo>
                    <a:pt x="70017" y="11131"/>
                  </a:lnTo>
                  <a:cubicBezTo>
                    <a:pt x="66070" y="16232"/>
                    <a:pt x="66070" y="22609"/>
                    <a:pt x="66070" y="27392"/>
                  </a:cubicBezTo>
                  <a:lnTo>
                    <a:pt x="66070" y="189684"/>
                  </a:lnTo>
                  <a:cubicBezTo>
                    <a:pt x="66070" y="192872"/>
                    <a:pt x="66070" y="201481"/>
                    <a:pt x="68499" y="207220"/>
                  </a:cubicBezTo>
                  <a:lnTo>
                    <a:pt x="35400" y="207220"/>
                  </a:lnTo>
                  <a:close/>
                  <a:moveTo>
                    <a:pt x="100080" y="118263"/>
                  </a:moveTo>
                  <a:cubicBezTo>
                    <a:pt x="102205" y="117944"/>
                    <a:pt x="103420" y="117625"/>
                    <a:pt x="105849" y="117625"/>
                  </a:cubicBezTo>
                  <a:cubicBezTo>
                    <a:pt x="110404" y="117625"/>
                    <a:pt x="117085" y="116987"/>
                    <a:pt x="121640" y="116349"/>
                  </a:cubicBezTo>
                  <a:cubicBezTo>
                    <a:pt x="126194" y="124002"/>
                    <a:pt x="158990" y="180756"/>
                    <a:pt x="184194" y="207220"/>
                  </a:cubicBezTo>
                  <a:lnTo>
                    <a:pt x="154739" y="207220"/>
                  </a:lnTo>
                  <a:lnTo>
                    <a:pt x="100080" y="118263"/>
                  </a:lnTo>
                  <a:close/>
                </a:path>
              </a:pathLst>
            </a:custGeom>
            <a:solidFill>
              <a:srgbClr val="000000"/>
            </a:solidFill>
            <a:ln w="30427" cap="flat">
              <a:noFill/>
              <a:prstDash val="solid"/>
              <a:miter/>
            </a:ln>
          </p:spPr>
          <p:txBody>
            <a:bodyPr rtlCol="0" anchor="ctr"/>
            <a:lstStyle/>
            <a:p>
              <a:endParaRPr lang="zh-CN" altLang="en-US"/>
            </a:p>
          </p:txBody>
        </p:sp>
        <p:sp>
          <p:nvSpPr>
            <p:cNvPr id="207" name="任意多边形: 形状 206">
              <a:extLst>
                <a:ext uri="{FF2B5EF4-FFF2-40B4-BE49-F238E27FC236}">
                  <a16:creationId xmlns:a16="http://schemas.microsoft.com/office/drawing/2014/main" id="{583B04D8-0269-1A3F-5BBF-1D07B0816A19}"/>
                </a:ext>
              </a:extLst>
            </p:cNvPr>
            <p:cNvSpPr/>
            <p:nvPr>
              <p:custDataLst>
                <p:tags r:id="rId122"/>
              </p:custDataLst>
            </p:nvPr>
          </p:nvSpPr>
          <p:spPr>
            <a:xfrm>
              <a:off x="8108796" y="1353277"/>
              <a:ext cx="174726" cy="152439"/>
            </a:xfrm>
            <a:custGeom>
              <a:avLst/>
              <a:gdLst>
                <a:gd name="connsiteX0" fmla="*/ 25265 w 174726"/>
                <a:gd name="connsiteY0" fmla="*/ 134998 h 152439"/>
                <a:gd name="connsiteX1" fmla="*/ 6559 w 174726"/>
                <a:gd name="connsiteY1" fmla="*/ 144372 h 152439"/>
                <a:gd name="connsiteX2" fmla="*/ 182 w 174726"/>
                <a:gd name="connsiteY2" fmla="*/ 149282 h 152439"/>
                <a:gd name="connsiteX3" fmla="*/ 6559 w 174726"/>
                <a:gd name="connsiteY3" fmla="*/ 152407 h 152439"/>
                <a:gd name="connsiteX4" fmla="*/ 82444 w 174726"/>
                <a:gd name="connsiteY4" fmla="*/ 152407 h 152439"/>
                <a:gd name="connsiteX5" fmla="*/ 174909 w 174726"/>
                <a:gd name="connsiteY5" fmla="*/ 58221 h 152439"/>
                <a:gd name="connsiteX6" fmla="*/ 118792 w 174726"/>
                <a:gd name="connsiteY6" fmla="*/ -32 h 152439"/>
                <a:gd name="connsiteX7" fmla="*/ 41419 w 174726"/>
                <a:gd name="connsiteY7" fmla="*/ -32 h 152439"/>
                <a:gd name="connsiteX8" fmla="*/ 34617 w 174726"/>
                <a:gd name="connsiteY8" fmla="*/ 4878 h 152439"/>
                <a:gd name="connsiteX9" fmla="*/ 41632 w 174726"/>
                <a:gd name="connsiteY9" fmla="*/ 8003 h 152439"/>
                <a:gd name="connsiteX10" fmla="*/ 49709 w 174726"/>
                <a:gd name="connsiteY10" fmla="*/ 8449 h 152439"/>
                <a:gd name="connsiteX11" fmla="*/ 54386 w 174726"/>
                <a:gd name="connsiteY11" fmla="*/ 11574 h 152439"/>
                <a:gd name="connsiteX12" fmla="*/ 53535 w 174726"/>
                <a:gd name="connsiteY12" fmla="*/ 16484 h 152439"/>
                <a:gd name="connsiteX13" fmla="*/ 25265 w 174726"/>
                <a:gd name="connsiteY13" fmla="*/ 134998 h 152439"/>
                <a:gd name="connsiteX14" fmla="*/ 72879 w 174726"/>
                <a:gd name="connsiteY14" fmla="*/ 15591 h 152439"/>
                <a:gd name="connsiteX15" fmla="*/ 83719 w 174726"/>
                <a:gd name="connsiteY15" fmla="*/ 8003 h 152439"/>
                <a:gd name="connsiteX16" fmla="*/ 110927 w 174726"/>
                <a:gd name="connsiteY16" fmla="*/ 8003 h 152439"/>
                <a:gd name="connsiteX17" fmla="*/ 154715 w 174726"/>
                <a:gd name="connsiteY17" fmla="*/ 50855 h 152439"/>
                <a:gd name="connsiteX18" fmla="*/ 131334 w 174726"/>
                <a:gd name="connsiteY18" fmla="*/ 120044 h 152439"/>
                <a:gd name="connsiteX19" fmla="*/ 78618 w 174726"/>
                <a:gd name="connsiteY19" fmla="*/ 144372 h 152439"/>
                <a:gd name="connsiteX20" fmla="*/ 49709 w 174726"/>
                <a:gd name="connsiteY20" fmla="*/ 144372 h 152439"/>
                <a:gd name="connsiteX21" fmla="*/ 42907 w 174726"/>
                <a:gd name="connsiteY21" fmla="*/ 142140 h 152439"/>
                <a:gd name="connsiteX22" fmla="*/ 43758 w 174726"/>
                <a:gd name="connsiteY22" fmla="*/ 137453 h 152439"/>
                <a:gd name="connsiteX23" fmla="*/ 72879 w 174726"/>
                <a:gd name="connsiteY23" fmla="*/ 15591 h 15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4726" h="152439">
                  <a:moveTo>
                    <a:pt x="25265" y="134998"/>
                  </a:moveTo>
                  <a:cubicBezTo>
                    <a:pt x="23564" y="142587"/>
                    <a:pt x="23139" y="144372"/>
                    <a:pt x="6559" y="144372"/>
                  </a:cubicBezTo>
                  <a:cubicBezTo>
                    <a:pt x="2733" y="144372"/>
                    <a:pt x="182" y="144372"/>
                    <a:pt x="182" y="149282"/>
                  </a:cubicBezTo>
                  <a:cubicBezTo>
                    <a:pt x="182" y="152407"/>
                    <a:pt x="2733" y="152407"/>
                    <a:pt x="6559" y="152407"/>
                  </a:cubicBezTo>
                  <a:lnTo>
                    <a:pt x="82444" y="152407"/>
                  </a:lnTo>
                  <a:cubicBezTo>
                    <a:pt x="129633" y="152407"/>
                    <a:pt x="174909" y="106876"/>
                    <a:pt x="174909" y="58221"/>
                  </a:cubicBezTo>
                  <a:cubicBezTo>
                    <a:pt x="174909" y="25635"/>
                    <a:pt x="153440" y="-32"/>
                    <a:pt x="118792" y="-32"/>
                  </a:cubicBezTo>
                  <a:lnTo>
                    <a:pt x="41419" y="-32"/>
                  </a:lnTo>
                  <a:cubicBezTo>
                    <a:pt x="37168" y="-32"/>
                    <a:pt x="34617" y="-32"/>
                    <a:pt x="34617" y="4878"/>
                  </a:cubicBezTo>
                  <a:cubicBezTo>
                    <a:pt x="34617" y="8003"/>
                    <a:pt x="36956" y="8003"/>
                    <a:pt x="41632" y="8003"/>
                  </a:cubicBezTo>
                  <a:cubicBezTo>
                    <a:pt x="45033" y="8003"/>
                    <a:pt x="45883" y="8003"/>
                    <a:pt x="49709" y="8449"/>
                  </a:cubicBezTo>
                  <a:cubicBezTo>
                    <a:pt x="53961" y="8895"/>
                    <a:pt x="54386" y="9342"/>
                    <a:pt x="54386" y="11574"/>
                  </a:cubicBezTo>
                  <a:cubicBezTo>
                    <a:pt x="54386" y="12020"/>
                    <a:pt x="54386" y="13136"/>
                    <a:pt x="53535" y="16484"/>
                  </a:cubicBezTo>
                  <a:lnTo>
                    <a:pt x="25265" y="134998"/>
                  </a:lnTo>
                  <a:close/>
                  <a:moveTo>
                    <a:pt x="72879" y="15591"/>
                  </a:moveTo>
                  <a:cubicBezTo>
                    <a:pt x="74579" y="8672"/>
                    <a:pt x="74792" y="8003"/>
                    <a:pt x="83719" y="8003"/>
                  </a:cubicBezTo>
                  <a:lnTo>
                    <a:pt x="110927" y="8003"/>
                  </a:lnTo>
                  <a:cubicBezTo>
                    <a:pt x="134735" y="8003"/>
                    <a:pt x="154715" y="20501"/>
                    <a:pt x="154715" y="50855"/>
                  </a:cubicBezTo>
                  <a:cubicBezTo>
                    <a:pt x="154715" y="55989"/>
                    <a:pt x="152590" y="94601"/>
                    <a:pt x="131334" y="120044"/>
                  </a:cubicBezTo>
                  <a:cubicBezTo>
                    <a:pt x="123044" y="130088"/>
                    <a:pt x="104763" y="144372"/>
                    <a:pt x="78618" y="144372"/>
                  </a:cubicBezTo>
                  <a:lnTo>
                    <a:pt x="49709" y="144372"/>
                  </a:lnTo>
                  <a:cubicBezTo>
                    <a:pt x="43120" y="144372"/>
                    <a:pt x="42907" y="144149"/>
                    <a:pt x="42907" y="142140"/>
                  </a:cubicBezTo>
                  <a:cubicBezTo>
                    <a:pt x="42907" y="141917"/>
                    <a:pt x="42907" y="140801"/>
                    <a:pt x="43758" y="137453"/>
                  </a:cubicBezTo>
                  <a:lnTo>
                    <a:pt x="72879" y="15591"/>
                  </a:lnTo>
                  <a:close/>
                </a:path>
              </a:pathLst>
            </a:custGeom>
            <a:solidFill>
              <a:srgbClr val="000000"/>
            </a:solidFill>
            <a:ln w="30427" cap="flat">
              <a:noFill/>
              <a:prstDash val="solid"/>
              <a:miter/>
            </a:ln>
          </p:spPr>
          <p:txBody>
            <a:bodyPr rtlCol="0" anchor="ctr"/>
            <a:lstStyle/>
            <a:p>
              <a:endParaRPr lang="zh-CN" altLang="en-US"/>
            </a:p>
          </p:txBody>
        </p:sp>
        <p:sp>
          <p:nvSpPr>
            <p:cNvPr id="208" name="任意多边形: 形状 207">
              <a:extLst>
                <a:ext uri="{FF2B5EF4-FFF2-40B4-BE49-F238E27FC236}">
                  <a16:creationId xmlns:a16="http://schemas.microsoft.com/office/drawing/2014/main" id="{A1429612-35BF-F8F7-ED24-01298B62AC9F}"/>
                </a:ext>
              </a:extLst>
            </p:cNvPr>
            <p:cNvSpPr/>
            <p:nvPr>
              <p:custDataLst>
                <p:tags r:id="rId123"/>
              </p:custDataLst>
            </p:nvPr>
          </p:nvSpPr>
          <p:spPr>
            <a:xfrm>
              <a:off x="8415022" y="1458493"/>
              <a:ext cx="269651" cy="166436"/>
            </a:xfrm>
            <a:custGeom>
              <a:avLst/>
              <a:gdLst>
                <a:gd name="connsiteX0" fmla="*/ 236744 w 269651"/>
                <a:gd name="connsiteY0" fmla="*/ 89567 h 166436"/>
                <a:gd name="connsiteX1" fmla="*/ 209415 w 269651"/>
                <a:gd name="connsiteY1" fmla="*/ 120176 h 166436"/>
                <a:gd name="connsiteX2" fmla="*/ 193321 w 269651"/>
                <a:gd name="connsiteY2" fmla="*/ 162582 h 166436"/>
                <a:gd name="connsiteX3" fmla="*/ 199394 w 269651"/>
                <a:gd name="connsiteY3" fmla="*/ 166408 h 166436"/>
                <a:gd name="connsiteX4" fmla="*/ 206075 w 269651"/>
                <a:gd name="connsiteY4" fmla="*/ 160031 h 166436"/>
                <a:gd name="connsiteX5" fmla="*/ 265289 w 269651"/>
                <a:gd name="connsiteY5" fmla="*/ 87335 h 166436"/>
                <a:gd name="connsiteX6" fmla="*/ 269843 w 269651"/>
                <a:gd name="connsiteY6" fmla="*/ 83190 h 166436"/>
                <a:gd name="connsiteX7" fmla="*/ 267414 w 269651"/>
                <a:gd name="connsiteY7" fmla="*/ 79682 h 166436"/>
                <a:gd name="connsiteX8" fmla="*/ 205771 w 269651"/>
                <a:gd name="connsiteY8" fmla="*/ 4754 h 166436"/>
                <a:gd name="connsiteX9" fmla="*/ 199394 w 269651"/>
                <a:gd name="connsiteY9" fmla="*/ -29 h 166436"/>
                <a:gd name="connsiteX10" fmla="*/ 193321 w 269651"/>
                <a:gd name="connsiteY10" fmla="*/ 3797 h 166436"/>
                <a:gd name="connsiteX11" fmla="*/ 208808 w 269651"/>
                <a:gd name="connsiteY11" fmla="*/ 45885 h 166436"/>
                <a:gd name="connsiteX12" fmla="*/ 236744 w 269651"/>
                <a:gd name="connsiteY12" fmla="*/ 76813 h 166436"/>
                <a:gd name="connsiteX13" fmla="*/ 11124 w 269651"/>
                <a:gd name="connsiteY13" fmla="*/ 76813 h 166436"/>
                <a:gd name="connsiteX14" fmla="*/ 192 w 269651"/>
                <a:gd name="connsiteY14" fmla="*/ 83190 h 166436"/>
                <a:gd name="connsiteX15" fmla="*/ 11124 w 269651"/>
                <a:gd name="connsiteY15" fmla="*/ 89567 h 166436"/>
                <a:gd name="connsiteX16" fmla="*/ 236744 w 269651"/>
                <a:gd name="connsiteY16" fmla="*/ 89567 h 1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9651" h="166436">
                  <a:moveTo>
                    <a:pt x="236744" y="89567"/>
                  </a:moveTo>
                  <a:cubicBezTo>
                    <a:pt x="220043" y="102958"/>
                    <a:pt x="211844" y="116031"/>
                    <a:pt x="209415" y="120176"/>
                  </a:cubicBezTo>
                  <a:cubicBezTo>
                    <a:pt x="195750" y="142176"/>
                    <a:pt x="193321" y="162263"/>
                    <a:pt x="193321" y="162582"/>
                  </a:cubicBezTo>
                  <a:cubicBezTo>
                    <a:pt x="193321" y="166408"/>
                    <a:pt x="196965" y="166408"/>
                    <a:pt x="199394" y="166408"/>
                  </a:cubicBezTo>
                  <a:cubicBezTo>
                    <a:pt x="204556" y="166408"/>
                    <a:pt x="204860" y="165770"/>
                    <a:pt x="206075" y="160031"/>
                  </a:cubicBezTo>
                  <a:cubicBezTo>
                    <a:pt x="213059" y="128784"/>
                    <a:pt x="230975" y="102001"/>
                    <a:pt x="265289" y="87335"/>
                  </a:cubicBezTo>
                  <a:cubicBezTo>
                    <a:pt x="268932" y="86059"/>
                    <a:pt x="269843" y="85422"/>
                    <a:pt x="269843" y="83190"/>
                  </a:cubicBezTo>
                  <a:cubicBezTo>
                    <a:pt x="269843" y="80958"/>
                    <a:pt x="268021" y="80001"/>
                    <a:pt x="267414" y="79682"/>
                  </a:cubicBezTo>
                  <a:cubicBezTo>
                    <a:pt x="254053" y="74262"/>
                    <a:pt x="217310" y="58320"/>
                    <a:pt x="205771" y="4754"/>
                  </a:cubicBezTo>
                  <a:cubicBezTo>
                    <a:pt x="204860" y="928"/>
                    <a:pt x="204556" y="-29"/>
                    <a:pt x="199394" y="-29"/>
                  </a:cubicBezTo>
                  <a:cubicBezTo>
                    <a:pt x="196965" y="-29"/>
                    <a:pt x="193321" y="-29"/>
                    <a:pt x="193321" y="3797"/>
                  </a:cubicBezTo>
                  <a:cubicBezTo>
                    <a:pt x="193321" y="4435"/>
                    <a:pt x="196054" y="24522"/>
                    <a:pt x="208808" y="45885"/>
                  </a:cubicBezTo>
                  <a:cubicBezTo>
                    <a:pt x="214881" y="55450"/>
                    <a:pt x="223687" y="66610"/>
                    <a:pt x="236744" y="76813"/>
                  </a:cubicBezTo>
                  <a:lnTo>
                    <a:pt x="11124" y="76813"/>
                  </a:lnTo>
                  <a:cubicBezTo>
                    <a:pt x="5658" y="76813"/>
                    <a:pt x="192" y="76813"/>
                    <a:pt x="192" y="83190"/>
                  </a:cubicBezTo>
                  <a:cubicBezTo>
                    <a:pt x="192" y="89567"/>
                    <a:pt x="5658" y="89567"/>
                    <a:pt x="11124" y="89567"/>
                  </a:cubicBezTo>
                  <a:lnTo>
                    <a:pt x="236744" y="89567"/>
                  </a:lnTo>
                  <a:close/>
                </a:path>
              </a:pathLst>
            </a:custGeom>
            <a:solidFill>
              <a:srgbClr val="000000"/>
            </a:solidFill>
            <a:ln w="30427" cap="flat">
              <a:noFill/>
              <a:prstDash val="solid"/>
              <a:miter/>
            </a:ln>
          </p:spPr>
          <p:txBody>
            <a:bodyPr rtlCol="0" anchor="ctr"/>
            <a:lstStyle/>
            <a:p>
              <a:endParaRPr lang="zh-CN" altLang="en-US"/>
            </a:p>
          </p:txBody>
        </p:sp>
        <p:sp>
          <p:nvSpPr>
            <p:cNvPr id="209" name="任意多边形: 形状 208">
              <a:extLst>
                <a:ext uri="{FF2B5EF4-FFF2-40B4-BE49-F238E27FC236}">
                  <a16:creationId xmlns:a16="http://schemas.microsoft.com/office/drawing/2014/main" id="{41D7ED95-9989-39AF-E160-ACA01487B8B4}"/>
                </a:ext>
              </a:extLst>
            </p:cNvPr>
            <p:cNvSpPr/>
            <p:nvPr>
              <p:custDataLst>
                <p:tags r:id="rId124"/>
              </p:custDataLst>
            </p:nvPr>
          </p:nvSpPr>
          <p:spPr>
            <a:xfrm>
              <a:off x="8791190" y="1403014"/>
              <a:ext cx="208615" cy="218408"/>
            </a:xfrm>
            <a:custGeom>
              <a:avLst/>
              <a:gdLst>
                <a:gd name="connsiteX0" fmla="*/ 76728 w 208615"/>
                <a:gd name="connsiteY0" fmla="*/ 118263 h 218408"/>
                <a:gd name="connsiteX1" fmla="*/ 87659 w 208615"/>
                <a:gd name="connsiteY1" fmla="*/ 118263 h 218408"/>
                <a:gd name="connsiteX2" fmla="*/ 133209 w 208615"/>
                <a:gd name="connsiteY2" fmla="*/ 192234 h 218408"/>
                <a:gd name="connsiteX3" fmla="*/ 146873 w 208615"/>
                <a:gd name="connsiteY3" fmla="*/ 214554 h 218408"/>
                <a:gd name="connsiteX4" fmla="*/ 156894 w 208615"/>
                <a:gd name="connsiteY4" fmla="*/ 218380 h 218408"/>
                <a:gd name="connsiteX5" fmla="*/ 198799 w 208615"/>
                <a:gd name="connsiteY5" fmla="*/ 218380 h 218408"/>
                <a:gd name="connsiteX6" fmla="*/ 208820 w 208615"/>
                <a:gd name="connsiteY6" fmla="*/ 212640 h 218408"/>
                <a:gd name="connsiteX7" fmla="*/ 204265 w 208615"/>
                <a:gd name="connsiteY7" fmla="*/ 207220 h 218408"/>
                <a:gd name="connsiteX8" fmla="*/ 170863 w 208615"/>
                <a:gd name="connsiteY8" fmla="*/ 173423 h 218408"/>
                <a:gd name="connsiteX9" fmla="*/ 133209 w 208615"/>
                <a:gd name="connsiteY9" fmla="*/ 114755 h 218408"/>
                <a:gd name="connsiteX10" fmla="*/ 186349 w 208615"/>
                <a:gd name="connsiteY10" fmla="*/ 59595 h 218408"/>
                <a:gd name="connsiteX11" fmla="*/ 105879 w 208615"/>
                <a:gd name="connsiteY11" fmla="*/ -29 h 218408"/>
                <a:gd name="connsiteX12" fmla="*/ 10529 w 208615"/>
                <a:gd name="connsiteY12" fmla="*/ -29 h 218408"/>
                <a:gd name="connsiteX13" fmla="*/ 205 w 208615"/>
                <a:gd name="connsiteY13" fmla="*/ 5710 h 218408"/>
                <a:gd name="connsiteX14" fmla="*/ 8404 w 208615"/>
                <a:gd name="connsiteY14" fmla="*/ 11131 h 218408"/>
                <a:gd name="connsiteX15" fmla="*/ 27231 w 208615"/>
                <a:gd name="connsiteY15" fmla="*/ 29305 h 218408"/>
                <a:gd name="connsiteX16" fmla="*/ 27231 w 208615"/>
                <a:gd name="connsiteY16" fmla="*/ 189046 h 218408"/>
                <a:gd name="connsiteX17" fmla="*/ 8404 w 208615"/>
                <a:gd name="connsiteY17" fmla="*/ 207220 h 218408"/>
                <a:gd name="connsiteX18" fmla="*/ 205 w 208615"/>
                <a:gd name="connsiteY18" fmla="*/ 212640 h 218408"/>
                <a:gd name="connsiteX19" fmla="*/ 10529 w 208615"/>
                <a:gd name="connsiteY19" fmla="*/ 218380 h 218408"/>
                <a:gd name="connsiteX20" fmla="*/ 93733 w 208615"/>
                <a:gd name="connsiteY20" fmla="*/ 218380 h 218408"/>
                <a:gd name="connsiteX21" fmla="*/ 103753 w 208615"/>
                <a:gd name="connsiteY21" fmla="*/ 212640 h 218408"/>
                <a:gd name="connsiteX22" fmla="*/ 95251 w 208615"/>
                <a:gd name="connsiteY22" fmla="*/ 207220 h 218408"/>
                <a:gd name="connsiteX23" fmla="*/ 76728 w 208615"/>
                <a:gd name="connsiteY23" fmla="*/ 189046 h 218408"/>
                <a:gd name="connsiteX24" fmla="*/ 76728 w 208615"/>
                <a:gd name="connsiteY24" fmla="*/ 118263 h 218408"/>
                <a:gd name="connsiteX25" fmla="*/ 135334 w 208615"/>
                <a:gd name="connsiteY25" fmla="*/ 102639 h 218408"/>
                <a:gd name="connsiteX26" fmla="*/ 144748 w 208615"/>
                <a:gd name="connsiteY26" fmla="*/ 59914 h 218408"/>
                <a:gd name="connsiteX27" fmla="*/ 133209 w 208615"/>
                <a:gd name="connsiteY27" fmla="*/ 14638 h 218408"/>
                <a:gd name="connsiteX28" fmla="*/ 175721 w 208615"/>
                <a:gd name="connsiteY28" fmla="*/ 59595 h 218408"/>
                <a:gd name="connsiteX29" fmla="*/ 135334 w 208615"/>
                <a:gd name="connsiteY29" fmla="*/ 102639 h 218408"/>
                <a:gd name="connsiteX30" fmla="*/ 76728 w 208615"/>
                <a:gd name="connsiteY30" fmla="*/ 28348 h 218408"/>
                <a:gd name="connsiteX31" fmla="*/ 95555 w 208615"/>
                <a:gd name="connsiteY31" fmla="*/ 11131 h 218408"/>
                <a:gd name="connsiteX32" fmla="*/ 134120 w 208615"/>
                <a:gd name="connsiteY32" fmla="*/ 59914 h 218408"/>
                <a:gd name="connsiteX33" fmla="*/ 76728 w 208615"/>
                <a:gd name="connsiteY33" fmla="*/ 107103 h 218408"/>
                <a:gd name="connsiteX34" fmla="*/ 76728 w 208615"/>
                <a:gd name="connsiteY34" fmla="*/ 28348 h 218408"/>
                <a:gd name="connsiteX35" fmla="*/ 35430 w 208615"/>
                <a:gd name="connsiteY35" fmla="*/ 207220 h 218408"/>
                <a:gd name="connsiteX36" fmla="*/ 37859 w 208615"/>
                <a:gd name="connsiteY36" fmla="*/ 189684 h 218408"/>
                <a:gd name="connsiteX37" fmla="*/ 37859 w 208615"/>
                <a:gd name="connsiteY37" fmla="*/ 28667 h 218408"/>
                <a:gd name="connsiteX38" fmla="*/ 35430 w 208615"/>
                <a:gd name="connsiteY38" fmla="*/ 11131 h 218408"/>
                <a:gd name="connsiteX39" fmla="*/ 70047 w 208615"/>
                <a:gd name="connsiteY39" fmla="*/ 11131 h 218408"/>
                <a:gd name="connsiteX40" fmla="*/ 66099 w 208615"/>
                <a:gd name="connsiteY40" fmla="*/ 27392 h 218408"/>
                <a:gd name="connsiteX41" fmla="*/ 66099 w 208615"/>
                <a:gd name="connsiteY41" fmla="*/ 189684 h 218408"/>
                <a:gd name="connsiteX42" fmla="*/ 68529 w 208615"/>
                <a:gd name="connsiteY42" fmla="*/ 207220 h 218408"/>
                <a:gd name="connsiteX43" fmla="*/ 35430 w 208615"/>
                <a:gd name="connsiteY43" fmla="*/ 207220 h 218408"/>
                <a:gd name="connsiteX44" fmla="*/ 100110 w 208615"/>
                <a:gd name="connsiteY44" fmla="*/ 118263 h 218408"/>
                <a:gd name="connsiteX45" fmla="*/ 105879 w 208615"/>
                <a:gd name="connsiteY45" fmla="*/ 117625 h 218408"/>
                <a:gd name="connsiteX46" fmla="*/ 121669 w 208615"/>
                <a:gd name="connsiteY46" fmla="*/ 116349 h 218408"/>
                <a:gd name="connsiteX47" fmla="*/ 184224 w 208615"/>
                <a:gd name="connsiteY47" fmla="*/ 207220 h 218408"/>
                <a:gd name="connsiteX48" fmla="*/ 154769 w 208615"/>
                <a:gd name="connsiteY48" fmla="*/ 207220 h 218408"/>
                <a:gd name="connsiteX49" fmla="*/ 100110 w 208615"/>
                <a:gd name="connsiteY49" fmla="*/ 118263 h 21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8615" h="218408">
                  <a:moveTo>
                    <a:pt x="76728" y="118263"/>
                  </a:moveTo>
                  <a:lnTo>
                    <a:pt x="87659" y="118263"/>
                  </a:lnTo>
                  <a:lnTo>
                    <a:pt x="133209" y="192234"/>
                  </a:lnTo>
                  <a:cubicBezTo>
                    <a:pt x="136245" y="197336"/>
                    <a:pt x="143533" y="209771"/>
                    <a:pt x="146873" y="214554"/>
                  </a:cubicBezTo>
                  <a:cubicBezTo>
                    <a:pt x="148999" y="218380"/>
                    <a:pt x="149910" y="218380"/>
                    <a:pt x="156894" y="218380"/>
                  </a:cubicBezTo>
                  <a:lnTo>
                    <a:pt x="198799" y="218380"/>
                  </a:lnTo>
                  <a:cubicBezTo>
                    <a:pt x="204265" y="218380"/>
                    <a:pt x="208820" y="218380"/>
                    <a:pt x="208820" y="212640"/>
                  </a:cubicBezTo>
                  <a:cubicBezTo>
                    <a:pt x="208820" y="210090"/>
                    <a:pt x="206998" y="207858"/>
                    <a:pt x="204265" y="207220"/>
                  </a:cubicBezTo>
                  <a:cubicBezTo>
                    <a:pt x="193030" y="204669"/>
                    <a:pt x="178150" y="183626"/>
                    <a:pt x="170863" y="173423"/>
                  </a:cubicBezTo>
                  <a:cubicBezTo>
                    <a:pt x="168737" y="170234"/>
                    <a:pt x="153554" y="149190"/>
                    <a:pt x="133209" y="114755"/>
                  </a:cubicBezTo>
                  <a:cubicBezTo>
                    <a:pt x="160234" y="109654"/>
                    <a:pt x="186349" y="97538"/>
                    <a:pt x="186349" y="59595"/>
                  </a:cubicBezTo>
                  <a:cubicBezTo>
                    <a:pt x="186349" y="15276"/>
                    <a:pt x="141711" y="-29"/>
                    <a:pt x="105879" y="-29"/>
                  </a:cubicBezTo>
                  <a:lnTo>
                    <a:pt x="10529" y="-29"/>
                  </a:lnTo>
                  <a:cubicBezTo>
                    <a:pt x="5064" y="-29"/>
                    <a:pt x="205" y="-29"/>
                    <a:pt x="205" y="5710"/>
                  </a:cubicBezTo>
                  <a:cubicBezTo>
                    <a:pt x="205" y="11131"/>
                    <a:pt x="5974" y="11131"/>
                    <a:pt x="8404" y="11131"/>
                  </a:cubicBezTo>
                  <a:cubicBezTo>
                    <a:pt x="25712" y="11131"/>
                    <a:pt x="27231" y="13363"/>
                    <a:pt x="27231" y="29305"/>
                  </a:cubicBezTo>
                  <a:lnTo>
                    <a:pt x="27231" y="189046"/>
                  </a:lnTo>
                  <a:cubicBezTo>
                    <a:pt x="27231" y="204988"/>
                    <a:pt x="25712" y="207220"/>
                    <a:pt x="8404" y="207220"/>
                  </a:cubicBezTo>
                  <a:cubicBezTo>
                    <a:pt x="5974" y="207220"/>
                    <a:pt x="205" y="207220"/>
                    <a:pt x="205" y="212640"/>
                  </a:cubicBezTo>
                  <a:cubicBezTo>
                    <a:pt x="205" y="218380"/>
                    <a:pt x="5064" y="218380"/>
                    <a:pt x="10529" y="218380"/>
                  </a:cubicBezTo>
                  <a:lnTo>
                    <a:pt x="93733" y="218380"/>
                  </a:lnTo>
                  <a:cubicBezTo>
                    <a:pt x="99199" y="218380"/>
                    <a:pt x="103753" y="218380"/>
                    <a:pt x="103753" y="212640"/>
                  </a:cubicBezTo>
                  <a:cubicBezTo>
                    <a:pt x="103753" y="207220"/>
                    <a:pt x="98591" y="207220"/>
                    <a:pt x="95251" y="207220"/>
                  </a:cubicBezTo>
                  <a:cubicBezTo>
                    <a:pt x="77942" y="207220"/>
                    <a:pt x="76728" y="204669"/>
                    <a:pt x="76728" y="189046"/>
                  </a:cubicBezTo>
                  <a:lnTo>
                    <a:pt x="76728" y="118263"/>
                  </a:lnTo>
                  <a:close/>
                  <a:moveTo>
                    <a:pt x="135334" y="102639"/>
                  </a:moveTo>
                  <a:cubicBezTo>
                    <a:pt x="143837" y="90842"/>
                    <a:pt x="144748" y="73943"/>
                    <a:pt x="144748" y="59914"/>
                  </a:cubicBezTo>
                  <a:cubicBezTo>
                    <a:pt x="144748" y="44609"/>
                    <a:pt x="142926" y="27711"/>
                    <a:pt x="133209" y="14638"/>
                  </a:cubicBezTo>
                  <a:cubicBezTo>
                    <a:pt x="145659" y="17508"/>
                    <a:pt x="175721" y="27392"/>
                    <a:pt x="175721" y="59595"/>
                  </a:cubicBezTo>
                  <a:cubicBezTo>
                    <a:pt x="175721" y="80320"/>
                    <a:pt x="166611" y="96581"/>
                    <a:pt x="135334" y="102639"/>
                  </a:cubicBezTo>
                  <a:close/>
                  <a:moveTo>
                    <a:pt x="76728" y="28348"/>
                  </a:moveTo>
                  <a:cubicBezTo>
                    <a:pt x="76728" y="21653"/>
                    <a:pt x="76728" y="11131"/>
                    <a:pt x="95555" y="11131"/>
                  </a:cubicBezTo>
                  <a:cubicBezTo>
                    <a:pt x="121366" y="11131"/>
                    <a:pt x="134120" y="22290"/>
                    <a:pt x="134120" y="59914"/>
                  </a:cubicBezTo>
                  <a:cubicBezTo>
                    <a:pt x="134120" y="101045"/>
                    <a:pt x="124706" y="107103"/>
                    <a:pt x="76728" y="107103"/>
                  </a:cubicBezTo>
                  <a:lnTo>
                    <a:pt x="76728" y="28348"/>
                  </a:lnTo>
                  <a:close/>
                  <a:moveTo>
                    <a:pt x="35430" y="207220"/>
                  </a:moveTo>
                  <a:cubicBezTo>
                    <a:pt x="37859" y="201481"/>
                    <a:pt x="37859" y="192553"/>
                    <a:pt x="37859" y="189684"/>
                  </a:cubicBezTo>
                  <a:lnTo>
                    <a:pt x="37859" y="28667"/>
                  </a:lnTo>
                  <a:cubicBezTo>
                    <a:pt x="37859" y="25479"/>
                    <a:pt x="37859" y="16870"/>
                    <a:pt x="35430" y="11131"/>
                  </a:cubicBezTo>
                  <a:lnTo>
                    <a:pt x="70047" y="11131"/>
                  </a:lnTo>
                  <a:cubicBezTo>
                    <a:pt x="66099" y="16232"/>
                    <a:pt x="66099" y="22609"/>
                    <a:pt x="66099" y="27392"/>
                  </a:cubicBezTo>
                  <a:lnTo>
                    <a:pt x="66099" y="189684"/>
                  </a:lnTo>
                  <a:cubicBezTo>
                    <a:pt x="66099" y="192872"/>
                    <a:pt x="66099" y="201481"/>
                    <a:pt x="68529" y="207220"/>
                  </a:cubicBezTo>
                  <a:lnTo>
                    <a:pt x="35430" y="207220"/>
                  </a:lnTo>
                  <a:close/>
                  <a:moveTo>
                    <a:pt x="100110" y="118263"/>
                  </a:moveTo>
                  <a:cubicBezTo>
                    <a:pt x="102235" y="117944"/>
                    <a:pt x="103450" y="117625"/>
                    <a:pt x="105879" y="117625"/>
                  </a:cubicBezTo>
                  <a:cubicBezTo>
                    <a:pt x="110434" y="117625"/>
                    <a:pt x="117115" y="116987"/>
                    <a:pt x="121669" y="116349"/>
                  </a:cubicBezTo>
                  <a:cubicBezTo>
                    <a:pt x="126224" y="124002"/>
                    <a:pt x="159020" y="180756"/>
                    <a:pt x="184224" y="207220"/>
                  </a:cubicBezTo>
                  <a:lnTo>
                    <a:pt x="154769" y="207220"/>
                  </a:lnTo>
                  <a:lnTo>
                    <a:pt x="100110" y="118263"/>
                  </a:lnTo>
                  <a:close/>
                </a:path>
              </a:pathLst>
            </a:custGeom>
            <a:solidFill>
              <a:srgbClr val="000000"/>
            </a:solidFill>
            <a:ln w="30427" cap="flat">
              <a:noFill/>
              <a:prstDash val="solid"/>
              <a:miter/>
            </a:ln>
          </p:spPr>
          <p:txBody>
            <a:bodyPr rtlCol="0" anchor="ctr"/>
            <a:lstStyle/>
            <a:p>
              <a:endParaRPr lang="zh-CN" altLang="en-US"/>
            </a:p>
          </p:txBody>
        </p:sp>
        <p:sp>
          <p:nvSpPr>
            <p:cNvPr id="210" name="任意多边形: 形状 209">
              <a:extLst>
                <a:ext uri="{FF2B5EF4-FFF2-40B4-BE49-F238E27FC236}">
                  <a16:creationId xmlns:a16="http://schemas.microsoft.com/office/drawing/2014/main" id="{2D0FBD09-9051-B6E1-1C6A-F59714010038}"/>
                </a:ext>
              </a:extLst>
            </p:cNvPr>
            <p:cNvSpPr/>
            <p:nvPr>
              <p:custDataLst>
                <p:tags r:id="rId125"/>
              </p:custDataLst>
            </p:nvPr>
          </p:nvSpPr>
          <p:spPr>
            <a:xfrm>
              <a:off x="9021373" y="1353277"/>
              <a:ext cx="226592" cy="152439"/>
            </a:xfrm>
            <a:custGeom>
              <a:avLst/>
              <a:gdLst>
                <a:gd name="connsiteX0" fmla="*/ 201509 w 226592"/>
                <a:gd name="connsiteY0" fmla="*/ 18046 h 152439"/>
                <a:gd name="connsiteX1" fmla="*/ 219577 w 226592"/>
                <a:gd name="connsiteY1" fmla="*/ 8003 h 152439"/>
                <a:gd name="connsiteX2" fmla="*/ 226804 w 226592"/>
                <a:gd name="connsiteY2" fmla="*/ 3316 h 152439"/>
                <a:gd name="connsiteX3" fmla="*/ 220427 w 226592"/>
                <a:gd name="connsiteY3" fmla="*/ -32 h 152439"/>
                <a:gd name="connsiteX4" fmla="*/ 191519 w 226592"/>
                <a:gd name="connsiteY4" fmla="*/ -32 h 152439"/>
                <a:gd name="connsiteX5" fmla="*/ 182379 w 226592"/>
                <a:gd name="connsiteY5" fmla="*/ 4431 h 152439"/>
                <a:gd name="connsiteX6" fmla="*/ 100329 w 226592"/>
                <a:gd name="connsiteY6" fmla="*/ 131650 h 152439"/>
                <a:gd name="connsiteX7" fmla="*/ 79286 w 226592"/>
                <a:gd name="connsiteY7" fmla="*/ 5994 h 152439"/>
                <a:gd name="connsiteX8" fmla="*/ 71846 w 226592"/>
                <a:gd name="connsiteY8" fmla="*/ -32 h 152439"/>
                <a:gd name="connsiteX9" fmla="*/ 41449 w 226592"/>
                <a:gd name="connsiteY9" fmla="*/ -32 h 152439"/>
                <a:gd name="connsiteX10" fmla="*/ 34435 w 226592"/>
                <a:gd name="connsiteY10" fmla="*/ 4878 h 152439"/>
                <a:gd name="connsiteX11" fmla="*/ 41662 w 226592"/>
                <a:gd name="connsiteY11" fmla="*/ 8003 h 152439"/>
                <a:gd name="connsiteX12" fmla="*/ 49739 w 226592"/>
                <a:gd name="connsiteY12" fmla="*/ 8449 h 152439"/>
                <a:gd name="connsiteX13" fmla="*/ 54416 w 226592"/>
                <a:gd name="connsiteY13" fmla="*/ 11574 h 152439"/>
                <a:gd name="connsiteX14" fmla="*/ 53565 w 226592"/>
                <a:gd name="connsiteY14" fmla="*/ 16484 h 152439"/>
                <a:gd name="connsiteX15" fmla="*/ 26782 w 226592"/>
                <a:gd name="connsiteY15" fmla="*/ 128526 h 152439"/>
                <a:gd name="connsiteX16" fmla="*/ 4676 w 226592"/>
                <a:gd name="connsiteY16" fmla="*/ 144372 h 152439"/>
                <a:gd name="connsiteX17" fmla="*/ 212 w 226592"/>
                <a:gd name="connsiteY17" fmla="*/ 149282 h 152439"/>
                <a:gd name="connsiteX18" fmla="*/ 3401 w 226592"/>
                <a:gd name="connsiteY18" fmla="*/ 152407 h 152439"/>
                <a:gd name="connsiteX19" fmla="*/ 25507 w 226592"/>
                <a:gd name="connsiteY19" fmla="*/ 151514 h 152439"/>
                <a:gd name="connsiteX20" fmla="*/ 48039 w 226592"/>
                <a:gd name="connsiteY20" fmla="*/ 152407 h 152439"/>
                <a:gd name="connsiteX21" fmla="*/ 52290 w 226592"/>
                <a:gd name="connsiteY21" fmla="*/ 147497 h 152439"/>
                <a:gd name="connsiteX22" fmla="*/ 47614 w 226592"/>
                <a:gd name="connsiteY22" fmla="*/ 144372 h 152439"/>
                <a:gd name="connsiteX23" fmla="*/ 34010 w 226592"/>
                <a:gd name="connsiteY23" fmla="*/ 134998 h 152439"/>
                <a:gd name="connsiteX24" fmla="*/ 34860 w 226592"/>
                <a:gd name="connsiteY24" fmla="*/ 129418 h 152439"/>
                <a:gd name="connsiteX25" fmla="*/ 63131 w 226592"/>
                <a:gd name="connsiteY25" fmla="*/ 10681 h 152439"/>
                <a:gd name="connsiteX26" fmla="*/ 63343 w 226592"/>
                <a:gd name="connsiteY26" fmla="*/ 10681 h 152439"/>
                <a:gd name="connsiteX27" fmla="*/ 86088 w 226592"/>
                <a:gd name="connsiteY27" fmla="*/ 146381 h 152439"/>
                <a:gd name="connsiteX28" fmla="*/ 90339 w 226592"/>
                <a:gd name="connsiteY28" fmla="*/ 152407 h 152439"/>
                <a:gd name="connsiteX29" fmla="*/ 96503 w 226592"/>
                <a:gd name="connsiteY29" fmla="*/ 147497 h 152439"/>
                <a:gd name="connsiteX30" fmla="*/ 185780 w 226592"/>
                <a:gd name="connsiteY30" fmla="*/ 8449 h 152439"/>
                <a:gd name="connsiteX31" fmla="*/ 185992 w 226592"/>
                <a:gd name="connsiteY31" fmla="*/ 8672 h 152439"/>
                <a:gd name="connsiteX32" fmla="*/ 156021 w 226592"/>
                <a:gd name="connsiteY32" fmla="*/ 134998 h 152439"/>
                <a:gd name="connsiteX33" fmla="*/ 137315 w 226592"/>
                <a:gd name="connsiteY33" fmla="*/ 144372 h 152439"/>
                <a:gd name="connsiteX34" fmla="*/ 130938 w 226592"/>
                <a:gd name="connsiteY34" fmla="*/ 149282 h 152439"/>
                <a:gd name="connsiteX35" fmla="*/ 134339 w 226592"/>
                <a:gd name="connsiteY35" fmla="*/ 152407 h 152439"/>
                <a:gd name="connsiteX36" fmla="*/ 147518 w 226592"/>
                <a:gd name="connsiteY36" fmla="*/ 151738 h 152439"/>
                <a:gd name="connsiteX37" fmla="*/ 160910 w 226592"/>
                <a:gd name="connsiteY37" fmla="*/ 151514 h 152439"/>
                <a:gd name="connsiteX38" fmla="*/ 187905 w 226592"/>
                <a:gd name="connsiteY38" fmla="*/ 152407 h 152439"/>
                <a:gd name="connsiteX39" fmla="*/ 192369 w 226592"/>
                <a:gd name="connsiteY39" fmla="*/ 147497 h 152439"/>
                <a:gd name="connsiteX40" fmla="*/ 185567 w 226592"/>
                <a:gd name="connsiteY40" fmla="*/ 144372 h 152439"/>
                <a:gd name="connsiteX41" fmla="*/ 177490 w 226592"/>
                <a:gd name="connsiteY41" fmla="*/ 143926 h 152439"/>
                <a:gd name="connsiteX42" fmla="*/ 172601 w 226592"/>
                <a:gd name="connsiteY42" fmla="*/ 140578 h 152439"/>
                <a:gd name="connsiteX43" fmla="*/ 173451 w 226592"/>
                <a:gd name="connsiteY43" fmla="*/ 135668 h 152439"/>
                <a:gd name="connsiteX44" fmla="*/ 201509 w 226592"/>
                <a:gd name="connsiteY44" fmla="*/ 18046 h 15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6592" h="152439">
                  <a:moveTo>
                    <a:pt x="201509" y="18046"/>
                  </a:moveTo>
                  <a:cubicBezTo>
                    <a:pt x="203422" y="9788"/>
                    <a:pt x="203847" y="8003"/>
                    <a:pt x="219577" y="8003"/>
                  </a:cubicBezTo>
                  <a:cubicBezTo>
                    <a:pt x="224041" y="8003"/>
                    <a:pt x="226804" y="8003"/>
                    <a:pt x="226804" y="3316"/>
                  </a:cubicBezTo>
                  <a:cubicBezTo>
                    <a:pt x="226804" y="-32"/>
                    <a:pt x="224253" y="-32"/>
                    <a:pt x="220427" y="-32"/>
                  </a:cubicBezTo>
                  <a:lnTo>
                    <a:pt x="191519" y="-32"/>
                  </a:lnTo>
                  <a:cubicBezTo>
                    <a:pt x="185354" y="-32"/>
                    <a:pt x="185142" y="191"/>
                    <a:pt x="182379" y="4431"/>
                  </a:cubicBezTo>
                  <a:lnTo>
                    <a:pt x="100329" y="131650"/>
                  </a:lnTo>
                  <a:lnTo>
                    <a:pt x="79286" y="5994"/>
                  </a:lnTo>
                  <a:cubicBezTo>
                    <a:pt x="78223" y="191"/>
                    <a:pt x="78223" y="-32"/>
                    <a:pt x="71846" y="-32"/>
                  </a:cubicBezTo>
                  <a:lnTo>
                    <a:pt x="41449" y="-32"/>
                  </a:lnTo>
                  <a:cubicBezTo>
                    <a:pt x="37198" y="-32"/>
                    <a:pt x="34435" y="-32"/>
                    <a:pt x="34435" y="4878"/>
                  </a:cubicBezTo>
                  <a:cubicBezTo>
                    <a:pt x="34435" y="8003"/>
                    <a:pt x="36985" y="8003"/>
                    <a:pt x="41662" y="8003"/>
                  </a:cubicBezTo>
                  <a:cubicBezTo>
                    <a:pt x="45063" y="8003"/>
                    <a:pt x="45913" y="8003"/>
                    <a:pt x="49739" y="8449"/>
                  </a:cubicBezTo>
                  <a:cubicBezTo>
                    <a:pt x="53991" y="8895"/>
                    <a:pt x="54416" y="9342"/>
                    <a:pt x="54416" y="11574"/>
                  </a:cubicBezTo>
                  <a:cubicBezTo>
                    <a:pt x="54416" y="11797"/>
                    <a:pt x="54416" y="13136"/>
                    <a:pt x="53565" y="16484"/>
                  </a:cubicBezTo>
                  <a:lnTo>
                    <a:pt x="26782" y="128526"/>
                  </a:lnTo>
                  <a:cubicBezTo>
                    <a:pt x="24869" y="136114"/>
                    <a:pt x="21681" y="143703"/>
                    <a:pt x="4676" y="144372"/>
                  </a:cubicBezTo>
                  <a:cubicBezTo>
                    <a:pt x="2975" y="144372"/>
                    <a:pt x="212" y="144595"/>
                    <a:pt x="212" y="149282"/>
                  </a:cubicBezTo>
                  <a:cubicBezTo>
                    <a:pt x="212" y="149506"/>
                    <a:pt x="425" y="152407"/>
                    <a:pt x="3401" y="152407"/>
                  </a:cubicBezTo>
                  <a:cubicBezTo>
                    <a:pt x="9777" y="152407"/>
                    <a:pt x="18705" y="151514"/>
                    <a:pt x="25507" y="151514"/>
                  </a:cubicBezTo>
                  <a:cubicBezTo>
                    <a:pt x="30609" y="151514"/>
                    <a:pt x="42937" y="152407"/>
                    <a:pt x="48039" y="152407"/>
                  </a:cubicBezTo>
                  <a:cubicBezTo>
                    <a:pt x="49102" y="152407"/>
                    <a:pt x="52290" y="152407"/>
                    <a:pt x="52290" y="147497"/>
                  </a:cubicBezTo>
                  <a:cubicBezTo>
                    <a:pt x="52290" y="144595"/>
                    <a:pt x="49527" y="144372"/>
                    <a:pt x="47614" y="144372"/>
                  </a:cubicBezTo>
                  <a:cubicBezTo>
                    <a:pt x="34010" y="143926"/>
                    <a:pt x="34010" y="138123"/>
                    <a:pt x="34010" y="134998"/>
                  </a:cubicBezTo>
                  <a:cubicBezTo>
                    <a:pt x="34010" y="134105"/>
                    <a:pt x="34010" y="132990"/>
                    <a:pt x="34860" y="129418"/>
                  </a:cubicBezTo>
                  <a:lnTo>
                    <a:pt x="63131" y="10681"/>
                  </a:lnTo>
                  <a:lnTo>
                    <a:pt x="63343" y="10681"/>
                  </a:lnTo>
                  <a:lnTo>
                    <a:pt x="86088" y="146381"/>
                  </a:lnTo>
                  <a:cubicBezTo>
                    <a:pt x="86725" y="150398"/>
                    <a:pt x="87150" y="152407"/>
                    <a:pt x="90339" y="152407"/>
                  </a:cubicBezTo>
                  <a:cubicBezTo>
                    <a:pt x="93315" y="152407"/>
                    <a:pt x="95015" y="149952"/>
                    <a:pt x="96503" y="147497"/>
                  </a:cubicBezTo>
                  <a:lnTo>
                    <a:pt x="185780" y="8449"/>
                  </a:lnTo>
                  <a:lnTo>
                    <a:pt x="185992" y="8672"/>
                  </a:lnTo>
                  <a:lnTo>
                    <a:pt x="156021" y="134998"/>
                  </a:lnTo>
                  <a:cubicBezTo>
                    <a:pt x="154320" y="142587"/>
                    <a:pt x="153895" y="144372"/>
                    <a:pt x="137315" y="144372"/>
                  </a:cubicBezTo>
                  <a:cubicBezTo>
                    <a:pt x="133489" y="144372"/>
                    <a:pt x="130938" y="144372"/>
                    <a:pt x="130938" y="149282"/>
                  </a:cubicBezTo>
                  <a:cubicBezTo>
                    <a:pt x="130938" y="149506"/>
                    <a:pt x="130938" y="152407"/>
                    <a:pt x="134339" y="152407"/>
                  </a:cubicBezTo>
                  <a:cubicBezTo>
                    <a:pt x="138378" y="152407"/>
                    <a:pt x="143267" y="151738"/>
                    <a:pt x="147518" y="151738"/>
                  </a:cubicBezTo>
                  <a:cubicBezTo>
                    <a:pt x="151769" y="151738"/>
                    <a:pt x="156658" y="151514"/>
                    <a:pt x="160910" y="151514"/>
                  </a:cubicBezTo>
                  <a:cubicBezTo>
                    <a:pt x="166861" y="151514"/>
                    <a:pt x="181953" y="152407"/>
                    <a:pt x="187905" y="152407"/>
                  </a:cubicBezTo>
                  <a:cubicBezTo>
                    <a:pt x="189181" y="152407"/>
                    <a:pt x="192369" y="152407"/>
                    <a:pt x="192369" y="147497"/>
                  </a:cubicBezTo>
                  <a:cubicBezTo>
                    <a:pt x="192369" y="144372"/>
                    <a:pt x="189818" y="144372"/>
                    <a:pt x="185567" y="144372"/>
                  </a:cubicBezTo>
                  <a:cubicBezTo>
                    <a:pt x="185354" y="144372"/>
                    <a:pt x="181316" y="144372"/>
                    <a:pt x="177490" y="143926"/>
                  </a:cubicBezTo>
                  <a:cubicBezTo>
                    <a:pt x="172601" y="143480"/>
                    <a:pt x="172601" y="142810"/>
                    <a:pt x="172601" y="140578"/>
                  </a:cubicBezTo>
                  <a:cubicBezTo>
                    <a:pt x="172601" y="139239"/>
                    <a:pt x="173238" y="137007"/>
                    <a:pt x="173451" y="135668"/>
                  </a:cubicBezTo>
                  <a:lnTo>
                    <a:pt x="201509" y="18046"/>
                  </a:lnTo>
                  <a:close/>
                </a:path>
              </a:pathLst>
            </a:custGeom>
            <a:solidFill>
              <a:srgbClr val="000000"/>
            </a:solidFill>
            <a:ln w="30427" cap="flat">
              <a:noFill/>
              <a:prstDash val="solid"/>
              <a:miter/>
            </a:ln>
          </p:spPr>
          <p:txBody>
            <a:bodyPr rtlCol="0" anchor="ctr"/>
            <a:lstStyle/>
            <a:p>
              <a:endParaRPr lang="zh-CN" altLang="en-US"/>
            </a:p>
          </p:txBody>
        </p:sp>
      </p:grpSp>
      <p:grpSp>
        <p:nvGrpSpPr>
          <p:cNvPr id="246" name="组合 245" descr="\documentclass[10pt]{article}&#10;%\usepackage[landscape]{geometry}&#10;\usepackage[width=10cm, height=25cm]{geometry}&#10;%\geometry{left=1.0cm,right=1.0cm,top=1.0cm,bottom=1.0cm}&#10;%\special{papersize=25cm,10cm}&#10;\usepackage{amsmath,amssymb}&#10;\usepackage{ctex}&#10;\pagestyle{empty}&#10;&#10;&#10;\begin{document}&#10;\textbf{Decoder}: &#10;$g: \mathbb{R}^M \rightarrow \mathbb{R}^D$&#10;&#10;\end{document}" title="IguanaTex Vector Display">
            <a:extLst>
              <a:ext uri="{FF2B5EF4-FFF2-40B4-BE49-F238E27FC236}">
                <a16:creationId xmlns:a16="http://schemas.microsoft.com/office/drawing/2014/main" id="{6FDFF0A2-B542-D096-37A6-05B1B6DB079D}"/>
              </a:ext>
            </a:extLst>
          </p:cNvPr>
          <p:cNvGrpSpPr>
            <a:grpSpLocks noChangeAspect="1"/>
          </p:cNvGrpSpPr>
          <p:nvPr>
            <p:custDataLst>
              <p:tags r:id="rId5"/>
            </p:custDataLst>
          </p:nvPr>
        </p:nvGrpSpPr>
        <p:grpSpPr>
          <a:xfrm>
            <a:off x="1634953" y="3595971"/>
            <a:ext cx="3229295" cy="333508"/>
            <a:chOff x="5568963" y="2796251"/>
            <a:chExt cx="3229295" cy="333508"/>
          </a:xfrm>
        </p:grpSpPr>
        <p:sp>
          <p:nvSpPr>
            <p:cNvPr id="231" name="任意多边形: 形状 230">
              <a:extLst>
                <a:ext uri="{FF2B5EF4-FFF2-40B4-BE49-F238E27FC236}">
                  <a16:creationId xmlns:a16="http://schemas.microsoft.com/office/drawing/2014/main" id="{48D0FCFD-0F74-D044-23F5-7C29FB31D4F1}"/>
                </a:ext>
              </a:extLst>
            </p:cNvPr>
            <p:cNvSpPr/>
            <p:nvPr>
              <p:custDataLst>
                <p:tags r:id="rId96"/>
              </p:custDataLst>
            </p:nvPr>
          </p:nvSpPr>
          <p:spPr>
            <a:xfrm>
              <a:off x="5568963" y="2845669"/>
              <a:ext cx="234607" cy="218727"/>
            </a:xfrm>
            <a:custGeom>
              <a:avLst/>
              <a:gdLst>
                <a:gd name="connsiteX0" fmla="*/ 234720 w 234607"/>
                <a:gd name="connsiteY0" fmla="*/ 111248 h 218727"/>
                <a:gd name="connsiteX1" fmla="*/ 129780 w 234607"/>
                <a:gd name="connsiteY1" fmla="*/ -29 h 218727"/>
                <a:gd name="connsiteX2" fmla="*/ 112 w 234607"/>
                <a:gd name="connsiteY2" fmla="*/ -29 h 218727"/>
                <a:gd name="connsiteX3" fmla="*/ 112 w 234607"/>
                <a:gd name="connsiteY3" fmla="*/ 14957 h 218727"/>
                <a:gd name="connsiteX4" fmla="*/ 32680 w 234607"/>
                <a:gd name="connsiteY4" fmla="*/ 14957 h 218727"/>
                <a:gd name="connsiteX5" fmla="*/ 32680 w 234607"/>
                <a:gd name="connsiteY5" fmla="*/ 203713 h 218727"/>
                <a:gd name="connsiteX6" fmla="*/ 112 w 234607"/>
                <a:gd name="connsiteY6" fmla="*/ 203713 h 218727"/>
                <a:gd name="connsiteX7" fmla="*/ 112 w 234607"/>
                <a:gd name="connsiteY7" fmla="*/ 218699 h 218727"/>
                <a:gd name="connsiteX8" fmla="*/ 130081 w 234607"/>
                <a:gd name="connsiteY8" fmla="*/ 218699 h 218727"/>
                <a:gd name="connsiteX9" fmla="*/ 234720 w 234607"/>
                <a:gd name="connsiteY9" fmla="*/ 111248 h 218727"/>
                <a:gd name="connsiteX10" fmla="*/ 190392 w 234607"/>
                <a:gd name="connsiteY10" fmla="*/ 110929 h 218727"/>
                <a:gd name="connsiteX11" fmla="*/ 177123 w 234607"/>
                <a:gd name="connsiteY11" fmla="*/ 176930 h 218727"/>
                <a:gd name="connsiteX12" fmla="*/ 117718 w 234607"/>
                <a:gd name="connsiteY12" fmla="*/ 203713 h 218727"/>
                <a:gd name="connsiteX13" fmla="*/ 73691 w 234607"/>
                <a:gd name="connsiteY13" fmla="*/ 203713 h 218727"/>
                <a:gd name="connsiteX14" fmla="*/ 73691 w 234607"/>
                <a:gd name="connsiteY14" fmla="*/ 14957 h 218727"/>
                <a:gd name="connsiteX15" fmla="*/ 117718 w 234607"/>
                <a:gd name="connsiteY15" fmla="*/ 14957 h 218727"/>
                <a:gd name="connsiteX16" fmla="*/ 177425 w 234607"/>
                <a:gd name="connsiteY16" fmla="*/ 43334 h 218727"/>
                <a:gd name="connsiteX17" fmla="*/ 190392 w 234607"/>
                <a:gd name="connsiteY17" fmla="*/ 110929 h 21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4607" h="218727">
                  <a:moveTo>
                    <a:pt x="234720" y="111248"/>
                  </a:moveTo>
                  <a:cubicBezTo>
                    <a:pt x="234720" y="41102"/>
                    <a:pt x="189487" y="-29"/>
                    <a:pt x="129780" y="-29"/>
                  </a:cubicBezTo>
                  <a:lnTo>
                    <a:pt x="112" y="-29"/>
                  </a:lnTo>
                  <a:lnTo>
                    <a:pt x="112" y="14957"/>
                  </a:lnTo>
                  <a:lnTo>
                    <a:pt x="32680" y="14957"/>
                  </a:lnTo>
                  <a:lnTo>
                    <a:pt x="32680" y="203713"/>
                  </a:lnTo>
                  <a:lnTo>
                    <a:pt x="112" y="203713"/>
                  </a:lnTo>
                  <a:lnTo>
                    <a:pt x="112" y="218699"/>
                  </a:lnTo>
                  <a:lnTo>
                    <a:pt x="130081" y="218699"/>
                  </a:lnTo>
                  <a:cubicBezTo>
                    <a:pt x="189487" y="218699"/>
                    <a:pt x="234720" y="179481"/>
                    <a:pt x="234720" y="111248"/>
                  </a:cubicBezTo>
                  <a:close/>
                  <a:moveTo>
                    <a:pt x="190392" y="110929"/>
                  </a:moveTo>
                  <a:cubicBezTo>
                    <a:pt x="190392" y="145683"/>
                    <a:pt x="186773" y="162582"/>
                    <a:pt x="177123" y="176930"/>
                  </a:cubicBezTo>
                  <a:cubicBezTo>
                    <a:pt x="162649" y="198611"/>
                    <a:pt x="136112" y="203713"/>
                    <a:pt x="117718" y="203713"/>
                  </a:cubicBezTo>
                  <a:lnTo>
                    <a:pt x="73691" y="203713"/>
                  </a:lnTo>
                  <a:lnTo>
                    <a:pt x="73691" y="14957"/>
                  </a:lnTo>
                  <a:lnTo>
                    <a:pt x="117718" y="14957"/>
                  </a:lnTo>
                  <a:cubicBezTo>
                    <a:pt x="137620" y="14957"/>
                    <a:pt x="162649" y="21015"/>
                    <a:pt x="177425" y="43334"/>
                  </a:cubicBezTo>
                  <a:cubicBezTo>
                    <a:pt x="187979" y="59595"/>
                    <a:pt x="190392" y="81277"/>
                    <a:pt x="190392" y="110929"/>
                  </a:cubicBez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32" name="任意多边形: 形状 231">
              <a:extLst>
                <a:ext uri="{FF2B5EF4-FFF2-40B4-BE49-F238E27FC236}">
                  <a16:creationId xmlns:a16="http://schemas.microsoft.com/office/drawing/2014/main" id="{D8F0BEBB-F983-C754-7E10-5A689B7B2746}"/>
                </a:ext>
              </a:extLst>
            </p:cNvPr>
            <p:cNvSpPr/>
            <p:nvPr>
              <p:custDataLst>
                <p:tags r:id="rId97"/>
              </p:custDataLst>
            </p:nvPr>
          </p:nvSpPr>
          <p:spPr>
            <a:xfrm>
              <a:off x="5832822" y="2919960"/>
              <a:ext cx="139317" cy="146349"/>
            </a:xfrm>
            <a:custGeom>
              <a:avLst/>
              <a:gdLst>
                <a:gd name="connsiteX0" fmla="*/ 139438 w 139317"/>
                <a:gd name="connsiteY0" fmla="*/ 107103 h 146349"/>
                <a:gd name="connsiteX1" fmla="*/ 132201 w 139317"/>
                <a:gd name="connsiteY1" fmla="*/ 101364 h 146349"/>
                <a:gd name="connsiteX2" fmla="*/ 124662 w 139317"/>
                <a:gd name="connsiteY2" fmla="*/ 108060 h 146349"/>
                <a:gd name="connsiteX3" fmla="*/ 81540 w 139317"/>
                <a:gd name="connsiteY3" fmla="*/ 133567 h 146349"/>
                <a:gd name="connsiteX4" fmla="*/ 38720 w 139317"/>
                <a:gd name="connsiteY4" fmla="*/ 74900 h 146349"/>
                <a:gd name="connsiteX5" fmla="*/ 129789 w 139317"/>
                <a:gd name="connsiteY5" fmla="*/ 74900 h 146349"/>
                <a:gd name="connsiteX6" fmla="*/ 139438 w 139317"/>
                <a:gd name="connsiteY6" fmla="*/ 66291 h 146349"/>
                <a:gd name="connsiteX7" fmla="*/ 122551 w 139317"/>
                <a:gd name="connsiteY7" fmla="*/ 17189 h 146349"/>
                <a:gd name="connsiteX8" fmla="*/ 74604 w 139317"/>
                <a:gd name="connsiteY8" fmla="*/ -29 h 146349"/>
                <a:gd name="connsiteX9" fmla="*/ 121 w 139317"/>
                <a:gd name="connsiteY9" fmla="*/ 72668 h 146349"/>
                <a:gd name="connsiteX10" fmla="*/ 78826 w 139317"/>
                <a:gd name="connsiteY10" fmla="*/ 146321 h 146349"/>
                <a:gd name="connsiteX11" fmla="*/ 139438 w 139317"/>
                <a:gd name="connsiteY11" fmla="*/ 107103 h 146349"/>
                <a:gd name="connsiteX12" fmla="*/ 110791 w 139317"/>
                <a:gd name="connsiteY12" fmla="*/ 64378 h 146349"/>
                <a:gd name="connsiteX13" fmla="*/ 38720 w 139317"/>
                <a:gd name="connsiteY13" fmla="*/ 64378 h 146349"/>
                <a:gd name="connsiteX14" fmla="*/ 45957 w 139317"/>
                <a:gd name="connsiteY14" fmla="*/ 28030 h 146349"/>
                <a:gd name="connsiteX15" fmla="*/ 74604 w 139317"/>
                <a:gd name="connsiteY15" fmla="*/ 11450 h 146349"/>
                <a:gd name="connsiteX16" fmla="*/ 110791 w 139317"/>
                <a:gd name="connsiteY16" fmla="*/ 64378 h 14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317" h="146349">
                  <a:moveTo>
                    <a:pt x="139438" y="107103"/>
                  </a:moveTo>
                  <a:cubicBezTo>
                    <a:pt x="139438" y="101364"/>
                    <a:pt x="133709" y="101364"/>
                    <a:pt x="132201" y="101364"/>
                  </a:cubicBezTo>
                  <a:cubicBezTo>
                    <a:pt x="127075" y="101364"/>
                    <a:pt x="126471" y="102958"/>
                    <a:pt x="124662" y="108060"/>
                  </a:cubicBezTo>
                  <a:cubicBezTo>
                    <a:pt x="118330" y="123364"/>
                    <a:pt x="101141" y="133567"/>
                    <a:pt x="81540" y="133567"/>
                  </a:cubicBezTo>
                  <a:cubicBezTo>
                    <a:pt x="39021" y="133567"/>
                    <a:pt x="38720" y="91161"/>
                    <a:pt x="38720" y="74900"/>
                  </a:cubicBezTo>
                  <a:lnTo>
                    <a:pt x="129789" y="74900"/>
                  </a:lnTo>
                  <a:cubicBezTo>
                    <a:pt x="136423" y="74900"/>
                    <a:pt x="139438" y="74900"/>
                    <a:pt x="139438" y="66291"/>
                  </a:cubicBezTo>
                  <a:cubicBezTo>
                    <a:pt x="139438" y="56407"/>
                    <a:pt x="137629" y="33131"/>
                    <a:pt x="122551" y="17189"/>
                  </a:cubicBezTo>
                  <a:cubicBezTo>
                    <a:pt x="111394" y="5711"/>
                    <a:pt x="95412" y="-29"/>
                    <a:pt x="74604" y="-29"/>
                  </a:cubicBezTo>
                  <a:cubicBezTo>
                    <a:pt x="26356" y="-29"/>
                    <a:pt x="121" y="32812"/>
                    <a:pt x="121" y="72668"/>
                  </a:cubicBezTo>
                  <a:cubicBezTo>
                    <a:pt x="121" y="115393"/>
                    <a:pt x="30276" y="146321"/>
                    <a:pt x="78826" y="146321"/>
                  </a:cubicBezTo>
                  <a:cubicBezTo>
                    <a:pt x="126471" y="146321"/>
                    <a:pt x="139438" y="112523"/>
                    <a:pt x="139438" y="107103"/>
                  </a:cubicBezTo>
                  <a:close/>
                  <a:moveTo>
                    <a:pt x="110791" y="64378"/>
                  </a:moveTo>
                  <a:lnTo>
                    <a:pt x="38720" y="64378"/>
                  </a:lnTo>
                  <a:cubicBezTo>
                    <a:pt x="39323" y="51943"/>
                    <a:pt x="39624" y="38551"/>
                    <a:pt x="45957" y="28030"/>
                  </a:cubicBezTo>
                  <a:cubicBezTo>
                    <a:pt x="53797" y="15276"/>
                    <a:pt x="65859" y="11450"/>
                    <a:pt x="74604" y="11450"/>
                  </a:cubicBezTo>
                  <a:cubicBezTo>
                    <a:pt x="109886" y="11450"/>
                    <a:pt x="110489" y="53218"/>
                    <a:pt x="110791" y="64378"/>
                  </a:cubicBez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33" name="任意多边形: 形状 232">
              <a:extLst>
                <a:ext uri="{FF2B5EF4-FFF2-40B4-BE49-F238E27FC236}">
                  <a16:creationId xmlns:a16="http://schemas.microsoft.com/office/drawing/2014/main" id="{877A4557-3DCF-C02D-C7FC-BD8BC62F2C68}"/>
                </a:ext>
              </a:extLst>
            </p:cNvPr>
            <p:cNvSpPr/>
            <p:nvPr>
              <p:custDataLst>
                <p:tags r:id="rId98"/>
              </p:custDataLst>
            </p:nvPr>
          </p:nvSpPr>
          <p:spPr>
            <a:xfrm>
              <a:off x="5993549" y="2919960"/>
              <a:ext cx="132683" cy="146349"/>
            </a:xfrm>
            <a:custGeom>
              <a:avLst/>
              <a:gdLst>
                <a:gd name="connsiteX0" fmla="*/ 132809 w 132683"/>
                <a:gd name="connsiteY0" fmla="*/ 107103 h 146349"/>
                <a:gd name="connsiteX1" fmla="*/ 125572 w 132683"/>
                <a:gd name="connsiteY1" fmla="*/ 102639 h 146349"/>
                <a:gd name="connsiteX2" fmla="*/ 118335 w 132683"/>
                <a:gd name="connsiteY2" fmla="*/ 107422 h 146349"/>
                <a:gd name="connsiteX3" fmla="*/ 80641 w 132683"/>
                <a:gd name="connsiteY3" fmla="*/ 133567 h 146349"/>
                <a:gd name="connsiteX4" fmla="*/ 38725 w 132683"/>
                <a:gd name="connsiteY4" fmla="*/ 72030 h 146349"/>
                <a:gd name="connsiteX5" fmla="*/ 77625 w 132683"/>
                <a:gd name="connsiteY5" fmla="*/ 12725 h 146349"/>
                <a:gd name="connsiteX6" fmla="*/ 97226 w 132683"/>
                <a:gd name="connsiteY6" fmla="*/ 14638 h 146349"/>
                <a:gd name="connsiteX7" fmla="*/ 91195 w 132683"/>
                <a:gd name="connsiteY7" fmla="*/ 29305 h 146349"/>
                <a:gd name="connsiteX8" fmla="*/ 109891 w 132683"/>
                <a:gd name="connsiteY8" fmla="*/ 49392 h 146349"/>
                <a:gd name="connsiteX9" fmla="*/ 128889 w 132683"/>
                <a:gd name="connsiteY9" fmla="*/ 29305 h 146349"/>
                <a:gd name="connsiteX10" fmla="*/ 76419 w 132683"/>
                <a:gd name="connsiteY10" fmla="*/ -29 h 146349"/>
                <a:gd name="connsiteX11" fmla="*/ 126 w 132683"/>
                <a:gd name="connsiteY11" fmla="*/ 73624 h 146349"/>
                <a:gd name="connsiteX12" fmla="*/ 74911 w 132683"/>
                <a:gd name="connsiteY12" fmla="*/ 146321 h 146349"/>
                <a:gd name="connsiteX13" fmla="*/ 132809 w 132683"/>
                <a:gd name="connsiteY13" fmla="*/ 107103 h 14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683" h="146349">
                  <a:moveTo>
                    <a:pt x="132809" y="107103"/>
                  </a:moveTo>
                  <a:cubicBezTo>
                    <a:pt x="132809" y="102639"/>
                    <a:pt x="128588" y="102639"/>
                    <a:pt x="125572" y="102639"/>
                  </a:cubicBezTo>
                  <a:cubicBezTo>
                    <a:pt x="120144" y="102639"/>
                    <a:pt x="119843" y="103277"/>
                    <a:pt x="118335" y="107422"/>
                  </a:cubicBezTo>
                  <a:cubicBezTo>
                    <a:pt x="110494" y="127509"/>
                    <a:pt x="96020" y="133567"/>
                    <a:pt x="80641" y="133567"/>
                  </a:cubicBezTo>
                  <a:cubicBezTo>
                    <a:pt x="38725" y="133567"/>
                    <a:pt x="38725" y="86697"/>
                    <a:pt x="38725" y="72030"/>
                  </a:cubicBezTo>
                  <a:cubicBezTo>
                    <a:pt x="38725" y="54175"/>
                    <a:pt x="38725" y="12725"/>
                    <a:pt x="77625" y="12725"/>
                  </a:cubicBezTo>
                  <a:cubicBezTo>
                    <a:pt x="88180" y="12725"/>
                    <a:pt x="93306" y="13682"/>
                    <a:pt x="97226" y="14638"/>
                  </a:cubicBezTo>
                  <a:cubicBezTo>
                    <a:pt x="91798" y="19740"/>
                    <a:pt x="91195" y="26435"/>
                    <a:pt x="91195" y="29305"/>
                  </a:cubicBezTo>
                  <a:cubicBezTo>
                    <a:pt x="91195" y="43334"/>
                    <a:pt x="101749" y="49392"/>
                    <a:pt x="109891" y="49392"/>
                  </a:cubicBezTo>
                  <a:cubicBezTo>
                    <a:pt x="119239" y="49392"/>
                    <a:pt x="128889" y="42696"/>
                    <a:pt x="128889" y="29305"/>
                  </a:cubicBezTo>
                  <a:cubicBezTo>
                    <a:pt x="128889" y="1884"/>
                    <a:pt x="93909" y="-29"/>
                    <a:pt x="76419" y="-29"/>
                  </a:cubicBezTo>
                  <a:cubicBezTo>
                    <a:pt x="22441" y="-29"/>
                    <a:pt x="126" y="36638"/>
                    <a:pt x="126" y="73624"/>
                  </a:cubicBezTo>
                  <a:cubicBezTo>
                    <a:pt x="126" y="116031"/>
                    <a:pt x="28472" y="146321"/>
                    <a:pt x="74911" y="146321"/>
                  </a:cubicBezTo>
                  <a:cubicBezTo>
                    <a:pt x="123763" y="146321"/>
                    <a:pt x="132809" y="109335"/>
                    <a:pt x="132809" y="107103"/>
                  </a:cubicBez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34" name="任意多边形: 形状 233">
              <a:extLst>
                <a:ext uri="{FF2B5EF4-FFF2-40B4-BE49-F238E27FC236}">
                  <a16:creationId xmlns:a16="http://schemas.microsoft.com/office/drawing/2014/main" id="{5CC91953-7CE6-1279-9DDC-4C7D5B603756}"/>
                </a:ext>
              </a:extLst>
            </p:cNvPr>
            <p:cNvSpPr/>
            <p:nvPr>
              <p:custDataLst>
                <p:tags r:id="rId99"/>
              </p:custDataLst>
            </p:nvPr>
          </p:nvSpPr>
          <p:spPr>
            <a:xfrm>
              <a:off x="6145833" y="2919960"/>
              <a:ext cx="153791" cy="146349"/>
            </a:xfrm>
            <a:custGeom>
              <a:avLst/>
              <a:gdLst>
                <a:gd name="connsiteX0" fmla="*/ 153923 w 153791"/>
                <a:gd name="connsiteY0" fmla="*/ 74900 h 146349"/>
                <a:gd name="connsiteX1" fmla="*/ 77027 w 153791"/>
                <a:gd name="connsiteY1" fmla="*/ -29 h 146349"/>
                <a:gd name="connsiteX2" fmla="*/ 131 w 153791"/>
                <a:gd name="connsiteY2" fmla="*/ 74900 h 146349"/>
                <a:gd name="connsiteX3" fmla="*/ 77027 w 153791"/>
                <a:gd name="connsiteY3" fmla="*/ 146321 h 146349"/>
                <a:gd name="connsiteX4" fmla="*/ 153923 w 153791"/>
                <a:gd name="connsiteY4" fmla="*/ 74900 h 146349"/>
                <a:gd name="connsiteX5" fmla="*/ 115324 w 153791"/>
                <a:gd name="connsiteY5" fmla="*/ 71392 h 146349"/>
                <a:gd name="connsiteX6" fmla="*/ 77027 w 153791"/>
                <a:gd name="connsiteY6" fmla="*/ 133567 h 146349"/>
                <a:gd name="connsiteX7" fmla="*/ 38730 w 153791"/>
                <a:gd name="connsiteY7" fmla="*/ 71392 h 146349"/>
                <a:gd name="connsiteX8" fmla="*/ 43856 w 153791"/>
                <a:gd name="connsiteY8" fmla="*/ 29943 h 146349"/>
                <a:gd name="connsiteX9" fmla="*/ 77027 w 153791"/>
                <a:gd name="connsiteY9" fmla="*/ 11450 h 146349"/>
                <a:gd name="connsiteX10" fmla="*/ 108992 w 153791"/>
                <a:gd name="connsiteY10" fmla="*/ 27711 h 146349"/>
                <a:gd name="connsiteX11" fmla="*/ 115324 w 153791"/>
                <a:gd name="connsiteY11" fmla="*/ 71392 h 14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791" h="146349">
                  <a:moveTo>
                    <a:pt x="153923" y="74900"/>
                  </a:moveTo>
                  <a:cubicBezTo>
                    <a:pt x="153923" y="32175"/>
                    <a:pt x="126180" y="-29"/>
                    <a:pt x="77027" y="-29"/>
                  </a:cubicBezTo>
                  <a:cubicBezTo>
                    <a:pt x="27573" y="-29"/>
                    <a:pt x="131" y="32493"/>
                    <a:pt x="131" y="74900"/>
                  </a:cubicBezTo>
                  <a:cubicBezTo>
                    <a:pt x="131" y="114436"/>
                    <a:pt x="26668" y="146321"/>
                    <a:pt x="77027" y="146321"/>
                  </a:cubicBezTo>
                  <a:cubicBezTo>
                    <a:pt x="127688" y="146321"/>
                    <a:pt x="153923" y="114118"/>
                    <a:pt x="153923" y="74900"/>
                  </a:cubicBezTo>
                  <a:close/>
                  <a:moveTo>
                    <a:pt x="115324" y="71392"/>
                  </a:moveTo>
                  <a:cubicBezTo>
                    <a:pt x="115324" y="99132"/>
                    <a:pt x="115324" y="133567"/>
                    <a:pt x="77027" y="133567"/>
                  </a:cubicBezTo>
                  <a:cubicBezTo>
                    <a:pt x="38730" y="133567"/>
                    <a:pt x="38730" y="99132"/>
                    <a:pt x="38730" y="71392"/>
                  </a:cubicBezTo>
                  <a:cubicBezTo>
                    <a:pt x="38730" y="57044"/>
                    <a:pt x="38730" y="40783"/>
                    <a:pt x="43856" y="29943"/>
                  </a:cubicBezTo>
                  <a:cubicBezTo>
                    <a:pt x="49586" y="18145"/>
                    <a:pt x="62251" y="11450"/>
                    <a:pt x="77027" y="11450"/>
                  </a:cubicBezTo>
                  <a:cubicBezTo>
                    <a:pt x="89692" y="11450"/>
                    <a:pt x="102358" y="16551"/>
                    <a:pt x="108992" y="27711"/>
                  </a:cubicBezTo>
                  <a:cubicBezTo>
                    <a:pt x="115324" y="38551"/>
                    <a:pt x="115324" y="56088"/>
                    <a:pt x="115324" y="71392"/>
                  </a:cubicBez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35" name="任意多边形: 形状 234">
              <a:extLst>
                <a:ext uri="{FF2B5EF4-FFF2-40B4-BE49-F238E27FC236}">
                  <a16:creationId xmlns:a16="http://schemas.microsoft.com/office/drawing/2014/main" id="{D6A82669-F5A0-8972-39C4-5EDBB05D9D4E}"/>
                </a:ext>
              </a:extLst>
            </p:cNvPr>
            <p:cNvSpPr/>
            <p:nvPr>
              <p:custDataLst>
                <p:tags r:id="rId100"/>
              </p:custDataLst>
            </p:nvPr>
          </p:nvSpPr>
          <p:spPr>
            <a:xfrm>
              <a:off x="6330685" y="2843119"/>
              <a:ext cx="169774" cy="223191"/>
            </a:xfrm>
            <a:custGeom>
              <a:avLst/>
              <a:gdLst>
                <a:gd name="connsiteX0" fmla="*/ 169911 w 169774"/>
                <a:gd name="connsiteY0" fmla="*/ 221249 h 223191"/>
                <a:gd name="connsiteX1" fmla="*/ 169911 w 169774"/>
                <a:gd name="connsiteY1" fmla="*/ 206264 h 223191"/>
                <a:gd name="connsiteX2" fmla="*/ 149104 w 169774"/>
                <a:gd name="connsiteY2" fmla="*/ 193829 h 223191"/>
                <a:gd name="connsiteX3" fmla="*/ 149104 w 169774"/>
                <a:gd name="connsiteY3" fmla="*/ -29 h 223191"/>
                <a:gd name="connsiteX4" fmla="*/ 95729 w 169774"/>
                <a:gd name="connsiteY4" fmla="*/ 2522 h 223191"/>
                <a:gd name="connsiteX5" fmla="*/ 95729 w 169774"/>
                <a:gd name="connsiteY5" fmla="*/ 17508 h 223191"/>
                <a:gd name="connsiteX6" fmla="*/ 116537 w 169774"/>
                <a:gd name="connsiteY6" fmla="*/ 29943 h 223191"/>
                <a:gd name="connsiteX7" fmla="*/ 116537 w 169774"/>
                <a:gd name="connsiteY7" fmla="*/ 92117 h 223191"/>
                <a:gd name="connsiteX8" fmla="*/ 75827 w 169774"/>
                <a:gd name="connsiteY8" fmla="*/ 77769 h 223191"/>
                <a:gd name="connsiteX9" fmla="*/ 137 w 169774"/>
                <a:gd name="connsiteY9" fmla="*/ 150785 h 223191"/>
                <a:gd name="connsiteX10" fmla="*/ 72510 w 169774"/>
                <a:gd name="connsiteY10" fmla="*/ 223162 h 223191"/>
                <a:gd name="connsiteX11" fmla="*/ 114727 w 169774"/>
                <a:gd name="connsiteY11" fmla="*/ 207539 h 223191"/>
                <a:gd name="connsiteX12" fmla="*/ 114727 w 169774"/>
                <a:gd name="connsiteY12" fmla="*/ 223162 h 223191"/>
                <a:gd name="connsiteX13" fmla="*/ 169911 w 169774"/>
                <a:gd name="connsiteY13" fmla="*/ 221249 h 223191"/>
                <a:gd name="connsiteX14" fmla="*/ 114727 w 169774"/>
                <a:gd name="connsiteY14" fmla="*/ 188408 h 223191"/>
                <a:gd name="connsiteX15" fmla="*/ 75525 w 169774"/>
                <a:gd name="connsiteY15" fmla="*/ 211684 h 223191"/>
                <a:gd name="connsiteX16" fmla="*/ 38736 w 169774"/>
                <a:gd name="connsiteY16" fmla="*/ 150785 h 223191"/>
                <a:gd name="connsiteX17" fmla="*/ 46576 w 169774"/>
                <a:gd name="connsiteY17" fmla="*/ 105828 h 223191"/>
                <a:gd name="connsiteX18" fmla="*/ 78843 w 169774"/>
                <a:gd name="connsiteY18" fmla="*/ 89248 h 223191"/>
                <a:gd name="connsiteX19" fmla="*/ 114727 w 169774"/>
                <a:gd name="connsiteY19" fmla="*/ 108697 h 223191"/>
                <a:gd name="connsiteX20" fmla="*/ 114727 w 169774"/>
                <a:gd name="connsiteY20" fmla="*/ 188408 h 223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9774" h="223191">
                  <a:moveTo>
                    <a:pt x="169911" y="221249"/>
                  </a:moveTo>
                  <a:lnTo>
                    <a:pt x="169911" y="206264"/>
                  </a:lnTo>
                  <a:cubicBezTo>
                    <a:pt x="151215" y="206264"/>
                    <a:pt x="149104" y="206264"/>
                    <a:pt x="149104" y="193829"/>
                  </a:cubicBezTo>
                  <a:lnTo>
                    <a:pt x="149104" y="-29"/>
                  </a:lnTo>
                  <a:lnTo>
                    <a:pt x="95729" y="2522"/>
                  </a:lnTo>
                  <a:lnTo>
                    <a:pt x="95729" y="17508"/>
                  </a:lnTo>
                  <a:cubicBezTo>
                    <a:pt x="114426" y="17508"/>
                    <a:pt x="116537" y="17508"/>
                    <a:pt x="116537" y="29943"/>
                  </a:cubicBezTo>
                  <a:lnTo>
                    <a:pt x="116537" y="92117"/>
                  </a:lnTo>
                  <a:cubicBezTo>
                    <a:pt x="101459" y="79682"/>
                    <a:pt x="85778" y="77769"/>
                    <a:pt x="75827" y="77769"/>
                  </a:cubicBezTo>
                  <a:cubicBezTo>
                    <a:pt x="31800" y="77769"/>
                    <a:pt x="137" y="105828"/>
                    <a:pt x="137" y="150785"/>
                  </a:cubicBezTo>
                  <a:cubicBezTo>
                    <a:pt x="137" y="192872"/>
                    <a:pt x="27880" y="223162"/>
                    <a:pt x="72510" y="223162"/>
                  </a:cubicBezTo>
                  <a:cubicBezTo>
                    <a:pt x="90905" y="223162"/>
                    <a:pt x="105379" y="215510"/>
                    <a:pt x="114727" y="207539"/>
                  </a:cubicBezTo>
                  <a:lnTo>
                    <a:pt x="114727" y="223162"/>
                  </a:lnTo>
                  <a:lnTo>
                    <a:pt x="169911" y="221249"/>
                  </a:lnTo>
                  <a:close/>
                  <a:moveTo>
                    <a:pt x="114727" y="188408"/>
                  </a:moveTo>
                  <a:cubicBezTo>
                    <a:pt x="110807" y="194148"/>
                    <a:pt x="98443" y="211684"/>
                    <a:pt x="75525" y="211684"/>
                  </a:cubicBezTo>
                  <a:cubicBezTo>
                    <a:pt x="38736" y="211684"/>
                    <a:pt x="38736" y="173104"/>
                    <a:pt x="38736" y="150785"/>
                  </a:cubicBezTo>
                  <a:cubicBezTo>
                    <a:pt x="38736" y="135480"/>
                    <a:pt x="38736" y="118263"/>
                    <a:pt x="46576" y="105828"/>
                  </a:cubicBezTo>
                  <a:cubicBezTo>
                    <a:pt x="55321" y="92436"/>
                    <a:pt x="69494" y="89248"/>
                    <a:pt x="78843" y="89248"/>
                  </a:cubicBezTo>
                  <a:cubicBezTo>
                    <a:pt x="96031" y="89248"/>
                    <a:pt x="108093" y="99451"/>
                    <a:pt x="114727" y="108697"/>
                  </a:cubicBezTo>
                  <a:lnTo>
                    <a:pt x="114727" y="188408"/>
                  </a:ln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36" name="任意多边形: 形状 235">
              <a:extLst>
                <a:ext uri="{FF2B5EF4-FFF2-40B4-BE49-F238E27FC236}">
                  <a16:creationId xmlns:a16="http://schemas.microsoft.com/office/drawing/2014/main" id="{2B3B6F19-1BF6-BD0A-6E0F-A97ACE95C1DD}"/>
                </a:ext>
              </a:extLst>
            </p:cNvPr>
            <p:cNvSpPr/>
            <p:nvPr>
              <p:custDataLst>
                <p:tags r:id="rId101"/>
              </p:custDataLst>
            </p:nvPr>
          </p:nvSpPr>
          <p:spPr>
            <a:xfrm>
              <a:off x="6521567" y="2919960"/>
              <a:ext cx="139317" cy="146349"/>
            </a:xfrm>
            <a:custGeom>
              <a:avLst/>
              <a:gdLst>
                <a:gd name="connsiteX0" fmla="*/ 139461 w 139317"/>
                <a:gd name="connsiteY0" fmla="*/ 107103 h 146349"/>
                <a:gd name="connsiteX1" fmla="*/ 132224 w 139317"/>
                <a:gd name="connsiteY1" fmla="*/ 101364 h 146349"/>
                <a:gd name="connsiteX2" fmla="*/ 124685 w 139317"/>
                <a:gd name="connsiteY2" fmla="*/ 108060 h 146349"/>
                <a:gd name="connsiteX3" fmla="*/ 81563 w 139317"/>
                <a:gd name="connsiteY3" fmla="*/ 133567 h 146349"/>
                <a:gd name="connsiteX4" fmla="*/ 38742 w 139317"/>
                <a:gd name="connsiteY4" fmla="*/ 74900 h 146349"/>
                <a:gd name="connsiteX5" fmla="*/ 129811 w 139317"/>
                <a:gd name="connsiteY5" fmla="*/ 74900 h 146349"/>
                <a:gd name="connsiteX6" fmla="*/ 139461 w 139317"/>
                <a:gd name="connsiteY6" fmla="*/ 66291 h 146349"/>
                <a:gd name="connsiteX7" fmla="*/ 122574 w 139317"/>
                <a:gd name="connsiteY7" fmla="*/ 17189 h 146349"/>
                <a:gd name="connsiteX8" fmla="*/ 74627 w 139317"/>
                <a:gd name="connsiteY8" fmla="*/ -29 h 146349"/>
                <a:gd name="connsiteX9" fmla="*/ 144 w 139317"/>
                <a:gd name="connsiteY9" fmla="*/ 72668 h 146349"/>
                <a:gd name="connsiteX10" fmla="*/ 78849 w 139317"/>
                <a:gd name="connsiteY10" fmla="*/ 146321 h 146349"/>
                <a:gd name="connsiteX11" fmla="*/ 139461 w 139317"/>
                <a:gd name="connsiteY11" fmla="*/ 107103 h 146349"/>
                <a:gd name="connsiteX12" fmla="*/ 110813 w 139317"/>
                <a:gd name="connsiteY12" fmla="*/ 64378 h 146349"/>
                <a:gd name="connsiteX13" fmla="*/ 38742 w 139317"/>
                <a:gd name="connsiteY13" fmla="*/ 64378 h 146349"/>
                <a:gd name="connsiteX14" fmla="*/ 45980 w 139317"/>
                <a:gd name="connsiteY14" fmla="*/ 28030 h 146349"/>
                <a:gd name="connsiteX15" fmla="*/ 74627 w 139317"/>
                <a:gd name="connsiteY15" fmla="*/ 11450 h 146349"/>
                <a:gd name="connsiteX16" fmla="*/ 110813 w 139317"/>
                <a:gd name="connsiteY16" fmla="*/ 64378 h 14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317" h="146349">
                  <a:moveTo>
                    <a:pt x="139461" y="107103"/>
                  </a:moveTo>
                  <a:cubicBezTo>
                    <a:pt x="139461" y="101364"/>
                    <a:pt x="133731" y="101364"/>
                    <a:pt x="132224" y="101364"/>
                  </a:cubicBezTo>
                  <a:cubicBezTo>
                    <a:pt x="127097" y="101364"/>
                    <a:pt x="126494" y="102958"/>
                    <a:pt x="124685" y="108060"/>
                  </a:cubicBezTo>
                  <a:cubicBezTo>
                    <a:pt x="118352" y="123364"/>
                    <a:pt x="101164" y="133567"/>
                    <a:pt x="81563" y="133567"/>
                  </a:cubicBezTo>
                  <a:cubicBezTo>
                    <a:pt x="39044" y="133567"/>
                    <a:pt x="38742" y="91161"/>
                    <a:pt x="38742" y="74900"/>
                  </a:cubicBezTo>
                  <a:lnTo>
                    <a:pt x="129811" y="74900"/>
                  </a:lnTo>
                  <a:cubicBezTo>
                    <a:pt x="136445" y="74900"/>
                    <a:pt x="139461" y="74900"/>
                    <a:pt x="139461" y="66291"/>
                  </a:cubicBezTo>
                  <a:cubicBezTo>
                    <a:pt x="139461" y="56407"/>
                    <a:pt x="137652" y="33131"/>
                    <a:pt x="122574" y="17189"/>
                  </a:cubicBezTo>
                  <a:cubicBezTo>
                    <a:pt x="111417" y="5711"/>
                    <a:pt x="95434" y="-29"/>
                    <a:pt x="74627" y="-29"/>
                  </a:cubicBezTo>
                  <a:cubicBezTo>
                    <a:pt x="26379" y="-29"/>
                    <a:pt x="144" y="32812"/>
                    <a:pt x="144" y="72668"/>
                  </a:cubicBezTo>
                  <a:cubicBezTo>
                    <a:pt x="144" y="115393"/>
                    <a:pt x="30299" y="146321"/>
                    <a:pt x="78849" y="146321"/>
                  </a:cubicBezTo>
                  <a:cubicBezTo>
                    <a:pt x="126494" y="146321"/>
                    <a:pt x="139461" y="112523"/>
                    <a:pt x="139461" y="107103"/>
                  </a:cubicBezTo>
                  <a:close/>
                  <a:moveTo>
                    <a:pt x="110813" y="64378"/>
                  </a:moveTo>
                  <a:lnTo>
                    <a:pt x="38742" y="64378"/>
                  </a:lnTo>
                  <a:cubicBezTo>
                    <a:pt x="39346" y="51943"/>
                    <a:pt x="39647" y="38551"/>
                    <a:pt x="45980" y="28030"/>
                  </a:cubicBezTo>
                  <a:cubicBezTo>
                    <a:pt x="53820" y="15276"/>
                    <a:pt x="65882" y="11450"/>
                    <a:pt x="74627" y="11450"/>
                  </a:cubicBezTo>
                  <a:cubicBezTo>
                    <a:pt x="109909" y="11450"/>
                    <a:pt x="110512" y="53218"/>
                    <a:pt x="110813" y="64378"/>
                  </a:cubicBez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37" name="任意多边形: 形状 236">
              <a:extLst>
                <a:ext uri="{FF2B5EF4-FFF2-40B4-BE49-F238E27FC236}">
                  <a16:creationId xmlns:a16="http://schemas.microsoft.com/office/drawing/2014/main" id="{B9DEF774-546F-1F02-14E8-567F496FAE12}"/>
                </a:ext>
              </a:extLst>
            </p:cNvPr>
            <p:cNvSpPr/>
            <p:nvPr>
              <p:custDataLst>
                <p:tags r:id="rId102"/>
              </p:custDataLst>
            </p:nvPr>
          </p:nvSpPr>
          <p:spPr>
            <a:xfrm>
              <a:off x="6681993" y="2920917"/>
              <a:ext cx="122128" cy="143479"/>
            </a:xfrm>
            <a:custGeom>
              <a:avLst/>
              <a:gdLst>
                <a:gd name="connsiteX0" fmla="*/ 122278 w 122128"/>
                <a:gd name="connsiteY0" fmla="*/ 26117 h 143479"/>
                <a:gd name="connsiteX1" fmla="*/ 90313 w 122128"/>
                <a:gd name="connsiteY1" fmla="*/ -29 h 143479"/>
                <a:gd name="connsiteX2" fmla="*/ 50207 w 122128"/>
                <a:gd name="connsiteY2" fmla="*/ 36001 h 143479"/>
                <a:gd name="connsiteX3" fmla="*/ 50207 w 122128"/>
                <a:gd name="connsiteY3" fmla="*/ -29 h 143479"/>
                <a:gd name="connsiteX4" fmla="*/ 149 w 122128"/>
                <a:gd name="connsiteY4" fmla="*/ 2522 h 143479"/>
                <a:gd name="connsiteX5" fmla="*/ 149 w 122128"/>
                <a:gd name="connsiteY5" fmla="*/ 17508 h 143479"/>
                <a:gd name="connsiteX6" fmla="*/ 20956 w 122128"/>
                <a:gd name="connsiteY6" fmla="*/ 29943 h 143479"/>
                <a:gd name="connsiteX7" fmla="*/ 20956 w 122128"/>
                <a:gd name="connsiteY7" fmla="*/ 128466 h 143479"/>
                <a:gd name="connsiteX8" fmla="*/ 149 w 122128"/>
                <a:gd name="connsiteY8" fmla="*/ 128466 h 143479"/>
                <a:gd name="connsiteX9" fmla="*/ 149 w 122128"/>
                <a:gd name="connsiteY9" fmla="*/ 143451 h 143479"/>
                <a:gd name="connsiteX10" fmla="*/ 38145 w 122128"/>
                <a:gd name="connsiteY10" fmla="*/ 142495 h 143479"/>
                <a:gd name="connsiteX11" fmla="*/ 79759 w 122128"/>
                <a:gd name="connsiteY11" fmla="*/ 143451 h 143479"/>
                <a:gd name="connsiteX12" fmla="*/ 79759 w 122128"/>
                <a:gd name="connsiteY12" fmla="*/ 128466 h 143479"/>
                <a:gd name="connsiteX13" fmla="*/ 53524 w 122128"/>
                <a:gd name="connsiteY13" fmla="*/ 128466 h 143479"/>
                <a:gd name="connsiteX14" fmla="*/ 53524 w 122128"/>
                <a:gd name="connsiteY14" fmla="*/ 72668 h 143479"/>
                <a:gd name="connsiteX15" fmla="*/ 91218 w 122128"/>
                <a:gd name="connsiteY15" fmla="*/ 11450 h 143479"/>
                <a:gd name="connsiteX16" fmla="*/ 85488 w 122128"/>
                <a:gd name="connsiteY16" fmla="*/ 26117 h 143479"/>
                <a:gd name="connsiteX17" fmla="*/ 103883 w 122128"/>
                <a:gd name="connsiteY17" fmla="*/ 45566 h 143479"/>
                <a:gd name="connsiteX18" fmla="*/ 122278 w 122128"/>
                <a:gd name="connsiteY18" fmla="*/ 26117 h 14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128" h="143479">
                  <a:moveTo>
                    <a:pt x="122278" y="26117"/>
                  </a:moveTo>
                  <a:cubicBezTo>
                    <a:pt x="122278" y="9218"/>
                    <a:pt x="105994" y="-29"/>
                    <a:pt x="90313" y="-29"/>
                  </a:cubicBezTo>
                  <a:cubicBezTo>
                    <a:pt x="69204" y="-29"/>
                    <a:pt x="57142" y="15914"/>
                    <a:pt x="50207" y="36001"/>
                  </a:cubicBezTo>
                  <a:lnTo>
                    <a:pt x="50207" y="-29"/>
                  </a:lnTo>
                  <a:lnTo>
                    <a:pt x="149" y="2522"/>
                  </a:lnTo>
                  <a:lnTo>
                    <a:pt x="149" y="17508"/>
                  </a:lnTo>
                  <a:cubicBezTo>
                    <a:pt x="18845" y="17508"/>
                    <a:pt x="20956" y="17508"/>
                    <a:pt x="20956" y="29943"/>
                  </a:cubicBezTo>
                  <a:lnTo>
                    <a:pt x="20956" y="128466"/>
                  </a:lnTo>
                  <a:lnTo>
                    <a:pt x="149" y="128466"/>
                  </a:lnTo>
                  <a:lnTo>
                    <a:pt x="149" y="143451"/>
                  </a:lnTo>
                  <a:lnTo>
                    <a:pt x="38145" y="142495"/>
                  </a:lnTo>
                  <a:cubicBezTo>
                    <a:pt x="49604" y="142495"/>
                    <a:pt x="68903" y="142495"/>
                    <a:pt x="79759" y="143451"/>
                  </a:cubicBezTo>
                  <a:lnTo>
                    <a:pt x="79759" y="128466"/>
                  </a:lnTo>
                  <a:lnTo>
                    <a:pt x="53524" y="128466"/>
                  </a:lnTo>
                  <a:lnTo>
                    <a:pt x="53524" y="72668"/>
                  </a:lnTo>
                  <a:cubicBezTo>
                    <a:pt x="53524" y="50349"/>
                    <a:pt x="61063" y="11450"/>
                    <a:pt x="91218" y="11450"/>
                  </a:cubicBezTo>
                  <a:cubicBezTo>
                    <a:pt x="91218" y="11450"/>
                    <a:pt x="85488" y="16870"/>
                    <a:pt x="85488" y="26117"/>
                  </a:cubicBezTo>
                  <a:cubicBezTo>
                    <a:pt x="85488" y="39189"/>
                    <a:pt x="95138" y="45566"/>
                    <a:pt x="103883" y="45566"/>
                  </a:cubicBezTo>
                  <a:cubicBezTo>
                    <a:pt x="112628" y="45566"/>
                    <a:pt x="122278" y="38870"/>
                    <a:pt x="122278" y="26117"/>
                  </a:cubicBez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38" name="任意多边形: 形状 237">
              <a:extLst>
                <a:ext uri="{FF2B5EF4-FFF2-40B4-BE49-F238E27FC236}">
                  <a16:creationId xmlns:a16="http://schemas.microsoft.com/office/drawing/2014/main" id="{905B1820-F947-7D75-DCCA-E3A006E669CB}"/>
                </a:ext>
              </a:extLst>
            </p:cNvPr>
            <p:cNvSpPr/>
            <p:nvPr>
              <p:custDataLst>
                <p:tags r:id="rId103"/>
              </p:custDataLst>
            </p:nvPr>
          </p:nvSpPr>
          <p:spPr>
            <a:xfrm>
              <a:off x="6839705" y="2926975"/>
              <a:ext cx="31964" cy="137421"/>
            </a:xfrm>
            <a:custGeom>
              <a:avLst/>
              <a:gdLst>
                <a:gd name="connsiteX0" fmla="*/ 32118 w 31964"/>
                <a:gd name="connsiteY0" fmla="*/ 16870 h 137421"/>
                <a:gd name="connsiteX1" fmla="*/ 16136 w 31964"/>
                <a:gd name="connsiteY1" fmla="*/ -29 h 137421"/>
                <a:gd name="connsiteX2" fmla="*/ 154 w 31964"/>
                <a:gd name="connsiteY2" fmla="*/ 16870 h 137421"/>
                <a:gd name="connsiteX3" fmla="*/ 16136 w 31964"/>
                <a:gd name="connsiteY3" fmla="*/ 33769 h 137421"/>
                <a:gd name="connsiteX4" fmla="*/ 32118 w 31964"/>
                <a:gd name="connsiteY4" fmla="*/ 16870 h 137421"/>
                <a:gd name="connsiteX5" fmla="*/ 32118 w 31964"/>
                <a:gd name="connsiteY5" fmla="*/ 120494 h 137421"/>
                <a:gd name="connsiteX6" fmla="*/ 16136 w 31964"/>
                <a:gd name="connsiteY6" fmla="*/ 103596 h 137421"/>
                <a:gd name="connsiteX7" fmla="*/ 154 w 31964"/>
                <a:gd name="connsiteY7" fmla="*/ 120494 h 137421"/>
                <a:gd name="connsiteX8" fmla="*/ 16136 w 31964"/>
                <a:gd name="connsiteY8" fmla="*/ 137393 h 137421"/>
                <a:gd name="connsiteX9" fmla="*/ 32118 w 31964"/>
                <a:gd name="connsiteY9" fmla="*/ 120494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64" h="137421">
                  <a:moveTo>
                    <a:pt x="32118" y="16870"/>
                  </a:moveTo>
                  <a:cubicBezTo>
                    <a:pt x="32118" y="7624"/>
                    <a:pt x="24881" y="-29"/>
                    <a:pt x="16136" y="-29"/>
                  </a:cubicBezTo>
                  <a:cubicBezTo>
                    <a:pt x="7391" y="-29"/>
                    <a:pt x="154" y="7624"/>
                    <a:pt x="154" y="16870"/>
                  </a:cubicBezTo>
                  <a:cubicBezTo>
                    <a:pt x="154" y="26117"/>
                    <a:pt x="7391" y="33769"/>
                    <a:pt x="16136" y="33769"/>
                  </a:cubicBezTo>
                  <a:cubicBezTo>
                    <a:pt x="24881" y="33769"/>
                    <a:pt x="32118" y="26117"/>
                    <a:pt x="32118" y="16870"/>
                  </a:cubicBezTo>
                  <a:close/>
                  <a:moveTo>
                    <a:pt x="32118" y="120494"/>
                  </a:moveTo>
                  <a:cubicBezTo>
                    <a:pt x="32118" y="111248"/>
                    <a:pt x="24881" y="103596"/>
                    <a:pt x="16136" y="103596"/>
                  </a:cubicBezTo>
                  <a:cubicBezTo>
                    <a:pt x="7391" y="103596"/>
                    <a:pt x="154" y="111248"/>
                    <a:pt x="154" y="120494"/>
                  </a:cubicBezTo>
                  <a:cubicBezTo>
                    <a:pt x="154" y="129741"/>
                    <a:pt x="7391" y="137393"/>
                    <a:pt x="16136" y="137393"/>
                  </a:cubicBezTo>
                  <a:cubicBezTo>
                    <a:pt x="24881" y="137393"/>
                    <a:pt x="32118" y="129741"/>
                    <a:pt x="32118" y="120494"/>
                  </a:cubicBez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39" name="任意多边形: 形状 238">
              <a:extLst>
                <a:ext uri="{FF2B5EF4-FFF2-40B4-BE49-F238E27FC236}">
                  <a16:creationId xmlns:a16="http://schemas.microsoft.com/office/drawing/2014/main" id="{2D774450-396F-5201-BE8C-34A28C7CE813}"/>
                </a:ext>
              </a:extLst>
            </p:cNvPr>
            <p:cNvSpPr/>
            <p:nvPr>
              <p:custDataLst>
                <p:tags r:id="rId104"/>
              </p:custDataLst>
            </p:nvPr>
          </p:nvSpPr>
          <p:spPr>
            <a:xfrm>
              <a:off x="7036016" y="2923467"/>
              <a:ext cx="138412" cy="206292"/>
            </a:xfrm>
            <a:custGeom>
              <a:avLst/>
              <a:gdLst>
                <a:gd name="connsiteX0" fmla="*/ 137669 w 138412"/>
                <a:gd name="connsiteY0" fmla="*/ 20696 h 206292"/>
                <a:gd name="connsiteX1" fmla="*/ 138573 w 138412"/>
                <a:gd name="connsiteY1" fmla="*/ 14957 h 206292"/>
                <a:gd name="connsiteX2" fmla="*/ 129828 w 138412"/>
                <a:gd name="connsiteY2" fmla="*/ 6348 h 206292"/>
                <a:gd name="connsiteX3" fmla="*/ 117465 w 138412"/>
                <a:gd name="connsiteY3" fmla="*/ 20058 h 206292"/>
                <a:gd name="connsiteX4" fmla="*/ 89420 w 138412"/>
                <a:gd name="connsiteY4" fmla="*/ -29 h 206292"/>
                <a:gd name="connsiteX5" fmla="*/ 17651 w 138412"/>
                <a:gd name="connsiteY5" fmla="*/ 90523 h 206292"/>
                <a:gd name="connsiteX6" fmla="*/ 57757 w 138412"/>
                <a:gd name="connsiteY6" fmla="*/ 140901 h 206292"/>
                <a:gd name="connsiteX7" fmla="*/ 92737 w 138412"/>
                <a:gd name="connsiteY7" fmla="*/ 122408 h 206292"/>
                <a:gd name="connsiteX8" fmla="*/ 93039 w 138412"/>
                <a:gd name="connsiteY8" fmla="*/ 122726 h 206292"/>
                <a:gd name="connsiteX9" fmla="*/ 83088 w 138412"/>
                <a:gd name="connsiteY9" fmla="*/ 164814 h 206292"/>
                <a:gd name="connsiteX10" fmla="*/ 39664 w 138412"/>
                <a:gd name="connsiteY10" fmla="*/ 199249 h 206292"/>
                <a:gd name="connsiteX11" fmla="*/ 15540 w 138412"/>
                <a:gd name="connsiteY11" fmla="*/ 196061 h 206292"/>
                <a:gd name="connsiteX12" fmla="*/ 27904 w 138412"/>
                <a:gd name="connsiteY12" fmla="*/ 179481 h 206292"/>
                <a:gd name="connsiteX13" fmla="*/ 16445 w 138412"/>
                <a:gd name="connsiteY13" fmla="*/ 168321 h 206292"/>
                <a:gd name="connsiteX14" fmla="*/ 161 w 138412"/>
                <a:gd name="connsiteY14" fmla="*/ 186814 h 206292"/>
                <a:gd name="connsiteX15" fmla="*/ 40267 w 138412"/>
                <a:gd name="connsiteY15" fmla="*/ 206264 h 206292"/>
                <a:gd name="connsiteX16" fmla="*/ 104196 w 138412"/>
                <a:gd name="connsiteY16" fmla="*/ 162263 h 206292"/>
                <a:gd name="connsiteX17" fmla="*/ 137669 w 138412"/>
                <a:gd name="connsiteY17" fmla="*/ 20696 h 206292"/>
                <a:gd name="connsiteX18" fmla="*/ 98467 w 138412"/>
                <a:gd name="connsiteY18" fmla="*/ 100088 h 206292"/>
                <a:gd name="connsiteX19" fmla="*/ 83088 w 138412"/>
                <a:gd name="connsiteY19" fmla="*/ 122408 h 206292"/>
                <a:gd name="connsiteX20" fmla="*/ 58662 w 138412"/>
                <a:gd name="connsiteY20" fmla="*/ 133886 h 206292"/>
                <a:gd name="connsiteX21" fmla="*/ 39061 w 138412"/>
                <a:gd name="connsiteY21" fmla="*/ 104552 h 206292"/>
                <a:gd name="connsiteX22" fmla="*/ 55948 w 138412"/>
                <a:gd name="connsiteY22" fmla="*/ 35363 h 206292"/>
                <a:gd name="connsiteX23" fmla="*/ 89722 w 138412"/>
                <a:gd name="connsiteY23" fmla="*/ 6986 h 206292"/>
                <a:gd name="connsiteX24" fmla="*/ 113846 w 138412"/>
                <a:gd name="connsiteY24" fmla="*/ 34406 h 206292"/>
                <a:gd name="connsiteX25" fmla="*/ 112941 w 138412"/>
                <a:gd name="connsiteY25" fmla="*/ 39189 h 206292"/>
                <a:gd name="connsiteX26" fmla="*/ 98467 w 138412"/>
                <a:gd name="connsiteY26" fmla="*/ 100088 h 20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8412" h="206292">
                  <a:moveTo>
                    <a:pt x="137669" y="20696"/>
                  </a:moveTo>
                  <a:cubicBezTo>
                    <a:pt x="137970" y="18783"/>
                    <a:pt x="138573" y="17189"/>
                    <a:pt x="138573" y="14957"/>
                  </a:cubicBezTo>
                  <a:cubicBezTo>
                    <a:pt x="138573" y="9537"/>
                    <a:pt x="134955" y="6348"/>
                    <a:pt x="129828" y="6348"/>
                  </a:cubicBezTo>
                  <a:cubicBezTo>
                    <a:pt x="126813" y="6348"/>
                    <a:pt x="118671" y="8580"/>
                    <a:pt x="117465" y="20058"/>
                  </a:cubicBezTo>
                  <a:cubicBezTo>
                    <a:pt x="112037" y="8261"/>
                    <a:pt x="101483" y="-29"/>
                    <a:pt x="89420" y="-29"/>
                  </a:cubicBezTo>
                  <a:cubicBezTo>
                    <a:pt x="55043" y="-29"/>
                    <a:pt x="17651" y="44610"/>
                    <a:pt x="17651" y="90523"/>
                  </a:cubicBezTo>
                  <a:cubicBezTo>
                    <a:pt x="17651" y="122089"/>
                    <a:pt x="36046" y="140901"/>
                    <a:pt x="57757" y="140901"/>
                  </a:cubicBezTo>
                  <a:cubicBezTo>
                    <a:pt x="75549" y="140901"/>
                    <a:pt x="89722" y="125915"/>
                    <a:pt x="92737" y="122408"/>
                  </a:cubicBezTo>
                  <a:lnTo>
                    <a:pt x="93039" y="122726"/>
                  </a:lnTo>
                  <a:cubicBezTo>
                    <a:pt x="86706" y="151104"/>
                    <a:pt x="83088" y="164176"/>
                    <a:pt x="83088" y="164814"/>
                  </a:cubicBezTo>
                  <a:cubicBezTo>
                    <a:pt x="81882" y="167683"/>
                    <a:pt x="71629" y="199249"/>
                    <a:pt x="39664" y="199249"/>
                  </a:cubicBezTo>
                  <a:cubicBezTo>
                    <a:pt x="33935" y="199249"/>
                    <a:pt x="23984" y="198930"/>
                    <a:pt x="15540" y="196061"/>
                  </a:cubicBezTo>
                  <a:cubicBezTo>
                    <a:pt x="24587" y="193191"/>
                    <a:pt x="27904" y="184901"/>
                    <a:pt x="27904" y="179481"/>
                  </a:cubicBezTo>
                  <a:cubicBezTo>
                    <a:pt x="27904" y="174379"/>
                    <a:pt x="24587" y="168321"/>
                    <a:pt x="16445" y="168321"/>
                  </a:cubicBezTo>
                  <a:cubicBezTo>
                    <a:pt x="9811" y="168321"/>
                    <a:pt x="161" y="174060"/>
                    <a:pt x="161" y="186814"/>
                  </a:cubicBezTo>
                  <a:cubicBezTo>
                    <a:pt x="161" y="199887"/>
                    <a:pt x="11318" y="206264"/>
                    <a:pt x="40267" y="206264"/>
                  </a:cubicBezTo>
                  <a:cubicBezTo>
                    <a:pt x="77961" y="206264"/>
                    <a:pt x="99673" y="181394"/>
                    <a:pt x="104196" y="162263"/>
                  </a:cubicBezTo>
                  <a:lnTo>
                    <a:pt x="137669" y="20696"/>
                  </a:lnTo>
                  <a:close/>
                  <a:moveTo>
                    <a:pt x="98467" y="100088"/>
                  </a:moveTo>
                  <a:cubicBezTo>
                    <a:pt x="96658" y="108378"/>
                    <a:pt x="89722" y="116350"/>
                    <a:pt x="83088" y="122408"/>
                  </a:cubicBezTo>
                  <a:cubicBezTo>
                    <a:pt x="76755" y="128147"/>
                    <a:pt x="67407" y="133886"/>
                    <a:pt x="58662" y="133886"/>
                  </a:cubicBezTo>
                  <a:cubicBezTo>
                    <a:pt x="43584" y="133886"/>
                    <a:pt x="39061" y="117306"/>
                    <a:pt x="39061" y="104552"/>
                  </a:cubicBezTo>
                  <a:cubicBezTo>
                    <a:pt x="39061" y="89248"/>
                    <a:pt x="47806" y="51624"/>
                    <a:pt x="55948" y="35363"/>
                  </a:cubicBezTo>
                  <a:cubicBezTo>
                    <a:pt x="64090" y="19740"/>
                    <a:pt x="77057" y="6986"/>
                    <a:pt x="89722" y="6986"/>
                  </a:cubicBezTo>
                  <a:cubicBezTo>
                    <a:pt x="109624" y="6986"/>
                    <a:pt x="113846" y="32812"/>
                    <a:pt x="113846" y="34406"/>
                  </a:cubicBezTo>
                  <a:cubicBezTo>
                    <a:pt x="113846" y="36001"/>
                    <a:pt x="113243" y="37914"/>
                    <a:pt x="112941" y="39189"/>
                  </a:cubicBezTo>
                  <a:lnTo>
                    <a:pt x="98467" y="100088"/>
                  </a:ln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40" name="任意多边形: 形状 239">
              <a:extLst>
                <a:ext uri="{FF2B5EF4-FFF2-40B4-BE49-F238E27FC236}">
                  <a16:creationId xmlns:a16="http://schemas.microsoft.com/office/drawing/2014/main" id="{137904AE-6F74-1991-4ED5-BCD48C728222}"/>
                </a:ext>
              </a:extLst>
            </p:cNvPr>
            <p:cNvSpPr/>
            <p:nvPr>
              <p:custDataLst>
                <p:tags r:id="rId105"/>
              </p:custDataLst>
            </p:nvPr>
          </p:nvSpPr>
          <p:spPr>
            <a:xfrm>
              <a:off x="7295839" y="2926975"/>
              <a:ext cx="31964" cy="137421"/>
            </a:xfrm>
            <a:custGeom>
              <a:avLst/>
              <a:gdLst>
                <a:gd name="connsiteX0" fmla="*/ 32133 w 31964"/>
                <a:gd name="connsiteY0" fmla="*/ 16870 h 137421"/>
                <a:gd name="connsiteX1" fmla="*/ 16151 w 31964"/>
                <a:gd name="connsiteY1" fmla="*/ -29 h 137421"/>
                <a:gd name="connsiteX2" fmla="*/ 169 w 31964"/>
                <a:gd name="connsiteY2" fmla="*/ 16870 h 137421"/>
                <a:gd name="connsiteX3" fmla="*/ 16151 w 31964"/>
                <a:gd name="connsiteY3" fmla="*/ 33769 h 137421"/>
                <a:gd name="connsiteX4" fmla="*/ 32133 w 31964"/>
                <a:gd name="connsiteY4" fmla="*/ 16870 h 137421"/>
                <a:gd name="connsiteX5" fmla="*/ 32133 w 31964"/>
                <a:gd name="connsiteY5" fmla="*/ 120494 h 137421"/>
                <a:gd name="connsiteX6" fmla="*/ 16151 w 31964"/>
                <a:gd name="connsiteY6" fmla="*/ 103596 h 137421"/>
                <a:gd name="connsiteX7" fmla="*/ 169 w 31964"/>
                <a:gd name="connsiteY7" fmla="*/ 120494 h 137421"/>
                <a:gd name="connsiteX8" fmla="*/ 16151 w 31964"/>
                <a:gd name="connsiteY8" fmla="*/ 137393 h 137421"/>
                <a:gd name="connsiteX9" fmla="*/ 32133 w 31964"/>
                <a:gd name="connsiteY9" fmla="*/ 120494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64" h="137421">
                  <a:moveTo>
                    <a:pt x="32133" y="16870"/>
                  </a:moveTo>
                  <a:cubicBezTo>
                    <a:pt x="32133" y="7624"/>
                    <a:pt x="24896" y="-29"/>
                    <a:pt x="16151" y="-29"/>
                  </a:cubicBezTo>
                  <a:cubicBezTo>
                    <a:pt x="7406" y="-29"/>
                    <a:pt x="169" y="7624"/>
                    <a:pt x="169" y="16870"/>
                  </a:cubicBezTo>
                  <a:cubicBezTo>
                    <a:pt x="169" y="26117"/>
                    <a:pt x="7406" y="33769"/>
                    <a:pt x="16151" y="33769"/>
                  </a:cubicBezTo>
                  <a:cubicBezTo>
                    <a:pt x="24896" y="33769"/>
                    <a:pt x="32133" y="26117"/>
                    <a:pt x="32133" y="16870"/>
                  </a:cubicBezTo>
                  <a:close/>
                  <a:moveTo>
                    <a:pt x="32133" y="120494"/>
                  </a:moveTo>
                  <a:cubicBezTo>
                    <a:pt x="32133" y="111248"/>
                    <a:pt x="24896" y="103596"/>
                    <a:pt x="16151" y="103596"/>
                  </a:cubicBezTo>
                  <a:cubicBezTo>
                    <a:pt x="7406" y="103596"/>
                    <a:pt x="169" y="111248"/>
                    <a:pt x="169" y="120494"/>
                  </a:cubicBezTo>
                  <a:cubicBezTo>
                    <a:pt x="169" y="129741"/>
                    <a:pt x="7406" y="137393"/>
                    <a:pt x="16151" y="137393"/>
                  </a:cubicBezTo>
                  <a:cubicBezTo>
                    <a:pt x="24896" y="137393"/>
                    <a:pt x="32133" y="129741"/>
                    <a:pt x="32133" y="120494"/>
                  </a:cubicBez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41" name="任意多边形: 形状 240">
              <a:extLst>
                <a:ext uri="{FF2B5EF4-FFF2-40B4-BE49-F238E27FC236}">
                  <a16:creationId xmlns:a16="http://schemas.microsoft.com/office/drawing/2014/main" id="{DAA07896-9E2C-9B62-C01B-7FC3A724DA9B}"/>
                </a:ext>
              </a:extLst>
            </p:cNvPr>
            <p:cNvSpPr/>
            <p:nvPr>
              <p:custDataLst>
                <p:tags r:id="rId106"/>
              </p:custDataLst>
            </p:nvPr>
          </p:nvSpPr>
          <p:spPr>
            <a:xfrm>
              <a:off x="7442257" y="2845988"/>
              <a:ext cx="207166" cy="218408"/>
            </a:xfrm>
            <a:custGeom>
              <a:avLst/>
              <a:gdLst>
                <a:gd name="connsiteX0" fmla="*/ 76166 w 207166"/>
                <a:gd name="connsiteY0" fmla="*/ 118263 h 218408"/>
                <a:gd name="connsiteX1" fmla="*/ 87021 w 207166"/>
                <a:gd name="connsiteY1" fmla="*/ 118263 h 218408"/>
                <a:gd name="connsiteX2" fmla="*/ 132254 w 207166"/>
                <a:gd name="connsiteY2" fmla="*/ 192234 h 218408"/>
                <a:gd name="connsiteX3" fmla="*/ 145824 w 207166"/>
                <a:gd name="connsiteY3" fmla="*/ 214554 h 218408"/>
                <a:gd name="connsiteX4" fmla="*/ 155775 w 207166"/>
                <a:gd name="connsiteY4" fmla="*/ 218380 h 218408"/>
                <a:gd name="connsiteX5" fmla="*/ 197390 w 207166"/>
                <a:gd name="connsiteY5" fmla="*/ 218380 h 218408"/>
                <a:gd name="connsiteX6" fmla="*/ 207341 w 207166"/>
                <a:gd name="connsiteY6" fmla="*/ 212640 h 218408"/>
                <a:gd name="connsiteX7" fmla="*/ 202818 w 207166"/>
                <a:gd name="connsiteY7" fmla="*/ 207220 h 218408"/>
                <a:gd name="connsiteX8" fmla="*/ 169647 w 207166"/>
                <a:gd name="connsiteY8" fmla="*/ 173423 h 218408"/>
                <a:gd name="connsiteX9" fmla="*/ 132254 w 207166"/>
                <a:gd name="connsiteY9" fmla="*/ 114755 h 218408"/>
                <a:gd name="connsiteX10" fmla="*/ 185026 w 207166"/>
                <a:gd name="connsiteY10" fmla="*/ 59595 h 218408"/>
                <a:gd name="connsiteX11" fmla="*/ 105115 w 207166"/>
                <a:gd name="connsiteY11" fmla="*/ -29 h 218408"/>
                <a:gd name="connsiteX12" fmla="*/ 10427 w 207166"/>
                <a:gd name="connsiteY12" fmla="*/ -29 h 218408"/>
                <a:gd name="connsiteX13" fmla="*/ 174 w 207166"/>
                <a:gd name="connsiteY13" fmla="*/ 5710 h 218408"/>
                <a:gd name="connsiteX14" fmla="*/ 8316 w 207166"/>
                <a:gd name="connsiteY14" fmla="*/ 11131 h 218408"/>
                <a:gd name="connsiteX15" fmla="*/ 27012 w 207166"/>
                <a:gd name="connsiteY15" fmla="*/ 29305 h 218408"/>
                <a:gd name="connsiteX16" fmla="*/ 27012 w 207166"/>
                <a:gd name="connsiteY16" fmla="*/ 189046 h 218408"/>
                <a:gd name="connsiteX17" fmla="*/ 8316 w 207166"/>
                <a:gd name="connsiteY17" fmla="*/ 207220 h 218408"/>
                <a:gd name="connsiteX18" fmla="*/ 174 w 207166"/>
                <a:gd name="connsiteY18" fmla="*/ 212640 h 218408"/>
                <a:gd name="connsiteX19" fmla="*/ 10427 w 207166"/>
                <a:gd name="connsiteY19" fmla="*/ 218380 h 218408"/>
                <a:gd name="connsiteX20" fmla="*/ 93052 w 207166"/>
                <a:gd name="connsiteY20" fmla="*/ 218380 h 218408"/>
                <a:gd name="connsiteX21" fmla="*/ 103004 w 207166"/>
                <a:gd name="connsiteY21" fmla="*/ 212640 h 218408"/>
                <a:gd name="connsiteX22" fmla="*/ 94560 w 207166"/>
                <a:gd name="connsiteY22" fmla="*/ 207220 h 218408"/>
                <a:gd name="connsiteX23" fmla="*/ 76166 w 207166"/>
                <a:gd name="connsiteY23" fmla="*/ 189046 h 218408"/>
                <a:gd name="connsiteX24" fmla="*/ 76166 w 207166"/>
                <a:gd name="connsiteY24" fmla="*/ 118263 h 218408"/>
                <a:gd name="connsiteX25" fmla="*/ 134365 w 207166"/>
                <a:gd name="connsiteY25" fmla="*/ 102639 h 218408"/>
                <a:gd name="connsiteX26" fmla="*/ 143713 w 207166"/>
                <a:gd name="connsiteY26" fmla="*/ 59914 h 218408"/>
                <a:gd name="connsiteX27" fmla="*/ 132254 w 207166"/>
                <a:gd name="connsiteY27" fmla="*/ 14638 h 218408"/>
                <a:gd name="connsiteX28" fmla="*/ 174472 w 207166"/>
                <a:gd name="connsiteY28" fmla="*/ 59595 h 218408"/>
                <a:gd name="connsiteX29" fmla="*/ 134365 w 207166"/>
                <a:gd name="connsiteY29" fmla="*/ 102639 h 218408"/>
                <a:gd name="connsiteX30" fmla="*/ 76166 w 207166"/>
                <a:gd name="connsiteY30" fmla="*/ 28348 h 218408"/>
                <a:gd name="connsiteX31" fmla="*/ 94862 w 207166"/>
                <a:gd name="connsiteY31" fmla="*/ 11131 h 218408"/>
                <a:gd name="connsiteX32" fmla="*/ 133159 w 207166"/>
                <a:gd name="connsiteY32" fmla="*/ 59914 h 218408"/>
                <a:gd name="connsiteX33" fmla="*/ 76166 w 207166"/>
                <a:gd name="connsiteY33" fmla="*/ 107103 h 218408"/>
                <a:gd name="connsiteX34" fmla="*/ 76166 w 207166"/>
                <a:gd name="connsiteY34" fmla="*/ 28348 h 218408"/>
                <a:gd name="connsiteX35" fmla="*/ 35154 w 207166"/>
                <a:gd name="connsiteY35" fmla="*/ 207220 h 218408"/>
                <a:gd name="connsiteX36" fmla="*/ 37567 w 207166"/>
                <a:gd name="connsiteY36" fmla="*/ 189684 h 218408"/>
                <a:gd name="connsiteX37" fmla="*/ 37567 w 207166"/>
                <a:gd name="connsiteY37" fmla="*/ 28667 h 218408"/>
                <a:gd name="connsiteX38" fmla="*/ 35154 w 207166"/>
                <a:gd name="connsiteY38" fmla="*/ 11131 h 218408"/>
                <a:gd name="connsiteX39" fmla="*/ 69531 w 207166"/>
                <a:gd name="connsiteY39" fmla="*/ 11131 h 218408"/>
                <a:gd name="connsiteX40" fmla="*/ 65611 w 207166"/>
                <a:gd name="connsiteY40" fmla="*/ 27392 h 218408"/>
                <a:gd name="connsiteX41" fmla="*/ 65611 w 207166"/>
                <a:gd name="connsiteY41" fmla="*/ 189684 h 218408"/>
                <a:gd name="connsiteX42" fmla="*/ 68024 w 207166"/>
                <a:gd name="connsiteY42" fmla="*/ 207220 h 218408"/>
                <a:gd name="connsiteX43" fmla="*/ 35154 w 207166"/>
                <a:gd name="connsiteY43" fmla="*/ 207220 h 218408"/>
                <a:gd name="connsiteX44" fmla="*/ 99385 w 207166"/>
                <a:gd name="connsiteY44" fmla="*/ 118263 h 218408"/>
                <a:gd name="connsiteX45" fmla="*/ 105115 w 207166"/>
                <a:gd name="connsiteY45" fmla="*/ 117625 h 218408"/>
                <a:gd name="connsiteX46" fmla="*/ 120795 w 207166"/>
                <a:gd name="connsiteY46" fmla="*/ 116349 h 218408"/>
                <a:gd name="connsiteX47" fmla="*/ 182915 w 207166"/>
                <a:gd name="connsiteY47" fmla="*/ 207220 h 218408"/>
                <a:gd name="connsiteX48" fmla="*/ 153665 w 207166"/>
                <a:gd name="connsiteY48" fmla="*/ 207220 h 218408"/>
                <a:gd name="connsiteX49" fmla="*/ 99385 w 207166"/>
                <a:gd name="connsiteY49" fmla="*/ 118263 h 21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7166" h="218408">
                  <a:moveTo>
                    <a:pt x="76166" y="118263"/>
                  </a:moveTo>
                  <a:lnTo>
                    <a:pt x="87021" y="118263"/>
                  </a:lnTo>
                  <a:lnTo>
                    <a:pt x="132254" y="192234"/>
                  </a:lnTo>
                  <a:cubicBezTo>
                    <a:pt x="135270" y="197336"/>
                    <a:pt x="142507" y="209771"/>
                    <a:pt x="145824" y="214554"/>
                  </a:cubicBezTo>
                  <a:cubicBezTo>
                    <a:pt x="147935" y="218380"/>
                    <a:pt x="148840" y="218380"/>
                    <a:pt x="155775" y="218380"/>
                  </a:cubicBezTo>
                  <a:lnTo>
                    <a:pt x="197390" y="218380"/>
                  </a:lnTo>
                  <a:cubicBezTo>
                    <a:pt x="202818" y="218380"/>
                    <a:pt x="207341" y="218380"/>
                    <a:pt x="207341" y="212640"/>
                  </a:cubicBezTo>
                  <a:cubicBezTo>
                    <a:pt x="207341" y="210090"/>
                    <a:pt x="205532" y="207858"/>
                    <a:pt x="202818" y="207220"/>
                  </a:cubicBezTo>
                  <a:cubicBezTo>
                    <a:pt x="191660" y="204669"/>
                    <a:pt x="176884" y="183626"/>
                    <a:pt x="169647" y="173423"/>
                  </a:cubicBezTo>
                  <a:cubicBezTo>
                    <a:pt x="167536" y="170234"/>
                    <a:pt x="152458" y="149190"/>
                    <a:pt x="132254" y="114755"/>
                  </a:cubicBezTo>
                  <a:cubicBezTo>
                    <a:pt x="159092" y="109654"/>
                    <a:pt x="185026" y="97538"/>
                    <a:pt x="185026" y="59595"/>
                  </a:cubicBezTo>
                  <a:cubicBezTo>
                    <a:pt x="185026" y="15276"/>
                    <a:pt x="140698" y="-29"/>
                    <a:pt x="105115" y="-29"/>
                  </a:cubicBezTo>
                  <a:lnTo>
                    <a:pt x="10427" y="-29"/>
                  </a:lnTo>
                  <a:cubicBezTo>
                    <a:pt x="4999" y="-29"/>
                    <a:pt x="174" y="-29"/>
                    <a:pt x="174" y="5710"/>
                  </a:cubicBezTo>
                  <a:cubicBezTo>
                    <a:pt x="174" y="11131"/>
                    <a:pt x="5904" y="11131"/>
                    <a:pt x="8316" y="11131"/>
                  </a:cubicBezTo>
                  <a:cubicBezTo>
                    <a:pt x="25505" y="11131"/>
                    <a:pt x="27012" y="13363"/>
                    <a:pt x="27012" y="29305"/>
                  </a:cubicBezTo>
                  <a:lnTo>
                    <a:pt x="27012" y="189046"/>
                  </a:lnTo>
                  <a:cubicBezTo>
                    <a:pt x="27012" y="204988"/>
                    <a:pt x="25505" y="207220"/>
                    <a:pt x="8316" y="207220"/>
                  </a:cubicBezTo>
                  <a:cubicBezTo>
                    <a:pt x="5904" y="207220"/>
                    <a:pt x="174" y="207220"/>
                    <a:pt x="174" y="212640"/>
                  </a:cubicBezTo>
                  <a:cubicBezTo>
                    <a:pt x="174" y="218380"/>
                    <a:pt x="4999" y="218380"/>
                    <a:pt x="10427" y="218380"/>
                  </a:cubicBezTo>
                  <a:lnTo>
                    <a:pt x="93052" y="218380"/>
                  </a:lnTo>
                  <a:cubicBezTo>
                    <a:pt x="98480" y="218380"/>
                    <a:pt x="103004" y="218380"/>
                    <a:pt x="103004" y="212640"/>
                  </a:cubicBezTo>
                  <a:cubicBezTo>
                    <a:pt x="103004" y="207220"/>
                    <a:pt x="97877" y="207220"/>
                    <a:pt x="94560" y="207220"/>
                  </a:cubicBezTo>
                  <a:cubicBezTo>
                    <a:pt x="77372" y="207220"/>
                    <a:pt x="76166" y="204669"/>
                    <a:pt x="76166" y="189046"/>
                  </a:cubicBezTo>
                  <a:lnTo>
                    <a:pt x="76166" y="118263"/>
                  </a:lnTo>
                  <a:close/>
                  <a:moveTo>
                    <a:pt x="134365" y="102639"/>
                  </a:moveTo>
                  <a:cubicBezTo>
                    <a:pt x="142809" y="90842"/>
                    <a:pt x="143713" y="73943"/>
                    <a:pt x="143713" y="59914"/>
                  </a:cubicBezTo>
                  <a:cubicBezTo>
                    <a:pt x="143713" y="44609"/>
                    <a:pt x="141904" y="27711"/>
                    <a:pt x="132254" y="14638"/>
                  </a:cubicBezTo>
                  <a:cubicBezTo>
                    <a:pt x="144618" y="17508"/>
                    <a:pt x="174472" y="27392"/>
                    <a:pt x="174472" y="59595"/>
                  </a:cubicBezTo>
                  <a:cubicBezTo>
                    <a:pt x="174472" y="80320"/>
                    <a:pt x="165425" y="96581"/>
                    <a:pt x="134365" y="102639"/>
                  </a:cubicBezTo>
                  <a:close/>
                  <a:moveTo>
                    <a:pt x="76166" y="28348"/>
                  </a:moveTo>
                  <a:cubicBezTo>
                    <a:pt x="76166" y="21653"/>
                    <a:pt x="76166" y="11131"/>
                    <a:pt x="94862" y="11131"/>
                  </a:cubicBezTo>
                  <a:cubicBezTo>
                    <a:pt x="120494" y="11131"/>
                    <a:pt x="133159" y="22290"/>
                    <a:pt x="133159" y="59914"/>
                  </a:cubicBezTo>
                  <a:cubicBezTo>
                    <a:pt x="133159" y="101045"/>
                    <a:pt x="123811" y="107103"/>
                    <a:pt x="76166" y="107103"/>
                  </a:cubicBezTo>
                  <a:lnTo>
                    <a:pt x="76166" y="28348"/>
                  </a:lnTo>
                  <a:close/>
                  <a:moveTo>
                    <a:pt x="35154" y="207220"/>
                  </a:moveTo>
                  <a:cubicBezTo>
                    <a:pt x="37567" y="201481"/>
                    <a:pt x="37567" y="192553"/>
                    <a:pt x="37567" y="189684"/>
                  </a:cubicBezTo>
                  <a:lnTo>
                    <a:pt x="37567" y="28667"/>
                  </a:lnTo>
                  <a:cubicBezTo>
                    <a:pt x="37567" y="25479"/>
                    <a:pt x="37567" y="16870"/>
                    <a:pt x="35154" y="11131"/>
                  </a:cubicBezTo>
                  <a:lnTo>
                    <a:pt x="69531" y="11131"/>
                  </a:lnTo>
                  <a:cubicBezTo>
                    <a:pt x="65611" y="16232"/>
                    <a:pt x="65611" y="22609"/>
                    <a:pt x="65611" y="27392"/>
                  </a:cubicBezTo>
                  <a:lnTo>
                    <a:pt x="65611" y="189684"/>
                  </a:lnTo>
                  <a:cubicBezTo>
                    <a:pt x="65611" y="192872"/>
                    <a:pt x="65611" y="201481"/>
                    <a:pt x="68024" y="207220"/>
                  </a:cubicBezTo>
                  <a:lnTo>
                    <a:pt x="35154" y="207220"/>
                  </a:lnTo>
                  <a:close/>
                  <a:moveTo>
                    <a:pt x="99385" y="118263"/>
                  </a:moveTo>
                  <a:cubicBezTo>
                    <a:pt x="101496" y="117944"/>
                    <a:pt x="102702" y="117625"/>
                    <a:pt x="105115" y="117625"/>
                  </a:cubicBezTo>
                  <a:cubicBezTo>
                    <a:pt x="109638" y="117625"/>
                    <a:pt x="116272" y="116987"/>
                    <a:pt x="120795" y="116349"/>
                  </a:cubicBezTo>
                  <a:cubicBezTo>
                    <a:pt x="125319" y="124002"/>
                    <a:pt x="157886" y="180756"/>
                    <a:pt x="182915" y="207220"/>
                  </a:cubicBezTo>
                  <a:lnTo>
                    <a:pt x="153665" y="207220"/>
                  </a:lnTo>
                  <a:lnTo>
                    <a:pt x="99385" y="118263"/>
                  </a:ln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42" name="任意多边形: 形状 241">
              <a:extLst>
                <a:ext uri="{FF2B5EF4-FFF2-40B4-BE49-F238E27FC236}">
                  <a16:creationId xmlns:a16="http://schemas.microsoft.com/office/drawing/2014/main" id="{98B441B4-2B4C-6A83-99D7-735F8E94B496}"/>
                </a:ext>
              </a:extLst>
            </p:cNvPr>
            <p:cNvSpPr/>
            <p:nvPr>
              <p:custDataLst>
                <p:tags r:id="rId107"/>
              </p:custDataLst>
            </p:nvPr>
          </p:nvSpPr>
          <p:spPr>
            <a:xfrm>
              <a:off x="7670841" y="2796251"/>
              <a:ext cx="225018" cy="152439"/>
            </a:xfrm>
            <a:custGeom>
              <a:avLst/>
              <a:gdLst>
                <a:gd name="connsiteX0" fmla="*/ 200081 w 225018"/>
                <a:gd name="connsiteY0" fmla="*/ 18046 h 152439"/>
                <a:gd name="connsiteX1" fmla="*/ 218023 w 225018"/>
                <a:gd name="connsiteY1" fmla="*/ 8003 h 152439"/>
                <a:gd name="connsiteX2" fmla="*/ 225200 w 225018"/>
                <a:gd name="connsiteY2" fmla="*/ 3316 h 152439"/>
                <a:gd name="connsiteX3" fmla="*/ 218867 w 225018"/>
                <a:gd name="connsiteY3" fmla="*/ -32 h 152439"/>
                <a:gd name="connsiteX4" fmla="*/ 190160 w 225018"/>
                <a:gd name="connsiteY4" fmla="*/ -32 h 152439"/>
                <a:gd name="connsiteX5" fmla="*/ 181083 w 225018"/>
                <a:gd name="connsiteY5" fmla="*/ 4431 h 152439"/>
                <a:gd name="connsiteX6" fmla="*/ 99603 w 225018"/>
                <a:gd name="connsiteY6" fmla="*/ 131650 h 152439"/>
                <a:gd name="connsiteX7" fmla="*/ 78706 w 225018"/>
                <a:gd name="connsiteY7" fmla="*/ 5994 h 152439"/>
                <a:gd name="connsiteX8" fmla="*/ 71318 w 225018"/>
                <a:gd name="connsiteY8" fmla="*/ -32 h 152439"/>
                <a:gd name="connsiteX9" fmla="*/ 41132 w 225018"/>
                <a:gd name="connsiteY9" fmla="*/ -32 h 152439"/>
                <a:gd name="connsiteX10" fmla="*/ 34166 w 225018"/>
                <a:gd name="connsiteY10" fmla="*/ 4878 h 152439"/>
                <a:gd name="connsiteX11" fmla="*/ 41343 w 225018"/>
                <a:gd name="connsiteY11" fmla="*/ 8003 h 152439"/>
                <a:gd name="connsiteX12" fmla="*/ 49365 w 225018"/>
                <a:gd name="connsiteY12" fmla="*/ 8449 h 152439"/>
                <a:gd name="connsiteX13" fmla="*/ 54009 w 225018"/>
                <a:gd name="connsiteY13" fmla="*/ 11574 h 152439"/>
                <a:gd name="connsiteX14" fmla="*/ 53164 w 225018"/>
                <a:gd name="connsiteY14" fmla="*/ 16484 h 152439"/>
                <a:gd name="connsiteX15" fmla="*/ 26567 w 225018"/>
                <a:gd name="connsiteY15" fmla="*/ 128526 h 152439"/>
                <a:gd name="connsiteX16" fmla="*/ 4614 w 225018"/>
                <a:gd name="connsiteY16" fmla="*/ 144372 h 152439"/>
                <a:gd name="connsiteX17" fmla="*/ 182 w 225018"/>
                <a:gd name="connsiteY17" fmla="*/ 149282 h 152439"/>
                <a:gd name="connsiteX18" fmla="*/ 3348 w 225018"/>
                <a:gd name="connsiteY18" fmla="*/ 152407 h 152439"/>
                <a:gd name="connsiteX19" fmla="*/ 25301 w 225018"/>
                <a:gd name="connsiteY19" fmla="*/ 151514 h 152439"/>
                <a:gd name="connsiteX20" fmla="*/ 47676 w 225018"/>
                <a:gd name="connsiteY20" fmla="*/ 152407 h 152439"/>
                <a:gd name="connsiteX21" fmla="*/ 51898 w 225018"/>
                <a:gd name="connsiteY21" fmla="*/ 147497 h 152439"/>
                <a:gd name="connsiteX22" fmla="*/ 47254 w 225018"/>
                <a:gd name="connsiteY22" fmla="*/ 144372 h 152439"/>
                <a:gd name="connsiteX23" fmla="*/ 33744 w 225018"/>
                <a:gd name="connsiteY23" fmla="*/ 134998 h 152439"/>
                <a:gd name="connsiteX24" fmla="*/ 34589 w 225018"/>
                <a:gd name="connsiteY24" fmla="*/ 129418 h 152439"/>
                <a:gd name="connsiteX25" fmla="*/ 62663 w 225018"/>
                <a:gd name="connsiteY25" fmla="*/ 10681 h 152439"/>
                <a:gd name="connsiteX26" fmla="*/ 62874 w 225018"/>
                <a:gd name="connsiteY26" fmla="*/ 10681 h 152439"/>
                <a:gd name="connsiteX27" fmla="*/ 85461 w 225018"/>
                <a:gd name="connsiteY27" fmla="*/ 146381 h 152439"/>
                <a:gd name="connsiteX28" fmla="*/ 89682 w 225018"/>
                <a:gd name="connsiteY28" fmla="*/ 152407 h 152439"/>
                <a:gd name="connsiteX29" fmla="*/ 95804 w 225018"/>
                <a:gd name="connsiteY29" fmla="*/ 147497 h 152439"/>
                <a:gd name="connsiteX30" fmla="*/ 184460 w 225018"/>
                <a:gd name="connsiteY30" fmla="*/ 8449 h 152439"/>
                <a:gd name="connsiteX31" fmla="*/ 184671 w 225018"/>
                <a:gd name="connsiteY31" fmla="*/ 8672 h 152439"/>
                <a:gd name="connsiteX32" fmla="*/ 154908 w 225018"/>
                <a:gd name="connsiteY32" fmla="*/ 134998 h 152439"/>
                <a:gd name="connsiteX33" fmla="*/ 136332 w 225018"/>
                <a:gd name="connsiteY33" fmla="*/ 144372 h 152439"/>
                <a:gd name="connsiteX34" fmla="*/ 130000 w 225018"/>
                <a:gd name="connsiteY34" fmla="*/ 149282 h 152439"/>
                <a:gd name="connsiteX35" fmla="*/ 133377 w 225018"/>
                <a:gd name="connsiteY35" fmla="*/ 152407 h 152439"/>
                <a:gd name="connsiteX36" fmla="*/ 146465 w 225018"/>
                <a:gd name="connsiteY36" fmla="*/ 151738 h 152439"/>
                <a:gd name="connsiteX37" fmla="*/ 159763 w 225018"/>
                <a:gd name="connsiteY37" fmla="*/ 151514 h 152439"/>
                <a:gd name="connsiteX38" fmla="*/ 186571 w 225018"/>
                <a:gd name="connsiteY38" fmla="*/ 152407 h 152439"/>
                <a:gd name="connsiteX39" fmla="*/ 191004 w 225018"/>
                <a:gd name="connsiteY39" fmla="*/ 147497 h 152439"/>
                <a:gd name="connsiteX40" fmla="*/ 184249 w 225018"/>
                <a:gd name="connsiteY40" fmla="*/ 144372 h 152439"/>
                <a:gd name="connsiteX41" fmla="*/ 176228 w 225018"/>
                <a:gd name="connsiteY41" fmla="*/ 143926 h 152439"/>
                <a:gd name="connsiteX42" fmla="*/ 171373 w 225018"/>
                <a:gd name="connsiteY42" fmla="*/ 140578 h 152439"/>
                <a:gd name="connsiteX43" fmla="*/ 172217 w 225018"/>
                <a:gd name="connsiteY43" fmla="*/ 135668 h 152439"/>
                <a:gd name="connsiteX44" fmla="*/ 200081 w 225018"/>
                <a:gd name="connsiteY44" fmla="*/ 18046 h 15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5018" h="152439">
                  <a:moveTo>
                    <a:pt x="200081" y="18046"/>
                  </a:moveTo>
                  <a:cubicBezTo>
                    <a:pt x="201980" y="9788"/>
                    <a:pt x="202403" y="8003"/>
                    <a:pt x="218023" y="8003"/>
                  </a:cubicBezTo>
                  <a:cubicBezTo>
                    <a:pt x="222456" y="8003"/>
                    <a:pt x="225200" y="8003"/>
                    <a:pt x="225200" y="3316"/>
                  </a:cubicBezTo>
                  <a:cubicBezTo>
                    <a:pt x="225200" y="-32"/>
                    <a:pt x="222667" y="-32"/>
                    <a:pt x="218867" y="-32"/>
                  </a:cubicBezTo>
                  <a:lnTo>
                    <a:pt x="190160" y="-32"/>
                  </a:lnTo>
                  <a:cubicBezTo>
                    <a:pt x="184038" y="-32"/>
                    <a:pt x="183827" y="191"/>
                    <a:pt x="181083" y="4431"/>
                  </a:cubicBezTo>
                  <a:lnTo>
                    <a:pt x="99603" y="131650"/>
                  </a:lnTo>
                  <a:lnTo>
                    <a:pt x="78706" y="5994"/>
                  </a:lnTo>
                  <a:cubicBezTo>
                    <a:pt x="77650" y="191"/>
                    <a:pt x="77650" y="-32"/>
                    <a:pt x="71318" y="-32"/>
                  </a:cubicBezTo>
                  <a:lnTo>
                    <a:pt x="41132" y="-32"/>
                  </a:lnTo>
                  <a:cubicBezTo>
                    <a:pt x="36911" y="-32"/>
                    <a:pt x="34166" y="-32"/>
                    <a:pt x="34166" y="4878"/>
                  </a:cubicBezTo>
                  <a:cubicBezTo>
                    <a:pt x="34166" y="8003"/>
                    <a:pt x="36699" y="8003"/>
                    <a:pt x="41343" y="8003"/>
                  </a:cubicBezTo>
                  <a:cubicBezTo>
                    <a:pt x="44721" y="8003"/>
                    <a:pt x="45565" y="8003"/>
                    <a:pt x="49365" y="8449"/>
                  </a:cubicBezTo>
                  <a:cubicBezTo>
                    <a:pt x="53586" y="8895"/>
                    <a:pt x="54009" y="9342"/>
                    <a:pt x="54009" y="11574"/>
                  </a:cubicBezTo>
                  <a:cubicBezTo>
                    <a:pt x="54009" y="11797"/>
                    <a:pt x="54009" y="13136"/>
                    <a:pt x="53164" y="16484"/>
                  </a:cubicBezTo>
                  <a:lnTo>
                    <a:pt x="26567" y="128526"/>
                  </a:lnTo>
                  <a:cubicBezTo>
                    <a:pt x="24668" y="136114"/>
                    <a:pt x="21501" y="143703"/>
                    <a:pt x="4614" y="144372"/>
                  </a:cubicBezTo>
                  <a:cubicBezTo>
                    <a:pt x="2926" y="144372"/>
                    <a:pt x="182" y="144595"/>
                    <a:pt x="182" y="149282"/>
                  </a:cubicBezTo>
                  <a:cubicBezTo>
                    <a:pt x="182" y="149506"/>
                    <a:pt x="393" y="152407"/>
                    <a:pt x="3348" y="152407"/>
                  </a:cubicBezTo>
                  <a:cubicBezTo>
                    <a:pt x="9680" y="152407"/>
                    <a:pt x="18546" y="151514"/>
                    <a:pt x="25301" y="151514"/>
                  </a:cubicBezTo>
                  <a:cubicBezTo>
                    <a:pt x="30367" y="151514"/>
                    <a:pt x="42610" y="152407"/>
                    <a:pt x="47676" y="152407"/>
                  </a:cubicBezTo>
                  <a:cubicBezTo>
                    <a:pt x="48731" y="152407"/>
                    <a:pt x="51898" y="152407"/>
                    <a:pt x="51898" y="147497"/>
                  </a:cubicBezTo>
                  <a:cubicBezTo>
                    <a:pt x="51898" y="144595"/>
                    <a:pt x="49154" y="144372"/>
                    <a:pt x="47254" y="144372"/>
                  </a:cubicBezTo>
                  <a:cubicBezTo>
                    <a:pt x="33744" y="143926"/>
                    <a:pt x="33744" y="138123"/>
                    <a:pt x="33744" y="134998"/>
                  </a:cubicBezTo>
                  <a:cubicBezTo>
                    <a:pt x="33744" y="134105"/>
                    <a:pt x="33744" y="132990"/>
                    <a:pt x="34589" y="129418"/>
                  </a:cubicBezTo>
                  <a:lnTo>
                    <a:pt x="62663" y="10681"/>
                  </a:lnTo>
                  <a:lnTo>
                    <a:pt x="62874" y="10681"/>
                  </a:lnTo>
                  <a:lnTo>
                    <a:pt x="85461" y="146381"/>
                  </a:lnTo>
                  <a:cubicBezTo>
                    <a:pt x="86094" y="150398"/>
                    <a:pt x="86516" y="152407"/>
                    <a:pt x="89682" y="152407"/>
                  </a:cubicBezTo>
                  <a:cubicBezTo>
                    <a:pt x="92637" y="152407"/>
                    <a:pt x="94326" y="149952"/>
                    <a:pt x="95804" y="147497"/>
                  </a:cubicBezTo>
                  <a:lnTo>
                    <a:pt x="184460" y="8449"/>
                  </a:lnTo>
                  <a:lnTo>
                    <a:pt x="184671" y="8672"/>
                  </a:lnTo>
                  <a:lnTo>
                    <a:pt x="154908" y="134998"/>
                  </a:lnTo>
                  <a:cubicBezTo>
                    <a:pt x="153219" y="142587"/>
                    <a:pt x="152797" y="144372"/>
                    <a:pt x="136332" y="144372"/>
                  </a:cubicBezTo>
                  <a:cubicBezTo>
                    <a:pt x="132533" y="144372"/>
                    <a:pt x="130000" y="144372"/>
                    <a:pt x="130000" y="149282"/>
                  </a:cubicBezTo>
                  <a:cubicBezTo>
                    <a:pt x="130000" y="149506"/>
                    <a:pt x="130000" y="152407"/>
                    <a:pt x="133377" y="152407"/>
                  </a:cubicBezTo>
                  <a:cubicBezTo>
                    <a:pt x="137388" y="152407"/>
                    <a:pt x="142243" y="151738"/>
                    <a:pt x="146465" y="151738"/>
                  </a:cubicBezTo>
                  <a:cubicBezTo>
                    <a:pt x="150686" y="151738"/>
                    <a:pt x="155541" y="151514"/>
                    <a:pt x="159763" y="151514"/>
                  </a:cubicBezTo>
                  <a:cubicBezTo>
                    <a:pt x="165673" y="151514"/>
                    <a:pt x="180661" y="152407"/>
                    <a:pt x="186571" y="152407"/>
                  </a:cubicBezTo>
                  <a:cubicBezTo>
                    <a:pt x="187838" y="152407"/>
                    <a:pt x="191004" y="152407"/>
                    <a:pt x="191004" y="147497"/>
                  </a:cubicBezTo>
                  <a:cubicBezTo>
                    <a:pt x="191004" y="144372"/>
                    <a:pt x="188471" y="144372"/>
                    <a:pt x="184249" y="144372"/>
                  </a:cubicBezTo>
                  <a:cubicBezTo>
                    <a:pt x="184038" y="144372"/>
                    <a:pt x="180027" y="144372"/>
                    <a:pt x="176228" y="143926"/>
                  </a:cubicBezTo>
                  <a:cubicBezTo>
                    <a:pt x="171373" y="143480"/>
                    <a:pt x="171373" y="142810"/>
                    <a:pt x="171373" y="140578"/>
                  </a:cubicBezTo>
                  <a:cubicBezTo>
                    <a:pt x="171373" y="139239"/>
                    <a:pt x="172006" y="137007"/>
                    <a:pt x="172217" y="135668"/>
                  </a:cubicBezTo>
                  <a:lnTo>
                    <a:pt x="200081" y="18046"/>
                  </a:ln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43" name="任意多边形: 形状 242">
              <a:extLst>
                <a:ext uri="{FF2B5EF4-FFF2-40B4-BE49-F238E27FC236}">
                  <a16:creationId xmlns:a16="http://schemas.microsoft.com/office/drawing/2014/main" id="{A9934855-80F6-6019-F829-C06D989A1DF5}"/>
                </a:ext>
              </a:extLst>
            </p:cNvPr>
            <p:cNvSpPr/>
            <p:nvPr>
              <p:custDataLst>
                <p:tags r:id="rId108"/>
              </p:custDataLst>
            </p:nvPr>
          </p:nvSpPr>
          <p:spPr>
            <a:xfrm>
              <a:off x="8023239" y="2901467"/>
              <a:ext cx="267778" cy="166436"/>
            </a:xfrm>
            <a:custGeom>
              <a:avLst/>
              <a:gdLst>
                <a:gd name="connsiteX0" fmla="*/ 235102 w 267778"/>
                <a:gd name="connsiteY0" fmla="*/ 89567 h 166436"/>
                <a:gd name="connsiteX1" fmla="*/ 207963 w 267778"/>
                <a:gd name="connsiteY1" fmla="*/ 120176 h 166436"/>
                <a:gd name="connsiteX2" fmla="*/ 191980 w 267778"/>
                <a:gd name="connsiteY2" fmla="*/ 162582 h 166436"/>
                <a:gd name="connsiteX3" fmla="*/ 198012 w 267778"/>
                <a:gd name="connsiteY3" fmla="*/ 166408 h 166436"/>
                <a:gd name="connsiteX4" fmla="*/ 204646 w 267778"/>
                <a:gd name="connsiteY4" fmla="*/ 160031 h 166436"/>
                <a:gd name="connsiteX5" fmla="*/ 263448 w 267778"/>
                <a:gd name="connsiteY5" fmla="*/ 87335 h 166436"/>
                <a:gd name="connsiteX6" fmla="*/ 267972 w 267778"/>
                <a:gd name="connsiteY6" fmla="*/ 83190 h 166436"/>
                <a:gd name="connsiteX7" fmla="*/ 265559 w 267778"/>
                <a:gd name="connsiteY7" fmla="*/ 79682 h 166436"/>
                <a:gd name="connsiteX8" fmla="*/ 204344 w 267778"/>
                <a:gd name="connsiteY8" fmla="*/ 4754 h 166436"/>
                <a:gd name="connsiteX9" fmla="*/ 198012 w 267778"/>
                <a:gd name="connsiteY9" fmla="*/ -29 h 166436"/>
                <a:gd name="connsiteX10" fmla="*/ 191980 w 267778"/>
                <a:gd name="connsiteY10" fmla="*/ 3797 h 166436"/>
                <a:gd name="connsiteX11" fmla="*/ 207360 w 267778"/>
                <a:gd name="connsiteY11" fmla="*/ 45885 h 166436"/>
                <a:gd name="connsiteX12" fmla="*/ 235102 w 267778"/>
                <a:gd name="connsiteY12" fmla="*/ 76813 h 166436"/>
                <a:gd name="connsiteX13" fmla="*/ 11049 w 267778"/>
                <a:gd name="connsiteY13" fmla="*/ 76813 h 166436"/>
                <a:gd name="connsiteX14" fmla="*/ 193 w 267778"/>
                <a:gd name="connsiteY14" fmla="*/ 83190 h 166436"/>
                <a:gd name="connsiteX15" fmla="*/ 11049 w 267778"/>
                <a:gd name="connsiteY15" fmla="*/ 89567 h 166436"/>
                <a:gd name="connsiteX16" fmla="*/ 235102 w 267778"/>
                <a:gd name="connsiteY16" fmla="*/ 89567 h 1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7778" h="166436">
                  <a:moveTo>
                    <a:pt x="235102" y="89567"/>
                  </a:moveTo>
                  <a:cubicBezTo>
                    <a:pt x="218517" y="102958"/>
                    <a:pt x="210375" y="116031"/>
                    <a:pt x="207963" y="120176"/>
                  </a:cubicBezTo>
                  <a:cubicBezTo>
                    <a:pt x="194393" y="142176"/>
                    <a:pt x="191980" y="162263"/>
                    <a:pt x="191980" y="162582"/>
                  </a:cubicBezTo>
                  <a:cubicBezTo>
                    <a:pt x="191980" y="166408"/>
                    <a:pt x="195599" y="166408"/>
                    <a:pt x="198012" y="166408"/>
                  </a:cubicBezTo>
                  <a:cubicBezTo>
                    <a:pt x="203138" y="166408"/>
                    <a:pt x="203439" y="165770"/>
                    <a:pt x="204646" y="160031"/>
                  </a:cubicBezTo>
                  <a:cubicBezTo>
                    <a:pt x="211581" y="128784"/>
                    <a:pt x="229373" y="102001"/>
                    <a:pt x="263448" y="87335"/>
                  </a:cubicBezTo>
                  <a:cubicBezTo>
                    <a:pt x="267067" y="86059"/>
                    <a:pt x="267972" y="85422"/>
                    <a:pt x="267972" y="83190"/>
                  </a:cubicBezTo>
                  <a:cubicBezTo>
                    <a:pt x="267972" y="80958"/>
                    <a:pt x="266162" y="80001"/>
                    <a:pt x="265559" y="79682"/>
                  </a:cubicBezTo>
                  <a:cubicBezTo>
                    <a:pt x="252291" y="74262"/>
                    <a:pt x="215803" y="58320"/>
                    <a:pt x="204344" y="4754"/>
                  </a:cubicBezTo>
                  <a:cubicBezTo>
                    <a:pt x="203439" y="928"/>
                    <a:pt x="203138" y="-29"/>
                    <a:pt x="198012" y="-29"/>
                  </a:cubicBezTo>
                  <a:cubicBezTo>
                    <a:pt x="195599" y="-29"/>
                    <a:pt x="191980" y="-29"/>
                    <a:pt x="191980" y="3797"/>
                  </a:cubicBezTo>
                  <a:cubicBezTo>
                    <a:pt x="191980" y="4435"/>
                    <a:pt x="194694" y="24522"/>
                    <a:pt x="207360" y="45885"/>
                  </a:cubicBezTo>
                  <a:cubicBezTo>
                    <a:pt x="213391" y="55450"/>
                    <a:pt x="222136" y="66610"/>
                    <a:pt x="235102" y="76813"/>
                  </a:cubicBezTo>
                  <a:lnTo>
                    <a:pt x="11049" y="76813"/>
                  </a:lnTo>
                  <a:cubicBezTo>
                    <a:pt x="5621" y="76813"/>
                    <a:pt x="193" y="76813"/>
                    <a:pt x="193" y="83190"/>
                  </a:cubicBezTo>
                  <a:cubicBezTo>
                    <a:pt x="193" y="89567"/>
                    <a:pt x="5621" y="89567"/>
                    <a:pt x="11049" y="89567"/>
                  </a:cubicBezTo>
                  <a:lnTo>
                    <a:pt x="235102" y="89567"/>
                  </a:ln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44" name="任意多边形: 形状 243">
              <a:extLst>
                <a:ext uri="{FF2B5EF4-FFF2-40B4-BE49-F238E27FC236}">
                  <a16:creationId xmlns:a16="http://schemas.microsoft.com/office/drawing/2014/main" id="{07A8F209-5F0F-4E35-F8BA-AB60857A6CBC}"/>
                </a:ext>
              </a:extLst>
            </p:cNvPr>
            <p:cNvSpPr/>
            <p:nvPr>
              <p:custDataLst>
                <p:tags r:id="rId109"/>
              </p:custDataLst>
            </p:nvPr>
          </p:nvSpPr>
          <p:spPr>
            <a:xfrm>
              <a:off x="8396794" y="2845988"/>
              <a:ext cx="207166" cy="218408"/>
            </a:xfrm>
            <a:custGeom>
              <a:avLst/>
              <a:gdLst>
                <a:gd name="connsiteX0" fmla="*/ 76197 w 207166"/>
                <a:gd name="connsiteY0" fmla="*/ 118263 h 218408"/>
                <a:gd name="connsiteX1" fmla="*/ 87053 w 207166"/>
                <a:gd name="connsiteY1" fmla="*/ 118263 h 218408"/>
                <a:gd name="connsiteX2" fmla="*/ 132286 w 207166"/>
                <a:gd name="connsiteY2" fmla="*/ 192234 h 218408"/>
                <a:gd name="connsiteX3" fmla="*/ 145856 w 207166"/>
                <a:gd name="connsiteY3" fmla="*/ 214554 h 218408"/>
                <a:gd name="connsiteX4" fmla="*/ 155807 w 207166"/>
                <a:gd name="connsiteY4" fmla="*/ 218380 h 218408"/>
                <a:gd name="connsiteX5" fmla="*/ 197421 w 207166"/>
                <a:gd name="connsiteY5" fmla="*/ 218380 h 218408"/>
                <a:gd name="connsiteX6" fmla="*/ 207372 w 207166"/>
                <a:gd name="connsiteY6" fmla="*/ 212640 h 218408"/>
                <a:gd name="connsiteX7" fmla="*/ 202849 w 207166"/>
                <a:gd name="connsiteY7" fmla="*/ 207220 h 218408"/>
                <a:gd name="connsiteX8" fmla="*/ 169678 w 207166"/>
                <a:gd name="connsiteY8" fmla="*/ 173423 h 218408"/>
                <a:gd name="connsiteX9" fmla="*/ 132286 w 207166"/>
                <a:gd name="connsiteY9" fmla="*/ 114755 h 218408"/>
                <a:gd name="connsiteX10" fmla="*/ 185058 w 207166"/>
                <a:gd name="connsiteY10" fmla="*/ 59595 h 218408"/>
                <a:gd name="connsiteX11" fmla="*/ 105146 w 207166"/>
                <a:gd name="connsiteY11" fmla="*/ -29 h 218408"/>
                <a:gd name="connsiteX12" fmla="*/ 10459 w 207166"/>
                <a:gd name="connsiteY12" fmla="*/ -29 h 218408"/>
                <a:gd name="connsiteX13" fmla="*/ 206 w 207166"/>
                <a:gd name="connsiteY13" fmla="*/ 5710 h 218408"/>
                <a:gd name="connsiteX14" fmla="*/ 8348 w 207166"/>
                <a:gd name="connsiteY14" fmla="*/ 11131 h 218408"/>
                <a:gd name="connsiteX15" fmla="*/ 27044 w 207166"/>
                <a:gd name="connsiteY15" fmla="*/ 29305 h 218408"/>
                <a:gd name="connsiteX16" fmla="*/ 27044 w 207166"/>
                <a:gd name="connsiteY16" fmla="*/ 189046 h 218408"/>
                <a:gd name="connsiteX17" fmla="*/ 8348 w 207166"/>
                <a:gd name="connsiteY17" fmla="*/ 207220 h 218408"/>
                <a:gd name="connsiteX18" fmla="*/ 206 w 207166"/>
                <a:gd name="connsiteY18" fmla="*/ 212640 h 218408"/>
                <a:gd name="connsiteX19" fmla="*/ 10459 w 207166"/>
                <a:gd name="connsiteY19" fmla="*/ 218380 h 218408"/>
                <a:gd name="connsiteX20" fmla="*/ 93084 w 207166"/>
                <a:gd name="connsiteY20" fmla="*/ 218380 h 218408"/>
                <a:gd name="connsiteX21" fmla="*/ 103035 w 207166"/>
                <a:gd name="connsiteY21" fmla="*/ 212640 h 218408"/>
                <a:gd name="connsiteX22" fmla="*/ 94592 w 207166"/>
                <a:gd name="connsiteY22" fmla="*/ 207220 h 218408"/>
                <a:gd name="connsiteX23" fmla="*/ 76197 w 207166"/>
                <a:gd name="connsiteY23" fmla="*/ 189046 h 218408"/>
                <a:gd name="connsiteX24" fmla="*/ 76197 w 207166"/>
                <a:gd name="connsiteY24" fmla="*/ 118263 h 218408"/>
                <a:gd name="connsiteX25" fmla="*/ 134397 w 207166"/>
                <a:gd name="connsiteY25" fmla="*/ 102639 h 218408"/>
                <a:gd name="connsiteX26" fmla="*/ 143745 w 207166"/>
                <a:gd name="connsiteY26" fmla="*/ 59914 h 218408"/>
                <a:gd name="connsiteX27" fmla="*/ 132286 w 207166"/>
                <a:gd name="connsiteY27" fmla="*/ 14638 h 218408"/>
                <a:gd name="connsiteX28" fmla="*/ 174503 w 207166"/>
                <a:gd name="connsiteY28" fmla="*/ 59595 h 218408"/>
                <a:gd name="connsiteX29" fmla="*/ 134397 w 207166"/>
                <a:gd name="connsiteY29" fmla="*/ 102639 h 218408"/>
                <a:gd name="connsiteX30" fmla="*/ 76197 w 207166"/>
                <a:gd name="connsiteY30" fmla="*/ 28348 h 218408"/>
                <a:gd name="connsiteX31" fmla="*/ 94893 w 207166"/>
                <a:gd name="connsiteY31" fmla="*/ 11131 h 218408"/>
                <a:gd name="connsiteX32" fmla="*/ 133190 w 207166"/>
                <a:gd name="connsiteY32" fmla="*/ 59914 h 218408"/>
                <a:gd name="connsiteX33" fmla="*/ 76197 w 207166"/>
                <a:gd name="connsiteY33" fmla="*/ 107103 h 218408"/>
                <a:gd name="connsiteX34" fmla="*/ 76197 w 207166"/>
                <a:gd name="connsiteY34" fmla="*/ 28348 h 218408"/>
                <a:gd name="connsiteX35" fmla="*/ 35186 w 207166"/>
                <a:gd name="connsiteY35" fmla="*/ 207220 h 218408"/>
                <a:gd name="connsiteX36" fmla="*/ 37598 w 207166"/>
                <a:gd name="connsiteY36" fmla="*/ 189684 h 218408"/>
                <a:gd name="connsiteX37" fmla="*/ 37598 w 207166"/>
                <a:gd name="connsiteY37" fmla="*/ 28667 h 218408"/>
                <a:gd name="connsiteX38" fmla="*/ 35186 w 207166"/>
                <a:gd name="connsiteY38" fmla="*/ 11131 h 218408"/>
                <a:gd name="connsiteX39" fmla="*/ 69563 w 207166"/>
                <a:gd name="connsiteY39" fmla="*/ 11131 h 218408"/>
                <a:gd name="connsiteX40" fmla="*/ 65643 w 207166"/>
                <a:gd name="connsiteY40" fmla="*/ 27392 h 218408"/>
                <a:gd name="connsiteX41" fmla="*/ 65643 w 207166"/>
                <a:gd name="connsiteY41" fmla="*/ 189684 h 218408"/>
                <a:gd name="connsiteX42" fmla="*/ 68055 w 207166"/>
                <a:gd name="connsiteY42" fmla="*/ 207220 h 218408"/>
                <a:gd name="connsiteX43" fmla="*/ 35186 w 207166"/>
                <a:gd name="connsiteY43" fmla="*/ 207220 h 218408"/>
                <a:gd name="connsiteX44" fmla="*/ 99417 w 207166"/>
                <a:gd name="connsiteY44" fmla="*/ 118263 h 218408"/>
                <a:gd name="connsiteX45" fmla="*/ 105146 w 207166"/>
                <a:gd name="connsiteY45" fmla="*/ 117625 h 218408"/>
                <a:gd name="connsiteX46" fmla="*/ 120827 w 207166"/>
                <a:gd name="connsiteY46" fmla="*/ 116349 h 218408"/>
                <a:gd name="connsiteX47" fmla="*/ 182947 w 207166"/>
                <a:gd name="connsiteY47" fmla="*/ 207220 h 218408"/>
                <a:gd name="connsiteX48" fmla="*/ 153696 w 207166"/>
                <a:gd name="connsiteY48" fmla="*/ 207220 h 218408"/>
                <a:gd name="connsiteX49" fmla="*/ 99417 w 207166"/>
                <a:gd name="connsiteY49" fmla="*/ 118263 h 21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7166" h="218408">
                  <a:moveTo>
                    <a:pt x="76197" y="118263"/>
                  </a:moveTo>
                  <a:lnTo>
                    <a:pt x="87053" y="118263"/>
                  </a:lnTo>
                  <a:lnTo>
                    <a:pt x="132286" y="192234"/>
                  </a:lnTo>
                  <a:cubicBezTo>
                    <a:pt x="135301" y="197336"/>
                    <a:pt x="142539" y="209771"/>
                    <a:pt x="145856" y="214554"/>
                  </a:cubicBezTo>
                  <a:cubicBezTo>
                    <a:pt x="147967" y="218380"/>
                    <a:pt x="148871" y="218380"/>
                    <a:pt x="155807" y="218380"/>
                  </a:cubicBezTo>
                  <a:lnTo>
                    <a:pt x="197421" y="218380"/>
                  </a:lnTo>
                  <a:cubicBezTo>
                    <a:pt x="202849" y="218380"/>
                    <a:pt x="207372" y="218380"/>
                    <a:pt x="207372" y="212640"/>
                  </a:cubicBezTo>
                  <a:cubicBezTo>
                    <a:pt x="207372" y="210090"/>
                    <a:pt x="205563" y="207858"/>
                    <a:pt x="202849" y="207220"/>
                  </a:cubicBezTo>
                  <a:cubicBezTo>
                    <a:pt x="191692" y="204669"/>
                    <a:pt x="176916" y="183626"/>
                    <a:pt x="169678" y="173423"/>
                  </a:cubicBezTo>
                  <a:cubicBezTo>
                    <a:pt x="167567" y="170234"/>
                    <a:pt x="152490" y="149190"/>
                    <a:pt x="132286" y="114755"/>
                  </a:cubicBezTo>
                  <a:cubicBezTo>
                    <a:pt x="159124" y="109654"/>
                    <a:pt x="185058" y="97538"/>
                    <a:pt x="185058" y="59595"/>
                  </a:cubicBezTo>
                  <a:cubicBezTo>
                    <a:pt x="185058" y="15276"/>
                    <a:pt x="140729" y="-29"/>
                    <a:pt x="105146" y="-29"/>
                  </a:cubicBezTo>
                  <a:lnTo>
                    <a:pt x="10459" y="-29"/>
                  </a:lnTo>
                  <a:cubicBezTo>
                    <a:pt x="5031" y="-29"/>
                    <a:pt x="206" y="-29"/>
                    <a:pt x="206" y="5710"/>
                  </a:cubicBezTo>
                  <a:cubicBezTo>
                    <a:pt x="206" y="11131"/>
                    <a:pt x="5935" y="11131"/>
                    <a:pt x="8348" y="11131"/>
                  </a:cubicBezTo>
                  <a:cubicBezTo>
                    <a:pt x="25536" y="11131"/>
                    <a:pt x="27044" y="13363"/>
                    <a:pt x="27044" y="29305"/>
                  </a:cubicBezTo>
                  <a:lnTo>
                    <a:pt x="27044" y="189046"/>
                  </a:lnTo>
                  <a:cubicBezTo>
                    <a:pt x="27044" y="204988"/>
                    <a:pt x="25536" y="207220"/>
                    <a:pt x="8348" y="207220"/>
                  </a:cubicBezTo>
                  <a:cubicBezTo>
                    <a:pt x="5935" y="207220"/>
                    <a:pt x="206" y="207220"/>
                    <a:pt x="206" y="212640"/>
                  </a:cubicBezTo>
                  <a:cubicBezTo>
                    <a:pt x="206" y="218380"/>
                    <a:pt x="5031" y="218380"/>
                    <a:pt x="10459" y="218380"/>
                  </a:cubicBezTo>
                  <a:lnTo>
                    <a:pt x="93084" y="218380"/>
                  </a:lnTo>
                  <a:cubicBezTo>
                    <a:pt x="98512" y="218380"/>
                    <a:pt x="103035" y="218380"/>
                    <a:pt x="103035" y="212640"/>
                  </a:cubicBezTo>
                  <a:cubicBezTo>
                    <a:pt x="103035" y="207220"/>
                    <a:pt x="97909" y="207220"/>
                    <a:pt x="94592" y="207220"/>
                  </a:cubicBezTo>
                  <a:cubicBezTo>
                    <a:pt x="77403" y="207220"/>
                    <a:pt x="76197" y="204669"/>
                    <a:pt x="76197" y="189046"/>
                  </a:cubicBezTo>
                  <a:lnTo>
                    <a:pt x="76197" y="118263"/>
                  </a:lnTo>
                  <a:close/>
                  <a:moveTo>
                    <a:pt x="134397" y="102639"/>
                  </a:moveTo>
                  <a:cubicBezTo>
                    <a:pt x="142840" y="90842"/>
                    <a:pt x="143745" y="73943"/>
                    <a:pt x="143745" y="59914"/>
                  </a:cubicBezTo>
                  <a:cubicBezTo>
                    <a:pt x="143745" y="44609"/>
                    <a:pt x="141936" y="27711"/>
                    <a:pt x="132286" y="14638"/>
                  </a:cubicBezTo>
                  <a:cubicBezTo>
                    <a:pt x="144649" y="17508"/>
                    <a:pt x="174503" y="27392"/>
                    <a:pt x="174503" y="59595"/>
                  </a:cubicBezTo>
                  <a:cubicBezTo>
                    <a:pt x="174503" y="80320"/>
                    <a:pt x="165457" y="96581"/>
                    <a:pt x="134397" y="102639"/>
                  </a:cubicBezTo>
                  <a:close/>
                  <a:moveTo>
                    <a:pt x="76197" y="28348"/>
                  </a:moveTo>
                  <a:cubicBezTo>
                    <a:pt x="76197" y="21653"/>
                    <a:pt x="76197" y="11131"/>
                    <a:pt x="94893" y="11131"/>
                  </a:cubicBezTo>
                  <a:cubicBezTo>
                    <a:pt x="120525" y="11131"/>
                    <a:pt x="133190" y="22290"/>
                    <a:pt x="133190" y="59914"/>
                  </a:cubicBezTo>
                  <a:cubicBezTo>
                    <a:pt x="133190" y="101045"/>
                    <a:pt x="123842" y="107103"/>
                    <a:pt x="76197" y="107103"/>
                  </a:cubicBezTo>
                  <a:lnTo>
                    <a:pt x="76197" y="28348"/>
                  </a:lnTo>
                  <a:close/>
                  <a:moveTo>
                    <a:pt x="35186" y="207220"/>
                  </a:moveTo>
                  <a:cubicBezTo>
                    <a:pt x="37598" y="201481"/>
                    <a:pt x="37598" y="192553"/>
                    <a:pt x="37598" y="189684"/>
                  </a:cubicBezTo>
                  <a:lnTo>
                    <a:pt x="37598" y="28667"/>
                  </a:lnTo>
                  <a:cubicBezTo>
                    <a:pt x="37598" y="25479"/>
                    <a:pt x="37598" y="16870"/>
                    <a:pt x="35186" y="11131"/>
                  </a:cubicBezTo>
                  <a:lnTo>
                    <a:pt x="69563" y="11131"/>
                  </a:lnTo>
                  <a:cubicBezTo>
                    <a:pt x="65643" y="16232"/>
                    <a:pt x="65643" y="22609"/>
                    <a:pt x="65643" y="27392"/>
                  </a:cubicBezTo>
                  <a:lnTo>
                    <a:pt x="65643" y="189684"/>
                  </a:lnTo>
                  <a:cubicBezTo>
                    <a:pt x="65643" y="192872"/>
                    <a:pt x="65643" y="201481"/>
                    <a:pt x="68055" y="207220"/>
                  </a:cubicBezTo>
                  <a:lnTo>
                    <a:pt x="35186" y="207220"/>
                  </a:lnTo>
                  <a:close/>
                  <a:moveTo>
                    <a:pt x="99417" y="118263"/>
                  </a:moveTo>
                  <a:cubicBezTo>
                    <a:pt x="101527" y="117944"/>
                    <a:pt x="102734" y="117625"/>
                    <a:pt x="105146" y="117625"/>
                  </a:cubicBezTo>
                  <a:cubicBezTo>
                    <a:pt x="109669" y="117625"/>
                    <a:pt x="116304" y="116987"/>
                    <a:pt x="120827" y="116349"/>
                  </a:cubicBezTo>
                  <a:cubicBezTo>
                    <a:pt x="125350" y="124002"/>
                    <a:pt x="157918" y="180756"/>
                    <a:pt x="182947" y="207220"/>
                  </a:cubicBezTo>
                  <a:lnTo>
                    <a:pt x="153696" y="207220"/>
                  </a:lnTo>
                  <a:lnTo>
                    <a:pt x="99417" y="118263"/>
                  </a:ln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45" name="任意多边形: 形状 244">
              <a:extLst>
                <a:ext uri="{FF2B5EF4-FFF2-40B4-BE49-F238E27FC236}">
                  <a16:creationId xmlns:a16="http://schemas.microsoft.com/office/drawing/2014/main" id="{6AE24A21-EF42-8653-B7E6-7BBF70CB0349}"/>
                </a:ext>
              </a:extLst>
            </p:cNvPr>
            <p:cNvSpPr/>
            <p:nvPr>
              <p:custDataLst>
                <p:tags r:id="rId110"/>
              </p:custDataLst>
            </p:nvPr>
          </p:nvSpPr>
          <p:spPr>
            <a:xfrm>
              <a:off x="8624745" y="2796251"/>
              <a:ext cx="173513" cy="152439"/>
            </a:xfrm>
            <a:custGeom>
              <a:avLst/>
              <a:gdLst>
                <a:gd name="connsiteX0" fmla="*/ 25121 w 173513"/>
                <a:gd name="connsiteY0" fmla="*/ 134998 h 152439"/>
                <a:gd name="connsiteX1" fmla="*/ 6546 w 173513"/>
                <a:gd name="connsiteY1" fmla="*/ 144372 h 152439"/>
                <a:gd name="connsiteX2" fmla="*/ 213 w 173513"/>
                <a:gd name="connsiteY2" fmla="*/ 149282 h 152439"/>
                <a:gd name="connsiteX3" fmla="*/ 6546 w 173513"/>
                <a:gd name="connsiteY3" fmla="*/ 152407 h 152439"/>
                <a:gd name="connsiteX4" fmla="*/ 81904 w 173513"/>
                <a:gd name="connsiteY4" fmla="*/ 152407 h 152439"/>
                <a:gd name="connsiteX5" fmla="*/ 173726 w 173513"/>
                <a:gd name="connsiteY5" fmla="*/ 58221 h 152439"/>
                <a:gd name="connsiteX6" fmla="*/ 117999 w 173513"/>
                <a:gd name="connsiteY6" fmla="*/ -32 h 152439"/>
                <a:gd name="connsiteX7" fmla="*/ 41164 w 173513"/>
                <a:gd name="connsiteY7" fmla="*/ -32 h 152439"/>
                <a:gd name="connsiteX8" fmla="*/ 34409 w 173513"/>
                <a:gd name="connsiteY8" fmla="*/ 4878 h 152439"/>
                <a:gd name="connsiteX9" fmla="*/ 41375 w 173513"/>
                <a:gd name="connsiteY9" fmla="*/ 8003 h 152439"/>
                <a:gd name="connsiteX10" fmla="*/ 49396 w 173513"/>
                <a:gd name="connsiteY10" fmla="*/ 8449 h 152439"/>
                <a:gd name="connsiteX11" fmla="*/ 54040 w 173513"/>
                <a:gd name="connsiteY11" fmla="*/ 11574 h 152439"/>
                <a:gd name="connsiteX12" fmla="*/ 53196 w 173513"/>
                <a:gd name="connsiteY12" fmla="*/ 16484 h 152439"/>
                <a:gd name="connsiteX13" fmla="*/ 25121 w 173513"/>
                <a:gd name="connsiteY13" fmla="*/ 134998 h 152439"/>
                <a:gd name="connsiteX14" fmla="*/ 72405 w 173513"/>
                <a:gd name="connsiteY14" fmla="*/ 15591 h 152439"/>
                <a:gd name="connsiteX15" fmla="*/ 83170 w 173513"/>
                <a:gd name="connsiteY15" fmla="*/ 8003 h 152439"/>
                <a:gd name="connsiteX16" fmla="*/ 110189 w 173513"/>
                <a:gd name="connsiteY16" fmla="*/ 8003 h 152439"/>
                <a:gd name="connsiteX17" fmla="*/ 153673 w 173513"/>
                <a:gd name="connsiteY17" fmla="*/ 50855 h 152439"/>
                <a:gd name="connsiteX18" fmla="*/ 130454 w 173513"/>
                <a:gd name="connsiteY18" fmla="*/ 120044 h 152439"/>
                <a:gd name="connsiteX19" fmla="*/ 78104 w 173513"/>
                <a:gd name="connsiteY19" fmla="*/ 144372 h 152439"/>
                <a:gd name="connsiteX20" fmla="*/ 49396 w 173513"/>
                <a:gd name="connsiteY20" fmla="*/ 144372 h 152439"/>
                <a:gd name="connsiteX21" fmla="*/ 42641 w 173513"/>
                <a:gd name="connsiteY21" fmla="*/ 142140 h 152439"/>
                <a:gd name="connsiteX22" fmla="*/ 43486 w 173513"/>
                <a:gd name="connsiteY22" fmla="*/ 137453 h 152439"/>
                <a:gd name="connsiteX23" fmla="*/ 72405 w 173513"/>
                <a:gd name="connsiteY23" fmla="*/ 15591 h 15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3513" h="152439">
                  <a:moveTo>
                    <a:pt x="25121" y="134998"/>
                  </a:moveTo>
                  <a:cubicBezTo>
                    <a:pt x="23433" y="142587"/>
                    <a:pt x="23010" y="144372"/>
                    <a:pt x="6546" y="144372"/>
                  </a:cubicBezTo>
                  <a:cubicBezTo>
                    <a:pt x="2746" y="144372"/>
                    <a:pt x="213" y="144372"/>
                    <a:pt x="213" y="149282"/>
                  </a:cubicBezTo>
                  <a:cubicBezTo>
                    <a:pt x="213" y="152407"/>
                    <a:pt x="2746" y="152407"/>
                    <a:pt x="6546" y="152407"/>
                  </a:cubicBezTo>
                  <a:lnTo>
                    <a:pt x="81904" y="152407"/>
                  </a:lnTo>
                  <a:cubicBezTo>
                    <a:pt x="128765" y="152407"/>
                    <a:pt x="173726" y="106876"/>
                    <a:pt x="173726" y="58221"/>
                  </a:cubicBezTo>
                  <a:cubicBezTo>
                    <a:pt x="173726" y="25635"/>
                    <a:pt x="152407" y="-32"/>
                    <a:pt x="117999" y="-32"/>
                  </a:cubicBezTo>
                  <a:lnTo>
                    <a:pt x="41164" y="-32"/>
                  </a:lnTo>
                  <a:cubicBezTo>
                    <a:pt x="36942" y="-32"/>
                    <a:pt x="34409" y="-32"/>
                    <a:pt x="34409" y="4878"/>
                  </a:cubicBezTo>
                  <a:cubicBezTo>
                    <a:pt x="34409" y="8003"/>
                    <a:pt x="36731" y="8003"/>
                    <a:pt x="41375" y="8003"/>
                  </a:cubicBezTo>
                  <a:cubicBezTo>
                    <a:pt x="44752" y="8003"/>
                    <a:pt x="45597" y="8003"/>
                    <a:pt x="49396" y="8449"/>
                  </a:cubicBezTo>
                  <a:cubicBezTo>
                    <a:pt x="53618" y="8895"/>
                    <a:pt x="54040" y="9342"/>
                    <a:pt x="54040" y="11574"/>
                  </a:cubicBezTo>
                  <a:cubicBezTo>
                    <a:pt x="54040" y="12020"/>
                    <a:pt x="54040" y="13136"/>
                    <a:pt x="53196" y="16484"/>
                  </a:cubicBezTo>
                  <a:lnTo>
                    <a:pt x="25121" y="134998"/>
                  </a:lnTo>
                  <a:close/>
                  <a:moveTo>
                    <a:pt x="72405" y="15591"/>
                  </a:moveTo>
                  <a:cubicBezTo>
                    <a:pt x="74093" y="8672"/>
                    <a:pt x="74304" y="8003"/>
                    <a:pt x="83170" y="8003"/>
                  </a:cubicBezTo>
                  <a:lnTo>
                    <a:pt x="110189" y="8003"/>
                  </a:lnTo>
                  <a:cubicBezTo>
                    <a:pt x="133831" y="8003"/>
                    <a:pt x="153673" y="20501"/>
                    <a:pt x="153673" y="50855"/>
                  </a:cubicBezTo>
                  <a:cubicBezTo>
                    <a:pt x="153673" y="55989"/>
                    <a:pt x="151562" y="94601"/>
                    <a:pt x="130454" y="120044"/>
                  </a:cubicBezTo>
                  <a:cubicBezTo>
                    <a:pt x="122221" y="130088"/>
                    <a:pt x="104068" y="144372"/>
                    <a:pt x="78104" y="144372"/>
                  </a:cubicBezTo>
                  <a:lnTo>
                    <a:pt x="49396" y="144372"/>
                  </a:lnTo>
                  <a:cubicBezTo>
                    <a:pt x="42853" y="144372"/>
                    <a:pt x="42641" y="144149"/>
                    <a:pt x="42641" y="142140"/>
                  </a:cubicBezTo>
                  <a:cubicBezTo>
                    <a:pt x="42641" y="141917"/>
                    <a:pt x="42641" y="140801"/>
                    <a:pt x="43486" y="137453"/>
                  </a:cubicBezTo>
                  <a:lnTo>
                    <a:pt x="72405" y="15591"/>
                  </a:lnTo>
                  <a:close/>
                </a:path>
              </a:pathLst>
            </a:custGeom>
            <a:solidFill>
              <a:srgbClr val="000000"/>
            </a:solidFill>
            <a:ln w="3042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322" name="组合 321" descr="\documentclass[10pt]{article}&#10;%\usepackage[landscape]{geometry}&#10;\usepackage[width=10cm, height=25cm]{geometry}&#10;%\geometry{left=1.0cm,right=1.0cm,top=1.0cm,bottom=1.0cm}&#10;%\special{papersize=25cm,10cm}&#10;\usepackage{amsmath,amssymb}&#10;\usepackage{ctex}&#10;\pagestyle{empty}&#10;&#10;&#10;\begin{document}&#10;&#10;$$&#10;\begin{aligned}&#10;\mathcal{L} &amp; =\sum_{n=1}^N\left\|\boldsymbol{x}^{(n)}-g\left(f\left(\boldsymbol{x}^{(n)}\right)\right)\right\|^2 \\&#10;&amp; =\sum_{n=1}^N\left\|\boldsymbol{x}^{(n)}-f \circ g\left(\boldsymbol{x}^{(n)}\right)\right\|^2&#10;\end{aligned}&#10;$$&#10;&#10;\end{document}" title="IguanaTex Vector Display">
            <a:extLst>
              <a:ext uri="{FF2B5EF4-FFF2-40B4-BE49-F238E27FC236}">
                <a16:creationId xmlns:a16="http://schemas.microsoft.com/office/drawing/2014/main" id="{9259EF30-7565-B5C8-05BB-DBA50F2316E9}"/>
              </a:ext>
            </a:extLst>
          </p:cNvPr>
          <p:cNvGrpSpPr>
            <a:grpSpLocks noChangeAspect="1"/>
          </p:cNvGrpSpPr>
          <p:nvPr>
            <p:custDataLst>
              <p:tags r:id="rId6"/>
            </p:custDataLst>
          </p:nvPr>
        </p:nvGrpSpPr>
        <p:grpSpPr>
          <a:xfrm>
            <a:off x="1634953" y="4272457"/>
            <a:ext cx="4195534" cy="1935540"/>
            <a:chOff x="7552007" y="1729147"/>
            <a:chExt cx="4195534" cy="1935540"/>
          </a:xfrm>
        </p:grpSpPr>
        <p:sp>
          <p:nvSpPr>
            <p:cNvPr id="266" name="任意多边形: 形状 265">
              <a:extLst>
                <a:ext uri="{FF2B5EF4-FFF2-40B4-BE49-F238E27FC236}">
                  <a16:creationId xmlns:a16="http://schemas.microsoft.com/office/drawing/2014/main" id="{698BC07D-C4CA-7FD0-B056-D01DA145FB29}"/>
                </a:ext>
              </a:extLst>
            </p:cNvPr>
            <p:cNvSpPr/>
            <p:nvPr>
              <p:custDataLst>
                <p:tags r:id="rId40"/>
              </p:custDataLst>
            </p:nvPr>
          </p:nvSpPr>
          <p:spPr>
            <a:xfrm>
              <a:off x="7552007" y="2038610"/>
              <a:ext cx="189143" cy="219899"/>
            </a:xfrm>
            <a:custGeom>
              <a:avLst/>
              <a:gdLst>
                <a:gd name="connsiteX0" fmla="*/ 45329 w 189143"/>
                <a:gd name="connsiteY0" fmla="*/ 185105 h 219899"/>
                <a:gd name="connsiteX1" fmla="*/ 70790 w 189143"/>
                <a:gd name="connsiteY1" fmla="*/ 124308 h 219899"/>
                <a:gd name="connsiteX2" fmla="*/ 111711 w 189143"/>
                <a:gd name="connsiteY2" fmla="*/ 25398 h 219899"/>
                <a:gd name="connsiteX3" fmla="*/ 127473 w 189143"/>
                <a:gd name="connsiteY3" fmla="*/ 18744 h 219899"/>
                <a:gd name="connsiteX4" fmla="*/ 148994 w 189143"/>
                <a:gd name="connsiteY4" fmla="*/ 43849 h 219899"/>
                <a:gd name="connsiteX5" fmla="*/ 147478 w 189143"/>
                <a:gd name="connsiteY5" fmla="*/ 55041 h 219899"/>
                <a:gd name="connsiteX6" fmla="*/ 149600 w 189143"/>
                <a:gd name="connsiteY6" fmla="*/ 57158 h 219899"/>
                <a:gd name="connsiteX7" fmla="*/ 170212 w 189143"/>
                <a:gd name="connsiteY7" fmla="*/ 48387 h 219899"/>
                <a:gd name="connsiteX8" fmla="*/ 178396 w 189143"/>
                <a:gd name="connsiteY8" fmla="*/ 28726 h 219899"/>
                <a:gd name="connsiteX9" fmla="*/ 152934 w 189143"/>
                <a:gd name="connsiteY9" fmla="*/ -9 h 219899"/>
                <a:gd name="connsiteX10" fmla="*/ 86855 w 189143"/>
                <a:gd name="connsiteY10" fmla="*/ 32355 h 219899"/>
                <a:gd name="connsiteX11" fmla="*/ 42601 w 189143"/>
                <a:gd name="connsiteY11" fmla="*/ 134289 h 219899"/>
                <a:gd name="connsiteX12" fmla="*/ 25626 w 189143"/>
                <a:gd name="connsiteY12" fmla="*/ 182685 h 219899"/>
                <a:gd name="connsiteX13" fmla="*/ 11380 w 189143"/>
                <a:gd name="connsiteY13" fmla="*/ 203556 h 219899"/>
                <a:gd name="connsiteX14" fmla="*/ 164 w 189143"/>
                <a:gd name="connsiteY14" fmla="*/ 218075 h 219899"/>
                <a:gd name="connsiteX15" fmla="*/ 2892 w 189143"/>
                <a:gd name="connsiteY15" fmla="*/ 219890 h 219899"/>
                <a:gd name="connsiteX16" fmla="*/ 18351 w 189143"/>
                <a:gd name="connsiteY16" fmla="*/ 213538 h 219899"/>
                <a:gd name="connsiteX17" fmla="*/ 31082 w 189143"/>
                <a:gd name="connsiteY17" fmla="*/ 202649 h 219899"/>
                <a:gd name="connsiteX18" fmla="*/ 75943 w 189143"/>
                <a:gd name="connsiteY18" fmla="*/ 211118 h 219899"/>
                <a:gd name="connsiteX19" fmla="*/ 122320 w 189143"/>
                <a:gd name="connsiteY19" fmla="*/ 219890 h 219899"/>
                <a:gd name="connsiteX20" fmla="*/ 181427 w 189143"/>
                <a:gd name="connsiteY20" fmla="*/ 188130 h 219899"/>
                <a:gd name="connsiteX21" fmla="*/ 189308 w 189143"/>
                <a:gd name="connsiteY21" fmla="*/ 171494 h 219899"/>
                <a:gd name="connsiteX22" fmla="*/ 187186 w 189143"/>
                <a:gd name="connsiteY22" fmla="*/ 169377 h 219899"/>
                <a:gd name="connsiteX23" fmla="*/ 169909 w 189143"/>
                <a:gd name="connsiteY23" fmla="*/ 176333 h 219899"/>
                <a:gd name="connsiteX24" fmla="*/ 159300 w 189143"/>
                <a:gd name="connsiteY24" fmla="*/ 188433 h 219899"/>
                <a:gd name="connsiteX25" fmla="*/ 154753 w 189143"/>
                <a:gd name="connsiteY25" fmla="*/ 197507 h 219899"/>
                <a:gd name="connsiteX26" fmla="*/ 147478 w 189143"/>
                <a:gd name="connsiteY26" fmla="*/ 201136 h 219899"/>
                <a:gd name="connsiteX27" fmla="*/ 97767 w 189143"/>
                <a:gd name="connsiteY27" fmla="*/ 191155 h 219899"/>
                <a:gd name="connsiteX28" fmla="*/ 57453 w 189143"/>
                <a:gd name="connsiteY28" fmla="*/ 183895 h 219899"/>
                <a:gd name="connsiteX29" fmla="*/ 45329 w 189143"/>
                <a:gd name="connsiteY29" fmla="*/ 185105 h 21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9143" h="219899">
                  <a:moveTo>
                    <a:pt x="45329" y="185105"/>
                  </a:moveTo>
                  <a:cubicBezTo>
                    <a:pt x="61697" y="159697"/>
                    <a:pt x="66850" y="140339"/>
                    <a:pt x="70790" y="124308"/>
                  </a:cubicBezTo>
                  <a:cubicBezTo>
                    <a:pt x="81399" y="82566"/>
                    <a:pt x="92918" y="46269"/>
                    <a:pt x="111711" y="25398"/>
                  </a:cubicBezTo>
                  <a:cubicBezTo>
                    <a:pt x="115348" y="21466"/>
                    <a:pt x="117773" y="18744"/>
                    <a:pt x="127473" y="18744"/>
                  </a:cubicBezTo>
                  <a:cubicBezTo>
                    <a:pt x="148388" y="18744"/>
                    <a:pt x="148994" y="39615"/>
                    <a:pt x="148994" y="43849"/>
                  </a:cubicBezTo>
                  <a:cubicBezTo>
                    <a:pt x="148994" y="49294"/>
                    <a:pt x="147478" y="53529"/>
                    <a:pt x="147478" y="55041"/>
                  </a:cubicBezTo>
                  <a:cubicBezTo>
                    <a:pt x="147478" y="57158"/>
                    <a:pt x="149297" y="57158"/>
                    <a:pt x="149600" y="57158"/>
                  </a:cubicBezTo>
                  <a:cubicBezTo>
                    <a:pt x="154450" y="57158"/>
                    <a:pt x="162634" y="53831"/>
                    <a:pt x="170212" y="48387"/>
                  </a:cubicBezTo>
                  <a:cubicBezTo>
                    <a:pt x="175668" y="44152"/>
                    <a:pt x="178396" y="41127"/>
                    <a:pt x="178396" y="28726"/>
                  </a:cubicBezTo>
                  <a:cubicBezTo>
                    <a:pt x="178396" y="12392"/>
                    <a:pt x="169909" y="-9"/>
                    <a:pt x="152934" y="-9"/>
                  </a:cubicBezTo>
                  <a:cubicBezTo>
                    <a:pt x="143235" y="-9"/>
                    <a:pt x="116561" y="2410"/>
                    <a:pt x="86855" y="32355"/>
                  </a:cubicBezTo>
                  <a:cubicBezTo>
                    <a:pt x="62606" y="57158"/>
                    <a:pt x="48360" y="111604"/>
                    <a:pt x="42601" y="134289"/>
                  </a:cubicBezTo>
                  <a:cubicBezTo>
                    <a:pt x="37144" y="155160"/>
                    <a:pt x="34720" y="164537"/>
                    <a:pt x="25626" y="182685"/>
                  </a:cubicBezTo>
                  <a:cubicBezTo>
                    <a:pt x="23504" y="186315"/>
                    <a:pt x="15623" y="199624"/>
                    <a:pt x="11380" y="203556"/>
                  </a:cubicBezTo>
                  <a:cubicBezTo>
                    <a:pt x="3196" y="211118"/>
                    <a:pt x="164" y="216563"/>
                    <a:pt x="164" y="218075"/>
                  </a:cubicBezTo>
                  <a:cubicBezTo>
                    <a:pt x="164" y="218680"/>
                    <a:pt x="771" y="219890"/>
                    <a:pt x="2892" y="219890"/>
                  </a:cubicBezTo>
                  <a:cubicBezTo>
                    <a:pt x="4105" y="219890"/>
                    <a:pt x="10470" y="218680"/>
                    <a:pt x="18351" y="213538"/>
                  </a:cubicBezTo>
                  <a:cubicBezTo>
                    <a:pt x="23504" y="210513"/>
                    <a:pt x="24111" y="209908"/>
                    <a:pt x="31082" y="202649"/>
                  </a:cubicBezTo>
                  <a:cubicBezTo>
                    <a:pt x="46238" y="202951"/>
                    <a:pt x="56847" y="205674"/>
                    <a:pt x="75943" y="211118"/>
                  </a:cubicBezTo>
                  <a:cubicBezTo>
                    <a:pt x="91402" y="215353"/>
                    <a:pt x="106861" y="219890"/>
                    <a:pt x="122320" y="219890"/>
                  </a:cubicBezTo>
                  <a:cubicBezTo>
                    <a:pt x="146872" y="219890"/>
                    <a:pt x="171728" y="201439"/>
                    <a:pt x="181427" y="188130"/>
                  </a:cubicBezTo>
                  <a:cubicBezTo>
                    <a:pt x="187490" y="179963"/>
                    <a:pt x="189308" y="172401"/>
                    <a:pt x="189308" y="171494"/>
                  </a:cubicBezTo>
                  <a:cubicBezTo>
                    <a:pt x="189308" y="169377"/>
                    <a:pt x="187490" y="169377"/>
                    <a:pt x="187186" y="169377"/>
                  </a:cubicBezTo>
                  <a:cubicBezTo>
                    <a:pt x="182337" y="169377"/>
                    <a:pt x="175062" y="172704"/>
                    <a:pt x="169909" y="176333"/>
                  </a:cubicBezTo>
                  <a:cubicBezTo>
                    <a:pt x="161725" y="181476"/>
                    <a:pt x="161119" y="183290"/>
                    <a:pt x="159300" y="188433"/>
                  </a:cubicBezTo>
                  <a:cubicBezTo>
                    <a:pt x="157784" y="193272"/>
                    <a:pt x="155966" y="195692"/>
                    <a:pt x="154753" y="197507"/>
                  </a:cubicBezTo>
                  <a:cubicBezTo>
                    <a:pt x="152328" y="201136"/>
                    <a:pt x="152025" y="201136"/>
                    <a:pt x="147478" y="201136"/>
                  </a:cubicBezTo>
                  <a:cubicBezTo>
                    <a:pt x="132929" y="201136"/>
                    <a:pt x="117773" y="196599"/>
                    <a:pt x="97767" y="191155"/>
                  </a:cubicBezTo>
                  <a:cubicBezTo>
                    <a:pt x="89280" y="188735"/>
                    <a:pt x="72609" y="183895"/>
                    <a:pt x="57453" y="183895"/>
                  </a:cubicBezTo>
                  <a:cubicBezTo>
                    <a:pt x="53513" y="183895"/>
                    <a:pt x="49269" y="184198"/>
                    <a:pt x="45329" y="185105"/>
                  </a:cubicBezTo>
                  <a:close/>
                </a:path>
              </a:pathLst>
            </a:custGeom>
            <a:solidFill>
              <a:srgbClr val="000000"/>
            </a:solidFill>
            <a:ln w="30425" cap="flat">
              <a:noFill/>
              <a:prstDash val="solid"/>
              <a:miter/>
            </a:ln>
          </p:spPr>
          <p:txBody>
            <a:bodyPr rtlCol="0" anchor="ctr"/>
            <a:lstStyle/>
            <a:p>
              <a:endParaRPr lang="zh-CN" altLang="en-US"/>
            </a:p>
          </p:txBody>
        </p:sp>
        <p:sp>
          <p:nvSpPr>
            <p:cNvPr id="267" name="任意多边形: 形状 266">
              <a:extLst>
                <a:ext uri="{FF2B5EF4-FFF2-40B4-BE49-F238E27FC236}">
                  <a16:creationId xmlns:a16="http://schemas.microsoft.com/office/drawing/2014/main" id="{AC97277C-1FC4-AD45-49A8-D1D3E8399F41}"/>
                </a:ext>
              </a:extLst>
            </p:cNvPr>
            <p:cNvSpPr/>
            <p:nvPr>
              <p:custDataLst>
                <p:tags r:id="rId41"/>
              </p:custDataLst>
            </p:nvPr>
          </p:nvSpPr>
          <p:spPr>
            <a:xfrm>
              <a:off x="7852847" y="2140847"/>
              <a:ext cx="201571" cy="70779"/>
            </a:xfrm>
            <a:custGeom>
              <a:avLst/>
              <a:gdLst>
                <a:gd name="connsiteX0" fmla="*/ 191440 w 201571"/>
                <a:gd name="connsiteY0" fmla="*/ 12090 h 70779"/>
                <a:gd name="connsiteX1" fmla="*/ 201746 w 201571"/>
                <a:gd name="connsiteY1" fmla="*/ 6040 h 70779"/>
                <a:gd name="connsiteX2" fmla="*/ 191743 w 201571"/>
                <a:gd name="connsiteY2" fmla="*/ -9 h 70779"/>
                <a:gd name="connsiteX3" fmla="*/ 10177 w 201571"/>
                <a:gd name="connsiteY3" fmla="*/ -9 h 70779"/>
                <a:gd name="connsiteX4" fmla="*/ 174 w 201571"/>
                <a:gd name="connsiteY4" fmla="*/ 6040 h 70779"/>
                <a:gd name="connsiteX5" fmla="*/ 10480 w 201571"/>
                <a:gd name="connsiteY5" fmla="*/ 12090 h 70779"/>
                <a:gd name="connsiteX6" fmla="*/ 191440 w 201571"/>
                <a:gd name="connsiteY6" fmla="*/ 12090 h 70779"/>
                <a:gd name="connsiteX7" fmla="*/ 191743 w 201571"/>
                <a:gd name="connsiteY7" fmla="*/ 70770 h 70779"/>
                <a:gd name="connsiteX8" fmla="*/ 201746 w 201571"/>
                <a:gd name="connsiteY8" fmla="*/ 64720 h 70779"/>
                <a:gd name="connsiteX9" fmla="*/ 191440 w 201571"/>
                <a:gd name="connsiteY9" fmla="*/ 58671 h 70779"/>
                <a:gd name="connsiteX10" fmla="*/ 10480 w 201571"/>
                <a:gd name="connsiteY10" fmla="*/ 58671 h 70779"/>
                <a:gd name="connsiteX11" fmla="*/ 174 w 201571"/>
                <a:gd name="connsiteY11" fmla="*/ 64720 h 70779"/>
                <a:gd name="connsiteX12" fmla="*/ 10177 w 201571"/>
                <a:gd name="connsiteY12" fmla="*/ 70770 h 70779"/>
                <a:gd name="connsiteX13" fmla="*/ 191743 w 201571"/>
                <a:gd name="connsiteY13" fmla="*/ 70770 h 7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571" h="70779">
                  <a:moveTo>
                    <a:pt x="191440" y="12090"/>
                  </a:moveTo>
                  <a:cubicBezTo>
                    <a:pt x="195986" y="12090"/>
                    <a:pt x="201746" y="12090"/>
                    <a:pt x="201746" y="6040"/>
                  </a:cubicBezTo>
                  <a:cubicBezTo>
                    <a:pt x="201746" y="-9"/>
                    <a:pt x="195986" y="-9"/>
                    <a:pt x="191743" y="-9"/>
                  </a:cubicBezTo>
                  <a:lnTo>
                    <a:pt x="10177" y="-9"/>
                  </a:lnTo>
                  <a:cubicBezTo>
                    <a:pt x="5933" y="-9"/>
                    <a:pt x="174" y="-9"/>
                    <a:pt x="174" y="6040"/>
                  </a:cubicBezTo>
                  <a:cubicBezTo>
                    <a:pt x="174" y="12090"/>
                    <a:pt x="5933" y="12090"/>
                    <a:pt x="10480" y="12090"/>
                  </a:cubicBezTo>
                  <a:lnTo>
                    <a:pt x="191440" y="12090"/>
                  </a:lnTo>
                  <a:close/>
                  <a:moveTo>
                    <a:pt x="191743" y="70770"/>
                  </a:moveTo>
                  <a:cubicBezTo>
                    <a:pt x="195986" y="70770"/>
                    <a:pt x="201746" y="70770"/>
                    <a:pt x="201746" y="64720"/>
                  </a:cubicBezTo>
                  <a:cubicBezTo>
                    <a:pt x="201746" y="58671"/>
                    <a:pt x="195986" y="58671"/>
                    <a:pt x="191440" y="58671"/>
                  </a:cubicBezTo>
                  <a:lnTo>
                    <a:pt x="10480" y="58671"/>
                  </a:lnTo>
                  <a:cubicBezTo>
                    <a:pt x="5933" y="58671"/>
                    <a:pt x="174" y="58671"/>
                    <a:pt x="174" y="64720"/>
                  </a:cubicBezTo>
                  <a:cubicBezTo>
                    <a:pt x="174" y="70770"/>
                    <a:pt x="5933" y="70770"/>
                    <a:pt x="10177" y="70770"/>
                  </a:cubicBezTo>
                  <a:lnTo>
                    <a:pt x="191743" y="70770"/>
                  </a:lnTo>
                  <a:close/>
                </a:path>
              </a:pathLst>
            </a:custGeom>
            <a:solidFill>
              <a:srgbClr val="000000"/>
            </a:solidFill>
            <a:ln w="30425" cap="flat">
              <a:noFill/>
              <a:prstDash val="solid"/>
              <a:miter/>
            </a:ln>
          </p:spPr>
          <p:txBody>
            <a:bodyPr rtlCol="0" anchor="ctr"/>
            <a:lstStyle/>
            <a:p>
              <a:endParaRPr lang="zh-CN" altLang="en-US"/>
            </a:p>
          </p:txBody>
        </p:sp>
        <p:sp>
          <p:nvSpPr>
            <p:cNvPr id="268" name="任意多边形: 形状 267">
              <a:extLst>
                <a:ext uri="{FF2B5EF4-FFF2-40B4-BE49-F238E27FC236}">
                  <a16:creationId xmlns:a16="http://schemas.microsoft.com/office/drawing/2014/main" id="{49E92F0D-23A4-B76A-20A8-17FDE6ECBA27}"/>
                </a:ext>
              </a:extLst>
            </p:cNvPr>
            <p:cNvSpPr/>
            <p:nvPr>
              <p:custDataLst>
                <p:tags r:id="rId42"/>
              </p:custDataLst>
            </p:nvPr>
          </p:nvSpPr>
          <p:spPr>
            <a:xfrm>
              <a:off x="8291465" y="1729147"/>
              <a:ext cx="189052" cy="144613"/>
            </a:xfrm>
            <a:custGeom>
              <a:avLst/>
              <a:gdLst>
                <a:gd name="connsiteX0" fmla="*/ 162507 w 189052"/>
                <a:gd name="connsiteY0" fmla="*/ 23057 h 144613"/>
                <a:gd name="connsiteX1" fmla="*/ 184998 w 189052"/>
                <a:gd name="connsiteY1" fmla="*/ 7600 h 144613"/>
                <a:gd name="connsiteX2" fmla="*/ 189241 w 189052"/>
                <a:gd name="connsiteY2" fmla="*/ 2942 h 144613"/>
                <a:gd name="connsiteX3" fmla="*/ 186059 w 189052"/>
                <a:gd name="connsiteY3" fmla="*/ -22 h 144613"/>
                <a:gd name="connsiteX4" fmla="*/ 163992 w 189052"/>
                <a:gd name="connsiteY4" fmla="*/ 825 h 144613"/>
                <a:gd name="connsiteX5" fmla="*/ 141501 w 189052"/>
                <a:gd name="connsiteY5" fmla="*/ -22 h 144613"/>
                <a:gd name="connsiteX6" fmla="*/ 137257 w 189052"/>
                <a:gd name="connsiteY6" fmla="*/ 4636 h 144613"/>
                <a:gd name="connsiteX7" fmla="*/ 141925 w 189052"/>
                <a:gd name="connsiteY7" fmla="*/ 7600 h 144613"/>
                <a:gd name="connsiteX8" fmla="*/ 155505 w 189052"/>
                <a:gd name="connsiteY8" fmla="*/ 16281 h 144613"/>
                <a:gd name="connsiteX9" fmla="*/ 154656 w 189052"/>
                <a:gd name="connsiteY9" fmla="*/ 21363 h 144613"/>
                <a:gd name="connsiteX10" fmla="*/ 131528 w 189052"/>
                <a:gd name="connsiteY10" fmla="*/ 113678 h 144613"/>
                <a:gd name="connsiteX11" fmla="*/ 77634 w 189052"/>
                <a:gd name="connsiteY11" fmla="*/ 3577 h 144613"/>
                <a:gd name="connsiteX12" fmla="*/ 70420 w 189052"/>
                <a:gd name="connsiteY12" fmla="*/ -22 h 144613"/>
                <a:gd name="connsiteX13" fmla="*/ 41352 w 189052"/>
                <a:gd name="connsiteY13" fmla="*/ -22 h 144613"/>
                <a:gd name="connsiteX14" fmla="*/ 34562 w 189052"/>
                <a:gd name="connsiteY14" fmla="*/ 4636 h 144613"/>
                <a:gd name="connsiteX15" fmla="*/ 41564 w 189052"/>
                <a:gd name="connsiteY15" fmla="*/ 7600 h 144613"/>
                <a:gd name="connsiteX16" fmla="*/ 55143 w 189052"/>
                <a:gd name="connsiteY16" fmla="*/ 8659 h 144613"/>
                <a:gd name="connsiteX17" fmla="*/ 26711 w 189052"/>
                <a:gd name="connsiteY17" fmla="*/ 121936 h 144613"/>
                <a:gd name="connsiteX18" fmla="*/ 4644 w 189052"/>
                <a:gd name="connsiteY18" fmla="*/ 136969 h 144613"/>
                <a:gd name="connsiteX19" fmla="*/ 189 w 189052"/>
                <a:gd name="connsiteY19" fmla="*/ 141415 h 144613"/>
                <a:gd name="connsiteX20" fmla="*/ 3371 w 189052"/>
                <a:gd name="connsiteY20" fmla="*/ 144591 h 144613"/>
                <a:gd name="connsiteX21" fmla="*/ 25438 w 189052"/>
                <a:gd name="connsiteY21" fmla="*/ 143744 h 144613"/>
                <a:gd name="connsiteX22" fmla="*/ 47929 w 189052"/>
                <a:gd name="connsiteY22" fmla="*/ 144591 h 144613"/>
                <a:gd name="connsiteX23" fmla="*/ 52173 w 189052"/>
                <a:gd name="connsiteY23" fmla="*/ 140145 h 144613"/>
                <a:gd name="connsiteX24" fmla="*/ 47293 w 189052"/>
                <a:gd name="connsiteY24" fmla="*/ 136969 h 144613"/>
                <a:gd name="connsiteX25" fmla="*/ 33925 w 189052"/>
                <a:gd name="connsiteY25" fmla="*/ 128076 h 144613"/>
                <a:gd name="connsiteX26" fmla="*/ 34774 w 189052"/>
                <a:gd name="connsiteY26" fmla="*/ 122783 h 144613"/>
                <a:gd name="connsiteX27" fmla="*/ 61933 w 189052"/>
                <a:gd name="connsiteY27" fmla="*/ 14376 h 144613"/>
                <a:gd name="connsiteX28" fmla="*/ 123890 w 189052"/>
                <a:gd name="connsiteY28" fmla="*/ 140992 h 144613"/>
                <a:gd name="connsiteX29" fmla="*/ 128558 w 189052"/>
                <a:gd name="connsiteY29" fmla="*/ 144591 h 144613"/>
                <a:gd name="connsiteX30" fmla="*/ 133014 w 189052"/>
                <a:gd name="connsiteY30" fmla="*/ 140145 h 144613"/>
                <a:gd name="connsiteX31" fmla="*/ 162507 w 189052"/>
                <a:gd name="connsiteY31" fmla="*/ 23057 h 14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052" h="144613">
                  <a:moveTo>
                    <a:pt x="162507" y="23057"/>
                  </a:moveTo>
                  <a:cubicBezTo>
                    <a:pt x="164629" y="15011"/>
                    <a:pt x="168023" y="8024"/>
                    <a:pt x="184998" y="7600"/>
                  </a:cubicBezTo>
                  <a:cubicBezTo>
                    <a:pt x="186059" y="7600"/>
                    <a:pt x="189241" y="7389"/>
                    <a:pt x="189241" y="2942"/>
                  </a:cubicBezTo>
                  <a:cubicBezTo>
                    <a:pt x="189241" y="1672"/>
                    <a:pt x="188181" y="-22"/>
                    <a:pt x="186059" y="-22"/>
                  </a:cubicBezTo>
                  <a:cubicBezTo>
                    <a:pt x="179057" y="-22"/>
                    <a:pt x="171206" y="825"/>
                    <a:pt x="163992" y="825"/>
                  </a:cubicBezTo>
                  <a:cubicBezTo>
                    <a:pt x="158900" y="825"/>
                    <a:pt x="146593" y="-22"/>
                    <a:pt x="141501" y="-22"/>
                  </a:cubicBezTo>
                  <a:cubicBezTo>
                    <a:pt x="140440" y="-22"/>
                    <a:pt x="137257" y="-22"/>
                    <a:pt x="137257" y="4636"/>
                  </a:cubicBezTo>
                  <a:cubicBezTo>
                    <a:pt x="137257" y="7389"/>
                    <a:pt x="140016" y="7600"/>
                    <a:pt x="141925" y="7600"/>
                  </a:cubicBezTo>
                  <a:cubicBezTo>
                    <a:pt x="151898" y="7812"/>
                    <a:pt x="155505" y="10988"/>
                    <a:pt x="155505" y="16281"/>
                  </a:cubicBezTo>
                  <a:cubicBezTo>
                    <a:pt x="155505" y="17975"/>
                    <a:pt x="155293" y="19034"/>
                    <a:pt x="154656" y="21363"/>
                  </a:cubicBezTo>
                  <a:lnTo>
                    <a:pt x="131528" y="113678"/>
                  </a:lnTo>
                  <a:lnTo>
                    <a:pt x="77634" y="3577"/>
                  </a:lnTo>
                  <a:cubicBezTo>
                    <a:pt x="75937" y="-22"/>
                    <a:pt x="75513" y="-22"/>
                    <a:pt x="70420" y="-22"/>
                  </a:cubicBezTo>
                  <a:lnTo>
                    <a:pt x="41352" y="-22"/>
                  </a:lnTo>
                  <a:cubicBezTo>
                    <a:pt x="37320" y="-22"/>
                    <a:pt x="34562" y="-22"/>
                    <a:pt x="34562" y="4636"/>
                  </a:cubicBezTo>
                  <a:cubicBezTo>
                    <a:pt x="34562" y="7600"/>
                    <a:pt x="37108" y="7600"/>
                    <a:pt x="41564" y="7600"/>
                  </a:cubicBezTo>
                  <a:cubicBezTo>
                    <a:pt x="46020" y="7600"/>
                    <a:pt x="50688" y="7812"/>
                    <a:pt x="55143" y="8659"/>
                  </a:cubicBezTo>
                  <a:lnTo>
                    <a:pt x="26711" y="121936"/>
                  </a:lnTo>
                  <a:cubicBezTo>
                    <a:pt x="24801" y="129982"/>
                    <a:pt x="21194" y="136334"/>
                    <a:pt x="4644" y="136969"/>
                  </a:cubicBezTo>
                  <a:cubicBezTo>
                    <a:pt x="3159" y="136969"/>
                    <a:pt x="189" y="137181"/>
                    <a:pt x="189" y="141415"/>
                  </a:cubicBezTo>
                  <a:cubicBezTo>
                    <a:pt x="189" y="143744"/>
                    <a:pt x="1886" y="144591"/>
                    <a:pt x="3371" y="144591"/>
                  </a:cubicBezTo>
                  <a:cubicBezTo>
                    <a:pt x="10373" y="144591"/>
                    <a:pt x="18224" y="143744"/>
                    <a:pt x="25438" y="143744"/>
                  </a:cubicBezTo>
                  <a:cubicBezTo>
                    <a:pt x="30530" y="143744"/>
                    <a:pt x="42837" y="144591"/>
                    <a:pt x="47929" y="144591"/>
                  </a:cubicBezTo>
                  <a:cubicBezTo>
                    <a:pt x="50051" y="144591"/>
                    <a:pt x="52173" y="143533"/>
                    <a:pt x="52173" y="140145"/>
                  </a:cubicBezTo>
                  <a:cubicBezTo>
                    <a:pt x="52173" y="137181"/>
                    <a:pt x="49627" y="136969"/>
                    <a:pt x="47293" y="136969"/>
                  </a:cubicBezTo>
                  <a:cubicBezTo>
                    <a:pt x="33925" y="136546"/>
                    <a:pt x="33925" y="131041"/>
                    <a:pt x="33925" y="128076"/>
                  </a:cubicBezTo>
                  <a:cubicBezTo>
                    <a:pt x="33925" y="127229"/>
                    <a:pt x="33925" y="126171"/>
                    <a:pt x="34774" y="122783"/>
                  </a:cubicBezTo>
                  <a:lnTo>
                    <a:pt x="61933" y="14376"/>
                  </a:lnTo>
                  <a:lnTo>
                    <a:pt x="123890" y="140992"/>
                  </a:lnTo>
                  <a:cubicBezTo>
                    <a:pt x="125587" y="144380"/>
                    <a:pt x="126436" y="144591"/>
                    <a:pt x="128558" y="144591"/>
                  </a:cubicBezTo>
                  <a:cubicBezTo>
                    <a:pt x="131953" y="144591"/>
                    <a:pt x="131953" y="143956"/>
                    <a:pt x="133014" y="140145"/>
                  </a:cubicBezTo>
                  <a:lnTo>
                    <a:pt x="162507" y="23057"/>
                  </a:lnTo>
                  <a:close/>
                </a:path>
              </a:pathLst>
            </a:custGeom>
            <a:solidFill>
              <a:srgbClr val="000000"/>
            </a:solidFill>
            <a:ln w="30425" cap="flat">
              <a:noFill/>
              <a:prstDash val="solid"/>
              <a:miter/>
            </a:ln>
          </p:spPr>
          <p:txBody>
            <a:bodyPr rtlCol="0" anchor="ctr"/>
            <a:lstStyle/>
            <a:p>
              <a:endParaRPr lang="zh-CN" altLang="en-US"/>
            </a:p>
          </p:txBody>
        </p:sp>
        <p:sp>
          <p:nvSpPr>
            <p:cNvPr id="269" name="任意多边形: 形状 268">
              <a:extLst>
                <a:ext uri="{FF2B5EF4-FFF2-40B4-BE49-F238E27FC236}">
                  <a16:creationId xmlns:a16="http://schemas.microsoft.com/office/drawing/2014/main" id="{900C2C4A-3319-1854-3469-B8C6BE8ADE54}"/>
                </a:ext>
              </a:extLst>
            </p:cNvPr>
            <p:cNvSpPr/>
            <p:nvPr>
              <p:custDataLst>
                <p:tags r:id="rId43"/>
              </p:custDataLst>
            </p:nvPr>
          </p:nvSpPr>
          <p:spPr>
            <a:xfrm>
              <a:off x="8182257" y="1964502"/>
              <a:ext cx="403446" cy="423465"/>
            </a:xfrm>
            <a:custGeom>
              <a:avLst/>
              <a:gdLst>
                <a:gd name="connsiteX0" fmla="*/ 366954 w 403446"/>
                <a:gd name="connsiteY0" fmla="*/ 423446 h 423465"/>
                <a:gd name="connsiteX1" fmla="*/ 403631 w 403446"/>
                <a:gd name="connsiteY1" fmla="*/ 326654 h 423465"/>
                <a:gd name="connsiteX2" fmla="*/ 396053 w 403446"/>
                <a:gd name="connsiteY2" fmla="*/ 326654 h 423465"/>
                <a:gd name="connsiteX3" fmla="*/ 317243 w 403446"/>
                <a:gd name="connsiteY3" fmla="*/ 387754 h 423465"/>
                <a:gd name="connsiteX4" fmla="*/ 222974 w 403446"/>
                <a:gd name="connsiteY4" fmla="*/ 397131 h 423465"/>
                <a:gd name="connsiteX5" fmla="*/ 40196 w 403446"/>
                <a:gd name="connsiteY5" fmla="*/ 397131 h 423465"/>
                <a:gd name="connsiteX6" fmla="*/ 194482 w 403446"/>
                <a:gd name="connsiteY6" fmla="*/ 216553 h 423465"/>
                <a:gd name="connsiteX7" fmla="*/ 197210 w 403446"/>
                <a:gd name="connsiteY7" fmla="*/ 211714 h 423465"/>
                <a:gd name="connsiteX8" fmla="*/ 195088 w 403446"/>
                <a:gd name="connsiteY8" fmla="*/ 207176 h 423465"/>
                <a:gd name="connsiteX9" fmla="*/ 53836 w 403446"/>
                <a:gd name="connsiteY9" fmla="*/ 14500 h 423465"/>
                <a:gd name="connsiteX10" fmla="*/ 219943 w 403446"/>
                <a:gd name="connsiteY10" fmla="*/ 14500 h 423465"/>
                <a:gd name="connsiteX11" fmla="*/ 290872 w 403446"/>
                <a:gd name="connsiteY11" fmla="*/ 19339 h 423465"/>
                <a:gd name="connsiteX12" fmla="*/ 357558 w 403446"/>
                <a:gd name="connsiteY12" fmla="*/ 42025 h 423465"/>
                <a:gd name="connsiteX13" fmla="*/ 396053 w 403446"/>
                <a:gd name="connsiteY13" fmla="*/ 84977 h 423465"/>
                <a:gd name="connsiteX14" fmla="*/ 403631 w 403446"/>
                <a:gd name="connsiteY14" fmla="*/ 84977 h 423465"/>
                <a:gd name="connsiteX15" fmla="*/ 366954 w 403446"/>
                <a:gd name="connsiteY15" fmla="*/ -19 h 423465"/>
                <a:gd name="connsiteX16" fmla="*/ 8672 w 403446"/>
                <a:gd name="connsiteY16" fmla="*/ -19 h 423465"/>
                <a:gd name="connsiteX17" fmla="*/ 488 w 403446"/>
                <a:gd name="connsiteY17" fmla="*/ 2098 h 423465"/>
                <a:gd name="connsiteX18" fmla="*/ 185 w 403446"/>
                <a:gd name="connsiteY18" fmla="*/ 12080 h 423465"/>
                <a:gd name="connsiteX19" fmla="*/ 160533 w 403446"/>
                <a:gd name="connsiteY19" fmla="*/ 231072 h 423465"/>
                <a:gd name="connsiteX20" fmla="*/ 3519 w 403446"/>
                <a:gd name="connsiteY20" fmla="*/ 414674 h 423465"/>
                <a:gd name="connsiteX21" fmla="*/ 488 w 403446"/>
                <a:gd name="connsiteY21" fmla="*/ 420119 h 423465"/>
                <a:gd name="connsiteX22" fmla="*/ 8672 w 403446"/>
                <a:gd name="connsiteY22" fmla="*/ 423446 h 423465"/>
                <a:gd name="connsiteX23" fmla="*/ 366954 w 403446"/>
                <a:gd name="connsiteY23" fmla="*/ 423446 h 4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3446" h="423465">
                  <a:moveTo>
                    <a:pt x="366954" y="423446"/>
                  </a:moveTo>
                  <a:lnTo>
                    <a:pt x="403631" y="326654"/>
                  </a:lnTo>
                  <a:lnTo>
                    <a:pt x="396053" y="326654"/>
                  </a:lnTo>
                  <a:cubicBezTo>
                    <a:pt x="384232" y="358112"/>
                    <a:pt x="352102" y="378680"/>
                    <a:pt x="317243" y="387754"/>
                  </a:cubicBezTo>
                  <a:cubicBezTo>
                    <a:pt x="310878" y="389266"/>
                    <a:pt x="281173" y="397131"/>
                    <a:pt x="222974" y="397131"/>
                  </a:cubicBezTo>
                  <a:lnTo>
                    <a:pt x="40196" y="397131"/>
                  </a:lnTo>
                  <a:lnTo>
                    <a:pt x="194482" y="216553"/>
                  </a:lnTo>
                  <a:cubicBezTo>
                    <a:pt x="196604" y="214133"/>
                    <a:pt x="197210" y="213226"/>
                    <a:pt x="197210" y="211714"/>
                  </a:cubicBezTo>
                  <a:cubicBezTo>
                    <a:pt x="197210" y="211109"/>
                    <a:pt x="197210" y="210201"/>
                    <a:pt x="195088" y="207176"/>
                  </a:cubicBezTo>
                  <a:lnTo>
                    <a:pt x="53836" y="14500"/>
                  </a:lnTo>
                  <a:lnTo>
                    <a:pt x="219943" y="14500"/>
                  </a:lnTo>
                  <a:cubicBezTo>
                    <a:pt x="260561" y="14500"/>
                    <a:pt x="288144" y="18735"/>
                    <a:pt x="290872" y="19339"/>
                  </a:cubicBezTo>
                  <a:cubicBezTo>
                    <a:pt x="307240" y="21759"/>
                    <a:pt x="333612" y="26901"/>
                    <a:pt x="357558" y="42025"/>
                  </a:cubicBezTo>
                  <a:cubicBezTo>
                    <a:pt x="365136" y="46865"/>
                    <a:pt x="385747" y="60476"/>
                    <a:pt x="396053" y="84977"/>
                  </a:cubicBezTo>
                  <a:lnTo>
                    <a:pt x="403631" y="84977"/>
                  </a:lnTo>
                  <a:lnTo>
                    <a:pt x="366954" y="-19"/>
                  </a:lnTo>
                  <a:lnTo>
                    <a:pt x="8672" y="-19"/>
                  </a:lnTo>
                  <a:cubicBezTo>
                    <a:pt x="1700" y="-19"/>
                    <a:pt x="1397" y="284"/>
                    <a:pt x="488" y="2098"/>
                  </a:cubicBezTo>
                  <a:cubicBezTo>
                    <a:pt x="185" y="3006"/>
                    <a:pt x="185" y="8753"/>
                    <a:pt x="185" y="12080"/>
                  </a:cubicBezTo>
                  <a:lnTo>
                    <a:pt x="160533" y="231072"/>
                  </a:lnTo>
                  <a:lnTo>
                    <a:pt x="3519" y="414674"/>
                  </a:lnTo>
                  <a:cubicBezTo>
                    <a:pt x="488" y="418304"/>
                    <a:pt x="488" y="419816"/>
                    <a:pt x="488" y="420119"/>
                  </a:cubicBezTo>
                  <a:cubicBezTo>
                    <a:pt x="488" y="423446"/>
                    <a:pt x="3216" y="423446"/>
                    <a:pt x="8672" y="423446"/>
                  </a:cubicBezTo>
                  <a:lnTo>
                    <a:pt x="366954" y="423446"/>
                  </a:lnTo>
                  <a:close/>
                </a:path>
              </a:pathLst>
            </a:custGeom>
            <a:solidFill>
              <a:srgbClr val="000000"/>
            </a:solidFill>
            <a:ln w="30425" cap="flat">
              <a:noFill/>
              <a:prstDash val="solid"/>
              <a:miter/>
            </a:ln>
          </p:spPr>
          <p:txBody>
            <a:bodyPr rtlCol="0" anchor="ctr"/>
            <a:lstStyle/>
            <a:p>
              <a:endParaRPr lang="zh-CN" altLang="en-US"/>
            </a:p>
          </p:txBody>
        </p:sp>
        <p:sp>
          <p:nvSpPr>
            <p:cNvPr id="270" name="任意多边形: 形状 269">
              <a:extLst>
                <a:ext uri="{FF2B5EF4-FFF2-40B4-BE49-F238E27FC236}">
                  <a16:creationId xmlns:a16="http://schemas.microsoft.com/office/drawing/2014/main" id="{5404E8A2-1294-5794-03AF-E91FD456B27E}"/>
                </a:ext>
              </a:extLst>
            </p:cNvPr>
            <p:cNvSpPr/>
            <p:nvPr>
              <p:custDataLst>
                <p:tags r:id="rId44"/>
              </p:custDataLst>
            </p:nvPr>
          </p:nvSpPr>
          <p:spPr>
            <a:xfrm>
              <a:off x="8165799" y="2511706"/>
              <a:ext cx="129642" cy="95491"/>
            </a:xfrm>
            <a:custGeom>
              <a:avLst/>
              <a:gdLst>
                <a:gd name="connsiteX0" fmla="*/ 16098 w 129642"/>
                <a:gd name="connsiteY0" fmla="*/ 80037 h 95491"/>
                <a:gd name="connsiteX1" fmla="*/ 13976 w 129642"/>
                <a:gd name="connsiteY1" fmla="*/ 88718 h 95491"/>
                <a:gd name="connsiteX2" fmla="*/ 21190 w 129642"/>
                <a:gd name="connsiteY2" fmla="*/ 95494 h 95491"/>
                <a:gd name="connsiteX3" fmla="*/ 29465 w 129642"/>
                <a:gd name="connsiteY3" fmla="*/ 90835 h 95491"/>
                <a:gd name="connsiteX4" fmla="*/ 33285 w 129642"/>
                <a:gd name="connsiteY4" fmla="*/ 77708 h 95491"/>
                <a:gd name="connsiteX5" fmla="*/ 37953 w 129642"/>
                <a:gd name="connsiteY5" fmla="*/ 58652 h 95491"/>
                <a:gd name="connsiteX6" fmla="*/ 41560 w 129642"/>
                <a:gd name="connsiteY6" fmla="*/ 44466 h 95491"/>
                <a:gd name="connsiteX7" fmla="*/ 50471 w 129642"/>
                <a:gd name="connsiteY7" fmla="*/ 25410 h 95491"/>
                <a:gd name="connsiteX8" fmla="*/ 82298 w 129642"/>
                <a:gd name="connsiteY8" fmla="*/ 5931 h 95491"/>
                <a:gd name="connsiteX9" fmla="*/ 94817 w 129642"/>
                <a:gd name="connsiteY9" fmla="*/ 20752 h 95491"/>
                <a:gd name="connsiteX10" fmla="*/ 82298 w 129642"/>
                <a:gd name="connsiteY10" fmla="*/ 65851 h 95491"/>
                <a:gd name="connsiteX11" fmla="*/ 79116 w 129642"/>
                <a:gd name="connsiteY11" fmla="*/ 77285 h 95491"/>
                <a:gd name="connsiteX12" fmla="*/ 99273 w 129642"/>
                <a:gd name="connsiteY12" fmla="*/ 95494 h 95491"/>
                <a:gd name="connsiteX13" fmla="*/ 129827 w 129642"/>
                <a:gd name="connsiteY13" fmla="*/ 63098 h 95491"/>
                <a:gd name="connsiteX14" fmla="*/ 126432 w 129642"/>
                <a:gd name="connsiteY14" fmla="*/ 60346 h 95491"/>
                <a:gd name="connsiteX15" fmla="*/ 122401 w 129642"/>
                <a:gd name="connsiteY15" fmla="*/ 63945 h 95491"/>
                <a:gd name="connsiteX16" fmla="*/ 99909 w 129642"/>
                <a:gd name="connsiteY16" fmla="*/ 89565 h 95491"/>
                <a:gd name="connsiteX17" fmla="*/ 94605 w 129642"/>
                <a:gd name="connsiteY17" fmla="*/ 82154 h 95491"/>
                <a:gd name="connsiteX18" fmla="*/ 99485 w 129642"/>
                <a:gd name="connsiteY18" fmla="*/ 65004 h 95491"/>
                <a:gd name="connsiteX19" fmla="*/ 110731 w 129642"/>
                <a:gd name="connsiteY19" fmla="*/ 24140 h 95491"/>
                <a:gd name="connsiteX20" fmla="*/ 83147 w 129642"/>
                <a:gd name="connsiteY20" fmla="*/ 2 h 95491"/>
                <a:gd name="connsiteX21" fmla="*/ 47289 w 129642"/>
                <a:gd name="connsiteY21" fmla="*/ 19270 h 95491"/>
                <a:gd name="connsiteX22" fmla="*/ 24585 w 129642"/>
                <a:gd name="connsiteY22" fmla="*/ 2 h 95491"/>
                <a:gd name="connsiteX23" fmla="*/ 7823 w 129642"/>
                <a:gd name="connsiteY23" fmla="*/ 11436 h 95491"/>
                <a:gd name="connsiteX24" fmla="*/ 185 w 129642"/>
                <a:gd name="connsiteY24" fmla="*/ 32397 h 95491"/>
                <a:gd name="connsiteX25" fmla="*/ 3792 w 129642"/>
                <a:gd name="connsiteY25" fmla="*/ 35150 h 95491"/>
                <a:gd name="connsiteX26" fmla="*/ 8460 w 129642"/>
                <a:gd name="connsiteY26" fmla="*/ 28798 h 95491"/>
                <a:gd name="connsiteX27" fmla="*/ 23949 w 129642"/>
                <a:gd name="connsiteY27" fmla="*/ 5931 h 95491"/>
                <a:gd name="connsiteX28" fmla="*/ 30951 w 129642"/>
                <a:gd name="connsiteY28" fmla="*/ 16306 h 95491"/>
                <a:gd name="connsiteX29" fmla="*/ 27556 w 129642"/>
                <a:gd name="connsiteY29" fmla="*/ 33879 h 95491"/>
                <a:gd name="connsiteX30" fmla="*/ 22888 w 129642"/>
                <a:gd name="connsiteY30" fmla="*/ 52935 h 95491"/>
                <a:gd name="connsiteX31" fmla="*/ 16098 w 129642"/>
                <a:gd name="connsiteY31" fmla="*/ 80037 h 9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9642" h="95491">
                  <a:moveTo>
                    <a:pt x="16098" y="80037"/>
                  </a:moveTo>
                  <a:cubicBezTo>
                    <a:pt x="15249" y="82790"/>
                    <a:pt x="13976" y="88083"/>
                    <a:pt x="13976" y="88718"/>
                  </a:cubicBezTo>
                  <a:cubicBezTo>
                    <a:pt x="13976" y="93376"/>
                    <a:pt x="17796" y="95494"/>
                    <a:pt x="21190" y="95494"/>
                  </a:cubicBezTo>
                  <a:cubicBezTo>
                    <a:pt x="25010" y="95494"/>
                    <a:pt x="28405" y="92741"/>
                    <a:pt x="29465" y="90835"/>
                  </a:cubicBezTo>
                  <a:cubicBezTo>
                    <a:pt x="30526" y="88930"/>
                    <a:pt x="32224" y="82154"/>
                    <a:pt x="33285" y="77708"/>
                  </a:cubicBezTo>
                  <a:cubicBezTo>
                    <a:pt x="34346" y="73685"/>
                    <a:pt x="36680" y="63945"/>
                    <a:pt x="37953" y="58652"/>
                  </a:cubicBezTo>
                  <a:cubicBezTo>
                    <a:pt x="39226" y="53994"/>
                    <a:pt x="40499" y="49336"/>
                    <a:pt x="41560" y="44466"/>
                  </a:cubicBezTo>
                  <a:cubicBezTo>
                    <a:pt x="43894" y="35785"/>
                    <a:pt x="44318" y="34091"/>
                    <a:pt x="50471" y="25410"/>
                  </a:cubicBezTo>
                  <a:cubicBezTo>
                    <a:pt x="56412" y="16941"/>
                    <a:pt x="66385" y="5931"/>
                    <a:pt x="82298" y="5931"/>
                  </a:cubicBezTo>
                  <a:cubicBezTo>
                    <a:pt x="94605" y="5931"/>
                    <a:pt x="94817" y="16729"/>
                    <a:pt x="94817" y="20752"/>
                  </a:cubicBezTo>
                  <a:cubicBezTo>
                    <a:pt x="94817" y="33456"/>
                    <a:pt x="85693" y="56958"/>
                    <a:pt x="82298" y="65851"/>
                  </a:cubicBezTo>
                  <a:cubicBezTo>
                    <a:pt x="79964" y="71779"/>
                    <a:pt x="79116" y="73685"/>
                    <a:pt x="79116" y="77285"/>
                  </a:cubicBezTo>
                  <a:cubicBezTo>
                    <a:pt x="79116" y="88506"/>
                    <a:pt x="88452" y="95494"/>
                    <a:pt x="99273" y="95494"/>
                  </a:cubicBezTo>
                  <a:cubicBezTo>
                    <a:pt x="120491" y="95494"/>
                    <a:pt x="129827" y="66274"/>
                    <a:pt x="129827" y="63098"/>
                  </a:cubicBezTo>
                  <a:cubicBezTo>
                    <a:pt x="129827" y="60346"/>
                    <a:pt x="127069" y="60346"/>
                    <a:pt x="126432" y="60346"/>
                  </a:cubicBezTo>
                  <a:cubicBezTo>
                    <a:pt x="123462" y="60346"/>
                    <a:pt x="123249" y="61616"/>
                    <a:pt x="122401" y="63945"/>
                  </a:cubicBezTo>
                  <a:cubicBezTo>
                    <a:pt x="117520" y="80884"/>
                    <a:pt x="108397" y="89565"/>
                    <a:pt x="99909" y="89565"/>
                  </a:cubicBezTo>
                  <a:cubicBezTo>
                    <a:pt x="95454" y="89565"/>
                    <a:pt x="94605" y="86601"/>
                    <a:pt x="94605" y="82154"/>
                  </a:cubicBezTo>
                  <a:cubicBezTo>
                    <a:pt x="94605" y="77285"/>
                    <a:pt x="95666" y="74532"/>
                    <a:pt x="99485" y="65004"/>
                  </a:cubicBezTo>
                  <a:cubicBezTo>
                    <a:pt x="102031" y="58440"/>
                    <a:pt x="110731" y="35997"/>
                    <a:pt x="110731" y="24140"/>
                  </a:cubicBezTo>
                  <a:cubicBezTo>
                    <a:pt x="110731" y="3602"/>
                    <a:pt x="94393" y="2"/>
                    <a:pt x="83147" y="2"/>
                  </a:cubicBezTo>
                  <a:cubicBezTo>
                    <a:pt x="65536" y="2"/>
                    <a:pt x="53654" y="10801"/>
                    <a:pt x="47289" y="19270"/>
                  </a:cubicBezTo>
                  <a:cubicBezTo>
                    <a:pt x="45803" y="4660"/>
                    <a:pt x="33285" y="2"/>
                    <a:pt x="24585" y="2"/>
                  </a:cubicBezTo>
                  <a:cubicBezTo>
                    <a:pt x="15462" y="2"/>
                    <a:pt x="10581" y="6566"/>
                    <a:pt x="7823" y="11436"/>
                  </a:cubicBezTo>
                  <a:cubicBezTo>
                    <a:pt x="3155" y="19270"/>
                    <a:pt x="185" y="31339"/>
                    <a:pt x="185" y="32397"/>
                  </a:cubicBezTo>
                  <a:cubicBezTo>
                    <a:pt x="185" y="35150"/>
                    <a:pt x="3155" y="35150"/>
                    <a:pt x="3792" y="35150"/>
                  </a:cubicBezTo>
                  <a:cubicBezTo>
                    <a:pt x="6762" y="35150"/>
                    <a:pt x="6974" y="34515"/>
                    <a:pt x="8460" y="28798"/>
                  </a:cubicBezTo>
                  <a:cubicBezTo>
                    <a:pt x="11642" y="16306"/>
                    <a:pt x="15674" y="5931"/>
                    <a:pt x="23949" y="5931"/>
                  </a:cubicBezTo>
                  <a:cubicBezTo>
                    <a:pt x="29465" y="5931"/>
                    <a:pt x="30951" y="10589"/>
                    <a:pt x="30951" y="16306"/>
                  </a:cubicBezTo>
                  <a:cubicBezTo>
                    <a:pt x="30951" y="20328"/>
                    <a:pt x="29041" y="28163"/>
                    <a:pt x="27556" y="33879"/>
                  </a:cubicBezTo>
                  <a:cubicBezTo>
                    <a:pt x="26071" y="39596"/>
                    <a:pt x="23949" y="48277"/>
                    <a:pt x="22888" y="52935"/>
                  </a:cubicBezTo>
                  <a:lnTo>
                    <a:pt x="16098" y="80037"/>
                  </a:lnTo>
                  <a:close/>
                </a:path>
              </a:pathLst>
            </a:custGeom>
            <a:solidFill>
              <a:srgbClr val="000000"/>
            </a:solidFill>
            <a:ln w="30425" cap="flat">
              <a:noFill/>
              <a:prstDash val="solid"/>
              <a:miter/>
            </a:ln>
          </p:spPr>
          <p:txBody>
            <a:bodyPr rtlCol="0" anchor="ctr"/>
            <a:lstStyle/>
            <a:p>
              <a:endParaRPr lang="zh-CN" altLang="en-US"/>
            </a:p>
          </p:txBody>
        </p:sp>
        <p:sp>
          <p:nvSpPr>
            <p:cNvPr id="271" name="任意多边形: 形状 270">
              <a:extLst>
                <a:ext uri="{FF2B5EF4-FFF2-40B4-BE49-F238E27FC236}">
                  <a16:creationId xmlns:a16="http://schemas.microsoft.com/office/drawing/2014/main" id="{4E2877F6-6394-FE46-E2DF-6CD819E24DC3}"/>
                </a:ext>
              </a:extLst>
            </p:cNvPr>
            <p:cNvSpPr/>
            <p:nvPr>
              <p:custDataLst>
                <p:tags r:id="rId45"/>
              </p:custDataLst>
            </p:nvPr>
          </p:nvSpPr>
          <p:spPr>
            <a:xfrm>
              <a:off x="8320519" y="2523563"/>
              <a:ext cx="156164" cy="56956"/>
            </a:xfrm>
            <a:custGeom>
              <a:avLst/>
              <a:gdLst>
                <a:gd name="connsiteX0" fmla="*/ 148292 w 156164"/>
                <a:gd name="connsiteY0" fmla="*/ 10377 h 56956"/>
                <a:gd name="connsiteX1" fmla="*/ 156354 w 156164"/>
                <a:gd name="connsiteY1" fmla="*/ 5084 h 56956"/>
                <a:gd name="connsiteX2" fmla="*/ 148504 w 156164"/>
                <a:gd name="connsiteY2" fmla="*/ 2 h 56956"/>
                <a:gd name="connsiteX3" fmla="*/ 8040 w 156164"/>
                <a:gd name="connsiteY3" fmla="*/ 2 h 56956"/>
                <a:gd name="connsiteX4" fmla="*/ 190 w 156164"/>
                <a:gd name="connsiteY4" fmla="*/ 5084 h 56956"/>
                <a:gd name="connsiteX5" fmla="*/ 8252 w 156164"/>
                <a:gd name="connsiteY5" fmla="*/ 10377 h 56956"/>
                <a:gd name="connsiteX6" fmla="*/ 148292 w 156164"/>
                <a:gd name="connsiteY6" fmla="*/ 10377 h 56956"/>
                <a:gd name="connsiteX7" fmla="*/ 148504 w 156164"/>
                <a:gd name="connsiteY7" fmla="*/ 56958 h 56956"/>
                <a:gd name="connsiteX8" fmla="*/ 156354 w 156164"/>
                <a:gd name="connsiteY8" fmla="*/ 51877 h 56956"/>
                <a:gd name="connsiteX9" fmla="*/ 148292 w 156164"/>
                <a:gd name="connsiteY9" fmla="*/ 46583 h 56956"/>
                <a:gd name="connsiteX10" fmla="*/ 8252 w 156164"/>
                <a:gd name="connsiteY10" fmla="*/ 46583 h 56956"/>
                <a:gd name="connsiteX11" fmla="*/ 190 w 156164"/>
                <a:gd name="connsiteY11" fmla="*/ 51877 h 56956"/>
                <a:gd name="connsiteX12" fmla="*/ 8040 w 156164"/>
                <a:gd name="connsiteY12" fmla="*/ 56958 h 56956"/>
                <a:gd name="connsiteX13" fmla="*/ 148504 w 156164"/>
                <a:gd name="connsiteY13" fmla="*/ 56958 h 5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164" h="56956">
                  <a:moveTo>
                    <a:pt x="148292" y="10377"/>
                  </a:moveTo>
                  <a:cubicBezTo>
                    <a:pt x="151474" y="10377"/>
                    <a:pt x="156354" y="10377"/>
                    <a:pt x="156354" y="5084"/>
                  </a:cubicBezTo>
                  <a:cubicBezTo>
                    <a:pt x="156354" y="2"/>
                    <a:pt x="151262" y="2"/>
                    <a:pt x="148504" y="2"/>
                  </a:cubicBezTo>
                  <a:lnTo>
                    <a:pt x="8040" y="2"/>
                  </a:lnTo>
                  <a:cubicBezTo>
                    <a:pt x="5282" y="2"/>
                    <a:pt x="190" y="2"/>
                    <a:pt x="190" y="5084"/>
                  </a:cubicBezTo>
                  <a:cubicBezTo>
                    <a:pt x="190" y="10377"/>
                    <a:pt x="5070" y="10377"/>
                    <a:pt x="8252" y="10377"/>
                  </a:cubicBezTo>
                  <a:lnTo>
                    <a:pt x="148292" y="10377"/>
                  </a:lnTo>
                  <a:close/>
                  <a:moveTo>
                    <a:pt x="148504" y="56958"/>
                  </a:moveTo>
                  <a:cubicBezTo>
                    <a:pt x="151262" y="56958"/>
                    <a:pt x="156354" y="56958"/>
                    <a:pt x="156354" y="51877"/>
                  </a:cubicBezTo>
                  <a:cubicBezTo>
                    <a:pt x="156354" y="46583"/>
                    <a:pt x="151474" y="46583"/>
                    <a:pt x="148292" y="46583"/>
                  </a:cubicBezTo>
                  <a:lnTo>
                    <a:pt x="8252" y="46583"/>
                  </a:lnTo>
                  <a:cubicBezTo>
                    <a:pt x="5070" y="46583"/>
                    <a:pt x="190" y="46583"/>
                    <a:pt x="190" y="51877"/>
                  </a:cubicBezTo>
                  <a:cubicBezTo>
                    <a:pt x="190" y="56958"/>
                    <a:pt x="5282" y="56958"/>
                    <a:pt x="8040" y="56958"/>
                  </a:cubicBezTo>
                  <a:lnTo>
                    <a:pt x="148504" y="56958"/>
                  </a:lnTo>
                  <a:close/>
                </a:path>
              </a:pathLst>
            </a:custGeom>
            <a:solidFill>
              <a:srgbClr val="000000"/>
            </a:solidFill>
            <a:ln w="30425" cap="flat">
              <a:noFill/>
              <a:prstDash val="solid"/>
              <a:miter/>
            </a:ln>
          </p:spPr>
          <p:txBody>
            <a:bodyPr rtlCol="0" anchor="ctr"/>
            <a:lstStyle/>
            <a:p>
              <a:endParaRPr lang="zh-CN" altLang="en-US"/>
            </a:p>
          </p:txBody>
        </p:sp>
        <p:sp>
          <p:nvSpPr>
            <p:cNvPr id="272" name="任意多边形: 形状 271">
              <a:extLst>
                <a:ext uri="{FF2B5EF4-FFF2-40B4-BE49-F238E27FC236}">
                  <a16:creationId xmlns:a16="http://schemas.microsoft.com/office/drawing/2014/main" id="{6316906C-B3A4-277D-276D-E403AF4A4A6B}"/>
                </a:ext>
              </a:extLst>
            </p:cNvPr>
            <p:cNvSpPr/>
            <p:nvPr>
              <p:custDataLst>
                <p:tags r:id="rId46"/>
              </p:custDataLst>
            </p:nvPr>
          </p:nvSpPr>
          <p:spPr>
            <a:xfrm>
              <a:off x="8514874" y="2464490"/>
              <a:ext cx="77233" cy="140590"/>
            </a:xfrm>
            <a:custGeom>
              <a:avLst/>
              <a:gdLst>
                <a:gd name="connsiteX0" fmla="*/ 48148 w 77233"/>
                <a:gd name="connsiteY0" fmla="*/ 5931 h 140590"/>
                <a:gd name="connsiteX1" fmla="*/ 41783 w 77233"/>
                <a:gd name="connsiteY1" fmla="*/ 2 h 140590"/>
                <a:gd name="connsiteX2" fmla="*/ 196 w 77233"/>
                <a:gd name="connsiteY2" fmla="*/ 13553 h 140590"/>
                <a:gd name="connsiteX3" fmla="*/ 196 w 77233"/>
                <a:gd name="connsiteY3" fmla="*/ 21175 h 140590"/>
                <a:gd name="connsiteX4" fmla="*/ 30962 w 77233"/>
                <a:gd name="connsiteY4" fmla="*/ 15247 h 140590"/>
                <a:gd name="connsiteX5" fmla="*/ 30962 w 77233"/>
                <a:gd name="connsiteY5" fmla="*/ 123230 h 140590"/>
                <a:gd name="connsiteX6" fmla="*/ 9744 w 77233"/>
                <a:gd name="connsiteY6" fmla="*/ 132970 h 140590"/>
                <a:gd name="connsiteX7" fmla="*/ 1681 w 77233"/>
                <a:gd name="connsiteY7" fmla="*/ 132970 h 140590"/>
                <a:gd name="connsiteX8" fmla="*/ 1681 w 77233"/>
                <a:gd name="connsiteY8" fmla="*/ 140593 h 140590"/>
                <a:gd name="connsiteX9" fmla="*/ 39449 w 77233"/>
                <a:gd name="connsiteY9" fmla="*/ 139746 h 140590"/>
                <a:gd name="connsiteX10" fmla="*/ 77429 w 77233"/>
                <a:gd name="connsiteY10" fmla="*/ 140593 h 140590"/>
                <a:gd name="connsiteX11" fmla="*/ 77429 w 77233"/>
                <a:gd name="connsiteY11" fmla="*/ 132970 h 140590"/>
                <a:gd name="connsiteX12" fmla="*/ 69367 w 77233"/>
                <a:gd name="connsiteY12" fmla="*/ 132970 h 140590"/>
                <a:gd name="connsiteX13" fmla="*/ 48148 w 77233"/>
                <a:gd name="connsiteY13" fmla="*/ 123230 h 140590"/>
                <a:gd name="connsiteX14" fmla="*/ 48148 w 77233"/>
                <a:gd name="connsiteY14" fmla="*/ 5931 h 14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233" h="140590">
                  <a:moveTo>
                    <a:pt x="48148" y="5931"/>
                  </a:moveTo>
                  <a:cubicBezTo>
                    <a:pt x="48148" y="214"/>
                    <a:pt x="47724" y="2"/>
                    <a:pt x="41783" y="2"/>
                  </a:cubicBezTo>
                  <a:cubicBezTo>
                    <a:pt x="28203" y="13341"/>
                    <a:pt x="8895" y="13553"/>
                    <a:pt x="196" y="13553"/>
                  </a:cubicBezTo>
                  <a:lnTo>
                    <a:pt x="196" y="21175"/>
                  </a:lnTo>
                  <a:cubicBezTo>
                    <a:pt x="5288" y="21175"/>
                    <a:pt x="19292" y="21175"/>
                    <a:pt x="30962" y="15247"/>
                  </a:cubicBezTo>
                  <a:lnTo>
                    <a:pt x="30962" y="123230"/>
                  </a:lnTo>
                  <a:cubicBezTo>
                    <a:pt x="30962" y="130218"/>
                    <a:pt x="30962" y="132970"/>
                    <a:pt x="9744" y="132970"/>
                  </a:cubicBezTo>
                  <a:lnTo>
                    <a:pt x="1681" y="132970"/>
                  </a:lnTo>
                  <a:lnTo>
                    <a:pt x="1681" y="140593"/>
                  </a:lnTo>
                  <a:cubicBezTo>
                    <a:pt x="5500" y="140381"/>
                    <a:pt x="31598" y="139746"/>
                    <a:pt x="39449" y="139746"/>
                  </a:cubicBezTo>
                  <a:cubicBezTo>
                    <a:pt x="46027" y="139746"/>
                    <a:pt x="72761" y="140381"/>
                    <a:pt x="77429" y="140593"/>
                  </a:cubicBezTo>
                  <a:lnTo>
                    <a:pt x="77429" y="132970"/>
                  </a:lnTo>
                  <a:lnTo>
                    <a:pt x="69367" y="132970"/>
                  </a:lnTo>
                  <a:cubicBezTo>
                    <a:pt x="48148" y="132970"/>
                    <a:pt x="48148" y="130218"/>
                    <a:pt x="48148" y="123230"/>
                  </a:cubicBezTo>
                  <a:lnTo>
                    <a:pt x="48148" y="5931"/>
                  </a:lnTo>
                  <a:close/>
                </a:path>
              </a:pathLst>
            </a:custGeom>
            <a:solidFill>
              <a:srgbClr val="000000"/>
            </a:solidFill>
            <a:ln w="30425" cap="flat">
              <a:noFill/>
              <a:prstDash val="solid"/>
              <a:miter/>
            </a:ln>
          </p:spPr>
          <p:txBody>
            <a:bodyPr rtlCol="0" anchor="ctr"/>
            <a:lstStyle/>
            <a:p>
              <a:endParaRPr lang="zh-CN" altLang="en-US"/>
            </a:p>
          </p:txBody>
        </p:sp>
        <p:sp>
          <p:nvSpPr>
            <p:cNvPr id="273" name="任意多边形: 形状 272">
              <a:extLst>
                <a:ext uri="{FF2B5EF4-FFF2-40B4-BE49-F238E27FC236}">
                  <a16:creationId xmlns:a16="http://schemas.microsoft.com/office/drawing/2014/main" id="{17215883-375C-B1FA-22E9-9462800CB0A5}"/>
                </a:ext>
              </a:extLst>
            </p:cNvPr>
            <p:cNvSpPr/>
            <p:nvPr>
              <p:custDataLst>
                <p:tags r:id="rId47"/>
              </p:custDataLst>
            </p:nvPr>
          </p:nvSpPr>
          <p:spPr>
            <a:xfrm>
              <a:off x="8707041" y="1897654"/>
              <a:ext cx="80325" cy="194189"/>
            </a:xfrm>
            <a:custGeom>
              <a:avLst/>
              <a:gdLst>
                <a:gd name="connsiteX0" fmla="*/ 201 w 80325"/>
                <a:gd name="connsiteY0" fmla="*/ 182976 h 194189"/>
                <a:gd name="connsiteX1" fmla="*/ 6567 w 80325"/>
                <a:gd name="connsiteY1" fmla="*/ 194168 h 194189"/>
                <a:gd name="connsiteX2" fmla="*/ 13235 w 80325"/>
                <a:gd name="connsiteY2" fmla="*/ 182976 h 194189"/>
                <a:gd name="connsiteX3" fmla="*/ 13235 w 80325"/>
                <a:gd name="connsiteY3" fmla="*/ 11171 h 194189"/>
                <a:gd name="connsiteX4" fmla="*/ 6870 w 80325"/>
                <a:gd name="connsiteY4" fmla="*/ -21 h 194189"/>
                <a:gd name="connsiteX5" fmla="*/ 201 w 80325"/>
                <a:gd name="connsiteY5" fmla="*/ 11171 h 194189"/>
                <a:gd name="connsiteX6" fmla="*/ 201 w 80325"/>
                <a:gd name="connsiteY6" fmla="*/ 182976 h 194189"/>
                <a:gd name="connsiteX7" fmla="*/ 67493 w 80325"/>
                <a:gd name="connsiteY7" fmla="*/ 182976 h 194189"/>
                <a:gd name="connsiteX8" fmla="*/ 73858 w 80325"/>
                <a:gd name="connsiteY8" fmla="*/ 194168 h 194189"/>
                <a:gd name="connsiteX9" fmla="*/ 80527 w 80325"/>
                <a:gd name="connsiteY9" fmla="*/ 182976 h 194189"/>
                <a:gd name="connsiteX10" fmla="*/ 80527 w 80325"/>
                <a:gd name="connsiteY10" fmla="*/ 11171 h 194189"/>
                <a:gd name="connsiteX11" fmla="*/ 74161 w 80325"/>
                <a:gd name="connsiteY11" fmla="*/ -21 h 194189"/>
                <a:gd name="connsiteX12" fmla="*/ 67493 w 80325"/>
                <a:gd name="connsiteY12" fmla="*/ 11171 h 194189"/>
                <a:gd name="connsiteX13" fmla="*/ 67493 w 80325"/>
                <a:gd name="connsiteY13" fmla="*/ 182976 h 19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325" h="194189">
                  <a:moveTo>
                    <a:pt x="201" y="182976"/>
                  </a:moveTo>
                  <a:cubicBezTo>
                    <a:pt x="201" y="187816"/>
                    <a:pt x="201" y="194168"/>
                    <a:pt x="6567" y="194168"/>
                  </a:cubicBezTo>
                  <a:cubicBezTo>
                    <a:pt x="13235" y="194168"/>
                    <a:pt x="13235" y="188119"/>
                    <a:pt x="13235" y="182976"/>
                  </a:cubicBezTo>
                  <a:lnTo>
                    <a:pt x="13235" y="11171"/>
                  </a:lnTo>
                  <a:cubicBezTo>
                    <a:pt x="13235" y="6331"/>
                    <a:pt x="13235" y="-21"/>
                    <a:pt x="6870" y="-21"/>
                  </a:cubicBezTo>
                  <a:cubicBezTo>
                    <a:pt x="201" y="-21"/>
                    <a:pt x="201" y="6029"/>
                    <a:pt x="201" y="11171"/>
                  </a:cubicBezTo>
                  <a:lnTo>
                    <a:pt x="201" y="182976"/>
                  </a:lnTo>
                  <a:close/>
                  <a:moveTo>
                    <a:pt x="67493" y="182976"/>
                  </a:moveTo>
                  <a:cubicBezTo>
                    <a:pt x="67493" y="187816"/>
                    <a:pt x="67493" y="194168"/>
                    <a:pt x="73858" y="194168"/>
                  </a:cubicBezTo>
                  <a:cubicBezTo>
                    <a:pt x="80527" y="194168"/>
                    <a:pt x="80527" y="188119"/>
                    <a:pt x="80527" y="182976"/>
                  </a:cubicBezTo>
                  <a:lnTo>
                    <a:pt x="80527" y="11171"/>
                  </a:lnTo>
                  <a:cubicBezTo>
                    <a:pt x="80527" y="6331"/>
                    <a:pt x="80527" y="-21"/>
                    <a:pt x="74161" y="-21"/>
                  </a:cubicBezTo>
                  <a:cubicBezTo>
                    <a:pt x="67493" y="-21"/>
                    <a:pt x="67493" y="6029"/>
                    <a:pt x="67493" y="11171"/>
                  </a:cubicBezTo>
                  <a:lnTo>
                    <a:pt x="67493" y="182976"/>
                  </a:lnTo>
                  <a:close/>
                </a:path>
              </a:pathLst>
            </a:custGeom>
            <a:solidFill>
              <a:srgbClr val="000000"/>
            </a:solidFill>
            <a:ln w="30425" cap="flat">
              <a:noFill/>
              <a:prstDash val="solid"/>
              <a:miter/>
            </a:ln>
          </p:spPr>
          <p:txBody>
            <a:bodyPr rtlCol="0" anchor="ctr"/>
            <a:lstStyle/>
            <a:p>
              <a:endParaRPr lang="zh-CN" altLang="en-US"/>
            </a:p>
          </p:txBody>
        </p:sp>
        <p:sp>
          <p:nvSpPr>
            <p:cNvPr id="274" name="任意多边形: 形状 273">
              <a:extLst>
                <a:ext uri="{FF2B5EF4-FFF2-40B4-BE49-F238E27FC236}">
                  <a16:creationId xmlns:a16="http://schemas.microsoft.com/office/drawing/2014/main" id="{85C7AE01-F5A1-8361-6F6F-D9D9F532A5E6}"/>
                </a:ext>
              </a:extLst>
            </p:cNvPr>
            <p:cNvSpPr/>
            <p:nvPr>
              <p:custDataLst>
                <p:tags r:id="rId48"/>
              </p:custDataLst>
            </p:nvPr>
          </p:nvSpPr>
          <p:spPr>
            <a:xfrm>
              <a:off x="8707041" y="2079141"/>
              <a:ext cx="80325" cy="194189"/>
            </a:xfrm>
            <a:custGeom>
              <a:avLst/>
              <a:gdLst>
                <a:gd name="connsiteX0" fmla="*/ 201 w 80325"/>
                <a:gd name="connsiteY0" fmla="*/ 182982 h 194189"/>
                <a:gd name="connsiteX1" fmla="*/ 6567 w 80325"/>
                <a:gd name="connsiteY1" fmla="*/ 194174 h 194189"/>
                <a:gd name="connsiteX2" fmla="*/ 13235 w 80325"/>
                <a:gd name="connsiteY2" fmla="*/ 182982 h 194189"/>
                <a:gd name="connsiteX3" fmla="*/ 13235 w 80325"/>
                <a:gd name="connsiteY3" fmla="*/ 11177 h 194189"/>
                <a:gd name="connsiteX4" fmla="*/ 6870 w 80325"/>
                <a:gd name="connsiteY4" fmla="*/ -15 h 194189"/>
                <a:gd name="connsiteX5" fmla="*/ 201 w 80325"/>
                <a:gd name="connsiteY5" fmla="*/ 11177 h 194189"/>
                <a:gd name="connsiteX6" fmla="*/ 201 w 80325"/>
                <a:gd name="connsiteY6" fmla="*/ 182982 h 194189"/>
                <a:gd name="connsiteX7" fmla="*/ 67493 w 80325"/>
                <a:gd name="connsiteY7" fmla="*/ 182982 h 194189"/>
                <a:gd name="connsiteX8" fmla="*/ 73858 w 80325"/>
                <a:gd name="connsiteY8" fmla="*/ 194174 h 194189"/>
                <a:gd name="connsiteX9" fmla="*/ 80527 w 80325"/>
                <a:gd name="connsiteY9" fmla="*/ 182982 h 194189"/>
                <a:gd name="connsiteX10" fmla="*/ 80527 w 80325"/>
                <a:gd name="connsiteY10" fmla="*/ 11177 h 194189"/>
                <a:gd name="connsiteX11" fmla="*/ 74161 w 80325"/>
                <a:gd name="connsiteY11" fmla="*/ -15 h 194189"/>
                <a:gd name="connsiteX12" fmla="*/ 67493 w 80325"/>
                <a:gd name="connsiteY12" fmla="*/ 11177 h 194189"/>
                <a:gd name="connsiteX13" fmla="*/ 67493 w 80325"/>
                <a:gd name="connsiteY13" fmla="*/ 182982 h 19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325" h="194189">
                  <a:moveTo>
                    <a:pt x="201" y="182982"/>
                  </a:moveTo>
                  <a:cubicBezTo>
                    <a:pt x="201" y="187822"/>
                    <a:pt x="201" y="194174"/>
                    <a:pt x="6567" y="194174"/>
                  </a:cubicBezTo>
                  <a:cubicBezTo>
                    <a:pt x="13235" y="194174"/>
                    <a:pt x="13235" y="188125"/>
                    <a:pt x="13235" y="182982"/>
                  </a:cubicBezTo>
                  <a:lnTo>
                    <a:pt x="13235" y="11177"/>
                  </a:lnTo>
                  <a:cubicBezTo>
                    <a:pt x="13235" y="6337"/>
                    <a:pt x="13235" y="-15"/>
                    <a:pt x="6870" y="-15"/>
                  </a:cubicBezTo>
                  <a:cubicBezTo>
                    <a:pt x="201" y="-15"/>
                    <a:pt x="201" y="6035"/>
                    <a:pt x="201" y="11177"/>
                  </a:cubicBezTo>
                  <a:lnTo>
                    <a:pt x="201" y="182982"/>
                  </a:lnTo>
                  <a:close/>
                  <a:moveTo>
                    <a:pt x="67493" y="182982"/>
                  </a:moveTo>
                  <a:cubicBezTo>
                    <a:pt x="67493" y="187822"/>
                    <a:pt x="67493" y="194174"/>
                    <a:pt x="73858" y="194174"/>
                  </a:cubicBezTo>
                  <a:cubicBezTo>
                    <a:pt x="80527" y="194174"/>
                    <a:pt x="80527" y="188125"/>
                    <a:pt x="80527" y="182982"/>
                  </a:cubicBezTo>
                  <a:lnTo>
                    <a:pt x="80527" y="11177"/>
                  </a:lnTo>
                  <a:cubicBezTo>
                    <a:pt x="80527" y="6337"/>
                    <a:pt x="80527" y="-15"/>
                    <a:pt x="74161" y="-15"/>
                  </a:cubicBezTo>
                  <a:cubicBezTo>
                    <a:pt x="67493" y="-15"/>
                    <a:pt x="67493" y="6035"/>
                    <a:pt x="67493" y="11177"/>
                  </a:cubicBezTo>
                  <a:lnTo>
                    <a:pt x="67493" y="182982"/>
                  </a:lnTo>
                  <a:close/>
                </a:path>
              </a:pathLst>
            </a:custGeom>
            <a:solidFill>
              <a:srgbClr val="000000"/>
            </a:solidFill>
            <a:ln w="30425" cap="flat">
              <a:noFill/>
              <a:prstDash val="solid"/>
              <a:miter/>
            </a:ln>
          </p:spPr>
          <p:txBody>
            <a:bodyPr rtlCol="0" anchor="ctr"/>
            <a:lstStyle/>
            <a:p>
              <a:endParaRPr lang="zh-CN" altLang="en-US"/>
            </a:p>
          </p:txBody>
        </p:sp>
        <p:sp>
          <p:nvSpPr>
            <p:cNvPr id="275" name="任意多边形: 形状 274">
              <a:extLst>
                <a:ext uri="{FF2B5EF4-FFF2-40B4-BE49-F238E27FC236}">
                  <a16:creationId xmlns:a16="http://schemas.microsoft.com/office/drawing/2014/main" id="{E6E86641-5793-93EB-B79F-B3EB942DBF55}"/>
                </a:ext>
              </a:extLst>
            </p:cNvPr>
            <p:cNvSpPr/>
            <p:nvPr>
              <p:custDataLst>
                <p:tags r:id="rId49"/>
              </p:custDataLst>
            </p:nvPr>
          </p:nvSpPr>
          <p:spPr>
            <a:xfrm>
              <a:off x="8707041" y="2260628"/>
              <a:ext cx="80325" cy="194189"/>
            </a:xfrm>
            <a:custGeom>
              <a:avLst/>
              <a:gdLst>
                <a:gd name="connsiteX0" fmla="*/ 201 w 80325"/>
                <a:gd name="connsiteY0" fmla="*/ 182988 h 194189"/>
                <a:gd name="connsiteX1" fmla="*/ 6567 w 80325"/>
                <a:gd name="connsiteY1" fmla="*/ 194180 h 194189"/>
                <a:gd name="connsiteX2" fmla="*/ 13235 w 80325"/>
                <a:gd name="connsiteY2" fmla="*/ 182988 h 194189"/>
                <a:gd name="connsiteX3" fmla="*/ 13235 w 80325"/>
                <a:gd name="connsiteY3" fmla="*/ 11183 h 194189"/>
                <a:gd name="connsiteX4" fmla="*/ 6870 w 80325"/>
                <a:gd name="connsiteY4" fmla="*/ -9 h 194189"/>
                <a:gd name="connsiteX5" fmla="*/ 201 w 80325"/>
                <a:gd name="connsiteY5" fmla="*/ 11183 h 194189"/>
                <a:gd name="connsiteX6" fmla="*/ 201 w 80325"/>
                <a:gd name="connsiteY6" fmla="*/ 182988 h 194189"/>
                <a:gd name="connsiteX7" fmla="*/ 67493 w 80325"/>
                <a:gd name="connsiteY7" fmla="*/ 182988 h 194189"/>
                <a:gd name="connsiteX8" fmla="*/ 73858 w 80325"/>
                <a:gd name="connsiteY8" fmla="*/ 194180 h 194189"/>
                <a:gd name="connsiteX9" fmla="*/ 80527 w 80325"/>
                <a:gd name="connsiteY9" fmla="*/ 182988 h 194189"/>
                <a:gd name="connsiteX10" fmla="*/ 80527 w 80325"/>
                <a:gd name="connsiteY10" fmla="*/ 11183 h 194189"/>
                <a:gd name="connsiteX11" fmla="*/ 74161 w 80325"/>
                <a:gd name="connsiteY11" fmla="*/ -9 h 194189"/>
                <a:gd name="connsiteX12" fmla="*/ 67493 w 80325"/>
                <a:gd name="connsiteY12" fmla="*/ 11183 h 194189"/>
                <a:gd name="connsiteX13" fmla="*/ 67493 w 80325"/>
                <a:gd name="connsiteY13" fmla="*/ 182988 h 19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325" h="194189">
                  <a:moveTo>
                    <a:pt x="201" y="182988"/>
                  </a:moveTo>
                  <a:cubicBezTo>
                    <a:pt x="201" y="187828"/>
                    <a:pt x="201" y="194180"/>
                    <a:pt x="6567" y="194180"/>
                  </a:cubicBezTo>
                  <a:cubicBezTo>
                    <a:pt x="13235" y="194180"/>
                    <a:pt x="13235" y="188131"/>
                    <a:pt x="13235" y="182988"/>
                  </a:cubicBezTo>
                  <a:lnTo>
                    <a:pt x="13235" y="11183"/>
                  </a:lnTo>
                  <a:cubicBezTo>
                    <a:pt x="13235" y="6343"/>
                    <a:pt x="13235" y="-9"/>
                    <a:pt x="6870" y="-9"/>
                  </a:cubicBezTo>
                  <a:cubicBezTo>
                    <a:pt x="201" y="-9"/>
                    <a:pt x="201" y="6040"/>
                    <a:pt x="201" y="11183"/>
                  </a:cubicBezTo>
                  <a:lnTo>
                    <a:pt x="201" y="182988"/>
                  </a:lnTo>
                  <a:close/>
                  <a:moveTo>
                    <a:pt x="67493" y="182988"/>
                  </a:moveTo>
                  <a:cubicBezTo>
                    <a:pt x="67493" y="187828"/>
                    <a:pt x="67493" y="194180"/>
                    <a:pt x="73858" y="194180"/>
                  </a:cubicBezTo>
                  <a:cubicBezTo>
                    <a:pt x="80527" y="194180"/>
                    <a:pt x="80527" y="188131"/>
                    <a:pt x="80527" y="182988"/>
                  </a:cubicBezTo>
                  <a:lnTo>
                    <a:pt x="80527" y="11183"/>
                  </a:lnTo>
                  <a:cubicBezTo>
                    <a:pt x="80527" y="6343"/>
                    <a:pt x="80527" y="-9"/>
                    <a:pt x="74161" y="-9"/>
                  </a:cubicBezTo>
                  <a:cubicBezTo>
                    <a:pt x="67493" y="-9"/>
                    <a:pt x="67493" y="6040"/>
                    <a:pt x="67493" y="11183"/>
                  </a:cubicBezTo>
                  <a:lnTo>
                    <a:pt x="67493" y="182988"/>
                  </a:lnTo>
                  <a:close/>
                </a:path>
              </a:pathLst>
            </a:custGeom>
            <a:solidFill>
              <a:srgbClr val="000000"/>
            </a:solidFill>
            <a:ln w="30425" cap="flat">
              <a:noFill/>
              <a:prstDash val="solid"/>
              <a:miter/>
            </a:ln>
          </p:spPr>
          <p:txBody>
            <a:bodyPr rtlCol="0" anchor="ctr"/>
            <a:lstStyle/>
            <a:p>
              <a:endParaRPr lang="zh-CN" altLang="en-US"/>
            </a:p>
          </p:txBody>
        </p:sp>
        <p:sp>
          <p:nvSpPr>
            <p:cNvPr id="276" name="任意多边形: 形状 275">
              <a:extLst>
                <a:ext uri="{FF2B5EF4-FFF2-40B4-BE49-F238E27FC236}">
                  <a16:creationId xmlns:a16="http://schemas.microsoft.com/office/drawing/2014/main" id="{43CF5677-1BBD-7CE7-987D-816029B3E9C0}"/>
                </a:ext>
              </a:extLst>
            </p:cNvPr>
            <p:cNvSpPr/>
            <p:nvPr>
              <p:custDataLst>
                <p:tags r:id="rId50"/>
              </p:custDataLst>
            </p:nvPr>
          </p:nvSpPr>
          <p:spPr>
            <a:xfrm>
              <a:off x="8843006" y="2115136"/>
              <a:ext cx="171563" cy="139138"/>
            </a:xfrm>
            <a:custGeom>
              <a:avLst/>
              <a:gdLst>
                <a:gd name="connsiteX0" fmla="*/ 151158 w 171563"/>
                <a:gd name="connsiteY0" fmla="*/ 15417 h 139138"/>
                <a:gd name="connsiteX1" fmla="*/ 134790 w 171563"/>
                <a:gd name="connsiteY1" fmla="*/ 36287 h 139138"/>
                <a:gd name="connsiteX2" fmla="*/ 149946 w 171563"/>
                <a:gd name="connsiteY2" fmla="*/ 50201 h 139138"/>
                <a:gd name="connsiteX3" fmla="*/ 171770 w 171563"/>
                <a:gd name="connsiteY3" fmla="*/ 26608 h 139138"/>
                <a:gd name="connsiteX4" fmla="*/ 137215 w 171563"/>
                <a:gd name="connsiteY4" fmla="*/ -9 h 139138"/>
                <a:gd name="connsiteX5" fmla="*/ 104782 w 171563"/>
                <a:gd name="connsiteY5" fmla="*/ 18441 h 139138"/>
                <a:gd name="connsiteX6" fmla="*/ 62952 w 171563"/>
                <a:gd name="connsiteY6" fmla="*/ -9 h 139138"/>
                <a:gd name="connsiteX7" fmla="*/ 4147 w 171563"/>
                <a:gd name="connsiteY7" fmla="*/ 47177 h 139138"/>
                <a:gd name="connsiteX8" fmla="*/ 11422 w 171563"/>
                <a:gd name="connsiteY8" fmla="*/ 51411 h 139138"/>
                <a:gd name="connsiteX9" fmla="*/ 18394 w 171563"/>
                <a:gd name="connsiteY9" fmla="*/ 47479 h 139138"/>
                <a:gd name="connsiteX10" fmla="*/ 61436 w 171563"/>
                <a:gd name="connsiteY10" fmla="*/ 10880 h 139138"/>
                <a:gd name="connsiteX11" fmla="*/ 78410 w 171563"/>
                <a:gd name="connsiteY11" fmla="*/ 26003 h 139138"/>
                <a:gd name="connsiteX12" fmla="*/ 71439 w 171563"/>
                <a:gd name="connsiteY12" fmla="*/ 59276 h 139138"/>
                <a:gd name="connsiteX13" fmla="*/ 61133 w 171563"/>
                <a:gd name="connsiteY13" fmla="*/ 100715 h 139138"/>
                <a:gd name="connsiteX14" fmla="*/ 35368 w 171563"/>
                <a:gd name="connsiteY14" fmla="*/ 128240 h 139138"/>
                <a:gd name="connsiteX15" fmla="*/ 20819 w 171563"/>
                <a:gd name="connsiteY15" fmla="*/ 123703 h 139138"/>
                <a:gd name="connsiteX16" fmla="*/ 37187 w 171563"/>
                <a:gd name="connsiteY16" fmla="*/ 102832 h 139138"/>
                <a:gd name="connsiteX17" fmla="*/ 22031 w 171563"/>
                <a:gd name="connsiteY17" fmla="*/ 88918 h 139138"/>
                <a:gd name="connsiteX18" fmla="*/ 207 w 171563"/>
                <a:gd name="connsiteY18" fmla="*/ 112511 h 139138"/>
                <a:gd name="connsiteX19" fmla="*/ 34762 w 171563"/>
                <a:gd name="connsiteY19" fmla="*/ 139129 h 139138"/>
                <a:gd name="connsiteX20" fmla="*/ 67195 w 171563"/>
                <a:gd name="connsiteY20" fmla="*/ 120678 h 139138"/>
                <a:gd name="connsiteX21" fmla="*/ 109025 w 171563"/>
                <a:gd name="connsiteY21" fmla="*/ 139129 h 139138"/>
                <a:gd name="connsiteX22" fmla="*/ 167829 w 171563"/>
                <a:gd name="connsiteY22" fmla="*/ 91943 h 139138"/>
                <a:gd name="connsiteX23" fmla="*/ 160555 w 171563"/>
                <a:gd name="connsiteY23" fmla="*/ 87708 h 139138"/>
                <a:gd name="connsiteX24" fmla="*/ 153583 w 171563"/>
                <a:gd name="connsiteY24" fmla="*/ 91640 h 139138"/>
                <a:gd name="connsiteX25" fmla="*/ 110541 w 171563"/>
                <a:gd name="connsiteY25" fmla="*/ 128240 h 139138"/>
                <a:gd name="connsiteX26" fmla="*/ 93566 w 171563"/>
                <a:gd name="connsiteY26" fmla="*/ 113116 h 139138"/>
                <a:gd name="connsiteX27" fmla="*/ 100235 w 171563"/>
                <a:gd name="connsiteY27" fmla="*/ 79541 h 139138"/>
                <a:gd name="connsiteX28" fmla="*/ 110844 w 171563"/>
                <a:gd name="connsiteY28" fmla="*/ 38405 h 139138"/>
                <a:gd name="connsiteX29" fmla="*/ 136609 w 171563"/>
                <a:gd name="connsiteY29" fmla="*/ 10880 h 139138"/>
                <a:gd name="connsiteX30" fmla="*/ 151158 w 171563"/>
                <a:gd name="connsiteY30" fmla="*/ 15417 h 13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563" h="139138">
                  <a:moveTo>
                    <a:pt x="151158" y="15417"/>
                  </a:moveTo>
                  <a:cubicBezTo>
                    <a:pt x="140246" y="18441"/>
                    <a:pt x="134790" y="28726"/>
                    <a:pt x="134790" y="36287"/>
                  </a:cubicBezTo>
                  <a:cubicBezTo>
                    <a:pt x="134790" y="42942"/>
                    <a:pt x="139943" y="50201"/>
                    <a:pt x="149946" y="50201"/>
                  </a:cubicBezTo>
                  <a:cubicBezTo>
                    <a:pt x="160555" y="50201"/>
                    <a:pt x="171770" y="41430"/>
                    <a:pt x="171770" y="26608"/>
                  </a:cubicBezTo>
                  <a:cubicBezTo>
                    <a:pt x="171770" y="10577"/>
                    <a:pt x="155705" y="-9"/>
                    <a:pt x="137215" y="-9"/>
                  </a:cubicBezTo>
                  <a:cubicBezTo>
                    <a:pt x="119937" y="-9"/>
                    <a:pt x="108722" y="12997"/>
                    <a:pt x="104782" y="18441"/>
                  </a:cubicBezTo>
                  <a:cubicBezTo>
                    <a:pt x="97204" y="5738"/>
                    <a:pt x="80229" y="-9"/>
                    <a:pt x="62952" y="-9"/>
                  </a:cubicBezTo>
                  <a:cubicBezTo>
                    <a:pt x="24759" y="-9"/>
                    <a:pt x="4147" y="37195"/>
                    <a:pt x="4147" y="47177"/>
                  </a:cubicBezTo>
                  <a:cubicBezTo>
                    <a:pt x="4147" y="51411"/>
                    <a:pt x="8694" y="51411"/>
                    <a:pt x="11422" y="51411"/>
                  </a:cubicBezTo>
                  <a:cubicBezTo>
                    <a:pt x="15059" y="51411"/>
                    <a:pt x="17181" y="51411"/>
                    <a:pt x="18394" y="47479"/>
                  </a:cubicBezTo>
                  <a:cubicBezTo>
                    <a:pt x="27184" y="19954"/>
                    <a:pt x="49008" y="10880"/>
                    <a:pt x="61436" y="10880"/>
                  </a:cubicBezTo>
                  <a:cubicBezTo>
                    <a:pt x="72954" y="10880"/>
                    <a:pt x="78410" y="16324"/>
                    <a:pt x="78410" y="26003"/>
                  </a:cubicBezTo>
                  <a:cubicBezTo>
                    <a:pt x="78410" y="31750"/>
                    <a:pt x="74167" y="48387"/>
                    <a:pt x="71439" y="59276"/>
                  </a:cubicBezTo>
                  <a:lnTo>
                    <a:pt x="61133" y="100715"/>
                  </a:lnTo>
                  <a:cubicBezTo>
                    <a:pt x="56586" y="119166"/>
                    <a:pt x="45674" y="128240"/>
                    <a:pt x="35368" y="128240"/>
                  </a:cubicBezTo>
                  <a:cubicBezTo>
                    <a:pt x="33853" y="128240"/>
                    <a:pt x="26881" y="128240"/>
                    <a:pt x="20819" y="123703"/>
                  </a:cubicBezTo>
                  <a:cubicBezTo>
                    <a:pt x="31731" y="120678"/>
                    <a:pt x="37187" y="110394"/>
                    <a:pt x="37187" y="102832"/>
                  </a:cubicBezTo>
                  <a:cubicBezTo>
                    <a:pt x="37187" y="96178"/>
                    <a:pt x="32034" y="88918"/>
                    <a:pt x="22031" y="88918"/>
                  </a:cubicBezTo>
                  <a:cubicBezTo>
                    <a:pt x="11422" y="88918"/>
                    <a:pt x="207" y="97690"/>
                    <a:pt x="207" y="112511"/>
                  </a:cubicBezTo>
                  <a:cubicBezTo>
                    <a:pt x="207" y="128542"/>
                    <a:pt x="16272" y="139129"/>
                    <a:pt x="34762" y="139129"/>
                  </a:cubicBezTo>
                  <a:cubicBezTo>
                    <a:pt x="52039" y="139129"/>
                    <a:pt x="63255" y="126123"/>
                    <a:pt x="67195" y="120678"/>
                  </a:cubicBezTo>
                  <a:cubicBezTo>
                    <a:pt x="74773" y="133382"/>
                    <a:pt x="91748" y="139129"/>
                    <a:pt x="109025" y="139129"/>
                  </a:cubicBezTo>
                  <a:cubicBezTo>
                    <a:pt x="147218" y="139129"/>
                    <a:pt x="167829" y="101925"/>
                    <a:pt x="167829" y="91943"/>
                  </a:cubicBezTo>
                  <a:cubicBezTo>
                    <a:pt x="167829" y="87708"/>
                    <a:pt x="163283" y="87708"/>
                    <a:pt x="160555" y="87708"/>
                  </a:cubicBezTo>
                  <a:cubicBezTo>
                    <a:pt x="156917" y="87708"/>
                    <a:pt x="154796" y="87708"/>
                    <a:pt x="153583" y="91640"/>
                  </a:cubicBezTo>
                  <a:cubicBezTo>
                    <a:pt x="144793" y="119166"/>
                    <a:pt x="122968" y="128240"/>
                    <a:pt x="110541" y="128240"/>
                  </a:cubicBezTo>
                  <a:cubicBezTo>
                    <a:pt x="99022" y="128240"/>
                    <a:pt x="93566" y="122795"/>
                    <a:pt x="93566" y="113116"/>
                  </a:cubicBezTo>
                  <a:cubicBezTo>
                    <a:pt x="93566" y="106764"/>
                    <a:pt x="97507" y="90733"/>
                    <a:pt x="100235" y="79541"/>
                  </a:cubicBezTo>
                  <a:cubicBezTo>
                    <a:pt x="102357" y="71677"/>
                    <a:pt x="109328" y="43244"/>
                    <a:pt x="110844" y="38405"/>
                  </a:cubicBezTo>
                  <a:cubicBezTo>
                    <a:pt x="115391" y="20256"/>
                    <a:pt x="126000" y="10880"/>
                    <a:pt x="136609" y="10880"/>
                  </a:cubicBezTo>
                  <a:cubicBezTo>
                    <a:pt x="138124" y="10880"/>
                    <a:pt x="145096" y="10880"/>
                    <a:pt x="151158" y="15417"/>
                  </a:cubicBezTo>
                  <a:close/>
                </a:path>
              </a:pathLst>
            </a:custGeom>
            <a:solidFill>
              <a:srgbClr val="000000"/>
            </a:solidFill>
            <a:ln w="30425" cap="flat">
              <a:noFill/>
              <a:prstDash val="solid"/>
              <a:miter/>
            </a:ln>
          </p:spPr>
          <p:txBody>
            <a:bodyPr rtlCol="0" anchor="ctr"/>
            <a:lstStyle/>
            <a:p>
              <a:endParaRPr lang="zh-CN" altLang="en-US"/>
            </a:p>
          </p:txBody>
        </p:sp>
        <p:sp>
          <p:nvSpPr>
            <p:cNvPr id="277" name="任意多边形: 形状 276">
              <a:extLst>
                <a:ext uri="{FF2B5EF4-FFF2-40B4-BE49-F238E27FC236}">
                  <a16:creationId xmlns:a16="http://schemas.microsoft.com/office/drawing/2014/main" id="{A75E071F-69AF-5AB3-E6AA-73F4A0D73C7D}"/>
                </a:ext>
              </a:extLst>
            </p:cNvPr>
            <p:cNvSpPr/>
            <p:nvPr>
              <p:custDataLst>
                <p:tags r:id="rId51"/>
              </p:custDataLst>
            </p:nvPr>
          </p:nvSpPr>
          <p:spPr>
            <a:xfrm>
              <a:off x="9055649" y="1968166"/>
              <a:ext cx="55166" cy="211520"/>
            </a:xfrm>
            <a:custGeom>
              <a:avLst/>
              <a:gdLst>
                <a:gd name="connsiteX0" fmla="*/ 51137 w 55166"/>
                <a:gd name="connsiteY0" fmla="*/ -14 h 211520"/>
                <a:gd name="connsiteX1" fmla="*/ 213 w 55166"/>
                <a:gd name="connsiteY1" fmla="*/ 105641 h 211520"/>
                <a:gd name="connsiteX2" fmla="*/ 51137 w 55166"/>
                <a:gd name="connsiteY2" fmla="*/ 211507 h 211520"/>
                <a:gd name="connsiteX3" fmla="*/ 55380 w 55166"/>
                <a:gd name="connsiteY3" fmla="*/ 208966 h 211520"/>
                <a:gd name="connsiteX4" fmla="*/ 53258 w 55166"/>
                <a:gd name="connsiteY4" fmla="*/ 205790 h 211520"/>
                <a:gd name="connsiteX5" fmla="*/ 14642 w 55166"/>
                <a:gd name="connsiteY5" fmla="*/ 105853 h 211520"/>
                <a:gd name="connsiteX6" fmla="*/ 53895 w 55166"/>
                <a:gd name="connsiteY6" fmla="*/ 5068 h 211520"/>
                <a:gd name="connsiteX7" fmla="*/ 55380 w 55166"/>
                <a:gd name="connsiteY7" fmla="*/ 2527 h 211520"/>
                <a:gd name="connsiteX8" fmla="*/ 51137 w 55166"/>
                <a:gd name="connsiteY8" fmla="*/ -14 h 21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66" h="211520">
                  <a:moveTo>
                    <a:pt x="51137" y="-14"/>
                  </a:moveTo>
                  <a:cubicBezTo>
                    <a:pt x="10822" y="28359"/>
                    <a:pt x="213" y="73246"/>
                    <a:pt x="213" y="105641"/>
                  </a:cubicBezTo>
                  <a:cubicBezTo>
                    <a:pt x="213" y="135495"/>
                    <a:pt x="9125" y="181865"/>
                    <a:pt x="51137" y="211507"/>
                  </a:cubicBezTo>
                  <a:cubicBezTo>
                    <a:pt x="52834" y="211507"/>
                    <a:pt x="55380" y="211507"/>
                    <a:pt x="55380" y="208966"/>
                  </a:cubicBezTo>
                  <a:cubicBezTo>
                    <a:pt x="55380" y="207696"/>
                    <a:pt x="54744" y="207273"/>
                    <a:pt x="53258" y="205790"/>
                  </a:cubicBezTo>
                  <a:cubicBezTo>
                    <a:pt x="25038" y="180383"/>
                    <a:pt x="14642" y="144388"/>
                    <a:pt x="14642" y="105853"/>
                  </a:cubicBezTo>
                  <a:cubicBezTo>
                    <a:pt x="14642" y="48685"/>
                    <a:pt x="36496" y="20736"/>
                    <a:pt x="53895" y="5068"/>
                  </a:cubicBezTo>
                  <a:cubicBezTo>
                    <a:pt x="54744" y="4221"/>
                    <a:pt x="55380" y="3586"/>
                    <a:pt x="55380" y="2527"/>
                  </a:cubicBezTo>
                  <a:cubicBezTo>
                    <a:pt x="55380" y="-14"/>
                    <a:pt x="52834" y="-14"/>
                    <a:pt x="51137" y="-14"/>
                  </a:cubicBezTo>
                  <a:close/>
                </a:path>
              </a:pathLst>
            </a:custGeom>
            <a:solidFill>
              <a:srgbClr val="000000"/>
            </a:solidFill>
            <a:ln w="30425" cap="flat">
              <a:noFill/>
              <a:prstDash val="solid"/>
              <a:miter/>
            </a:ln>
          </p:spPr>
          <p:txBody>
            <a:bodyPr rtlCol="0" anchor="ctr"/>
            <a:lstStyle/>
            <a:p>
              <a:endParaRPr lang="zh-CN" altLang="en-US"/>
            </a:p>
          </p:txBody>
        </p:sp>
        <p:sp>
          <p:nvSpPr>
            <p:cNvPr id="278" name="任意多边形: 形状 277">
              <a:extLst>
                <a:ext uri="{FF2B5EF4-FFF2-40B4-BE49-F238E27FC236}">
                  <a16:creationId xmlns:a16="http://schemas.microsoft.com/office/drawing/2014/main" id="{A90BE43F-8037-85C4-920E-984E763DC52A}"/>
                </a:ext>
              </a:extLst>
            </p:cNvPr>
            <p:cNvSpPr/>
            <p:nvPr>
              <p:custDataLst>
                <p:tags r:id="rId52"/>
              </p:custDataLst>
            </p:nvPr>
          </p:nvSpPr>
          <p:spPr>
            <a:xfrm>
              <a:off x="9135945" y="2033592"/>
              <a:ext cx="129642" cy="95491"/>
            </a:xfrm>
            <a:custGeom>
              <a:avLst/>
              <a:gdLst>
                <a:gd name="connsiteX0" fmla="*/ 16130 w 129642"/>
                <a:gd name="connsiteY0" fmla="*/ 80021 h 95491"/>
                <a:gd name="connsiteX1" fmla="*/ 14008 w 129642"/>
                <a:gd name="connsiteY1" fmla="*/ 88702 h 95491"/>
                <a:gd name="connsiteX2" fmla="*/ 21222 w 129642"/>
                <a:gd name="connsiteY2" fmla="*/ 95478 h 95491"/>
                <a:gd name="connsiteX3" fmla="*/ 29497 w 129642"/>
                <a:gd name="connsiteY3" fmla="*/ 90820 h 95491"/>
                <a:gd name="connsiteX4" fmla="*/ 33317 w 129642"/>
                <a:gd name="connsiteY4" fmla="*/ 77692 h 95491"/>
                <a:gd name="connsiteX5" fmla="*/ 37985 w 129642"/>
                <a:gd name="connsiteY5" fmla="*/ 58636 h 95491"/>
                <a:gd name="connsiteX6" fmla="*/ 41592 w 129642"/>
                <a:gd name="connsiteY6" fmla="*/ 44450 h 95491"/>
                <a:gd name="connsiteX7" fmla="*/ 50503 w 129642"/>
                <a:gd name="connsiteY7" fmla="*/ 25394 h 95491"/>
                <a:gd name="connsiteX8" fmla="*/ 82330 w 129642"/>
                <a:gd name="connsiteY8" fmla="*/ 5915 h 95491"/>
                <a:gd name="connsiteX9" fmla="*/ 94849 w 129642"/>
                <a:gd name="connsiteY9" fmla="*/ 20736 h 95491"/>
                <a:gd name="connsiteX10" fmla="*/ 82330 w 129642"/>
                <a:gd name="connsiteY10" fmla="*/ 65835 h 95491"/>
                <a:gd name="connsiteX11" fmla="*/ 79148 w 129642"/>
                <a:gd name="connsiteY11" fmla="*/ 77269 h 95491"/>
                <a:gd name="connsiteX12" fmla="*/ 99305 w 129642"/>
                <a:gd name="connsiteY12" fmla="*/ 95478 h 95491"/>
                <a:gd name="connsiteX13" fmla="*/ 129859 w 129642"/>
                <a:gd name="connsiteY13" fmla="*/ 63083 h 95491"/>
                <a:gd name="connsiteX14" fmla="*/ 126464 w 129642"/>
                <a:gd name="connsiteY14" fmla="*/ 60330 h 95491"/>
                <a:gd name="connsiteX15" fmla="*/ 122432 w 129642"/>
                <a:gd name="connsiteY15" fmla="*/ 63930 h 95491"/>
                <a:gd name="connsiteX16" fmla="*/ 99941 w 129642"/>
                <a:gd name="connsiteY16" fmla="*/ 89549 h 95491"/>
                <a:gd name="connsiteX17" fmla="*/ 94637 w 129642"/>
                <a:gd name="connsiteY17" fmla="*/ 82139 h 95491"/>
                <a:gd name="connsiteX18" fmla="*/ 99517 w 129642"/>
                <a:gd name="connsiteY18" fmla="*/ 64988 h 95491"/>
                <a:gd name="connsiteX19" fmla="*/ 110763 w 129642"/>
                <a:gd name="connsiteY19" fmla="*/ 24124 h 95491"/>
                <a:gd name="connsiteX20" fmla="*/ 83179 w 129642"/>
                <a:gd name="connsiteY20" fmla="*/ -14 h 95491"/>
                <a:gd name="connsiteX21" fmla="*/ 47321 w 129642"/>
                <a:gd name="connsiteY21" fmla="*/ 19254 h 95491"/>
                <a:gd name="connsiteX22" fmla="*/ 24617 w 129642"/>
                <a:gd name="connsiteY22" fmla="*/ -14 h 95491"/>
                <a:gd name="connsiteX23" fmla="*/ 7855 w 129642"/>
                <a:gd name="connsiteY23" fmla="*/ 11420 h 95491"/>
                <a:gd name="connsiteX24" fmla="*/ 216 w 129642"/>
                <a:gd name="connsiteY24" fmla="*/ 32381 h 95491"/>
                <a:gd name="connsiteX25" fmla="*/ 3824 w 129642"/>
                <a:gd name="connsiteY25" fmla="*/ 35134 h 95491"/>
                <a:gd name="connsiteX26" fmla="*/ 8492 w 129642"/>
                <a:gd name="connsiteY26" fmla="*/ 28782 h 95491"/>
                <a:gd name="connsiteX27" fmla="*/ 23981 w 129642"/>
                <a:gd name="connsiteY27" fmla="*/ 5915 h 95491"/>
                <a:gd name="connsiteX28" fmla="*/ 30983 w 129642"/>
                <a:gd name="connsiteY28" fmla="*/ 16290 h 95491"/>
                <a:gd name="connsiteX29" fmla="*/ 27588 w 129642"/>
                <a:gd name="connsiteY29" fmla="*/ 33864 h 95491"/>
                <a:gd name="connsiteX30" fmla="*/ 22920 w 129642"/>
                <a:gd name="connsiteY30" fmla="*/ 52920 h 95491"/>
                <a:gd name="connsiteX31" fmla="*/ 16130 w 129642"/>
                <a:gd name="connsiteY31" fmla="*/ 80021 h 9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9642" h="95491">
                  <a:moveTo>
                    <a:pt x="16130" y="80021"/>
                  </a:moveTo>
                  <a:cubicBezTo>
                    <a:pt x="15281" y="82774"/>
                    <a:pt x="14008" y="88067"/>
                    <a:pt x="14008" y="88702"/>
                  </a:cubicBezTo>
                  <a:cubicBezTo>
                    <a:pt x="14008" y="93360"/>
                    <a:pt x="17827" y="95478"/>
                    <a:pt x="21222" y="95478"/>
                  </a:cubicBezTo>
                  <a:cubicBezTo>
                    <a:pt x="25042" y="95478"/>
                    <a:pt x="28436" y="92725"/>
                    <a:pt x="29497" y="90820"/>
                  </a:cubicBezTo>
                  <a:cubicBezTo>
                    <a:pt x="30558" y="88914"/>
                    <a:pt x="32256" y="82139"/>
                    <a:pt x="33317" y="77692"/>
                  </a:cubicBezTo>
                  <a:cubicBezTo>
                    <a:pt x="34378" y="73669"/>
                    <a:pt x="36712" y="63930"/>
                    <a:pt x="37985" y="58636"/>
                  </a:cubicBezTo>
                  <a:cubicBezTo>
                    <a:pt x="39258" y="53978"/>
                    <a:pt x="40531" y="49320"/>
                    <a:pt x="41592" y="44450"/>
                  </a:cubicBezTo>
                  <a:cubicBezTo>
                    <a:pt x="43926" y="35769"/>
                    <a:pt x="44350" y="34075"/>
                    <a:pt x="50503" y="25394"/>
                  </a:cubicBezTo>
                  <a:cubicBezTo>
                    <a:pt x="56444" y="16925"/>
                    <a:pt x="66417" y="5915"/>
                    <a:pt x="82330" y="5915"/>
                  </a:cubicBezTo>
                  <a:cubicBezTo>
                    <a:pt x="94637" y="5915"/>
                    <a:pt x="94849" y="16713"/>
                    <a:pt x="94849" y="20736"/>
                  </a:cubicBezTo>
                  <a:cubicBezTo>
                    <a:pt x="94849" y="33440"/>
                    <a:pt x="85725" y="56942"/>
                    <a:pt x="82330" y="65835"/>
                  </a:cubicBezTo>
                  <a:cubicBezTo>
                    <a:pt x="79996" y="71764"/>
                    <a:pt x="79148" y="73669"/>
                    <a:pt x="79148" y="77269"/>
                  </a:cubicBezTo>
                  <a:cubicBezTo>
                    <a:pt x="79148" y="88491"/>
                    <a:pt x="88484" y="95478"/>
                    <a:pt x="99305" y="95478"/>
                  </a:cubicBezTo>
                  <a:cubicBezTo>
                    <a:pt x="120523" y="95478"/>
                    <a:pt x="129859" y="66259"/>
                    <a:pt x="129859" y="63083"/>
                  </a:cubicBezTo>
                  <a:cubicBezTo>
                    <a:pt x="129859" y="60330"/>
                    <a:pt x="127100" y="60330"/>
                    <a:pt x="126464" y="60330"/>
                  </a:cubicBezTo>
                  <a:cubicBezTo>
                    <a:pt x="123493" y="60330"/>
                    <a:pt x="123281" y="61601"/>
                    <a:pt x="122432" y="63930"/>
                  </a:cubicBezTo>
                  <a:cubicBezTo>
                    <a:pt x="117552" y="80868"/>
                    <a:pt x="108429" y="89549"/>
                    <a:pt x="99941" y="89549"/>
                  </a:cubicBezTo>
                  <a:cubicBezTo>
                    <a:pt x="95486" y="89549"/>
                    <a:pt x="94637" y="86585"/>
                    <a:pt x="94637" y="82139"/>
                  </a:cubicBezTo>
                  <a:cubicBezTo>
                    <a:pt x="94637" y="77269"/>
                    <a:pt x="95698" y="74516"/>
                    <a:pt x="99517" y="64988"/>
                  </a:cubicBezTo>
                  <a:cubicBezTo>
                    <a:pt x="102063" y="58425"/>
                    <a:pt x="110763" y="35981"/>
                    <a:pt x="110763" y="24124"/>
                  </a:cubicBezTo>
                  <a:cubicBezTo>
                    <a:pt x="110763" y="3586"/>
                    <a:pt x="94425" y="-14"/>
                    <a:pt x="83179" y="-14"/>
                  </a:cubicBezTo>
                  <a:cubicBezTo>
                    <a:pt x="65568" y="-14"/>
                    <a:pt x="53686" y="10785"/>
                    <a:pt x="47321" y="19254"/>
                  </a:cubicBezTo>
                  <a:cubicBezTo>
                    <a:pt x="45835" y="4645"/>
                    <a:pt x="33317" y="-14"/>
                    <a:pt x="24617" y="-14"/>
                  </a:cubicBezTo>
                  <a:cubicBezTo>
                    <a:pt x="15493" y="-14"/>
                    <a:pt x="10613" y="6550"/>
                    <a:pt x="7855" y="11420"/>
                  </a:cubicBezTo>
                  <a:cubicBezTo>
                    <a:pt x="3187" y="19254"/>
                    <a:pt x="216" y="31323"/>
                    <a:pt x="216" y="32381"/>
                  </a:cubicBezTo>
                  <a:cubicBezTo>
                    <a:pt x="216" y="35134"/>
                    <a:pt x="3187" y="35134"/>
                    <a:pt x="3824" y="35134"/>
                  </a:cubicBezTo>
                  <a:cubicBezTo>
                    <a:pt x="6794" y="35134"/>
                    <a:pt x="7006" y="34499"/>
                    <a:pt x="8492" y="28782"/>
                  </a:cubicBezTo>
                  <a:cubicBezTo>
                    <a:pt x="11674" y="16290"/>
                    <a:pt x="15706" y="5915"/>
                    <a:pt x="23981" y="5915"/>
                  </a:cubicBezTo>
                  <a:cubicBezTo>
                    <a:pt x="29497" y="5915"/>
                    <a:pt x="30983" y="10573"/>
                    <a:pt x="30983" y="16290"/>
                  </a:cubicBezTo>
                  <a:cubicBezTo>
                    <a:pt x="30983" y="20313"/>
                    <a:pt x="29073" y="28147"/>
                    <a:pt x="27588" y="33864"/>
                  </a:cubicBezTo>
                  <a:cubicBezTo>
                    <a:pt x="26102" y="39580"/>
                    <a:pt x="23981" y="48261"/>
                    <a:pt x="22920" y="52920"/>
                  </a:cubicBezTo>
                  <a:lnTo>
                    <a:pt x="16130" y="80021"/>
                  </a:lnTo>
                  <a:close/>
                </a:path>
              </a:pathLst>
            </a:custGeom>
            <a:solidFill>
              <a:srgbClr val="000000"/>
            </a:solidFill>
            <a:ln w="30425" cap="flat">
              <a:noFill/>
              <a:prstDash val="solid"/>
              <a:miter/>
            </a:ln>
          </p:spPr>
          <p:txBody>
            <a:bodyPr rtlCol="0" anchor="ctr"/>
            <a:lstStyle/>
            <a:p>
              <a:endParaRPr lang="zh-CN" altLang="en-US"/>
            </a:p>
          </p:txBody>
        </p:sp>
        <p:sp>
          <p:nvSpPr>
            <p:cNvPr id="279" name="任意多边形: 形状 278">
              <a:extLst>
                <a:ext uri="{FF2B5EF4-FFF2-40B4-BE49-F238E27FC236}">
                  <a16:creationId xmlns:a16="http://schemas.microsoft.com/office/drawing/2014/main" id="{DF75734B-1F0B-7137-B9CD-EC4E3752C12C}"/>
                </a:ext>
              </a:extLst>
            </p:cNvPr>
            <p:cNvSpPr/>
            <p:nvPr>
              <p:custDataLst>
                <p:tags r:id="rId53"/>
              </p:custDataLst>
            </p:nvPr>
          </p:nvSpPr>
          <p:spPr>
            <a:xfrm>
              <a:off x="9290877" y="1968166"/>
              <a:ext cx="54954" cy="211520"/>
            </a:xfrm>
            <a:custGeom>
              <a:avLst/>
              <a:gdLst>
                <a:gd name="connsiteX0" fmla="*/ 4253 w 54954"/>
                <a:gd name="connsiteY0" fmla="*/ -14 h 211520"/>
                <a:gd name="connsiteX1" fmla="*/ 221 w 54954"/>
                <a:gd name="connsiteY1" fmla="*/ 2527 h 211520"/>
                <a:gd name="connsiteX2" fmla="*/ 2131 w 54954"/>
                <a:gd name="connsiteY2" fmla="*/ 5703 h 211520"/>
                <a:gd name="connsiteX3" fmla="*/ 40748 w 54954"/>
                <a:gd name="connsiteY3" fmla="*/ 105641 h 211520"/>
                <a:gd name="connsiteX4" fmla="*/ 4041 w 54954"/>
                <a:gd name="connsiteY4" fmla="*/ 204097 h 211520"/>
                <a:gd name="connsiteX5" fmla="*/ 221 w 54954"/>
                <a:gd name="connsiteY5" fmla="*/ 208966 h 211520"/>
                <a:gd name="connsiteX6" fmla="*/ 2980 w 54954"/>
                <a:gd name="connsiteY6" fmla="*/ 211507 h 211520"/>
                <a:gd name="connsiteX7" fmla="*/ 39687 w 54954"/>
                <a:gd name="connsiteY7" fmla="*/ 171066 h 211520"/>
                <a:gd name="connsiteX8" fmla="*/ 55176 w 54954"/>
                <a:gd name="connsiteY8" fmla="*/ 105853 h 211520"/>
                <a:gd name="connsiteX9" fmla="*/ 4253 w 54954"/>
                <a:gd name="connsiteY9" fmla="*/ -14 h 21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54" h="211520">
                  <a:moveTo>
                    <a:pt x="4253" y="-14"/>
                  </a:moveTo>
                  <a:cubicBezTo>
                    <a:pt x="2768" y="-14"/>
                    <a:pt x="221" y="-14"/>
                    <a:pt x="221" y="2527"/>
                  </a:cubicBezTo>
                  <a:cubicBezTo>
                    <a:pt x="221" y="3586"/>
                    <a:pt x="858" y="4221"/>
                    <a:pt x="2131" y="5703"/>
                  </a:cubicBezTo>
                  <a:cubicBezTo>
                    <a:pt x="20379" y="22430"/>
                    <a:pt x="40748" y="51014"/>
                    <a:pt x="40748" y="105641"/>
                  </a:cubicBezTo>
                  <a:cubicBezTo>
                    <a:pt x="40748" y="149893"/>
                    <a:pt x="26956" y="183347"/>
                    <a:pt x="4041" y="204097"/>
                  </a:cubicBezTo>
                  <a:cubicBezTo>
                    <a:pt x="434" y="207696"/>
                    <a:pt x="221" y="207908"/>
                    <a:pt x="221" y="208966"/>
                  </a:cubicBezTo>
                  <a:cubicBezTo>
                    <a:pt x="221" y="210025"/>
                    <a:pt x="858" y="211507"/>
                    <a:pt x="2980" y="211507"/>
                  </a:cubicBezTo>
                  <a:cubicBezTo>
                    <a:pt x="5526" y="211507"/>
                    <a:pt x="25683" y="197533"/>
                    <a:pt x="39687" y="171066"/>
                  </a:cubicBezTo>
                  <a:cubicBezTo>
                    <a:pt x="49023" y="153493"/>
                    <a:pt x="55176" y="130625"/>
                    <a:pt x="55176" y="105853"/>
                  </a:cubicBezTo>
                  <a:cubicBezTo>
                    <a:pt x="55176" y="75998"/>
                    <a:pt x="46265" y="29629"/>
                    <a:pt x="4253" y="-14"/>
                  </a:cubicBezTo>
                  <a:close/>
                </a:path>
              </a:pathLst>
            </a:custGeom>
            <a:solidFill>
              <a:srgbClr val="000000"/>
            </a:solidFill>
            <a:ln w="30425" cap="flat">
              <a:noFill/>
              <a:prstDash val="solid"/>
              <a:miter/>
            </a:ln>
          </p:spPr>
          <p:txBody>
            <a:bodyPr rtlCol="0" anchor="ctr"/>
            <a:lstStyle/>
            <a:p>
              <a:endParaRPr lang="zh-CN" altLang="en-US"/>
            </a:p>
          </p:txBody>
        </p:sp>
        <p:sp>
          <p:nvSpPr>
            <p:cNvPr id="280" name="任意多边形: 形状 279">
              <a:extLst>
                <a:ext uri="{FF2B5EF4-FFF2-40B4-BE49-F238E27FC236}">
                  <a16:creationId xmlns:a16="http://schemas.microsoft.com/office/drawing/2014/main" id="{DDFA077C-FFCF-0FF1-54F3-EC8A2A8646E3}"/>
                </a:ext>
              </a:extLst>
            </p:cNvPr>
            <p:cNvSpPr/>
            <p:nvPr>
              <p:custDataLst>
                <p:tags r:id="rId54"/>
              </p:custDataLst>
            </p:nvPr>
          </p:nvSpPr>
          <p:spPr>
            <a:xfrm>
              <a:off x="9478208" y="2170187"/>
              <a:ext cx="185203" cy="12099"/>
            </a:xfrm>
            <a:custGeom>
              <a:avLst/>
              <a:gdLst>
                <a:gd name="connsiteX0" fmla="*/ 174822 w 185203"/>
                <a:gd name="connsiteY0" fmla="*/ 12090 h 12099"/>
                <a:gd name="connsiteX1" fmla="*/ 185431 w 185203"/>
                <a:gd name="connsiteY1" fmla="*/ 6040 h 12099"/>
                <a:gd name="connsiteX2" fmla="*/ 174822 w 185203"/>
                <a:gd name="connsiteY2" fmla="*/ -9 h 12099"/>
                <a:gd name="connsiteX3" fmla="*/ 10836 w 185203"/>
                <a:gd name="connsiteY3" fmla="*/ -9 h 12099"/>
                <a:gd name="connsiteX4" fmla="*/ 227 w 185203"/>
                <a:gd name="connsiteY4" fmla="*/ 6040 h 12099"/>
                <a:gd name="connsiteX5" fmla="*/ 10836 w 185203"/>
                <a:gd name="connsiteY5" fmla="*/ 12090 h 12099"/>
                <a:gd name="connsiteX6" fmla="*/ 174822 w 185203"/>
                <a:gd name="connsiteY6" fmla="*/ 12090 h 1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203" h="12099">
                  <a:moveTo>
                    <a:pt x="174822" y="12090"/>
                  </a:moveTo>
                  <a:cubicBezTo>
                    <a:pt x="179975" y="12090"/>
                    <a:pt x="185431" y="12090"/>
                    <a:pt x="185431" y="6040"/>
                  </a:cubicBezTo>
                  <a:cubicBezTo>
                    <a:pt x="185431" y="-9"/>
                    <a:pt x="179975" y="-9"/>
                    <a:pt x="174822" y="-9"/>
                  </a:cubicBezTo>
                  <a:lnTo>
                    <a:pt x="10836" y="-9"/>
                  </a:lnTo>
                  <a:cubicBezTo>
                    <a:pt x="5683" y="-9"/>
                    <a:pt x="227" y="-9"/>
                    <a:pt x="227" y="6040"/>
                  </a:cubicBezTo>
                  <a:cubicBezTo>
                    <a:pt x="227" y="12090"/>
                    <a:pt x="5683" y="12090"/>
                    <a:pt x="10836" y="12090"/>
                  </a:cubicBezTo>
                  <a:lnTo>
                    <a:pt x="174822" y="12090"/>
                  </a:lnTo>
                  <a:close/>
                </a:path>
              </a:pathLst>
            </a:custGeom>
            <a:solidFill>
              <a:srgbClr val="000000"/>
            </a:solidFill>
            <a:ln w="30425" cap="flat">
              <a:noFill/>
              <a:prstDash val="solid"/>
              <a:miter/>
            </a:ln>
          </p:spPr>
          <p:txBody>
            <a:bodyPr rtlCol="0" anchor="ctr"/>
            <a:lstStyle/>
            <a:p>
              <a:endParaRPr lang="zh-CN" altLang="en-US"/>
            </a:p>
          </p:txBody>
        </p:sp>
        <p:sp>
          <p:nvSpPr>
            <p:cNvPr id="281" name="任意多边形: 形状 280">
              <a:extLst>
                <a:ext uri="{FF2B5EF4-FFF2-40B4-BE49-F238E27FC236}">
                  <a16:creationId xmlns:a16="http://schemas.microsoft.com/office/drawing/2014/main" id="{DC3D1D99-1DEF-01D1-0798-8A905754C1E4}"/>
                </a:ext>
              </a:extLst>
            </p:cNvPr>
            <p:cNvSpPr/>
            <p:nvPr>
              <p:custDataLst>
                <p:tags r:id="rId55"/>
              </p:custDataLst>
            </p:nvPr>
          </p:nvSpPr>
          <p:spPr>
            <a:xfrm>
              <a:off x="9760710" y="2118161"/>
              <a:ext cx="139129" cy="195701"/>
            </a:xfrm>
            <a:custGeom>
              <a:avLst/>
              <a:gdLst>
                <a:gd name="connsiteX0" fmla="*/ 138458 w 139129"/>
                <a:gd name="connsiteY0" fmla="*/ 19651 h 195701"/>
                <a:gd name="connsiteX1" fmla="*/ 139367 w 139129"/>
                <a:gd name="connsiteY1" fmla="*/ 14207 h 195701"/>
                <a:gd name="connsiteX2" fmla="*/ 130577 w 139129"/>
                <a:gd name="connsiteY2" fmla="*/ 6040 h 195701"/>
                <a:gd name="connsiteX3" fmla="*/ 118149 w 139129"/>
                <a:gd name="connsiteY3" fmla="*/ 19046 h 195701"/>
                <a:gd name="connsiteX4" fmla="*/ 89959 w 139129"/>
                <a:gd name="connsiteY4" fmla="*/ -9 h 195701"/>
                <a:gd name="connsiteX5" fmla="*/ 17818 w 139129"/>
                <a:gd name="connsiteY5" fmla="*/ 85893 h 195701"/>
                <a:gd name="connsiteX6" fmla="*/ 58132 w 139129"/>
                <a:gd name="connsiteY6" fmla="*/ 133685 h 195701"/>
                <a:gd name="connsiteX7" fmla="*/ 93294 w 139129"/>
                <a:gd name="connsiteY7" fmla="*/ 116141 h 195701"/>
                <a:gd name="connsiteX8" fmla="*/ 93597 w 139129"/>
                <a:gd name="connsiteY8" fmla="*/ 116443 h 195701"/>
                <a:gd name="connsiteX9" fmla="*/ 83594 w 139129"/>
                <a:gd name="connsiteY9" fmla="*/ 156370 h 195701"/>
                <a:gd name="connsiteX10" fmla="*/ 39945 w 139129"/>
                <a:gd name="connsiteY10" fmla="*/ 189037 h 195701"/>
                <a:gd name="connsiteX11" fmla="*/ 15696 w 139129"/>
                <a:gd name="connsiteY11" fmla="*/ 186013 h 195701"/>
                <a:gd name="connsiteX12" fmla="*/ 28124 w 139129"/>
                <a:gd name="connsiteY12" fmla="*/ 170284 h 195701"/>
                <a:gd name="connsiteX13" fmla="*/ 16605 w 139129"/>
                <a:gd name="connsiteY13" fmla="*/ 159697 h 195701"/>
                <a:gd name="connsiteX14" fmla="*/ 237 w 139129"/>
                <a:gd name="connsiteY14" fmla="*/ 177241 h 195701"/>
                <a:gd name="connsiteX15" fmla="*/ 40551 w 139129"/>
                <a:gd name="connsiteY15" fmla="*/ 195692 h 195701"/>
                <a:gd name="connsiteX16" fmla="*/ 104812 w 139129"/>
                <a:gd name="connsiteY16" fmla="*/ 153950 h 195701"/>
                <a:gd name="connsiteX17" fmla="*/ 138458 w 139129"/>
                <a:gd name="connsiteY17" fmla="*/ 19651 h 195701"/>
                <a:gd name="connsiteX18" fmla="*/ 99053 w 139129"/>
                <a:gd name="connsiteY18" fmla="*/ 94968 h 195701"/>
                <a:gd name="connsiteX19" fmla="*/ 83594 w 139129"/>
                <a:gd name="connsiteY19" fmla="*/ 116141 h 195701"/>
                <a:gd name="connsiteX20" fmla="*/ 59042 w 139129"/>
                <a:gd name="connsiteY20" fmla="*/ 127030 h 195701"/>
                <a:gd name="connsiteX21" fmla="*/ 39339 w 139129"/>
                <a:gd name="connsiteY21" fmla="*/ 99202 h 195701"/>
                <a:gd name="connsiteX22" fmla="*/ 56313 w 139129"/>
                <a:gd name="connsiteY22" fmla="*/ 33565 h 195701"/>
                <a:gd name="connsiteX23" fmla="*/ 90262 w 139129"/>
                <a:gd name="connsiteY23" fmla="*/ 6645 h 195701"/>
                <a:gd name="connsiteX24" fmla="*/ 114512 w 139129"/>
                <a:gd name="connsiteY24" fmla="*/ 32658 h 195701"/>
                <a:gd name="connsiteX25" fmla="*/ 113602 w 139129"/>
                <a:gd name="connsiteY25" fmla="*/ 37195 h 195701"/>
                <a:gd name="connsiteX26" fmla="*/ 99053 w 139129"/>
                <a:gd name="connsiteY26" fmla="*/ 94968 h 19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129" h="195701">
                  <a:moveTo>
                    <a:pt x="138458" y="19651"/>
                  </a:moveTo>
                  <a:cubicBezTo>
                    <a:pt x="138761" y="17837"/>
                    <a:pt x="139367" y="16324"/>
                    <a:pt x="139367" y="14207"/>
                  </a:cubicBezTo>
                  <a:cubicBezTo>
                    <a:pt x="139367" y="9065"/>
                    <a:pt x="135730" y="6040"/>
                    <a:pt x="130577" y="6040"/>
                  </a:cubicBezTo>
                  <a:cubicBezTo>
                    <a:pt x="127546" y="6040"/>
                    <a:pt x="119361" y="8157"/>
                    <a:pt x="118149" y="19046"/>
                  </a:cubicBezTo>
                  <a:cubicBezTo>
                    <a:pt x="112693" y="7855"/>
                    <a:pt x="102084" y="-9"/>
                    <a:pt x="89959" y="-9"/>
                  </a:cubicBezTo>
                  <a:cubicBezTo>
                    <a:pt x="55404" y="-9"/>
                    <a:pt x="17818" y="42337"/>
                    <a:pt x="17818" y="85893"/>
                  </a:cubicBezTo>
                  <a:cubicBezTo>
                    <a:pt x="17818" y="115838"/>
                    <a:pt x="36308" y="133685"/>
                    <a:pt x="58132" y="133685"/>
                  </a:cubicBezTo>
                  <a:cubicBezTo>
                    <a:pt x="76016" y="133685"/>
                    <a:pt x="90262" y="119468"/>
                    <a:pt x="93294" y="116141"/>
                  </a:cubicBezTo>
                  <a:lnTo>
                    <a:pt x="93597" y="116443"/>
                  </a:lnTo>
                  <a:cubicBezTo>
                    <a:pt x="87231" y="143364"/>
                    <a:pt x="83594" y="155765"/>
                    <a:pt x="83594" y="156370"/>
                  </a:cubicBezTo>
                  <a:cubicBezTo>
                    <a:pt x="82381" y="159092"/>
                    <a:pt x="72075" y="189037"/>
                    <a:pt x="39945" y="189037"/>
                  </a:cubicBezTo>
                  <a:cubicBezTo>
                    <a:pt x="34186" y="189037"/>
                    <a:pt x="24183" y="188735"/>
                    <a:pt x="15696" y="186013"/>
                  </a:cubicBezTo>
                  <a:cubicBezTo>
                    <a:pt x="24789" y="183290"/>
                    <a:pt x="28124" y="175426"/>
                    <a:pt x="28124" y="170284"/>
                  </a:cubicBezTo>
                  <a:cubicBezTo>
                    <a:pt x="28124" y="165444"/>
                    <a:pt x="24789" y="159697"/>
                    <a:pt x="16605" y="159697"/>
                  </a:cubicBezTo>
                  <a:cubicBezTo>
                    <a:pt x="9937" y="159697"/>
                    <a:pt x="237" y="165142"/>
                    <a:pt x="237" y="177241"/>
                  </a:cubicBezTo>
                  <a:cubicBezTo>
                    <a:pt x="237" y="189642"/>
                    <a:pt x="11452" y="195692"/>
                    <a:pt x="40551" y="195692"/>
                  </a:cubicBezTo>
                  <a:cubicBezTo>
                    <a:pt x="78441" y="195692"/>
                    <a:pt x="100265" y="172099"/>
                    <a:pt x="104812" y="153950"/>
                  </a:cubicBezTo>
                  <a:lnTo>
                    <a:pt x="138458" y="19651"/>
                  </a:lnTo>
                  <a:close/>
                  <a:moveTo>
                    <a:pt x="99053" y="94968"/>
                  </a:moveTo>
                  <a:cubicBezTo>
                    <a:pt x="97234" y="102832"/>
                    <a:pt x="90262" y="110394"/>
                    <a:pt x="83594" y="116141"/>
                  </a:cubicBezTo>
                  <a:cubicBezTo>
                    <a:pt x="77228" y="121585"/>
                    <a:pt x="67832" y="127030"/>
                    <a:pt x="59042" y="127030"/>
                  </a:cubicBezTo>
                  <a:cubicBezTo>
                    <a:pt x="43886" y="127030"/>
                    <a:pt x="39339" y="111301"/>
                    <a:pt x="39339" y="99202"/>
                  </a:cubicBezTo>
                  <a:cubicBezTo>
                    <a:pt x="39339" y="84684"/>
                    <a:pt x="48129" y="48991"/>
                    <a:pt x="56313" y="33565"/>
                  </a:cubicBezTo>
                  <a:cubicBezTo>
                    <a:pt x="64498" y="18744"/>
                    <a:pt x="77532" y="6645"/>
                    <a:pt x="90262" y="6645"/>
                  </a:cubicBezTo>
                  <a:cubicBezTo>
                    <a:pt x="110268" y="6645"/>
                    <a:pt x="114512" y="31145"/>
                    <a:pt x="114512" y="32658"/>
                  </a:cubicBezTo>
                  <a:cubicBezTo>
                    <a:pt x="114512" y="34170"/>
                    <a:pt x="113905" y="35985"/>
                    <a:pt x="113602" y="37195"/>
                  </a:cubicBezTo>
                  <a:lnTo>
                    <a:pt x="99053" y="94968"/>
                  </a:lnTo>
                  <a:close/>
                </a:path>
              </a:pathLst>
            </a:custGeom>
            <a:solidFill>
              <a:srgbClr val="000000"/>
            </a:solidFill>
            <a:ln w="30425" cap="flat">
              <a:noFill/>
              <a:prstDash val="solid"/>
              <a:miter/>
            </a:ln>
          </p:spPr>
          <p:txBody>
            <a:bodyPr rtlCol="0" anchor="ctr"/>
            <a:lstStyle/>
            <a:p>
              <a:endParaRPr lang="zh-CN" altLang="en-US"/>
            </a:p>
          </p:txBody>
        </p:sp>
        <p:sp>
          <p:nvSpPr>
            <p:cNvPr id="282" name="任意多边形: 形状 281">
              <a:extLst>
                <a:ext uri="{FF2B5EF4-FFF2-40B4-BE49-F238E27FC236}">
                  <a16:creationId xmlns:a16="http://schemas.microsoft.com/office/drawing/2014/main" id="{237BB61E-7AA1-4A25-B173-6DEF0730C8D0}"/>
                </a:ext>
              </a:extLst>
            </p:cNvPr>
            <p:cNvSpPr/>
            <p:nvPr>
              <p:custDataLst>
                <p:tags r:id="rId56"/>
              </p:custDataLst>
            </p:nvPr>
          </p:nvSpPr>
          <p:spPr>
            <a:xfrm>
              <a:off x="10016694" y="1904006"/>
              <a:ext cx="115183" cy="544152"/>
            </a:xfrm>
            <a:custGeom>
              <a:avLst/>
              <a:gdLst>
                <a:gd name="connsiteX0" fmla="*/ 101788 w 115183"/>
                <a:gd name="connsiteY0" fmla="*/ 540805 h 544152"/>
                <a:gd name="connsiteX1" fmla="*/ 105425 w 115183"/>
                <a:gd name="connsiteY1" fmla="*/ 544132 h 544152"/>
                <a:gd name="connsiteX2" fmla="*/ 112093 w 115183"/>
                <a:gd name="connsiteY2" fmla="*/ 544132 h 544152"/>
                <a:gd name="connsiteX3" fmla="*/ 115428 w 115183"/>
                <a:gd name="connsiteY3" fmla="*/ 541107 h 544152"/>
                <a:gd name="connsiteX4" fmla="*/ 114215 w 115183"/>
                <a:gd name="connsiteY4" fmla="*/ 538385 h 544152"/>
                <a:gd name="connsiteX5" fmla="*/ 68142 w 115183"/>
                <a:gd name="connsiteY5" fmla="*/ 477588 h 544152"/>
                <a:gd name="connsiteX6" fmla="*/ 23281 w 115183"/>
                <a:gd name="connsiteY6" fmla="*/ 272207 h 544152"/>
                <a:gd name="connsiteX7" fmla="*/ 114518 w 115183"/>
                <a:gd name="connsiteY7" fmla="*/ 5424 h 544152"/>
                <a:gd name="connsiteX8" fmla="*/ 115428 w 115183"/>
                <a:gd name="connsiteY8" fmla="*/ 3004 h 544152"/>
                <a:gd name="connsiteX9" fmla="*/ 109669 w 115183"/>
                <a:gd name="connsiteY9" fmla="*/ -21 h 544152"/>
                <a:gd name="connsiteX10" fmla="*/ 102394 w 115183"/>
                <a:gd name="connsiteY10" fmla="*/ 2399 h 544152"/>
                <a:gd name="connsiteX11" fmla="*/ 20250 w 115183"/>
                <a:gd name="connsiteY11" fmla="*/ 133069 h 544152"/>
                <a:gd name="connsiteX12" fmla="*/ 244 w 115183"/>
                <a:gd name="connsiteY12" fmla="*/ 271905 h 544152"/>
                <a:gd name="connsiteX13" fmla="*/ 60867 w 115183"/>
                <a:gd name="connsiteY13" fmla="*/ 494829 h 544152"/>
                <a:gd name="connsiteX14" fmla="*/ 80266 w 115183"/>
                <a:gd name="connsiteY14" fmla="*/ 519329 h 544152"/>
                <a:gd name="connsiteX15" fmla="*/ 89966 w 115183"/>
                <a:gd name="connsiteY15" fmla="*/ 529916 h 544152"/>
                <a:gd name="connsiteX16" fmla="*/ 101788 w 115183"/>
                <a:gd name="connsiteY16" fmla="*/ 540805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183" h="544152">
                  <a:moveTo>
                    <a:pt x="101788" y="540805"/>
                  </a:moveTo>
                  <a:cubicBezTo>
                    <a:pt x="102394" y="541107"/>
                    <a:pt x="105122" y="544132"/>
                    <a:pt x="105425" y="544132"/>
                  </a:cubicBezTo>
                  <a:lnTo>
                    <a:pt x="112093" y="544132"/>
                  </a:lnTo>
                  <a:cubicBezTo>
                    <a:pt x="113003" y="544132"/>
                    <a:pt x="115428" y="543830"/>
                    <a:pt x="115428" y="541107"/>
                  </a:cubicBezTo>
                  <a:cubicBezTo>
                    <a:pt x="115428" y="539898"/>
                    <a:pt x="114821" y="539293"/>
                    <a:pt x="114215" y="538385"/>
                  </a:cubicBezTo>
                  <a:cubicBezTo>
                    <a:pt x="103303" y="527496"/>
                    <a:pt x="86935" y="510860"/>
                    <a:pt x="68142" y="477588"/>
                  </a:cubicBezTo>
                  <a:cubicBezTo>
                    <a:pt x="35405" y="419512"/>
                    <a:pt x="23281" y="344801"/>
                    <a:pt x="23281" y="272207"/>
                  </a:cubicBezTo>
                  <a:cubicBezTo>
                    <a:pt x="23281" y="137908"/>
                    <a:pt x="61473" y="58962"/>
                    <a:pt x="114518" y="5424"/>
                  </a:cubicBezTo>
                  <a:cubicBezTo>
                    <a:pt x="115428" y="4517"/>
                    <a:pt x="115428" y="3609"/>
                    <a:pt x="115428" y="3004"/>
                  </a:cubicBezTo>
                  <a:cubicBezTo>
                    <a:pt x="115428" y="-21"/>
                    <a:pt x="113306" y="-21"/>
                    <a:pt x="109669" y="-21"/>
                  </a:cubicBezTo>
                  <a:cubicBezTo>
                    <a:pt x="105728" y="-21"/>
                    <a:pt x="105122" y="-21"/>
                    <a:pt x="102394" y="2399"/>
                  </a:cubicBezTo>
                  <a:cubicBezTo>
                    <a:pt x="73598" y="27202"/>
                    <a:pt x="41165" y="69246"/>
                    <a:pt x="20250" y="133069"/>
                  </a:cubicBezTo>
                  <a:cubicBezTo>
                    <a:pt x="7216" y="172995"/>
                    <a:pt x="244" y="221694"/>
                    <a:pt x="244" y="271905"/>
                  </a:cubicBezTo>
                  <a:cubicBezTo>
                    <a:pt x="244" y="343591"/>
                    <a:pt x="13278" y="424654"/>
                    <a:pt x="60867" y="494829"/>
                  </a:cubicBezTo>
                  <a:cubicBezTo>
                    <a:pt x="69051" y="506625"/>
                    <a:pt x="80266" y="519027"/>
                    <a:pt x="80266" y="519329"/>
                  </a:cubicBezTo>
                  <a:cubicBezTo>
                    <a:pt x="83298" y="522959"/>
                    <a:pt x="87541" y="527799"/>
                    <a:pt x="89966" y="529916"/>
                  </a:cubicBezTo>
                  <a:lnTo>
                    <a:pt x="101788" y="540805"/>
                  </a:lnTo>
                  <a:close/>
                </a:path>
              </a:pathLst>
            </a:custGeom>
            <a:solidFill>
              <a:srgbClr val="000000"/>
            </a:solidFill>
            <a:ln w="30425" cap="flat">
              <a:noFill/>
              <a:prstDash val="solid"/>
              <a:miter/>
            </a:ln>
          </p:spPr>
          <p:txBody>
            <a:bodyPr rtlCol="0" anchor="ctr"/>
            <a:lstStyle/>
            <a:p>
              <a:endParaRPr lang="zh-CN" altLang="en-US"/>
            </a:p>
          </p:txBody>
        </p:sp>
        <p:sp>
          <p:nvSpPr>
            <p:cNvPr id="283" name="任意多边形: 形状 282">
              <a:extLst>
                <a:ext uri="{FF2B5EF4-FFF2-40B4-BE49-F238E27FC236}">
                  <a16:creationId xmlns:a16="http://schemas.microsoft.com/office/drawing/2014/main" id="{0070E3D9-593F-3B21-E64B-700D887F1F3C}"/>
                </a:ext>
              </a:extLst>
            </p:cNvPr>
            <p:cNvSpPr/>
            <p:nvPr>
              <p:custDataLst>
                <p:tags r:id="rId57"/>
              </p:custDataLst>
            </p:nvPr>
          </p:nvSpPr>
          <p:spPr>
            <a:xfrm>
              <a:off x="10159225" y="2038610"/>
              <a:ext cx="151254" cy="275252"/>
            </a:xfrm>
            <a:custGeom>
              <a:avLst/>
              <a:gdLst>
                <a:gd name="connsiteX0" fmla="*/ 95428 w 151254"/>
                <a:gd name="connsiteY0" fmla="*/ 92245 h 275252"/>
                <a:gd name="connsiteX1" fmla="*/ 121496 w 151254"/>
                <a:gd name="connsiteY1" fmla="*/ 92245 h 275252"/>
                <a:gd name="connsiteX2" fmla="*/ 130589 w 151254"/>
                <a:gd name="connsiteY2" fmla="*/ 86196 h 275252"/>
                <a:gd name="connsiteX3" fmla="*/ 122405 w 151254"/>
                <a:gd name="connsiteY3" fmla="*/ 82869 h 275252"/>
                <a:gd name="connsiteX4" fmla="*/ 97247 w 151254"/>
                <a:gd name="connsiteY4" fmla="*/ 82869 h 275252"/>
                <a:gd name="connsiteX5" fmla="*/ 103612 w 151254"/>
                <a:gd name="connsiteY5" fmla="*/ 48387 h 275252"/>
                <a:gd name="connsiteX6" fmla="*/ 110887 w 151254"/>
                <a:gd name="connsiteY6" fmla="*/ 16929 h 275252"/>
                <a:gd name="connsiteX7" fmla="*/ 125133 w 151254"/>
                <a:gd name="connsiteY7" fmla="*/ 6645 h 275252"/>
                <a:gd name="connsiteX8" fmla="*/ 139986 w 151254"/>
                <a:gd name="connsiteY8" fmla="*/ 12090 h 275252"/>
                <a:gd name="connsiteX9" fmla="*/ 123618 w 151254"/>
                <a:gd name="connsiteY9" fmla="*/ 28423 h 275252"/>
                <a:gd name="connsiteX10" fmla="*/ 134833 w 151254"/>
                <a:gd name="connsiteY10" fmla="*/ 39010 h 275252"/>
                <a:gd name="connsiteX11" fmla="*/ 151504 w 151254"/>
                <a:gd name="connsiteY11" fmla="*/ 20861 h 275252"/>
                <a:gd name="connsiteX12" fmla="*/ 125133 w 151254"/>
                <a:gd name="connsiteY12" fmla="*/ -9 h 275252"/>
                <a:gd name="connsiteX13" fmla="*/ 86638 w 151254"/>
                <a:gd name="connsiteY13" fmla="*/ 35380 h 275252"/>
                <a:gd name="connsiteX14" fmla="*/ 76635 w 151254"/>
                <a:gd name="connsiteY14" fmla="*/ 82869 h 275252"/>
                <a:gd name="connsiteX15" fmla="*/ 55720 w 151254"/>
                <a:gd name="connsiteY15" fmla="*/ 82869 h 275252"/>
                <a:gd name="connsiteX16" fmla="*/ 46627 w 151254"/>
                <a:gd name="connsiteY16" fmla="*/ 88616 h 275252"/>
                <a:gd name="connsiteX17" fmla="*/ 55114 w 151254"/>
                <a:gd name="connsiteY17" fmla="*/ 92245 h 275252"/>
                <a:gd name="connsiteX18" fmla="*/ 75119 w 151254"/>
                <a:gd name="connsiteY18" fmla="*/ 92245 h 275252"/>
                <a:gd name="connsiteX19" fmla="*/ 52386 w 151254"/>
                <a:gd name="connsiteY19" fmla="*/ 211723 h 275252"/>
                <a:gd name="connsiteX20" fmla="*/ 26015 w 151254"/>
                <a:gd name="connsiteY20" fmla="*/ 268588 h 275252"/>
                <a:gd name="connsiteX21" fmla="*/ 11465 w 151254"/>
                <a:gd name="connsiteY21" fmla="*/ 263144 h 275252"/>
                <a:gd name="connsiteX22" fmla="*/ 28136 w 151254"/>
                <a:gd name="connsiteY22" fmla="*/ 246810 h 275252"/>
                <a:gd name="connsiteX23" fmla="*/ 16921 w 151254"/>
                <a:gd name="connsiteY23" fmla="*/ 236224 h 275252"/>
                <a:gd name="connsiteX24" fmla="*/ 250 w 151254"/>
                <a:gd name="connsiteY24" fmla="*/ 254372 h 275252"/>
                <a:gd name="connsiteX25" fmla="*/ 26015 w 151254"/>
                <a:gd name="connsiteY25" fmla="*/ 275243 h 275252"/>
                <a:gd name="connsiteX26" fmla="*/ 60267 w 151254"/>
                <a:gd name="connsiteY26" fmla="*/ 245903 h 275252"/>
                <a:gd name="connsiteX27" fmla="*/ 77241 w 151254"/>
                <a:gd name="connsiteY27" fmla="*/ 188130 h 275252"/>
                <a:gd name="connsiteX28" fmla="*/ 95428 w 151254"/>
                <a:gd name="connsiteY28" fmla="*/ 92245 h 27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254" h="275252">
                  <a:moveTo>
                    <a:pt x="95428" y="92245"/>
                  </a:moveTo>
                  <a:lnTo>
                    <a:pt x="121496" y="92245"/>
                  </a:lnTo>
                  <a:cubicBezTo>
                    <a:pt x="127558" y="92245"/>
                    <a:pt x="130589" y="92245"/>
                    <a:pt x="130589" y="86196"/>
                  </a:cubicBezTo>
                  <a:cubicBezTo>
                    <a:pt x="130589" y="82869"/>
                    <a:pt x="127558" y="82869"/>
                    <a:pt x="122405" y="82869"/>
                  </a:cubicBezTo>
                  <a:lnTo>
                    <a:pt x="97247" y="82869"/>
                  </a:lnTo>
                  <a:lnTo>
                    <a:pt x="103612" y="48387"/>
                  </a:lnTo>
                  <a:cubicBezTo>
                    <a:pt x="104825" y="42035"/>
                    <a:pt x="109068" y="20559"/>
                    <a:pt x="110887" y="16929"/>
                  </a:cubicBezTo>
                  <a:cubicBezTo>
                    <a:pt x="113615" y="11182"/>
                    <a:pt x="118768" y="6645"/>
                    <a:pt x="125133" y="6645"/>
                  </a:cubicBezTo>
                  <a:cubicBezTo>
                    <a:pt x="126346" y="6645"/>
                    <a:pt x="134227" y="6645"/>
                    <a:pt x="139986" y="12090"/>
                  </a:cubicBezTo>
                  <a:cubicBezTo>
                    <a:pt x="126649" y="13299"/>
                    <a:pt x="123618" y="23886"/>
                    <a:pt x="123618" y="28423"/>
                  </a:cubicBezTo>
                  <a:cubicBezTo>
                    <a:pt x="123618" y="35380"/>
                    <a:pt x="129074" y="39010"/>
                    <a:pt x="134833" y="39010"/>
                  </a:cubicBezTo>
                  <a:cubicBezTo>
                    <a:pt x="142714" y="39010"/>
                    <a:pt x="151504" y="32355"/>
                    <a:pt x="151504" y="20861"/>
                  </a:cubicBezTo>
                  <a:cubicBezTo>
                    <a:pt x="151504" y="6947"/>
                    <a:pt x="137561" y="-9"/>
                    <a:pt x="125133" y="-9"/>
                  </a:cubicBezTo>
                  <a:cubicBezTo>
                    <a:pt x="114827" y="-9"/>
                    <a:pt x="95731" y="5435"/>
                    <a:pt x="86638" y="35380"/>
                  </a:cubicBezTo>
                  <a:cubicBezTo>
                    <a:pt x="84819" y="41732"/>
                    <a:pt x="83910" y="44757"/>
                    <a:pt x="76635" y="82869"/>
                  </a:cubicBezTo>
                  <a:lnTo>
                    <a:pt x="55720" y="82869"/>
                  </a:lnTo>
                  <a:cubicBezTo>
                    <a:pt x="49961" y="82869"/>
                    <a:pt x="46627" y="82869"/>
                    <a:pt x="46627" y="88616"/>
                  </a:cubicBezTo>
                  <a:cubicBezTo>
                    <a:pt x="46627" y="92245"/>
                    <a:pt x="49355" y="92245"/>
                    <a:pt x="55114" y="92245"/>
                  </a:cubicBezTo>
                  <a:lnTo>
                    <a:pt x="75119" y="92245"/>
                  </a:lnTo>
                  <a:lnTo>
                    <a:pt x="52386" y="211723"/>
                  </a:lnTo>
                  <a:cubicBezTo>
                    <a:pt x="46930" y="241063"/>
                    <a:pt x="41777" y="268588"/>
                    <a:pt x="26015" y="268588"/>
                  </a:cubicBezTo>
                  <a:cubicBezTo>
                    <a:pt x="24802" y="268588"/>
                    <a:pt x="17224" y="268588"/>
                    <a:pt x="11465" y="263144"/>
                  </a:cubicBezTo>
                  <a:cubicBezTo>
                    <a:pt x="25408" y="262236"/>
                    <a:pt x="28136" y="251347"/>
                    <a:pt x="28136" y="246810"/>
                  </a:cubicBezTo>
                  <a:cubicBezTo>
                    <a:pt x="28136" y="239853"/>
                    <a:pt x="22680" y="236224"/>
                    <a:pt x="16921" y="236224"/>
                  </a:cubicBezTo>
                  <a:cubicBezTo>
                    <a:pt x="9040" y="236224"/>
                    <a:pt x="250" y="242878"/>
                    <a:pt x="250" y="254372"/>
                  </a:cubicBezTo>
                  <a:cubicBezTo>
                    <a:pt x="250" y="267983"/>
                    <a:pt x="13587" y="275243"/>
                    <a:pt x="26015" y="275243"/>
                  </a:cubicBezTo>
                  <a:cubicBezTo>
                    <a:pt x="42686" y="275243"/>
                    <a:pt x="54811" y="257397"/>
                    <a:pt x="60267" y="245903"/>
                  </a:cubicBezTo>
                  <a:cubicBezTo>
                    <a:pt x="69966" y="226847"/>
                    <a:pt x="76938" y="190247"/>
                    <a:pt x="77241" y="188130"/>
                  </a:cubicBezTo>
                  <a:lnTo>
                    <a:pt x="95428" y="92245"/>
                  </a:lnTo>
                  <a:close/>
                </a:path>
              </a:pathLst>
            </a:custGeom>
            <a:solidFill>
              <a:srgbClr val="000000"/>
            </a:solidFill>
            <a:ln w="30425" cap="flat">
              <a:noFill/>
              <a:prstDash val="solid"/>
              <a:miter/>
            </a:ln>
          </p:spPr>
          <p:txBody>
            <a:bodyPr rtlCol="0" anchor="ctr"/>
            <a:lstStyle/>
            <a:p>
              <a:endParaRPr lang="zh-CN" altLang="en-US"/>
            </a:p>
          </p:txBody>
        </p:sp>
        <p:sp>
          <p:nvSpPr>
            <p:cNvPr id="284" name="任意多边形: 形状 283">
              <a:extLst>
                <a:ext uri="{FF2B5EF4-FFF2-40B4-BE49-F238E27FC236}">
                  <a16:creationId xmlns:a16="http://schemas.microsoft.com/office/drawing/2014/main" id="{4383F9F6-2B61-09A3-197E-4535F78AAD29}"/>
                </a:ext>
              </a:extLst>
            </p:cNvPr>
            <p:cNvSpPr/>
            <p:nvPr>
              <p:custDataLst>
                <p:tags r:id="rId58"/>
              </p:custDataLst>
            </p:nvPr>
          </p:nvSpPr>
          <p:spPr>
            <a:xfrm>
              <a:off x="10429267" y="1904006"/>
              <a:ext cx="115183" cy="544152"/>
            </a:xfrm>
            <a:custGeom>
              <a:avLst/>
              <a:gdLst>
                <a:gd name="connsiteX0" fmla="*/ 101801 w 115183"/>
                <a:gd name="connsiteY0" fmla="*/ 540805 h 544152"/>
                <a:gd name="connsiteX1" fmla="*/ 105438 w 115183"/>
                <a:gd name="connsiteY1" fmla="*/ 544132 h 544152"/>
                <a:gd name="connsiteX2" fmla="*/ 112107 w 115183"/>
                <a:gd name="connsiteY2" fmla="*/ 544132 h 544152"/>
                <a:gd name="connsiteX3" fmla="*/ 115441 w 115183"/>
                <a:gd name="connsiteY3" fmla="*/ 541107 h 544152"/>
                <a:gd name="connsiteX4" fmla="*/ 114229 w 115183"/>
                <a:gd name="connsiteY4" fmla="*/ 538385 h 544152"/>
                <a:gd name="connsiteX5" fmla="*/ 68155 w 115183"/>
                <a:gd name="connsiteY5" fmla="*/ 477588 h 544152"/>
                <a:gd name="connsiteX6" fmla="*/ 23294 w 115183"/>
                <a:gd name="connsiteY6" fmla="*/ 272207 h 544152"/>
                <a:gd name="connsiteX7" fmla="*/ 114532 w 115183"/>
                <a:gd name="connsiteY7" fmla="*/ 5424 h 544152"/>
                <a:gd name="connsiteX8" fmla="*/ 115441 w 115183"/>
                <a:gd name="connsiteY8" fmla="*/ 3004 h 544152"/>
                <a:gd name="connsiteX9" fmla="*/ 109682 w 115183"/>
                <a:gd name="connsiteY9" fmla="*/ -21 h 544152"/>
                <a:gd name="connsiteX10" fmla="*/ 102407 w 115183"/>
                <a:gd name="connsiteY10" fmla="*/ 2399 h 544152"/>
                <a:gd name="connsiteX11" fmla="*/ 20263 w 115183"/>
                <a:gd name="connsiteY11" fmla="*/ 133069 h 544152"/>
                <a:gd name="connsiteX12" fmla="*/ 258 w 115183"/>
                <a:gd name="connsiteY12" fmla="*/ 271905 h 544152"/>
                <a:gd name="connsiteX13" fmla="*/ 60881 w 115183"/>
                <a:gd name="connsiteY13" fmla="*/ 494829 h 544152"/>
                <a:gd name="connsiteX14" fmla="*/ 80280 w 115183"/>
                <a:gd name="connsiteY14" fmla="*/ 519329 h 544152"/>
                <a:gd name="connsiteX15" fmla="*/ 89980 w 115183"/>
                <a:gd name="connsiteY15" fmla="*/ 529916 h 544152"/>
                <a:gd name="connsiteX16" fmla="*/ 101801 w 115183"/>
                <a:gd name="connsiteY16" fmla="*/ 540805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183" h="544152">
                  <a:moveTo>
                    <a:pt x="101801" y="540805"/>
                  </a:moveTo>
                  <a:cubicBezTo>
                    <a:pt x="102407" y="541107"/>
                    <a:pt x="105135" y="544132"/>
                    <a:pt x="105438" y="544132"/>
                  </a:cubicBezTo>
                  <a:lnTo>
                    <a:pt x="112107" y="544132"/>
                  </a:lnTo>
                  <a:cubicBezTo>
                    <a:pt x="113016" y="544132"/>
                    <a:pt x="115441" y="543830"/>
                    <a:pt x="115441" y="541107"/>
                  </a:cubicBezTo>
                  <a:cubicBezTo>
                    <a:pt x="115441" y="539898"/>
                    <a:pt x="114835" y="539293"/>
                    <a:pt x="114229" y="538385"/>
                  </a:cubicBezTo>
                  <a:cubicBezTo>
                    <a:pt x="103317" y="527496"/>
                    <a:pt x="86948" y="510860"/>
                    <a:pt x="68155" y="477588"/>
                  </a:cubicBezTo>
                  <a:cubicBezTo>
                    <a:pt x="35419" y="419512"/>
                    <a:pt x="23294" y="344801"/>
                    <a:pt x="23294" y="272207"/>
                  </a:cubicBezTo>
                  <a:cubicBezTo>
                    <a:pt x="23294" y="137908"/>
                    <a:pt x="61487" y="58962"/>
                    <a:pt x="114532" y="5424"/>
                  </a:cubicBezTo>
                  <a:cubicBezTo>
                    <a:pt x="115441" y="4517"/>
                    <a:pt x="115441" y="3609"/>
                    <a:pt x="115441" y="3004"/>
                  </a:cubicBezTo>
                  <a:cubicBezTo>
                    <a:pt x="115441" y="-21"/>
                    <a:pt x="113319" y="-21"/>
                    <a:pt x="109682" y="-21"/>
                  </a:cubicBezTo>
                  <a:cubicBezTo>
                    <a:pt x="105742" y="-21"/>
                    <a:pt x="105135" y="-21"/>
                    <a:pt x="102407" y="2399"/>
                  </a:cubicBezTo>
                  <a:cubicBezTo>
                    <a:pt x="73611" y="27202"/>
                    <a:pt x="41178" y="69246"/>
                    <a:pt x="20263" y="133069"/>
                  </a:cubicBezTo>
                  <a:cubicBezTo>
                    <a:pt x="7229" y="172995"/>
                    <a:pt x="258" y="221694"/>
                    <a:pt x="258" y="271905"/>
                  </a:cubicBezTo>
                  <a:cubicBezTo>
                    <a:pt x="258" y="343591"/>
                    <a:pt x="13291" y="424654"/>
                    <a:pt x="60881" y="494829"/>
                  </a:cubicBezTo>
                  <a:cubicBezTo>
                    <a:pt x="69065" y="506625"/>
                    <a:pt x="80280" y="519027"/>
                    <a:pt x="80280" y="519329"/>
                  </a:cubicBezTo>
                  <a:cubicBezTo>
                    <a:pt x="83311" y="522959"/>
                    <a:pt x="87555" y="527799"/>
                    <a:pt x="89980" y="529916"/>
                  </a:cubicBezTo>
                  <a:lnTo>
                    <a:pt x="101801" y="540805"/>
                  </a:lnTo>
                  <a:close/>
                </a:path>
              </a:pathLst>
            </a:custGeom>
            <a:solidFill>
              <a:srgbClr val="000000"/>
            </a:solidFill>
            <a:ln w="30425" cap="flat">
              <a:noFill/>
              <a:prstDash val="solid"/>
              <a:miter/>
            </a:ln>
          </p:spPr>
          <p:txBody>
            <a:bodyPr rtlCol="0" anchor="ctr"/>
            <a:lstStyle/>
            <a:p>
              <a:endParaRPr lang="zh-CN" altLang="en-US"/>
            </a:p>
          </p:txBody>
        </p:sp>
        <p:sp>
          <p:nvSpPr>
            <p:cNvPr id="285" name="任意多边形: 形状 284">
              <a:extLst>
                <a:ext uri="{FF2B5EF4-FFF2-40B4-BE49-F238E27FC236}">
                  <a16:creationId xmlns:a16="http://schemas.microsoft.com/office/drawing/2014/main" id="{8C156797-DC5D-B98A-400C-C0EB31D9954E}"/>
                </a:ext>
              </a:extLst>
            </p:cNvPr>
            <p:cNvSpPr/>
            <p:nvPr>
              <p:custDataLst>
                <p:tags r:id="rId59"/>
              </p:custDataLst>
            </p:nvPr>
          </p:nvSpPr>
          <p:spPr>
            <a:xfrm>
              <a:off x="10567252" y="2115136"/>
              <a:ext cx="171563" cy="139138"/>
            </a:xfrm>
            <a:custGeom>
              <a:avLst/>
              <a:gdLst>
                <a:gd name="connsiteX0" fmla="*/ 151215 w 171563"/>
                <a:gd name="connsiteY0" fmla="*/ 15417 h 139138"/>
                <a:gd name="connsiteX1" fmla="*/ 134847 w 171563"/>
                <a:gd name="connsiteY1" fmla="*/ 36287 h 139138"/>
                <a:gd name="connsiteX2" fmla="*/ 150002 w 171563"/>
                <a:gd name="connsiteY2" fmla="*/ 50201 h 139138"/>
                <a:gd name="connsiteX3" fmla="*/ 171827 w 171563"/>
                <a:gd name="connsiteY3" fmla="*/ 26608 h 139138"/>
                <a:gd name="connsiteX4" fmla="*/ 137272 w 171563"/>
                <a:gd name="connsiteY4" fmla="*/ -9 h 139138"/>
                <a:gd name="connsiteX5" fmla="*/ 104838 w 171563"/>
                <a:gd name="connsiteY5" fmla="*/ 18441 h 139138"/>
                <a:gd name="connsiteX6" fmla="*/ 63008 w 171563"/>
                <a:gd name="connsiteY6" fmla="*/ -9 h 139138"/>
                <a:gd name="connsiteX7" fmla="*/ 4204 w 171563"/>
                <a:gd name="connsiteY7" fmla="*/ 47177 h 139138"/>
                <a:gd name="connsiteX8" fmla="*/ 11479 w 171563"/>
                <a:gd name="connsiteY8" fmla="*/ 51411 h 139138"/>
                <a:gd name="connsiteX9" fmla="*/ 18450 w 171563"/>
                <a:gd name="connsiteY9" fmla="*/ 47479 h 139138"/>
                <a:gd name="connsiteX10" fmla="*/ 61493 w 171563"/>
                <a:gd name="connsiteY10" fmla="*/ 10880 h 139138"/>
                <a:gd name="connsiteX11" fmla="*/ 78467 w 171563"/>
                <a:gd name="connsiteY11" fmla="*/ 26003 h 139138"/>
                <a:gd name="connsiteX12" fmla="*/ 71496 w 171563"/>
                <a:gd name="connsiteY12" fmla="*/ 59276 h 139138"/>
                <a:gd name="connsiteX13" fmla="*/ 61190 w 171563"/>
                <a:gd name="connsiteY13" fmla="*/ 100715 h 139138"/>
                <a:gd name="connsiteX14" fmla="*/ 35425 w 171563"/>
                <a:gd name="connsiteY14" fmla="*/ 128240 h 139138"/>
                <a:gd name="connsiteX15" fmla="*/ 20875 w 171563"/>
                <a:gd name="connsiteY15" fmla="*/ 123703 h 139138"/>
                <a:gd name="connsiteX16" fmla="*/ 37244 w 171563"/>
                <a:gd name="connsiteY16" fmla="*/ 102832 h 139138"/>
                <a:gd name="connsiteX17" fmla="*/ 22088 w 171563"/>
                <a:gd name="connsiteY17" fmla="*/ 88918 h 139138"/>
                <a:gd name="connsiteX18" fmla="*/ 263 w 171563"/>
                <a:gd name="connsiteY18" fmla="*/ 112511 h 139138"/>
                <a:gd name="connsiteX19" fmla="*/ 34819 w 171563"/>
                <a:gd name="connsiteY19" fmla="*/ 139129 h 139138"/>
                <a:gd name="connsiteX20" fmla="*/ 67252 w 171563"/>
                <a:gd name="connsiteY20" fmla="*/ 120678 h 139138"/>
                <a:gd name="connsiteX21" fmla="*/ 109082 w 171563"/>
                <a:gd name="connsiteY21" fmla="*/ 139129 h 139138"/>
                <a:gd name="connsiteX22" fmla="*/ 167886 w 171563"/>
                <a:gd name="connsiteY22" fmla="*/ 91943 h 139138"/>
                <a:gd name="connsiteX23" fmla="*/ 160611 w 171563"/>
                <a:gd name="connsiteY23" fmla="*/ 87708 h 139138"/>
                <a:gd name="connsiteX24" fmla="*/ 153640 w 171563"/>
                <a:gd name="connsiteY24" fmla="*/ 91640 h 139138"/>
                <a:gd name="connsiteX25" fmla="*/ 110597 w 171563"/>
                <a:gd name="connsiteY25" fmla="*/ 128240 h 139138"/>
                <a:gd name="connsiteX26" fmla="*/ 93623 w 171563"/>
                <a:gd name="connsiteY26" fmla="*/ 113116 h 139138"/>
                <a:gd name="connsiteX27" fmla="*/ 100291 w 171563"/>
                <a:gd name="connsiteY27" fmla="*/ 79541 h 139138"/>
                <a:gd name="connsiteX28" fmla="*/ 110900 w 171563"/>
                <a:gd name="connsiteY28" fmla="*/ 38405 h 139138"/>
                <a:gd name="connsiteX29" fmla="*/ 136665 w 171563"/>
                <a:gd name="connsiteY29" fmla="*/ 10880 h 139138"/>
                <a:gd name="connsiteX30" fmla="*/ 151215 w 171563"/>
                <a:gd name="connsiteY30" fmla="*/ 15417 h 13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563" h="139138">
                  <a:moveTo>
                    <a:pt x="151215" y="15417"/>
                  </a:moveTo>
                  <a:cubicBezTo>
                    <a:pt x="140303" y="18441"/>
                    <a:pt x="134847" y="28726"/>
                    <a:pt x="134847" y="36287"/>
                  </a:cubicBezTo>
                  <a:cubicBezTo>
                    <a:pt x="134847" y="42942"/>
                    <a:pt x="140000" y="50201"/>
                    <a:pt x="150002" y="50201"/>
                  </a:cubicBezTo>
                  <a:cubicBezTo>
                    <a:pt x="160611" y="50201"/>
                    <a:pt x="171827" y="41430"/>
                    <a:pt x="171827" y="26608"/>
                  </a:cubicBezTo>
                  <a:cubicBezTo>
                    <a:pt x="171827" y="10577"/>
                    <a:pt x="155762" y="-9"/>
                    <a:pt x="137272" y="-9"/>
                  </a:cubicBezTo>
                  <a:cubicBezTo>
                    <a:pt x="119994" y="-9"/>
                    <a:pt x="108779" y="12997"/>
                    <a:pt x="104838" y="18441"/>
                  </a:cubicBezTo>
                  <a:cubicBezTo>
                    <a:pt x="97260" y="5738"/>
                    <a:pt x="80286" y="-9"/>
                    <a:pt x="63008" y="-9"/>
                  </a:cubicBezTo>
                  <a:cubicBezTo>
                    <a:pt x="24816" y="-9"/>
                    <a:pt x="4204" y="37195"/>
                    <a:pt x="4204" y="47177"/>
                  </a:cubicBezTo>
                  <a:cubicBezTo>
                    <a:pt x="4204" y="51411"/>
                    <a:pt x="8751" y="51411"/>
                    <a:pt x="11479" y="51411"/>
                  </a:cubicBezTo>
                  <a:cubicBezTo>
                    <a:pt x="15116" y="51411"/>
                    <a:pt x="17238" y="51411"/>
                    <a:pt x="18450" y="47479"/>
                  </a:cubicBezTo>
                  <a:cubicBezTo>
                    <a:pt x="27241" y="19954"/>
                    <a:pt x="49065" y="10880"/>
                    <a:pt x="61493" y="10880"/>
                  </a:cubicBezTo>
                  <a:cubicBezTo>
                    <a:pt x="73011" y="10880"/>
                    <a:pt x="78467" y="16324"/>
                    <a:pt x="78467" y="26003"/>
                  </a:cubicBezTo>
                  <a:cubicBezTo>
                    <a:pt x="78467" y="31750"/>
                    <a:pt x="74224" y="48387"/>
                    <a:pt x="71496" y="59276"/>
                  </a:cubicBezTo>
                  <a:lnTo>
                    <a:pt x="61190" y="100715"/>
                  </a:lnTo>
                  <a:cubicBezTo>
                    <a:pt x="56643" y="119166"/>
                    <a:pt x="45731" y="128240"/>
                    <a:pt x="35425" y="128240"/>
                  </a:cubicBezTo>
                  <a:cubicBezTo>
                    <a:pt x="33909" y="128240"/>
                    <a:pt x="26938" y="128240"/>
                    <a:pt x="20875" y="123703"/>
                  </a:cubicBezTo>
                  <a:cubicBezTo>
                    <a:pt x="31787" y="120678"/>
                    <a:pt x="37244" y="110394"/>
                    <a:pt x="37244" y="102832"/>
                  </a:cubicBezTo>
                  <a:cubicBezTo>
                    <a:pt x="37244" y="96178"/>
                    <a:pt x="32091" y="88918"/>
                    <a:pt x="22088" y="88918"/>
                  </a:cubicBezTo>
                  <a:cubicBezTo>
                    <a:pt x="11479" y="88918"/>
                    <a:pt x="263" y="97690"/>
                    <a:pt x="263" y="112511"/>
                  </a:cubicBezTo>
                  <a:cubicBezTo>
                    <a:pt x="263" y="128542"/>
                    <a:pt x="16329" y="139129"/>
                    <a:pt x="34819" y="139129"/>
                  </a:cubicBezTo>
                  <a:cubicBezTo>
                    <a:pt x="52096" y="139129"/>
                    <a:pt x="63311" y="126123"/>
                    <a:pt x="67252" y="120678"/>
                  </a:cubicBezTo>
                  <a:cubicBezTo>
                    <a:pt x="74830" y="133382"/>
                    <a:pt x="91804" y="139129"/>
                    <a:pt x="109082" y="139129"/>
                  </a:cubicBezTo>
                  <a:cubicBezTo>
                    <a:pt x="147274" y="139129"/>
                    <a:pt x="167886" y="101925"/>
                    <a:pt x="167886" y="91943"/>
                  </a:cubicBezTo>
                  <a:cubicBezTo>
                    <a:pt x="167886" y="87708"/>
                    <a:pt x="163339" y="87708"/>
                    <a:pt x="160611" y="87708"/>
                  </a:cubicBezTo>
                  <a:cubicBezTo>
                    <a:pt x="156974" y="87708"/>
                    <a:pt x="154852" y="87708"/>
                    <a:pt x="153640" y="91640"/>
                  </a:cubicBezTo>
                  <a:cubicBezTo>
                    <a:pt x="144849" y="119166"/>
                    <a:pt x="123025" y="128240"/>
                    <a:pt x="110597" y="128240"/>
                  </a:cubicBezTo>
                  <a:cubicBezTo>
                    <a:pt x="99079" y="128240"/>
                    <a:pt x="93623" y="122795"/>
                    <a:pt x="93623" y="113116"/>
                  </a:cubicBezTo>
                  <a:cubicBezTo>
                    <a:pt x="93623" y="106764"/>
                    <a:pt x="97563" y="90733"/>
                    <a:pt x="100291" y="79541"/>
                  </a:cubicBezTo>
                  <a:cubicBezTo>
                    <a:pt x="102413" y="71677"/>
                    <a:pt x="109385" y="43244"/>
                    <a:pt x="110900" y="38405"/>
                  </a:cubicBezTo>
                  <a:cubicBezTo>
                    <a:pt x="115447" y="20256"/>
                    <a:pt x="126056" y="10880"/>
                    <a:pt x="136665" y="10880"/>
                  </a:cubicBezTo>
                  <a:cubicBezTo>
                    <a:pt x="138181" y="10880"/>
                    <a:pt x="145152" y="10880"/>
                    <a:pt x="151215" y="15417"/>
                  </a:cubicBezTo>
                  <a:close/>
                </a:path>
              </a:pathLst>
            </a:custGeom>
            <a:solidFill>
              <a:srgbClr val="000000"/>
            </a:solidFill>
            <a:ln w="30425" cap="flat">
              <a:noFill/>
              <a:prstDash val="solid"/>
              <a:miter/>
            </a:ln>
          </p:spPr>
          <p:txBody>
            <a:bodyPr rtlCol="0" anchor="ctr"/>
            <a:lstStyle/>
            <a:p>
              <a:endParaRPr lang="zh-CN" altLang="en-US"/>
            </a:p>
          </p:txBody>
        </p:sp>
        <p:sp>
          <p:nvSpPr>
            <p:cNvPr id="286" name="任意多边形: 形状 285">
              <a:extLst>
                <a:ext uri="{FF2B5EF4-FFF2-40B4-BE49-F238E27FC236}">
                  <a16:creationId xmlns:a16="http://schemas.microsoft.com/office/drawing/2014/main" id="{5F94B307-77A1-B02B-3C2E-C90608997D57}"/>
                </a:ext>
              </a:extLst>
            </p:cNvPr>
            <p:cNvSpPr/>
            <p:nvPr>
              <p:custDataLst>
                <p:tags r:id="rId60"/>
              </p:custDataLst>
            </p:nvPr>
          </p:nvSpPr>
          <p:spPr>
            <a:xfrm>
              <a:off x="10779896" y="1968166"/>
              <a:ext cx="55166" cy="211520"/>
            </a:xfrm>
            <a:custGeom>
              <a:avLst/>
              <a:gdLst>
                <a:gd name="connsiteX0" fmla="*/ 51193 w 55166"/>
                <a:gd name="connsiteY0" fmla="*/ -14 h 211520"/>
                <a:gd name="connsiteX1" fmla="*/ 270 w 55166"/>
                <a:gd name="connsiteY1" fmla="*/ 105641 h 211520"/>
                <a:gd name="connsiteX2" fmla="*/ 51193 w 55166"/>
                <a:gd name="connsiteY2" fmla="*/ 211507 h 211520"/>
                <a:gd name="connsiteX3" fmla="*/ 55437 w 55166"/>
                <a:gd name="connsiteY3" fmla="*/ 208966 h 211520"/>
                <a:gd name="connsiteX4" fmla="*/ 53315 w 55166"/>
                <a:gd name="connsiteY4" fmla="*/ 205790 h 211520"/>
                <a:gd name="connsiteX5" fmla="*/ 14698 w 55166"/>
                <a:gd name="connsiteY5" fmla="*/ 105853 h 211520"/>
                <a:gd name="connsiteX6" fmla="*/ 53952 w 55166"/>
                <a:gd name="connsiteY6" fmla="*/ 5068 h 211520"/>
                <a:gd name="connsiteX7" fmla="*/ 55437 w 55166"/>
                <a:gd name="connsiteY7" fmla="*/ 2527 h 211520"/>
                <a:gd name="connsiteX8" fmla="*/ 51193 w 55166"/>
                <a:gd name="connsiteY8" fmla="*/ -14 h 21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66" h="211520">
                  <a:moveTo>
                    <a:pt x="51193" y="-14"/>
                  </a:moveTo>
                  <a:cubicBezTo>
                    <a:pt x="10879" y="28359"/>
                    <a:pt x="270" y="73246"/>
                    <a:pt x="270" y="105641"/>
                  </a:cubicBezTo>
                  <a:cubicBezTo>
                    <a:pt x="270" y="135495"/>
                    <a:pt x="9182" y="181865"/>
                    <a:pt x="51193" y="211507"/>
                  </a:cubicBezTo>
                  <a:cubicBezTo>
                    <a:pt x="52891" y="211507"/>
                    <a:pt x="55437" y="211507"/>
                    <a:pt x="55437" y="208966"/>
                  </a:cubicBezTo>
                  <a:cubicBezTo>
                    <a:pt x="55437" y="207696"/>
                    <a:pt x="54800" y="207273"/>
                    <a:pt x="53315" y="205790"/>
                  </a:cubicBezTo>
                  <a:cubicBezTo>
                    <a:pt x="25095" y="180383"/>
                    <a:pt x="14698" y="144388"/>
                    <a:pt x="14698" y="105853"/>
                  </a:cubicBezTo>
                  <a:cubicBezTo>
                    <a:pt x="14698" y="48685"/>
                    <a:pt x="36553" y="20736"/>
                    <a:pt x="53952" y="5068"/>
                  </a:cubicBezTo>
                  <a:cubicBezTo>
                    <a:pt x="54800" y="4221"/>
                    <a:pt x="55437" y="3586"/>
                    <a:pt x="55437" y="2527"/>
                  </a:cubicBezTo>
                  <a:cubicBezTo>
                    <a:pt x="55437" y="-14"/>
                    <a:pt x="52891" y="-14"/>
                    <a:pt x="51193" y="-14"/>
                  </a:cubicBezTo>
                  <a:close/>
                </a:path>
              </a:pathLst>
            </a:custGeom>
            <a:solidFill>
              <a:srgbClr val="000000"/>
            </a:solidFill>
            <a:ln w="30425" cap="flat">
              <a:noFill/>
              <a:prstDash val="solid"/>
              <a:miter/>
            </a:ln>
          </p:spPr>
          <p:txBody>
            <a:bodyPr rtlCol="0" anchor="ctr"/>
            <a:lstStyle/>
            <a:p>
              <a:endParaRPr lang="zh-CN" altLang="en-US"/>
            </a:p>
          </p:txBody>
        </p:sp>
        <p:sp>
          <p:nvSpPr>
            <p:cNvPr id="287" name="任意多边形: 形状 286">
              <a:extLst>
                <a:ext uri="{FF2B5EF4-FFF2-40B4-BE49-F238E27FC236}">
                  <a16:creationId xmlns:a16="http://schemas.microsoft.com/office/drawing/2014/main" id="{EF1A94A8-8B46-80C8-9B51-42652F28869A}"/>
                </a:ext>
              </a:extLst>
            </p:cNvPr>
            <p:cNvSpPr/>
            <p:nvPr>
              <p:custDataLst>
                <p:tags r:id="rId61"/>
              </p:custDataLst>
            </p:nvPr>
          </p:nvSpPr>
          <p:spPr>
            <a:xfrm>
              <a:off x="10860191" y="2033592"/>
              <a:ext cx="129642" cy="95491"/>
            </a:xfrm>
            <a:custGeom>
              <a:avLst/>
              <a:gdLst>
                <a:gd name="connsiteX0" fmla="*/ 16187 w 129642"/>
                <a:gd name="connsiteY0" fmla="*/ 80021 h 95491"/>
                <a:gd name="connsiteX1" fmla="*/ 14065 w 129642"/>
                <a:gd name="connsiteY1" fmla="*/ 88702 h 95491"/>
                <a:gd name="connsiteX2" fmla="*/ 21279 w 129642"/>
                <a:gd name="connsiteY2" fmla="*/ 95478 h 95491"/>
                <a:gd name="connsiteX3" fmla="*/ 29554 w 129642"/>
                <a:gd name="connsiteY3" fmla="*/ 90820 h 95491"/>
                <a:gd name="connsiteX4" fmla="*/ 33373 w 129642"/>
                <a:gd name="connsiteY4" fmla="*/ 77692 h 95491"/>
                <a:gd name="connsiteX5" fmla="*/ 38041 w 129642"/>
                <a:gd name="connsiteY5" fmla="*/ 58636 h 95491"/>
                <a:gd name="connsiteX6" fmla="*/ 41648 w 129642"/>
                <a:gd name="connsiteY6" fmla="*/ 44450 h 95491"/>
                <a:gd name="connsiteX7" fmla="*/ 50560 w 129642"/>
                <a:gd name="connsiteY7" fmla="*/ 25394 h 95491"/>
                <a:gd name="connsiteX8" fmla="*/ 82387 w 129642"/>
                <a:gd name="connsiteY8" fmla="*/ 5915 h 95491"/>
                <a:gd name="connsiteX9" fmla="*/ 94906 w 129642"/>
                <a:gd name="connsiteY9" fmla="*/ 20736 h 95491"/>
                <a:gd name="connsiteX10" fmla="*/ 82387 w 129642"/>
                <a:gd name="connsiteY10" fmla="*/ 65835 h 95491"/>
                <a:gd name="connsiteX11" fmla="*/ 79204 w 129642"/>
                <a:gd name="connsiteY11" fmla="*/ 77269 h 95491"/>
                <a:gd name="connsiteX12" fmla="*/ 99361 w 129642"/>
                <a:gd name="connsiteY12" fmla="*/ 95478 h 95491"/>
                <a:gd name="connsiteX13" fmla="*/ 129915 w 129642"/>
                <a:gd name="connsiteY13" fmla="*/ 63083 h 95491"/>
                <a:gd name="connsiteX14" fmla="*/ 126521 w 129642"/>
                <a:gd name="connsiteY14" fmla="*/ 60330 h 95491"/>
                <a:gd name="connsiteX15" fmla="*/ 122489 w 129642"/>
                <a:gd name="connsiteY15" fmla="*/ 63930 h 95491"/>
                <a:gd name="connsiteX16" fmla="*/ 99998 w 129642"/>
                <a:gd name="connsiteY16" fmla="*/ 89549 h 95491"/>
                <a:gd name="connsiteX17" fmla="*/ 94693 w 129642"/>
                <a:gd name="connsiteY17" fmla="*/ 82139 h 95491"/>
                <a:gd name="connsiteX18" fmla="*/ 99574 w 129642"/>
                <a:gd name="connsiteY18" fmla="*/ 64988 h 95491"/>
                <a:gd name="connsiteX19" fmla="*/ 110819 w 129642"/>
                <a:gd name="connsiteY19" fmla="*/ 24124 h 95491"/>
                <a:gd name="connsiteX20" fmla="*/ 83236 w 129642"/>
                <a:gd name="connsiteY20" fmla="*/ -14 h 95491"/>
                <a:gd name="connsiteX21" fmla="*/ 47377 w 129642"/>
                <a:gd name="connsiteY21" fmla="*/ 19254 h 95491"/>
                <a:gd name="connsiteX22" fmla="*/ 24674 w 129642"/>
                <a:gd name="connsiteY22" fmla="*/ -14 h 95491"/>
                <a:gd name="connsiteX23" fmla="*/ 7912 w 129642"/>
                <a:gd name="connsiteY23" fmla="*/ 11420 h 95491"/>
                <a:gd name="connsiteX24" fmla="*/ 273 w 129642"/>
                <a:gd name="connsiteY24" fmla="*/ 32381 h 95491"/>
                <a:gd name="connsiteX25" fmla="*/ 3880 w 129642"/>
                <a:gd name="connsiteY25" fmla="*/ 35134 h 95491"/>
                <a:gd name="connsiteX26" fmla="*/ 8548 w 129642"/>
                <a:gd name="connsiteY26" fmla="*/ 28782 h 95491"/>
                <a:gd name="connsiteX27" fmla="*/ 24037 w 129642"/>
                <a:gd name="connsiteY27" fmla="*/ 5915 h 95491"/>
                <a:gd name="connsiteX28" fmla="*/ 31039 w 129642"/>
                <a:gd name="connsiteY28" fmla="*/ 16290 h 95491"/>
                <a:gd name="connsiteX29" fmla="*/ 27644 w 129642"/>
                <a:gd name="connsiteY29" fmla="*/ 33864 h 95491"/>
                <a:gd name="connsiteX30" fmla="*/ 22976 w 129642"/>
                <a:gd name="connsiteY30" fmla="*/ 52920 h 95491"/>
                <a:gd name="connsiteX31" fmla="*/ 16187 w 129642"/>
                <a:gd name="connsiteY31" fmla="*/ 80021 h 9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9642" h="95491">
                  <a:moveTo>
                    <a:pt x="16187" y="80021"/>
                  </a:moveTo>
                  <a:cubicBezTo>
                    <a:pt x="15338" y="82774"/>
                    <a:pt x="14065" y="88067"/>
                    <a:pt x="14065" y="88702"/>
                  </a:cubicBezTo>
                  <a:cubicBezTo>
                    <a:pt x="14065" y="93360"/>
                    <a:pt x="17884" y="95478"/>
                    <a:pt x="21279" y="95478"/>
                  </a:cubicBezTo>
                  <a:cubicBezTo>
                    <a:pt x="25098" y="95478"/>
                    <a:pt x="28493" y="92725"/>
                    <a:pt x="29554" y="90820"/>
                  </a:cubicBezTo>
                  <a:cubicBezTo>
                    <a:pt x="30615" y="88914"/>
                    <a:pt x="32312" y="82139"/>
                    <a:pt x="33373" y="77692"/>
                  </a:cubicBezTo>
                  <a:cubicBezTo>
                    <a:pt x="34434" y="73669"/>
                    <a:pt x="36768" y="63930"/>
                    <a:pt x="38041" y="58636"/>
                  </a:cubicBezTo>
                  <a:cubicBezTo>
                    <a:pt x="39314" y="53978"/>
                    <a:pt x="40587" y="49320"/>
                    <a:pt x="41648" y="44450"/>
                  </a:cubicBezTo>
                  <a:cubicBezTo>
                    <a:pt x="43982" y="35769"/>
                    <a:pt x="44407" y="34075"/>
                    <a:pt x="50560" y="25394"/>
                  </a:cubicBezTo>
                  <a:cubicBezTo>
                    <a:pt x="56501" y="16925"/>
                    <a:pt x="66473" y="5915"/>
                    <a:pt x="82387" y="5915"/>
                  </a:cubicBezTo>
                  <a:cubicBezTo>
                    <a:pt x="94693" y="5915"/>
                    <a:pt x="94906" y="16713"/>
                    <a:pt x="94906" y="20736"/>
                  </a:cubicBezTo>
                  <a:cubicBezTo>
                    <a:pt x="94906" y="33440"/>
                    <a:pt x="85782" y="56942"/>
                    <a:pt x="82387" y="65835"/>
                  </a:cubicBezTo>
                  <a:cubicBezTo>
                    <a:pt x="80053" y="71764"/>
                    <a:pt x="79204" y="73669"/>
                    <a:pt x="79204" y="77269"/>
                  </a:cubicBezTo>
                  <a:cubicBezTo>
                    <a:pt x="79204" y="88491"/>
                    <a:pt x="88540" y="95478"/>
                    <a:pt x="99361" y="95478"/>
                  </a:cubicBezTo>
                  <a:cubicBezTo>
                    <a:pt x="120580" y="95478"/>
                    <a:pt x="129915" y="66259"/>
                    <a:pt x="129915" y="63083"/>
                  </a:cubicBezTo>
                  <a:cubicBezTo>
                    <a:pt x="129915" y="60330"/>
                    <a:pt x="127157" y="60330"/>
                    <a:pt x="126521" y="60330"/>
                  </a:cubicBezTo>
                  <a:cubicBezTo>
                    <a:pt x="123550" y="60330"/>
                    <a:pt x="123338" y="61601"/>
                    <a:pt x="122489" y="63930"/>
                  </a:cubicBezTo>
                  <a:cubicBezTo>
                    <a:pt x="117609" y="80868"/>
                    <a:pt x="108485" y="89549"/>
                    <a:pt x="99998" y="89549"/>
                  </a:cubicBezTo>
                  <a:cubicBezTo>
                    <a:pt x="95542" y="89549"/>
                    <a:pt x="94693" y="86585"/>
                    <a:pt x="94693" y="82139"/>
                  </a:cubicBezTo>
                  <a:cubicBezTo>
                    <a:pt x="94693" y="77269"/>
                    <a:pt x="95754" y="74516"/>
                    <a:pt x="99574" y="64988"/>
                  </a:cubicBezTo>
                  <a:cubicBezTo>
                    <a:pt x="102120" y="58425"/>
                    <a:pt x="110819" y="35981"/>
                    <a:pt x="110819" y="24124"/>
                  </a:cubicBezTo>
                  <a:cubicBezTo>
                    <a:pt x="110819" y="3586"/>
                    <a:pt x="94481" y="-14"/>
                    <a:pt x="83236" y="-14"/>
                  </a:cubicBezTo>
                  <a:cubicBezTo>
                    <a:pt x="65625" y="-14"/>
                    <a:pt x="53743" y="10785"/>
                    <a:pt x="47377" y="19254"/>
                  </a:cubicBezTo>
                  <a:cubicBezTo>
                    <a:pt x="45892" y="4645"/>
                    <a:pt x="33373" y="-14"/>
                    <a:pt x="24674" y="-14"/>
                  </a:cubicBezTo>
                  <a:cubicBezTo>
                    <a:pt x="15550" y="-14"/>
                    <a:pt x="10670" y="6550"/>
                    <a:pt x="7912" y="11420"/>
                  </a:cubicBezTo>
                  <a:cubicBezTo>
                    <a:pt x="3244" y="19254"/>
                    <a:pt x="273" y="31323"/>
                    <a:pt x="273" y="32381"/>
                  </a:cubicBezTo>
                  <a:cubicBezTo>
                    <a:pt x="273" y="35134"/>
                    <a:pt x="3244" y="35134"/>
                    <a:pt x="3880" y="35134"/>
                  </a:cubicBezTo>
                  <a:cubicBezTo>
                    <a:pt x="6851" y="35134"/>
                    <a:pt x="7063" y="34499"/>
                    <a:pt x="8548" y="28782"/>
                  </a:cubicBezTo>
                  <a:cubicBezTo>
                    <a:pt x="11731" y="16290"/>
                    <a:pt x="15762" y="5915"/>
                    <a:pt x="24037" y="5915"/>
                  </a:cubicBezTo>
                  <a:cubicBezTo>
                    <a:pt x="29554" y="5915"/>
                    <a:pt x="31039" y="10573"/>
                    <a:pt x="31039" y="16290"/>
                  </a:cubicBezTo>
                  <a:cubicBezTo>
                    <a:pt x="31039" y="20313"/>
                    <a:pt x="29130" y="28147"/>
                    <a:pt x="27644" y="33864"/>
                  </a:cubicBezTo>
                  <a:cubicBezTo>
                    <a:pt x="26159" y="39580"/>
                    <a:pt x="24037" y="48261"/>
                    <a:pt x="22976" y="52920"/>
                  </a:cubicBezTo>
                  <a:lnTo>
                    <a:pt x="16187" y="80021"/>
                  </a:lnTo>
                  <a:close/>
                </a:path>
              </a:pathLst>
            </a:custGeom>
            <a:solidFill>
              <a:srgbClr val="000000"/>
            </a:solidFill>
            <a:ln w="30425" cap="flat">
              <a:noFill/>
              <a:prstDash val="solid"/>
              <a:miter/>
            </a:ln>
          </p:spPr>
          <p:txBody>
            <a:bodyPr rtlCol="0" anchor="ctr"/>
            <a:lstStyle/>
            <a:p>
              <a:endParaRPr lang="zh-CN" altLang="en-US"/>
            </a:p>
          </p:txBody>
        </p:sp>
        <p:sp>
          <p:nvSpPr>
            <p:cNvPr id="288" name="任意多边形: 形状 287">
              <a:extLst>
                <a:ext uri="{FF2B5EF4-FFF2-40B4-BE49-F238E27FC236}">
                  <a16:creationId xmlns:a16="http://schemas.microsoft.com/office/drawing/2014/main" id="{57E7B2C7-2048-1857-7B23-FEBC87E37DD4}"/>
                </a:ext>
              </a:extLst>
            </p:cNvPr>
            <p:cNvSpPr/>
            <p:nvPr>
              <p:custDataLst>
                <p:tags r:id="rId62"/>
              </p:custDataLst>
            </p:nvPr>
          </p:nvSpPr>
          <p:spPr>
            <a:xfrm>
              <a:off x="11015123" y="1968166"/>
              <a:ext cx="54954" cy="211520"/>
            </a:xfrm>
            <a:custGeom>
              <a:avLst/>
              <a:gdLst>
                <a:gd name="connsiteX0" fmla="*/ 4309 w 54954"/>
                <a:gd name="connsiteY0" fmla="*/ -14 h 211520"/>
                <a:gd name="connsiteX1" fmla="*/ 278 w 54954"/>
                <a:gd name="connsiteY1" fmla="*/ 2527 h 211520"/>
                <a:gd name="connsiteX2" fmla="*/ 2188 w 54954"/>
                <a:gd name="connsiteY2" fmla="*/ 5703 h 211520"/>
                <a:gd name="connsiteX3" fmla="*/ 40805 w 54954"/>
                <a:gd name="connsiteY3" fmla="*/ 105641 h 211520"/>
                <a:gd name="connsiteX4" fmla="*/ 4097 w 54954"/>
                <a:gd name="connsiteY4" fmla="*/ 204097 h 211520"/>
                <a:gd name="connsiteX5" fmla="*/ 278 w 54954"/>
                <a:gd name="connsiteY5" fmla="*/ 208966 h 211520"/>
                <a:gd name="connsiteX6" fmla="*/ 3036 w 54954"/>
                <a:gd name="connsiteY6" fmla="*/ 211507 h 211520"/>
                <a:gd name="connsiteX7" fmla="*/ 39744 w 54954"/>
                <a:gd name="connsiteY7" fmla="*/ 171066 h 211520"/>
                <a:gd name="connsiteX8" fmla="*/ 55233 w 54954"/>
                <a:gd name="connsiteY8" fmla="*/ 105853 h 211520"/>
                <a:gd name="connsiteX9" fmla="*/ 4309 w 54954"/>
                <a:gd name="connsiteY9" fmla="*/ -14 h 21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54" h="211520">
                  <a:moveTo>
                    <a:pt x="4309" y="-14"/>
                  </a:moveTo>
                  <a:cubicBezTo>
                    <a:pt x="2824" y="-14"/>
                    <a:pt x="278" y="-14"/>
                    <a:pt x="278" y="2527"/>
                  </a:cubicBezTo>
                  <a:cubicBezTo>
                    <a:pt x="278" y="3586"/>
                    <a:pt x="915" y="4221"/>
                    <a:pt x="2188" y="5703"/>
                  </a:cubicBezTo>
                  <a:cubicBezTo>
                    <a:pt x="20435" y="22430"/>
                    <a:pt x="40805" y="51014"/>
                    <a:pt x="40805" y="105641"/>
                  </a:cubicBezTo>
                  <a:cubicBezTo>
                    <a:pt x="40805" y="149893"/>
                    <a:pt x="27013" y="183347"/>
                    <a:pt x="4097" y="204097"/>
                  </a:cubicBezTo>
                  <a:cubicBezTo>
                    <a:pt x="490" y="207696"/>
                    <a:pt x="278" y="207908"/>
                    <a:pt x="278" y="208966"/>
                  </a:cubicBezTo>
                  <a:cubicBezTo>
                    <a:pt x="278" y="210025"/>
                    <a:pt x="915" y="211507"/>
                    <a:pt x="3036" y="211507"/>
                  </a:cubicBezTo>
                  <a:cubicBezTo>
                    <a:pt x="5583" y="211507"/>
                    <a:pt x="25740" y="197533"/>
                    <a:pt x="39744" y="171066"/>
                  </a:cubicBezTo>
                  <a:cubicBezTo>
                    <a:pt x="49080" y="153493"/>
                    <a:pt x="55233" y="130625"/>
                    <a:pt x="55233" y="105853"/>
                  </a:cubicBezTo>
                  <a:cubicBezTo>
                    <a:pt x="55233" y="75998"/>
                    <a:pt x="46321" y="29629"/>
                    <a:pt x="4309" y="-14"/>
                  </a:cubicBezTo>
                  <a:close/>
                </a:path>
              </a:pathLst>
            </a:custGeom>
            <a:solidFill>
              <a:srgbClr val="000000"/>
            </a:solidFill>
            <a:ln w="30425" cap="flat">
              <a:noFill/>
              <a:prstDash val="solid"/>
              <a:miter/>
            </a:ln>
          </p:spPr>
          <p:txBody>
            <a:bodyPr rtlCol="0" anchor="ctr"/>
            <a:lstStyle/>
            <a:p>
              <a:endParaRPr lang="zh-CN" altLang="en-US"/>
            </a:p>
          </p:txBody>
        </p:sp>
        <p:sp>
          <p:nvSpPr>
            <p:cNvPr id="289" name="任意多边形: 形状 288">
              <a:extLst>
                <a:ext uri="{FF2B5EF4-FFF2-40B4-BE49-F238E27FC236}">
                  <a16:creationId xmlns:a16="http://schemas.microsoft.com/office/drawing/2014/main" id="{7367DF88-389F-4EE4-E87A-68DB742BBC90}"/>
                </a:ext>
              </a:extLst>
            </p:cNvPr>
            <p:cNvSpPr/>
            <p:nvPr>
              <p:custDataLst>
                <p:tags r:id="rId63"/>
              </p:custDataLst>
            </p:nvPr>
          </p:nvSpPr>
          <p:spPr>
            <a:xfrm>
              <a:off x="11120850" y="1904006"/>
              <a:ext cx="115183" cy="544152"/>
            </a:xfrm>
            <a:custGeom>
              <a:avLst/>
              <a:gdLst>
                <a:gd name="connsiteX0" fmla="*/ 115465 w 115183"/>
                <a:gd name="connsiteY0" fmla="*/ 271905 h 544152"/>
                <a:gd name="connsiteX1" fmla="*/ 35443 w 115183"/>
                <a:gd name="connsiteY1" fmla="*/ 24782 h 544152"/>
                <a:gd name="connsiteX2" fmla="*/ 12709 w 115183"/>
                <a:gd name="connsiteY2" fmla="*/ 1794 h 544152"/>
                <a:gd name="connsiteX3" fmla="*/ 6041 w 115183"/>
                <a:gd name="connsiteY3" fmla="*/ -21 h 544152"/>
                <a:gd name="connsiteX4" fmla="*/ 282 w 115183"/>
                <a:gd name="connsiteY4" fmla="*/ 3004 h 544152"/>
                <a:gd name="connsiteX5" fmla="*/ 2100 w 115183"/>
                <a:gd name="connsiteY5" fmla="*/ 6029 h 544152"/>
                <a:gd name="connsiteX6" fmla="*/ 47568 w 115183"/>
                <a:gd name="connsiteY6" fmla="*/ 66524 h 544152"/>
                <a:gd name="connsiteX7" fmla="*/ 92429 w 115183"/>
                <a:gd name="connsiteY7" fmla="*/ 271905 h 544152"/>
                <a:gd name="connsiteX8" fmla="*/ 1494 w 115183"/>
                <a:gd name="connsiteY8" fmla="*/ 538688 h 544152"/>
                <a:gd name="connsiteX9" fmla="*/ 282 w 115183"/>
                <a:gd name="connsiteY9" fmla="*/ 541107 h 544152"/>
                <a:gd name="connsiteX10" fmla="*/ 6041 w 115183"/>
                <a:gd name="connsiteY10" fmla="*/ 544132 h 544152"/>
                <a:gd name="connsiteX11" fmla="*/ 13316 w 115183"/>
                <a:gd name="connsiteY11" fmla="*/ 541712 h 544152"/>
                <a:gd name="connsiteX12" fmla="*/ 95460 w 115183"/>
                <a:gd name="connsiteY12" fmla="*/ 411043 h 544152"/>
                <a:gd name="connsiteX13" fmla="*/ 115465 w 115183"/>
                <a:gd name="connsiteY13" fmla="*/ 271905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183" h="544152">
                  <a:moveTo>
                    <a:pt x="115465" y="271905"/>
                  </a:moveTo>
                  <a:cubicBezTo>
                    <a:pt x="115465" y="185094"/>
                    <a:pt x="95157" y="92839"/>
                    <a:pt x="35443" y="24782"/>
                  </a:cubicBezTo>
                  <a:cubicBezTo>
                    <a:pt x="31199" y="19943"/>
                    <a:pt x="19984" y="8146"/>
                    <a:pt x="12709" y="1794"/>
                  </a:cubicBezTo>
                  <a:cubicBezTo>
                    <a:pt x="10588" y="-21"/>
                    <a:pt x="9981" y="-21"/>
                    <a:pt x="6041" y="-21"/>
                  </a:cubicBezTo>
                  <a:cubicBezTo>
                    <a:pt x="3010" y="-21"/>
                    <a:pt x="282" y="-21"/>
                    <a:pt x="282" y="3004"/>
                  </a:cubicBezTo>
                  <a:cubicBezTo>
                    <a:pt x="282" y="4214"/>
                    <a:pt x="1494" y="5424"/>
                    <a:pt x="2100" y="6029"/>
                  </a:cubicBezTo>
                  <a:cubicBezTo>
                    <a:pt x="12406" y="16616"/>
                    <a:pt x="28774" y="33252"/>
                    <a:pt x="47568" y="66524"/>
                  </a:cubicBezTo>
                  <a:cubicBezTo>
                    <a:pt x="80304" y="124599"/>
                    <a:pt x="92429" y="199311"/>
                    <a:pt x="92429" y="271905"/>
                  </a:cubicBezTo>
                  <a:cubicBezTo>
                    <a:pt x="92429" y="403179"/>
                    <a:pt x="56055" y="483335"/>
                    <a:pt x="1494" y="538688"/>
                  </a:cubicBezTo>
                  <a:cubicBezTo>
                    <a:pt x="888" y="539293"/>
                    <a:pt x="282" y="540200"/>
                    <a:pt x="282" y="541107"/>
                  </a:cubicBezTo>
                  <a:cubicBezTo>
                    <a:pt x="282" y="544132"/>
                    <a:pt x="3010" y="544132"/>
                    <a:pt x="6041" y="544132"/>
                  </a:cubicBezTo>
                  <a:cubicBezTo>
                    <a:pt x="9981" y="544132"/>
                    <a:pt x="10588" y="544132"/>
                    <a:pt x="13316" y="541712"/>
                  </a:cubicBezTo>
                  <a:cubicBezTo>
                    <a:pt x="42112" y="516909"/>
                    <a:pt x="74545" y="474865"/>
                    <a:pt x="95460" y="411043"/>
                  </a:cubicBezTo>
                  <a:cubicBezTo>
                    <a:pt x="108797" y="369604"/>
                    <a:pt x="115465" y="320603"/>
                    <a:pt x="115465" y="271905"/>
                  </a:cubicBezTo>
                  <a:close/>
                </a:path>
              </a:pathLst>
            </a:custGeom>
            <a:solidFill>
              <a:srgbClr val="000000"/>
            </a:solidFill>
            <a:ln w="30425" cap="flat">
              <a:noFill/>
              <a:prstDash val="solid"/>
              <a:miter/>
            </a:ln>
          </p:spPr>
          <p:txBody>
            <a:bodyPr rtlCol="0" anchor="ctr"/>
            <a:lstStyle/>
            <a:p>
              <a:endParaRPr lang="zh-CN" altLang="en-US"/>
            </a:p>
          </p:txBody>
        </p:sp>
        <p:sp>
          <p:nvSpPr>
            <p:cNvPr id="290" name="任意多边形: 形状 289">
              <a:extLst>
                <a:ext uri="{FF2B5EF4-FFF2-40B4-BE49-F238E27FC236}">
                  <a16:creationId xmlns:a16="http://schemas.microsoft.com/office/drawing/2014/main" id="{BF389228-1E37-5A3B-8F99-71783A8374D1}"/>
                </a:ext>
              </a:extLst>
            </p:cNvPr>
            <p:cNvSpPr/>
            <p:nvPr>
              <p:custDataLst>
                <p:tags r:id="rId64"/>
              </p:custDataLst>
            </p:nvPr>
          </p:nvSpPr>
          <p:spPr>
            <a:xfrm>
              <a:off x="11301878" y="1904006"/>
              <a:ext cx="115183" cy="544152"/>
            </a:xfrm>
            <a:custGeom>
              <a:avLst/>
              <a:gdLst>
                <a:gd name="connsiteX0" fmla="*/ 115471 w 115183"/>
                <a:gd name="connsiteY0" fmla="*/ 271905 h 544152"/>
                <a:gd name="connsiteX1" fmla="*/ 35449 w 115183"/>
                <a:gd name="connsiteY1" fmla="*/ 24782 h 544152"/>
                <a:gd name="connsiteX2" fmla="*/ 12715 w 115183"/>
                <a:gd name="connsiteY2" fmla="*/ 1794 h 544152"/>
                <a:gd name="connsiteX3" fmla="*/ 6047 w 115183"/>
                <a:gd name="connsiteY3" fmla="*/ -21 h 544152"/>
                <a:gd name="connsiteX4" fmla="*/ 288 w 115183"/>
                <a:gd name="connsiteY4" fmla="*/ 3004 h 544152"/>
                <a:gd name="connsiteX5" fmla="*/ 2106 w 115183"/>
                <a:gd name="connsiteY5" fmla="*/ 6029 h 544152"/>
                <a:gd name="connsiteX6" fmla="*/ 47574 w 115183"/>
                <a:gd name="connsiteY6" fmla="*/ 66524 h 544152"/>
                <a:gd name="connsiteX7" fmla="*/ 92435 w 115183"/>
                <a:gd name="connsiteY7" fmla="*/ 271905 h 544152"/>
                <a:gd name="connsiteX8" fmla="*/ 1500 w 115183"/>
                <a:gd name="connsiteY8" fmla="*/ 538688 h 544152"/>
                <a:gd name="connsiteX9" fmla="*/ 288 w 115183"/>
                <a:gd name="connsiteY9" fmla="*/ 541107 h 544152"/>
                <a:gd name="connsiteX10" fmla="*/ 6047 w 115183"/>
                <a:gd name="connsiteY10" fmla="*/ 544132 h 544152"/>
                <a:gd name="connsiteX11" fmla="*/ 13322 w 115183"/>
                <a:gd name="connsiteY11" fmla="*/ 541712 h 544152"/>
                <a:gd name="connsiteX12" fmla="*/ 95466 w 115183"/>
                <a:gd name="connsiteY12" fmla="*/ 411043 h 544152"/>
                <a:gd name="connsiteX13" fmla="*/ 115471 w 115183"/>
                <a:gd name="connsiteY13" fmla="*/ 271905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183" h="544152">
                  <a:moveTo>
                    <a:pt x="115471" y="271905"/>
                  </a:moveTo>
                  <a:cubicBezTo>
                    <a:pt x="115471" y="185094"/>
                    <a:pt x="95163" y="92839"/>
                    <a:pt x="35449" y="24782"/>
                  </a:cubicBezTo>
                  <a:cubicBezTo>
                    <a:pt x="31205" y="19943"/>
                    <a:pt x="19990" y="8146"/>
                    <a:pt x="12715" y="1794"/>
                  </a:cubicBezTo>
                  <a:cubicBezTo>
                    <a:pt x="10594" y="-21"/>
                    <a:pt x="9987" y="-21"/>
                    <a:pt x="6047" y="-21"/>
                  </a:cubicBezTo>
                  <a:cubicBezTo>
                    <a:pt x="3016" y="-21"/>
                    <a:pt x="288" y="-21"/>
                    <a:pt x="288" y="3004"/>
                  </a:cubicBezTo>
                  <a:cubicBezTo>
                    <a:pt x="288" y="4214"/>
                    <a:pt x="1500" y="5424"/>
                    <a:pt x="2106" y="6029"/>
                  </a:cubicBezTo>
                  <a:cubicBezTo>
                    <a:pt x="12412" y="16616"/>
                    <a:pt x="28780" y="33252"/>
                    <a:pt x="47574" y="66524"/>
                  </a:cubicBezTo>
                  <a:cubicBezTo>
                    <a:pt x="80310" y="124599"/>
                    <a:pt x="92435" y="199311"/>
                    <a:pt x="92435" y="271905"/>
                  </a:cubicBezTo>
                  <a:cubicBezTo>
                    <a:pt x="92435" y="403179"/>
                    <a:pt x="56061" y="483335"/>
                    <a:pt x="1500" y="538688"/>
                  </a:cubicBezTo>
                  <a:cubicBezTo>
                    <a:pt x="894" y="539293"/>
                    <a:pt x="288" y="540200"/>
                    <a:pt x="288" y="541107"/>
                  </a:cubicBezTo>
                  <a:cubicBezTo>
                    <a:pt x="288" y="544132"/>
                    <a:pt x="3016" y="544132"/>
                    <a:pt x="6047" y="544132"/>
                  </a:cubicBezTo>
                  <a:cubicBezTo>
                    <a:pt x="9987" y="544132"/>
                    <a:pt x="10594" y="544132"/>
                    <a:pt x="13322" y="541712"/>
                  </a:cubicBezTo>
                  <a:cubicBezTo>
                    <a:pt x="42118" y="516909"/>
                    <a:pt x="74551" y="474865"/>
                    <a:pt x="95466" y="411043"/>
                  </a:cubicBezTo>
                  <a:cubicBezTo>
                    <a:pt x="108803" y="369604"/>
                    <a:pt x="115471" y="320603"/>
                    <a:pt x="115471" y="271905"/>
                  </a:cubicBezTo>
                  <a:close/>
                </a:path>
              </a:pathLst>
            </a:custGeom>
            <a:solidFill>
              <a:srgbClr val="000000"/>
            </a:solidFill>
            <a:ln w="30425" cap="flat">
              <a:noFill/>
              <a:prstDash val="solid"/>
              <a:miter/>
            </a:ln>
          </p:spPr>
          <p:txBody>
            <a:bodyPr rtlCol="0" anchor="ctr"/>
            <a:lstStyle/>
            <a:p>
              <a:endParaRPr lang="zh-CN" altLang="en-US"/>
            </a:p>
          </p:txBody>
        </p:sp>
        <p:sp>
          <p:nvSpPr>
            <p:cNvPr id="291" name="任意多边形: 形状 290">
              <a:extLst>
                <a:ext uri="{FF2B5EF4-FFF2-40B4-BE49-F238E27FC236}">
                  <a16:creationId xmlns:a16="http://schemas.microsoft.com/office/drawing/2014/main" id="{42D74FCB-FE5E-144A-C09B-19515D63CC99}"/>
                </a:ext>
              </a:extLst>
            </p:cNvPr>
            <p:cNvSpPr/>
            <p:nvPr>
              <p:custDataLst>
                <p:tags r:id="rId65"/>
              </p:custDataLst>
            </p:nvPr>
          </p:nvSpPr>
          <p:spPr>
            <a:xfrm>
              <a:off x="11515944" y="1897654"/>
              <a:ext cx="80325" cy="194189"/>
            </a:xfrm>
            <a:custGeom>
              <a:avLst/>
              <a:gdLst>
                <a:gd name="connsiteX0" fmla="*/ 294 w 80325"/>
                <a:gd name="connsiteY0" fmla="*/ 182976 h 194189"/>
                <a:gd name="connsiteX1" fmla="*/ 6659 w 80325"/>
                <a:gd name="connsiteY1" fmla="*/ 194168 h 194189"/>
                <a:gd name="connsiteX2" fmla="*/ 13328 w 80325"/>
                <a:gd name="connsiteY2" fmla="*/ 182976 h 194189"/>
                <a:gd name="connsiteX3" fmla="*/ 13328 w 80325"/>
                <a:gd name="connsiteY3" fmla="*/ 11171 h 194189"/>
                <a:gd name="connsiteX4" fmla="*/ 6962 w 80325"/>
                <a:gd name="connsiteY4" fmla="*/ -21 h 194189"/>
                <a:gd name="connsiteX5" fmla="*/ 294 w 80325"/>
                <a:gd name="connsiteY5" fmla="*/ 11171 h 194189"/>
                <a:gd name="connsiteX6" fmla="*/ 294 w 80325"/>
                <a:gd name="connsiteY6" fmla="*/ 182976 h 194189"/>
                <a:gd name="connsiteX7" fmla="*/ 67585 w 80325"/>
                <a:gd name="connsiteY7" fmla="*/ 182976 h 194189"/>
                <a:gd name="connsiteX8" fmla="*/ 73951 w 80325"/>
                <a:gd name="connsiteY8" fmla="*/ 194168 h 194189"/>
                <a:gd name="connsiteX9" fmla="*/ 80619 w 80325"/>
                <a:gd name="connsiteY9" fmla="*/ 182976 h 194189"/>
                <a:gd name="connsiteX10" fmla="*/ 80619 w 80325"/>
                <a:gd name="connsiteY10" fmla="*/ 11171 h 194189"/>
                <a:gd name="connsiteX11" fmla="*/ 74254 w 80325"/>
                <a:gd name="connsiteY11" fmla="*/ -21 h 194189"/>
                <a:gd name="connsiteX12" fmla="*/ 67585 w 80325"/>
                <a:gd name="connsiteY12" fmla="*/ 11171 h 194189"/>
                <a:gd name="connsiteX13" fmla="*/ 67585 w 80325"/>
                <a:gd name="connsiteY13" fmla="*/ 182976 h 19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325" h="194189">
                  <a:moveTo>
                    <a:pt x="294" y="182976"/>
                  </a:moveTo>
                  <a:cubicBezTo>
                    <a:pt x="294" y="187816"/>
                    <a:pt x="294" y="194168"/>
                    <a:pt x="6659" y="194168"/>
                  </a:cubicBezTo>
                  <a:cubicBezTo>
                    <a:pt x="13328" y="194168"/>
                    <a:pt x="13328" y="188119"/>
                    <a:pt x="13328" y="182976"/>
                  </a:cubicBezTo>
                  <a:lnTo>
                    <a:pt x="13328" y="11171"/>
                  </a:lnTo>
                  <a:cubicBezTo>
                    <a:pt x="13328" y="6331"/>
                    <a:pt x="13328" y="-21"/>
                    <a:pt x="6962" y="-21"/>
                  </a:cubicBezTo>
                  <a:cubicBezTo>
                    <a:pt x="294" y="-21"/>
                    <a:pt x="294" y="6029"/>
                    <a:pt x="294" y="11171"/>
                  </a:cubicBezTo>
                  <a:lnTo>
                    <a:pt x="294" y="182976"/>
                  </a:lnTo>
                  <a:close/>
                  <a:moveTo>
                    <a:pt x="67585" y="182976"/>
                  </a:moveTo>
                  <a:cubicBezTo>
                    <a:pt x="67585" y="187816"/>
                    <a:pt x="67585" y="194168"/>
                    <a:pt x="73951" y="194168"/>
                  </a:cubicBezTo>
                  <a:cubicBezTo>
                    <a:pt x="80619" y="194168"/>
                    <a:pt x="80619" y="188119"/>
                    <a:pt x="80619" y="182976"/>
                  </a:cubicBezTo>
                  <a:lnTo>
                    <a:pt x="80619" y="11171"/>
                  </a:lnTo>
                  <a:cubicBezTo>
                    <a:pt x="80619" y="6331"/>
                    <a:pt x="80619" y="-21"/>
                    <a:pt x="74254" y="-21"/>
                  </a:cubicBezTo>
                  <a:cubicBezTo>
                    <a:pt x="67585" y="-21"/>
                    <a:pt x="67585" y="6029"/>
                    <a:pt x="67585" y="11171"/>
                  </a:cubicBezTo>
                  <a:lnTo>
                    <a:pt x="67585" y="182976"/>
                  </a:lnTo>
                  <a:close/>
                </a:path>
              </a:pathLst>
            </a:custGeom>
            <a:solidFill>
              <a:srgbClr val="000000"/>
            </a:solidFill>
            <a:ln w="30425" cap="flat">
              <a:noFill/>
              <a:prstDash val="solid"/>
              <a:miter/>
            </a:ln>
          </p:spPr>
          <p:txBody>
            <a:bodyPr rtlCol="0" anchor="ctr"/>
            <a:lstStyle/>
            <a:p>
              <a:endParaRPr lang="zh-CN" altLang="en-US"/>
            </a:p>
          </p:txBody>
        </p:sp>
        <p:sp>
          <p:nvSpPr>
            <p:cNvPr id="292" name="任意多边形: 形状 291">
              <a:extLst>
                <a:ext uri="{FF2B5EF4-FFF2-40B4-BE49-F238E27FC236}">
                  <a16:creationId xmlns:a16="http://schemas.microsoft.com/office/drawing/2014/main" id="{68B77CBD-4FF0-2F03-9967-07929C6E08B9}"/>
                </a:ext>
              </a:extLst>
            </p:cNvPr>
            <p:cNvSpPr/>
            <p:nvPr>
              <p:custDataLst>
                <p:tags r:id="rId66"/>
              </p:custDataLst>
            </p:nvPr>
          </p:nvSpPr>
          <p:spPr>
            <a:xfrm>
              <a:off x="11515944" y="2079141"/>
              <a:ext cx="80325" cy="194189"/>
            </a:xfrm>
            <a:custGeom>
              <a:avLst/>
              <a:gdLst>
                <a:gd name="connsiteX0" fmla="*/ 294 w 80325"/>
                <a:gd name="connsiteY0" fmla="*/ 182982 h 194189"/>
                <a:gd name="connsiteX1" fmla="*/ 6659 w 80325"/>
                <a:gd name="connsiteY1" fmla="*/ 194174 h 194189"/>
                <a:gd name="connsiteX2" fmla="*/ 13328 w 80325"/>
                <a:gd name="connsiteY2" fmla="*/ 182982 h 194189"/>
                <a:gd name="connsiteX3" fmla="*/ 13328 w 80325"/>
                <a:gd name="connsiteY3" fmla="*/ 11177 h 194189"/>
                <a:gd name="connsiteX4" fmla="*/ 6962 w 80325"/>
                <a:gd name="connsiteY4" fmla="*/ -15 h 194189"/>
                <a:gd name="connsiteX5" fmla="*/ 294 w 80325"/>
                <a:gd name="connsiteY5" fmla="*/ 11177 h 194189"/>
                <a:gd name="connsiteX6" fmla="*/ 294 w 80325"/>
                <a:gd name="connsiteY6" fmla="*/ 182982 h 194189"/>
                <a:gd name="connsiteX7" fmla="*/ 67585 w 80325"/>
                <a:gd name="connsiteY7" fmla="*/ 182982 h 194189"/>
                <a:gd name="connsiteX8" fmla="*/ 73951 w 80325"/>
                <a:gd name="connsiteY8" fmla="*/ 194174 h 194189"/>
                <a:gd name="connsiteX9" fmla="*/ 80619 w 80325"/>
                <a:gd name="connsiteY9" fmla="*/ 182982 h 194189"/>
                <a:gd name="connsiteX10" fmla="*/ 80619 w 80325"/>
                <a:gd name="connsiteY10" fmla="*/ 11177 h 194189"/>
                <a:gd name="connsiteX11" fmla="*/ 74254 w 80325"/>
                <a:gd name="connsiteY11" fmla="*/ -15 h 194189"/>
                <a:gd name="connsiteX12" fmla="*/ 67585 w 80325"/>
                <a:gd name="connsiteY12" fmla="*/ 11177 h 194189"/>
                <a:gd name="connsiteX13" fmla="*/ 67585 w 80325"/>
                <a:gd name="connsiteY13" fmla="*/ 182982 h 19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325" h="194189">
                  <a:moveTo>
                    <a:pt x="294" y="182982"/>
                  </a:moveTo>
                  <a:cubicBezTo>
                    <a:pt x="294" y="187822"/>
                    <a:pt x="294" y="194174"/>
                    <a:pt x="6659" y="194174"/>
                  </a:cubicBezTo>
                  <a:cubicBezTo>
                    <a:pt x="13328" y="194174"/>
                    <a:pt x="13328" y="188125"/>
                    <a:pt x="13328" y="182982"/>
                  </a:cubicBezTo>
                  <a:lnTo>
                    <a:pt x="13328" y="11177"/>
                  </a:lnTo>
                  <a:cubicBezTo>
                    <a:pt x="13328" y="6337"/>
                    <a:pt x="13328" y="-15"/>
                    <a:pt x="6962" y="-15"/>
                  </a:cubicBezTo>
                  <a:cubicBezTo>
                    <a:pt x="294" y="-15"/>
                    <a:pt x="294" y="6035"/>
                    <a:pt x="294" y="11177"/>
                  </a:cubicBezTo>
                  <a:lnTo>
                    <a:pt x="294" y="182982"/>
                  </a:lnTo>
                  <a:close/>
                  <a:moveTo>
                    <a:pt x="67585" y="182982"/>
                  </a:moveTo>
                  <a:cubicBezTo>
                    <a:pt x="67585" y="187822"/>
                    <a:pt x="67585" y="194174"/>
                    <a:pt x="73951" y="194174"/>
                  </a:cubicBezTo>
                  <a:cubicBezTo>
                    <a:pt x="80619" y="194174"/>
                    <a:pt x="80619" y="188125"/>
                    <a:pt x="80619" y="182982"/>
                  </a:cubicBezTo>
                  <a:lnTo>
                    <a:pt x="80619" y="11177"/>
                  </a:lnTo>
                  <a:cubicBezTo>
                    <a:pt x="80619" y="6337"/>
                    <a:pt x="80619" y="-15"/>
                    <a:pt x="74254" y="-15"/>
                  </a:cubicBezTo>
                  <a:cubicBezTo>
                    <a:pt x="67585" y="-15"/>
                    <a:pt x="67585" y="6035"/>
                    <a:pt x="67585" y="11177"/>
                  </a:cubicBezTo>
                  <a:lnTo>
                    <a:pt x="67585" y="182982"/>
                  </a:lnTo>
                  <a:close/>
                </a:path>
              </a:pathLst>
            </a:custGeom>
            <a:solidFill>
              <a:srgbClr val="000000"/>
            </a:solidFill>
            <a:ln w="30425" cap="flat">
              <a:noFill/>
              <a:prstDash val="solid"/>
              <a:miter/>
            </a:ln>
          </p:spPr>
          <p:txBody>
            <a:bodyPr rtlCol="0" anchor="ctr"/>
            <a:lstStyle/>
            <a:p>
              <a:endParaRPr lang="zh-CN" altLang="en-US"/>
            </a:p>
          </p:txBody>
        </p:sp>
        <p:sp>
          <p:nvSpPr>
            <p:cNvPr id="293" name="任意多边形: 形状 292">
              <a:extLst>
                <a:ext uri="{FF2B5EF4-FFF2-40B4-BE49-F238E27FC236}">
                  <a16:creationId xmlns:a16="http://schemas.microsoft.com/office/drawing/2014/main" id="{52A9ADB9-9F93-FE99-FCD6-5B1BC4F6F2CD}"/>
                </a:ext>
              </a:extLst>
            </p:cNvPr>
            <p:cNvSpPr/>
            <p:nvPr>
              <p:custDataLst>
                <p:tags r:id="rId67"/>
              </p:custDataLst>
            </p:nvPr>
          </p:nvSpPr>
          <p:spPr>
            <a:xfrm>
              <a:off x="11515944" y="2260628"/>
              <a:ext cx="80325" cy="194189"/>
            </a:xfrm>
            <a:custGeom>
              <a:avLst/>
              <a:gdLst>
                <a:gd name="connsiteX0" fmla="*/ 294 w 80325"/>
                <a:gd name="connsiteY0" fmla="*/ 182988 h 194189"/>
                <a:gd name="connsiteX1" fmla="*/ 6659 w 80325"/>
                <a:gd name="connsiteY1" fmla="*/ 194180 h 194189"/>
                <a:gd name="connsiteX2" fmla="*/ 13328 w 80325"/>
                <a:gd name="connsiteY2" fmla="*/ 182988 h 194189"/>
                <a:gd name="connsiteX3" fmla="*/ 13328 w 80325"/>
                <a:gd name="connsiteY3" fmla="*/ 11183 h 194189"/>
                <a:gd name="connsiteX4" fmla="*/ 6962 w 80325"/>
                <a:gd name="connsiteY4" fmla="*/ -9 h 194189"/>
                <a:gd name="connsiteX5" fmla="*/ 294 w 80325"/>
                <a:gd name="connsiteY5" fmla="*/ 11183 h 194189"/>
                <a:gd name="connsiteX6" fmla="*/ 294 w 80325"/>
                <a:gd name="connsiteY6" fmla="*/ 182988 h 194189"/>
                <a:gd name="connsiteX7" fmla="*/ 67585 w 80325"/>
                <a:gd name="connsiteY7" fmla="*/ 182988 h 194189"/>
                <a:gd name="connsiteX8" fmla="*/ 73951 w 80325"/>
                <a:gd name="connsiteY8" fmla="*/ 194180 h 194189"/>
                <a:gd name="connsiteX9" fmla="*/ 80619 w 80325"/>
                <a:gd name="connsiteY9" fmla="*/ 182988 h 194189"/>
                <a:gd name="connsiteX10" fmla="*/ 80619 w 80325"/>
                <a:gd name="connsiteY10" fmla="*/ 11183 h 194189"/>
                <a:gd name="connsiteX11" fmla="*/ 74254 w 80325"/>
                <a:gd name="connsiteY11" fmla="*/ -9 h 194189"/>
                <a:gd name="connsiteX12" fmla="*/ 67585 w 80325"/>
                <a:gd name="connsiteY12" fmla="*/ 11183 h 194189"/>
                <a:gd name="connsiteX13" fmla="*/ 67585 w 80325"/>
                <a:gd name="connsiteY13" fmla="*/ 182988 h 19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325" h="194189">
                  <a:moveTo>
                    <a:pt x="294" y="182988"/>
                  </a:moveTo>
                  <a:cubicBezTo>
                    <a:pt x="294" y="187828"/>
                    <a:pt x="294" y="194180"/>
                    <a:pt x="6659" y="194180"/>
                  </a:cubicBezTo>
                  <a:cubicBezTo>
                    <a:pt x="13328" y="194180"/>
                    <a:pt x="13328" y="188131"/>
                    <a:pt x="13328" y="182988"/>
                  </a:cubicBezTo>
                  <a:lnTo>
                    <a:pt x="13328" y="11183"/>
                  </a:lnTo>
                  <a:cubicBezTo>
                    <a:pt x="13328" y="6343"/>
                    <a:pt x="13328" y="-9"/>
                    <a:pt x="6962" y="-9"/>
                  </a:cubicBezTo>
                  <a:cubicBezTo>
                    <a:pt x="294" y="-9"/>
                    <a:pt x="294" y="6040"/>
                    <a:pt x="294" y="11183"/>
                  </a:cubicBezTo>
                  <a:lnTo>
                    <a:pt x="294" y="182988"/>
                  </a:lnTo>
                  <a:close/>
                  <a:moveTo>
                    <a:pt x="67585" y="182988"/>
                  </a:moveTo>
                  <a:cubicBezTo>
                    <a:pt x="67585" y="187828"/>
                    <a:pt x="67585" y="194180"/>
                    <a:pt x="73951" y="194180"/>
                  </a:cubicBezTo>
                  <a:cubicBezTo>
                    <a:pt x="80619" y="194180"/>
                    <a:pt x="80619" y="188131"/>
                    <a:pt x="80619" y="182988"/>
                  </a:cubicBezTo>
                  <a:lnTo>
                    <a:pt x="80619" y="11183"/>
                  </a:lnTo>
                  <a:cubicBezTo>
                    <a:pt x="80619" y="6343"/>
                    <a:pt x="80619" y="-9"/>
                    <a:pt x="74254" y="-9"/>
                  </a:cubicBezTo>
                  <a:cubicBezTo>
                    <a:pt x="67585" y="-9"/>
                    <a:pt x="67585" y="6040"/>
                    <a:pt x="67585" y="11183"/>
                  </a:cubicBezTo>
                  <a:lnTo>
                    <a:pt x="67585" y="182988"/>
                  </a:lnTo>
                  <a:close/>
                </a:path>
              </a:pathLst>
            </a:custGeom>
            <a:solidFill>
              <a:srgbClr val="000000"/>
            </a:solidFill>
            <a:ln w="30425" cap="flat">
              <a:noFill/>
              <a:prstDash val="solid"/>
              <a:miter/>
            </a:ln>
          </p:spPr>
          <p:txBody>
            <a:bodyPr rtlCol="0" anchor="ctr"/>
            <a:lstStyle/>
            <a:p>
              <a:endParaRPr lang="zh-CN" altLang="en-US"/>
            </a:p>
          </p:txBody>
        </p:sp>
        <p:sp>
          <p:nvSpPr>
            <p:cNvPr id="294" name="任意多边形: 形状 293">
              <a:extLst>
                <a:ext uri="{FF2B5EF4-FFF2-40B4-BE49-F238E27FC236}">
                  <a16:creationId xmlns:a16="http://schemas.microsoft.com/office/drawing/2014/main" id="{D4B11B08-3965-04AC-7000-CEF6E391E34A}"/>
                </a:ext>
              </a:extLst>
            </p:cNvPr>
            <p:cNvSpPr/>
            <p:nvPr>
              <p:custDataLst>
                <p:tags r:id="rId68"/>
              </p:custDataLst>
            </p:nvPr>
          </p:nvSpPr>
          <p:spPr>
            <a:xfrm>
              <a:off x="11653758" y="1838193"/>
              <a:ext cx="93783" cy="140590"/>
            </a:xfrm>
            <a:custGeom>
              <a:avLst/>
              <a:gdLst>
                <a:gd name="connsiteX0" fmla="*/ 94083 w 93783"/>
                <a:gd name="connsiteY0" fmla="*/ 102037 h 140590"/>
                <a:gd name="connsiteX1" fmla="*/ 86869 w 93783"/>
                <a:gd name="connsiteY1" fmla="*/ 102037 h 140590"/>
                <a:gd name="connsiteX2" fmla="*/ 81352 w 93783"/>
                <a:gd name="connsiteY2" fmla="*/ 121304 h 140590"/>
                <a:gd name="connsiteX3" fmla="*/ 60346 w 93783"/>
                <a:gd name="connsiteY3" fmla="*/ 122575 h 140590"/>
                <a:gd name="connsiteX4" fmla="*/ 21305 w 93783"/>
                <a:gd name="connsiteY4" fmla="*/ 122575 h 140590"/>
                <a:gd name="connsiteX5" fmla="*/ 63741 w 93783"/>
                <a:gd name="connsiteY5" fmla="*/ 87004 h 140590"/>
                <a:gd name="connsiteX6" fmla="*/ 94083 w 93783"/>
                <a:gd name="connsiteY6" fmla="*/ 41269 h 140590"/>
                <a:gd name="connsiteX7" fmla="*/ 44433 w 93783"/>
                <a:gd name="connsiteY7" fmla="*/ -18 h 140590"/>
                <a:gd name="connsiteX8" fmla="*/ 299 w 93783"/>
                <a:gd name="connsiteY8" fmla="*/ 37882 h 140590"/>
                <a:gd name="connsiteX9" fmla="*/ 11545 w 93783"/>
                <a:gd name="connsiteY9" fmla="*/ 49739 h 140590"/>
                <a:gd name="connsiteX10" fmla="*/ 22790 w 93783"/>
                <a:gd name="connsiteY10" fmla="*/ 38517 h 140590"/>
                <a:gd name="connsiteX11" fmla="*/ 10272 w 93783"/>
                <a:gd name="connsiteY11" fmla="*/ 27295 h 140590"/>
                <a:gd name="connsiteX12" fmla="*/ 41250 w 93783"/>
                <a:gd name="connsiteY12" fmla="*/ 7604 h 140590"/>
                <a:gd name="connsiteX13" fmla="*/ 73501 w 93783"/>
                <a:gd name="connsiteY13" fmla="*/ 41269 h 140590"/>
                <a:gd name="connsiteX14" fmla="*/ 53556 w 93783"/>
                <a:gd name="connsiteY14" fmla="*/ 81922 h 140590"/>
                <a:gd name="connsiteX15" fmla="*/ 2421 w 93783"/>
                <a:gd name="connsiteY15" fmla="*/ 132314 h 140590"/>
                <a:gd name="connsiteX16" fmla="*/ 299 w 93783"/>
                <a:gd name="connsiteY16" fmla="*/ 140572 h 140590"/>
                <a:gd name="connsiteX17" fmla="*/ 87718 w 93783"/>
                <a:gd name="connsiteY17" fmla="*/ 140572 h 140590"/>
                <a:gd name="connsiteX18" fmla="*/ 94083 w 93783"/>
                <a:gd name="connsiteY18" fmla="*/ 102037 h 14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783" h="140590">
                  <a:moveTo>
                    <a:pt x="94083" y="102037"/>
                  </a:moveTo>
                  <a:lnTo>
                    <a:pt x="86869" y="102037"/>
                  </a:lnTo>
                  <a:cubicBezTo>
                    <a:pt x="86232" y="106695"/>
                    <a:pt x="84110" y="119187"/>
                    <a:pt x="81352" y="121304"/>
                  </a:cubicBezTo>
                  <a:cubicBezTo>
                    <a:pt x="79655" y="122575"/>
                    <a:pt x="63317" y="122575"/>
                    <a:pt x="60346" y="122575"/>
                  </a:cubicBezTo>
                  <a:lnTo>
                    <a:pt x="21305" y="122575"/>
                  </a:lnTo>
                  <a:cubicBezTo>
                    <a:pt x="43584" y="102884"/>
                    <a:pt x="51010" y="96955"/>
                    <a:pt x="63741" y="87004"/>
                  </a:cubicBezTo>
                  <a:cubicBezTo>
                    <a:pt x="79442" y="74511"/>
                    <a:pt x="94083" y="61384"/>
                    <a:pt x="94083" y="41269"/>
                  </a:cubicBezTo>
                  <a:cubicBezTo>
                    <a:pt x="94083" y="15650"/>
                    <a:pt x="71592" y="-18"/>
                    <a:pt x="44433" y="-18"/>
                  </a:cubicBezTo>
                  <a:cubicBezTo>
                    <a:pt x="18122" y="-18"/>
                    <a:pt x="299" y="18402"/>
                    <a:pt x="299" y="37882"/>
                  </a:cubicBezTo>
                  <a:cubicBezTo>
                    <a:pt x="299" y="48680"/>
                    <a:pt x="9423" y="49739"/>
                    <a:pt x="11545" y="49739"/>
                  </a:cubicBezTo>
                  <a:cubicBezTo>
                    <a:pt x="16637" y="49739"/>
                    <a:pt x="22790" y="46139"/>
                    <a:pt x="22790" y="38517"/>
                  </a:cubicBezTo>
                  <a:cubicBezTo>
                    <a:pt x="22790" y="34706"/>
                    <a:pt x="21305" y="27295"/>
                    <a:pt x="10272" y="27295"/>
                  </a:cubicBezTo>
                  <a:cubicBezTo>
                    <a:pt x="16849" y="12262"/>
                    <a:pt x="31277" y="7604"/>
                    <a:pt x="41250" y="7604"/>
                  </a:cubicBezTo>
                  <a:cubicBezTo>
                    <a:pt x="62468" y="7604"/>
                    <a:pt x="73501" y="24119"/>
                    <a:pt x="73501" y="41269"/>
                  </a:cubicBezTo>
                  <a:cubicBezTo>
                    <a:pt x="73501" y="59690"/>
                    <a:pt x="60346" y="74300"/>
                    <a:pt x="53556" y="81922"/>
                  </a:cubicBezTo>
                  <a:lnTo>
                    <a:pt x="2421" y="132314"/>
                  </a:lnTo>
                  <a:cubicBezTo>
                    <a:pt x="299" y="134220"/>
                    <a:pt x="299" y="134643"/>
                    <a:pt x="299" y="140572"/>
                  </a:cubicBezTo>
                  <a:lnTo>
                    <a:pt x="87718" y="140572"/>
                  </a:lnTo>
                  <a:lnTo>
                    <a:pt x="94083" y="102037"/>
                  </a:lnTo>
                  <a:close/>
                </a:path>
              </a:pathLst>
            </a:custGeom>
            <a:solidFill>
              <a:srgbClr val="000000"/>
            </a:solidFill>
            <a:ln w="30425" cap="flat">
              <a:noFill/>
              <a:prstDash val="solid"/>
              <a:miter/>
            </a:ln>
          </p:spPr>
          <p:txBody>
            <a:bodyPr rtlCol="0" anchor="ctr"/>
            <a:lstStyle/>
            <a:p>
              <a:endParaRPr lang="zh-CN" altLang="en-US"/>
            </a:p>
          </p:txBody>
        </p:sp>
        <p:sp>
          <p:nvSpPr>
            <p:cNvPr id="295" name="任意多边形: 形状 294">
              <a:extLst>
                <a:ext uri="{FF2B5EF4-FFF2-40B4-BE49-F238E27FC236}">
                  <a16:creationId xmlns:a16="http://schemas.microsoft.com/office/drawing/2014/main" id="{B14AB69C-1A6F-D409-C306-AFC16203EDA8}"/>
                </a:ext>
              </a:extLst>
            </p:cNvPr>
            <p:cNvSpPr/>
            <p:nvPr>
              <p:custDataLst>
                <p:tags r:id="rId69"/>
              </p:custDataLst>
            </p:nvPr>
          </p:nvSpPr>
          <p:spPr>
            <a:xfrm>
              <a:off x="7852847" y="3198336"/>
              <a:ext cx="201571" cy="70779"/>
            </a:xfrm>
            <a:custGeom>
              <a:avLst/>
              <a:gdLst>
                <a:gd name="connsiteX0" fmla="*/ 191440 w 201571"/>
                <a:gd name="connsiteY0" fmla="*/ 12124 h 70779"/>
                <a:gd name="connsiteX1" fmla="*/ 201746 w 201571"/>
                <a:gd name="connsiteY1" fmla="*/ 6075 h 70779"/>
                <a:gd name="connsiteX2" fmla="*/ 191743 w 201571"/>
                <a:gd name="connsiteY2" fmla="*/ 25 h 70779"/>
                <a:gd name="connsiteX3" fmla="*/ 10177 w 201571"/>
                <a:gd name="connsiteY3" fmla="*/ 25 h 70779"/>
                <a:gd name="connsiteX4" fmla="*/ 174 w 201571"/>
                <a:gd name="connsiteY4" fmla="*/ 6075 h 70779"/>
                <a:gd name="connsiteX5" fmla="*/ 10480 w 201571"/>
                <a:gd name="connsiteY5" fmla="*/ 12124 h 70779"/>
                <a:gd name="connsiteX6" fmla="*/ 191440 w 201571"/>
                <a:gd name="connsiteY6" fmla="*/ 12124 h 70779"/>
                <a:gd name="connsiteX7" fmla="*/ 191743 w 201571"/>
                <a:gd name="connsiteY7" fmla="*/ 70805 h 70779"/>
                <a:gd name="connsiteX8" fmla="*/ 201746 w 201571"/>
                <a:gd name="connsiteY8" fmla="*/ 64755 h 70779"/>
                <a:gd name="connsiteX9" fmla="*/ 191440 w 201571"/>
                <a:gd name="connsiteY9" fmla="*/ 58706 h 70779"/>
                <a:gd name="connsiteX10" fmla="*/ 10480 w 201571"/>
                <a:gd name="connsiteY10" fmla="*/ 58706 h 70779"/>
                <a:gd name="connsiteX11" fmla="*/ 174 w 201571"/>
                <a:gd name="connsiteY11" fmla="*/ 64755 h 70779"/>
                <a:gd name="connsiteX12" fmla="*/ 10177 w 201571"/>
                <a:gd name="connsiteY12" fmla="*/ 70805 h 70779"/>
                <a:gd name="connsiteX13" fmla="*/ 191743 w 201571"/>
                <a:gd name="connsiteY13" fmla="*/ 70805 h 7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571" h="70779">
                  <a:moveTo>
                    <a:pt x="191440" y="12124"/>
                  </a:moveTo>
                  <a:cubicBezTo>
                    <a:pt x="195986" y="12124"/>
                    <a:pt x="201746" y="12124"/>
                    <a:pt x="201746" y="6075"/>
                  </a:cubicBezTo>
                  <a:cubicBezTo>
                    <a:pt x="201746" y="25"/>
                    <a:pt x="195986" y="25"/>
                    <a:pt x="191743" y="25"/>
                  </a:cubicBezTo>
                  <a:lnTo>
                    <a:pt x="10177" y="25"/>
                  </a:lnTo>
                  <a:cubicBezTo>
                    <a:pt x="5933" y="25"/>
                    <a:pt x="174" y="25"/>
                    <a:pt x="174" y="6075"/>
                  </a:cubicBezTo>
                  <a:cubicBezTo>
                    <a:pt x="174" y="12124"/>
                    <a:pt x="5933" y="12124"/>
                    <a:pt x="10480" y="12124"/>
                  </a:cubicBezTo>
                  <a:lnTo>
                    <a:pt x="191440" y="12124"/>
                  </a:lnTo>
                  <a:close/>
                  <a:moveTo>
                    <a:pt x="191743" y="70805"/>
                  </a:moveTo>
                  <a:cubicBezTo>
                    <a:pt x="195986" y="70805"/>
                    <a:pt x="201746" y="70805"/>
                    <a:pt x="201746" y="64755"/>
                  </a:cubicBezTo>
                  <a:cubicBezTo>
                    <a:pt x="201746" y="58706"/>
                    <a:pt x="195986" y="58706"/>
                    <a:pt x="191440" y="58706"/>
                  </a:cubicBezTo>
                  <a:lnTo>
                    <a:pt x="10480" y="58706"/>
                  </a:lnTo>
                  <a:cubicBezTo>
                    <a:pt x="5933" y="58706"/>
                    <a:pt x="174" y="58706"/>
                    <a:pt x="174" y="64755"/>
                  </a:cubicBezTo>
                  <a:cubicBezTo>
                    <a:pt x="174" y="70805"/>
                    <a:pt x="5933" y="70805"/>
                    <a:pt x="10177" y="70805"/>
                  </a:cubicBezTo>
                  <a:lnTo>
                    <a:pt x="191743" y="70805"/>
                  </a:lnTo>
                  <a:close/>
                </a:path>
              </a:pathLst>
            </a:custGeom>
            <a:solidFill>
              <a:srgbClr val="000000"/>
            </a:solidFill>
            <a:ln w="30425" cap="flat">
              <a:noFill/>
              <a:prstDash val="solid"/>
              <a:miter/>
            </a:ln>
          </p:spPr>
          <p:txBody>
            <a:bodyPr rtlCol="0" anchor="ctr"/>
            <a:lstStyle/>
            <a:p>
              <a:endParaRPr lang="zh-CN" altLang="en-US"/>
            </a:p>
          </p:txBody>
        </p:sp>
        <p:sp>
          <p:nvSpPr>
            <p:cNvPr id="296" name="任意多边形: 形状 295">
              <a:extLst>
                <a:ext uri="{FF2B5EF4-FFF2-40B4-BE49-F238E27FC236}">
                  <a16:creationId xmlns:a16="http://schemas.microsoft.com/office/drawing/2014/main" id="{D8F4B878-8F09-F306-9656-DF57DC940E28}"/>
                </a:ext>
              </a:extLst>
            </p:cNvPr>
            <p:cNvSpPr/>
            <p:nvPr>
              <p:custDataLst>
                <p:tags r:id="rId70"/>
              </p:custDataLst>
            </p:nvPr>
          </p:nvSpPr>
          <p:spPr>
            <a:xfrm>
              <a:off x="8291465" y="2786636"/>
              <a:ext cx="189052" cy="144613"/>
            </a:xfrm>
            <a:custGeom>
              <a:avLst/>
              <a:gdLst>
                <a:gd name="connsiteX0" fmla="*/ 162507 w 189052"/>
                <a:gd name="connsiteY0" fmla="*/ 23092 h 144613"/>
                <a:gd name="connsiteX1" fmla="*/ 184998 w 189052"/>
                <a:gd name="connsiteY1" fmla="*/ 7635 h 144613"/>
                <a:gd name="connsiteX2" fmla="*/ 189241 w 189052"/>
                <a:gd name="connsiteY2" fmla="*/ 2977 h 144613"/>
                <a:gd name="connsiteX3" fmla="*/ 186059 w 189052"/>
                <a:gd name="connsiteY3" fmla="*/ 13 h 144613"/>
                <a:gd name="connsiteX4" fmla="*/ 163992 w 189052"/>
                <a:gd name="connsiteY4" fmla="*/ 860 h 144613"/>
                <a:gd name="connsiteX5" fmla="*/ 141501 w 189052"/>
                <a:gd name="connsiteY5" fmla="*/ 13 h 144613"/>
                <a:gd name="connsiteX6" fmla="*/ 137257 w 189052"/>
                <a:gd name="connsiteY6" fmla="*/ 4671 h 144613"/>
                <a:gd name="connsiteX7" fmla="*/ 141925 w 189052"/>
                <a:gd name="connsiteY7" fmla="*/ 7635 h 144613"/>
                <a:gd name="connsiteX8" fmla="*/ 155505 w 189052"/>
                <a:gd name="connsiteY8" fmla="*/ 16316 h 144613"/>
                <a:gd name="connsiteX9" fmla="*/ 154656 w 189052"/>
                <a:gd name="connsiteY9" fmla="*/ 21398 h 144613"/>
                <a:gd name="connsiteX10" fmla="*/ 131528 w 189052"/>
                <a:gd name="connsiteY10" fmla="*/ 113713 h 144613"/>
                <a:gd name="connsiteX11" fmla="*/ 77634 w 189052"/>
                <a:gd name="connsiteY11" fmla="*/ 3612 h 144613"/>
                <a:gd name="connsiteX12" fmla="*/ 70420 w 189052"/>
                <a:gd name="connsiteY12" fmla="*/ 13 h 144613"/>
                <a:gd name="connsiteX13" fmla="*/ 41352 w 189052"/>
                <a:gd name="connsiteY13" fmla="*/ 13 h 144613"/>
                <a:gd name="connsiteX14" fmla="*/ 34562 w 189052"/>
                <a:gd name="connsiteY14" fmla="*/ 4671 h 144613"/>
                <a:gd name="connsiteX15" fmla="*/ 41564 w 189052"/>
                <a:gd name="connsiteY15" fmla="*/ 7635 h 144613"/>
                <a:gd name="connsiteX16" fmla="*/ 55143 w 189052"/>
                <a:gd name="connsiteY16" fmla="*/ 8694 h 144613"/>
                <a:gd name="connsiteX17" fmla="*/ 26711 w 189052"/>
                <a:gd name="connsiteY17" fmla="*/ 121971 h 144613"/>
                <a:gd name="connsiteX18" fmla="*/ 4644 w 189052"/>
                <a:gd name="connsiteY18" fmla="*/ 137004 h 144613"/>
                <a:gd name="connsiteX19" fmla="*/ 189 w 189052"/>
                <a:gd name="connsiteY19" fmla="*/ 141450 h 144613"/>
                <a:gd name="connsiteX20" fmla="*/ 3371 w 189052"/>
                <a:gd name="connsiteY20" fmla="*/ 144626 h 144613"/>
                <a:gd name="connsiteX21" fmla="*/ 25438 w 189052"/>
                <a:gd name="connsiteY21" fmla="*/ 143779 h 144613"/>
                <a:gd name="connsiteX22" fmla="*/ 47929 w 189052"/>
                <a:gd name="connsiteY22" fmla="*/ 144626 h 144613"/>
                <a:gd name="connsiteX23" fmla="*/ 52173 w 189052"/>
                <a:gd name="connsiteY23" fmla="*/ 140180 h 144613"/>
                <a:gd name="connsiteX24" fmla="*/ 47293 w 189052"/>
                <a:gd name="connsiteY24" fmla="*/ 137004 h 144613"/>
                <a:gd name="connsiteX25" fmla="*/ 33925 w 189052"/>
                <a:gd name="connsiteY25" fmla="*/ 128111 h 144613"/>
                <a:gd name="connsiteX26" fmla="*/ 34774 w 189052"/>
                <a:gd name="connsiteY26" fmla="*/ 122818 h 144613"/>
                <a:gd name="connsiteX27" fmla="*/ 61933 w 189052"/>
                <a:gd name="connsiteY27" fmla="*/ 14411 h 144613"/>
                <a:gd name="connsiteX28" fmla="*/ 123890 w 189052"/>
                <a:gd name="connsiteY28" fmla="*/ 141027 h 144613"/>
                <a:gd name="connsiteX29" fmla="*/ 128558 w 189052"/>
                <a:gd name="connsiteY29" fmla="*/ 144626 h 144613"/>
                <a:gd name="connsiteX30" fmla="*/ 133014 w 189052"/>
                <a:gd name="connsiteY30" fmla="*/ 140180 h 144613"/>
                <a:gd name="connsiteX31" fmla="*/ 162507 w 189052"/>
                <a:gd name="connsiteY31" fmla="*/ 23092 h 14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052" h="144613">
                  <a:moveTo>
                    <a:pt x="162507" y="23092"/>
                  </a:moveTo>
                  <a:cubicBezTo>
                    <a:pt x="164629" y="15046"/>
                    <a:pt x="168023" y="8059"/>
                    <a:pt x="184998" y="7635"/>
                  </a:cubicBezTo>
                  <a:cubicBezTo>
                    <a:pt x="186059" y="7635"/>
                    <a:pt x="189241" y="7424"/>
                    <a:pt x="189241" y="2977"/>
                  </a:cubicBezTo>
                  <a:cubicBezTo>
                    <a:pt x="189241" y="1707"/>
                    <a:pt x="188181" y="13"/>
                    <a:pt x="186059" y="13"/>
                  </a:cubicBezTo>
                  <a:cubicBezTo>
                    <a:pt x="179057" y="13"/>
                    <a:pt x="171206" y="860"/>
                    <a:pt x="163992" y="860"/>
                  </a:cubicBezTo>
                  <a:cubicBezTo>
                    <a:pt x="158900" y="860"/>
                    <a:pt x="146593" y="13"/>
                    <a:pt x="141501" y="13"/>
                  </a:cubicBezTo>
                  <a:cubicBezTo>
                    <a:pt x="140440" y="13"/>
                    <a:pt x="137257" y="13"/>
                    <a:pt x="137257" y="4671"/>
                  </a:cubicBezTo>
                  <a:cubicBezTo>
                    <a:pt x="137257" y="7424"/>
                    <a:pt x="140016" y="7635"/>
                    <a:pt x="141925" y="7635"/>
                  </a:cubicBezTo>
                  <a:cubicBezTo>
                    <a:pt x="151898" y="7847"/>
                    <a:pt x="155505" y="11023"/>
                    <a:pt x="155505" y="16316"/>
                  </a:cubicBezTo>
                  <a:cubicBezTo>
                    <a:pt x="155505" y="18010"/>
                    <a:pt x="155293" y="19069"/>
                    <a:pt x="154656" y="21398"/>
                  </a:cubicBezTo>
                  <a:lnTo>
                    <a:pt x="131528" y="113713"/>
                  </a:lnTo>
                  <a:lnTo>
                    <a:pt x="77634" y="3612"/>
                  </a:lnTo>
                  <a:cubicBezTo>
                    <a:pt x="75937" y="13"/>
                    <a:pt x="75513" y="13"/>
                    <a:pt x="70420" y="13"/>
                  </a:cubicBezTo>
                  <a:lnTo>
                    <a:pt x="41352" y="13"/>
                  </a:lnTo>
                  <a:cubicBezTo>
                    <a:pt x="37320" y="13"/>
                    <a:pt x="34562" y="13"/>
                    <a:pt x="34562" y="4671"/>
                  </a:cubicBezTo>
                  <a:cubicBezTo>
                    <a:pt x="34562" y="7635"/>
                    <a:pt x="37108" y="7635"/>
                    <a:pt x="41564" y="7635"/>
                  </a:cubicBezTo>
                  <a:cubicBezTo>
                    <a:pt x="46020" y="7635"/>
                    <a:pt x="50688" y="7847"/>
                    <a:pt x="55143" y="8694"/>
                  </a:cubicBezTo>
                  <a:lnTo>
                    <a:pt x="26711" y="121971"/>
                  </a:lnTo>
                  <a:cubicBezTo>
                    <a:pt x="24801" y="130017"/>
                    <a:pt x="21194" y="136369"/>
                    <a:pt x="4644" y="137004"/>
                  </a:cubicBezTo>
                  <a:cubicBezTo>
                    <a:pt x="3159" y="137004"/>
                    <a:pt x="189" y="137216"/>
                    <a:pt x="189" y="141450"/>
                  </a:cubicBezTo>
                  <a:cubicBezTo>
                    <a:pt x="189" y="143779"/>
                    <a:pt x="1886" y="144626"/>
                    <a:pt x="3371" y="144626"/>
                  </a:cubicBezTo>
                  <a:cubicBezTo>
                    <a:pt x="10373" y="144626"/>
                    <a:pt x="18224" y="143779"/>
                    <a:pt x="25438" y="143779"/>
                  </a:cubicBezTo>
                  <a:cubicBezTo>
                    <a:pt x="30530" y="143779"/>
                    <a:pt x="42837" y="144626"/>
                    <a:pt x="47929" y="144626"/>
                  </a:cubicBezTo>
                  <a:cubicBezTo>
                    <a:pt x="50051" y="144626"/>
                    <a:pt x="52173" y="143568"/>
                    <a:pt x="52173" y="140180"/>
                  </a:cubicBezTo>
                  <a:cubicBezTo>
                    <a:pt x="52173" y="137216"/>
                    <a:pt x="49627" y="137004"/>
                    <a:pt x="47293" y="137004"/>
                  </a:cubicBezTo>
                  <a:cubicBezTo>
                    <a:pt x="33925" y="136580"/>
                    <a:pt x="33925" y="131075"/>
                    <a:pt x="33925" y="128111"/>
                  </a:cubicBezTo>
                  <a:cubicBezTo>
                    <a:pt x="33925" y="127264"/>
                    <a:pt x="33925" y="126205"/>
                    <a:pt x="34774" y="122818"/>
                  </a:cubicBezTo>
                  <a:lnTo>
                    <a:pt x="61933" y="14411"/>
                  </a:lnTo>
                  <a:lnTo>
                    <a:pt x="123890" y="141027"/>
                  </a:lnTo>
                  <a:cubicBezTo>
                    <a:pt x="125587" y="144414"/>
                    <a:pt x="126436" y="144626"/>
                    <a:pt x="128558" y="144626"/>
                  </a:cubicBezTo>
                  <a:cubicBezTo>
                    <a:pt x="131953" y="144626"/>
                    <a:pt x="131953" y="143991"/>
                    <a:pt x="133014" y="140180"/>
                  </a:cubicBezTo>
                  <a:lnTo>
                    <a:pt x="162507" y="23092"/>
                  </a:lnTo>
                  <a:close/>
                </a:path>
              </a:pathLst>
            </a:custGeom>
            <a:solidFill>
              <a:srgbClr val="000000"/>
            </a:solidFill>
            <a:ln w="30425" cap="flat">
              <a:noFill/>
              <a:prstDash val="solid"/>
              <a:miter/>
            </a:ln>
          </p:spPr>
          <p:txBody>
            <a:bodyPr rtlCol="0" anchor="ctr"/>
            <a:lstStyle/>
            <a:p>
              <a:endParaRPr lang="zh-CN" altLang="en-US"/>
            </a:p>
          </p:txBody>
        </p:sp>
        <p:sp>
          <p:nvSpPr>
            <p:cNvPr id="297" name="任意多边形: 形状 296">
              <a:extLst>
                <a:ext uri="{FF2B5EF4-FFF2-40B4-BE49-F238E27FC236}">
                  <a16:creationId xmlns:a16="http://schemas.microsoft.com/office/drawing/2014/main" id="{6EC0E9BF-8C43-03DF-A53D-434FE1870A5A}"/>
                </a:ext>
              </a:extLst>
            </p:cNvPr>
            <p:cNvSpPr/>
            <p:nvPr>
              <p:custDataLst>
                <p:tags r:id="rId71"/>
              </p:custDataLst>
            </p:nvPr>
          </p:nvSpPr>
          <p:spPr>
            <a:xfrm>
              <a:off x="8182257" y="3021992"/>
              <a:ext cx="403446" cy="423465"/>
            </a:xfrm>
            <a:custGeom>
              <a:avLst/>
              <a:gdLst>
                <a:gd name="connsiteX0" fmla="*/ 366954 w 403446"/>
                <a:gd name="connsiteY0" fmla="*/ 423481 h 423465"/>
                <a:gd name="connsiteX1" fmla="*/ 403631 w 403446"/>
                <a:gd name="connsiteY1" fmla="*/ 326689 h 423465"/>
                <a:gd name="connsiteX2" fmla="*/ 396053 w 403446"/>
                <a:gd name="connsiteY2" fmla="*/ 326689 h 423465"/>
                <a:gd name="connsiteX3" fmla="*/ 317243 w 403446"/>
                <a:gd name="connsiteY3" fmla="*/ 387789 h 423465"/>
                <a:gd name="connsiteX4" fmla="*/ 222974 w 403446"/>
                <a:gd name="connsiteY4" fmla="*/ 397166 h 423465"/>
                <a:gd name="connsiteX5" fmla="*/ 40196 w 403446"/>
                <a:gd name="connsiteY5" fmla="*/ 397166 h 423465"/>
                <a:gd name="connsiteX6" fmla="*/ 194482 w 403446"/>
                <a:gd name="connsiteY6" fmla="*/ 216588 h 423465"/>
                <a:gd name="connsiteX7" fmla="*/ 197210 w 403446"/>
                <a:gd name="connsiteY7" fmla="*/ 211748 h 423465"/>
                <a:gd name="connsiteX8" fmla="*/ 195088 w 403446"/>
                <a:gd name="connsiteY8" fmla="*/ 207211 h 423465"/>
                <a:gd name="connsiteX9" fmla="*/ 53836 w 403446"/>
                <a:gd name="connsiteY9" fmla="*/ 14535 h 423465"/>
                <a:gd name="connsiteX10" fmla="*/ 219943 w 403446"/>
                <a:gd name="connsiteY10" fmla="*/ 14535 h 423465"/>
                <a:gd name="connsiteX11" fmla="*/ 290872 w 403446"/>
                <a:gd name="connsiteY11" fmla="*/ 19374 h 423465"/>
                <a:gd name="connsiteX12" fmla="*/ 357558 w 403446"/>
                <a:gd name="connsiteY12" fmla="*/ 42060 h 423465"/>
                <a:gd name="connsiteX13" fmla="*/ 396053 w 403446"/>
                <a:gd name="connsiteY13" fmla="*/ 85011 h 423465"/>
                <a:gd name="connsiteX14" fmla="*/ 403631 w 403446"/>
                <a:gd name="connsiteY14" fmla="*/ 85011 h 423465"/>
                <a:gd name="connsiteX15" fmla="*/ 366954 w 403446"/>
                <a:gd name="connsiteY15" fmla="*/ 16 h 423465"/>
                <a:gd name="connsiteX16" fmla="*/ 8672 w 403446"/>
                <a:gd name="connsiteY16" fmla="*/ 16 h 423465"/>
                <a:gd name="connsiteX17" fmla="*/ 488 w 403446"/>
                <a:gd name="connsiteY17" fmla="*/ 2133 h 423465"/>
                <a:gd name="connsiteX18" fmla="*/ 185 w 403446"/>
                <a:gd name="connsiteY18" fmla="*/ 12115 h 423465"/>
                <a:gd name="connsiteX19" fmla="*/ 160533 w 403446"/>
                <a:gd name="connsiteY19" fmla="*/ 231107 h 423465"/>
                <a:gd name="connsiteX20" fmla="*/ 3519 w 403446"/>
                <a:gd name="connsiteY20" fmla="*/ 414709 h 423465"/>
                <a:gd name="connsiteX21" fmla="*/ 488 w 403446"/>
                <a:gd name="connsiteY21" fmla="*/ 420154 h 423465"/>
                <a:gd name="connsiteX22" fmla="*/ 8672 w 403446"/>
                <a:gd name="connsiteY22" fmla="*/ 423481 h 423465"/>
                <a:gd name="connsiteX23" fmla="*/ 366954 w 403446"/>
                <a:gd name="connsiteY23" fmla="*/ 423481 h 4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3446" h="423465">
                  <a:moveTo>
                    <a:pt x="366954" y="423481"/>
                  </a:moveTo>
                  <a:lnTo>
                    <a:pt x="403631" y="326689"/>
                  </a:lnTo>
                  <a:lnTo>
                    <a:pt x="396053" y="326689"/>
                  </a:lnTo>
                  <a:cubicBezTo>
                    <a:pt x="384232" y="358146"/>
                    <a:pt x="352102" y="378715"/>
                    <a:pt x="317243" y="387789"/>
                  </a:cubicBezTo>
                  <a:cubicBezTo>
                    <a:pt x="310878" y="389301"/>
                    <a:pt x="281173" y="397166"/>
                    <a:pt x="222974" y="397166"/>
                  </a:cubicBezTo>
                  <a:lnTo>
                    <a:pt x="40196" y="397166"/>
                  </a:lnTo>
                  <a:lnTo>
                    <a:pt x="194482" y="216588"/>
                  </a:lnTo>
                  <a:cubicBezTo>
                    <a:pt x="196604" y="214168"/>
                    <a:pt x="197210" y="213261"/>
                    <a:pt x="197210" y="211748"/>
                  </a:cubicBezTo>
                  <a:cubicBezTo>
                    <a:pt x="197210" y="211144"/>
                    <a:pt x="197210" y="210236"/>
                    <a:pt x="195088" y="207211"/>
                  </a:cubicBezTo>
                  <a:lnTo>
                    <a:pt x="53836" y="14535"/>
                  </a:lnTo>
                  <a:lnTo>
                    <a:pt x="219943" y="14535"/>
                  </a:lnTo>
                  <a:cubicBezTo>
                    <a:pt x="260561" y="14535"/>
                    <a:pt x="288144" y="18769"/>
                    <a:pt x="290872" y="19374"/>
                  </a:cubicBezTo>
                  <a:cubicBezTo>
                    <a:pt x="307240" y="21794"/>
                    <a:pt x="333612" y="26936"/>
                    <a:pt x="357558" y="42060"/>
                  </a:cubicBezTo>
                  <a:cubicBezTo>
                    <a:pt x="365136" y="46900"/>
                    <a:pt x="385747" y="60511"/>
                    <a:pt x="396053" y="85011"/>
                  </a:cubicBezTo>
                  <a:lnTo>
                    <a:pt x="403631" y="85011"/>
                  </a:lnTo>
                  <a:lnTo>
                    <a:pt x="366954" y="16"/>
                  </a:lnTo>
                  <a:lnTo>
                    <a:pt x="8672" y="16"/>
                  </a:lnTo>
                  <a:cubicBezTo>
                    <a:pt x="1700" y="16"/>
                    <a:pt x="1397" y="318"/>
                    <a:pt x="488" y="2133"/>
                  </a:cubicBezTo>
                  <a:cubicBezTo>
                    <a:pt x="185" y="3041"/>
                    <a:pt x="185" y="8788"/>
                    <a:pt x="185" y="12115"/>
                  </a:cubicBezTo>
                  <a:lnTo>
                    <a:pt x="160533" y="231107"/>
                  </a:lnTo>
                  <a:lnTo>
                    <a:pt x="3519" y="414709"/>
                  </a:lnTo>
                  <a:cubicBezTo>
                    <a:pt x="488" y="418339"/>
                    <a:pt x="488" y="419851"/>
                    <a:pt x="488" y="420154"/>
                  </a:cubicBezTo>
                  <a:cubicBezTo>
                    <a:pt x="488" y="423481"/>
                    <a:pt x="3216" y="423481"/>
                    <a:pt x="8672" y="423481"/>
                  </a:cubicBezTo>
                  <a:lnTo>
                    <a:pt x="366954" y="423481"/>
                  </a:lnTo>
                  <a:close/>
                </a:path>
              </a:pathLst>
            </a:custGeom>
            <a:solidFill>
              <a:srgbClr val="000000"/>
            </a:solidFill>
            <a:ln w="30425" cap="flat">
              <a:noFill/>
              <a:prstDash val="solid"/>
              <a:miter/>
            </a:ln>
          </p:spPr>
          <p:txBody>
            <a:bodyPr rtlCol="0" anchor="ctr"/>
            <a:lstStyle/>
            <a:p>
              <a:endParaRPr lang="zh-CN" altLang="en-US"/>
            </a:p>
          </p:txBody>
        </p:sp>
        <p:sp>
          <p:nvSpPr>
            <p:cNvPr id="298" name="任意多边形: 形状 297">
              <a:extLst>
                <a:ext uri="{FF2B5EF4-FFF2-40B4-BE49-F238E27FC236}">
                  <a16:creationId xmlns:a16="http://schemas.microsoft.com/office/drawing/2014/main" id="{B4E20E7A-5CEB-7B7C-B38E-2BFF787BCD5A}"/>
                </a:ext>
              </a:extLst>
            </p:cNvPr>
            <p:cNvSpPr/>
            <p:nvPr>
              <p:custDataLst>
                <p:tags r:id="rId72"/>
              </p:custDataLst>
            </p:nvPr>
          </p:nvSpPr>
          <p:spPr>
            <a:xfrm>
              <a:off x="8165799" y="3569196"/>
              <a:ext cx="129642" cy="95491"/>
            </a:xfrm>
            <a:custGeom>
              <a:avLst/>
              <a:gdLst>
                <a:gd name="connsiteX0" fmla="*/ 16098 w 129642"/>
                <a:gd name="connsiteY0" fmla="*/ 80072 h 95491"/>
                <a:gd name="connsiteX1" fmla="*/ 13976 w 129642"/>
                <a:gd name="connsiteY1" fmla="*/ 88753 h 95491"/>
                <a:gd name="connsiteX2" fmla="*/ 21190 w 129642"/>
                <a:gd name="connsiteY2" fmla="*/ 95528 h 95491"/>
                <a:gd name="connsiteX3" fmla="*/ 29465 w 129642"/>
                <a:gd name="connsiteY3" fmla="*/ 90870 h 95491"/>
                <a:gd name="connsiteX4" fmla="*/ 33285 w 129642"/>
                <a:gd name="connsiteY4" fmla="*/ 77743 h 95491"/>
                <a:gd name="connsiteX5" fmla="*/ 37953 w 129642"/>
                <a:gd name="connsiteY5" fmla="*/ 58687 h 95491"/>
                <a:gd name="connsiteX6" fmla="*/ 41560 w 129642"/>
                <a:gd name="connsiteY6" fmla="*/ 44501 h 95491"/>
                <a:gd name="connsiteX7" fmla="*/ 50471 w 129642"/>
                <a:gd name="connsiteY7" fmla="*/ 25445 h 95491"/>
                <a:gd name="connsiteX8" fmla="*/ 82298 w 129642"/>
                <a:gd name="connsiteY8" fmla="*/ 5965 h 95491"/>
                <a:gd name="connsiteX9" fmla="*/ 94817 w 129642"/>
                <a:gd name="connsiteY9" fmla="*/ 20787 h 95491"/>
                <a:gd name="connsiteX10" fmla="*/ 82298 w 129642"/>
                <a:gd name="connsiteY10" fmla="*/ 65886 h 95491"/>
                <a:gd name="connsiteX11" fmla="*/ 79116 w 129642"/>
                <a:gd name="connsiteY11" fmla="*/ 77319 h 95491"/>
                <a:gd name="connsiteX12" fmla="*/ 99273 w 129642"/>
                <a:gd name="connsiteY12" fmla="*/ 95528 h 95491"/>
                <a:gd name="connsiteX13" fmla="*/ 129827 w 129642"/>
                <a:gd name="connsiteY13" fmla="*/ 63133 h 95491"/>
                <a:gd name="connsiteX14" fmla="*/ 126432 w 129642"/>
                <a:gd name="connsiteY14" fmla="*/ 60381 h 95491"/>
                <a:gd name="connsiteX15" fmla="*/ 122401 w 129642"/>
                <a:gd name="connsiteY15" fmla="*/ 63980 h 95491"/>
                <a:gd name="connsiteX16" fmla="*/ 99909 w 129642"/>
                <a:gd name="connsiteY16" fmla="*/ 89600 h 95491"/>
                <a:gd name="connsiteX17" fmla="*/ 94605 w 129642"/>
                <a:gd name="connsiteY17" fmla="*/ 82189 h 95491"/>
                <a:gd name="connsiteX18" fmla="*/ 99485 w 129642"/>
                <a:gd name="connsiteY18" fmla="*/ 65039 h 95491"/>
                <a:gd name="connsiteX19" fmla="*/ 110731 w 129642"/>
                <a:gd name="connsiteY19" fmla="*/ 24175 h 95491"/>
                <a:gd name="connsiteX20" fmla="*/ 83147 w 129642"/>
                <a:gd name="connsiteY20" fmla="*/ 37 h 95491"/>
                <a:gd name="connsiteX21" fmla="*/ 47289 w 129642"/>
                <a:gd name="connsiteY21" fmla="*/ 19305 h 95491"/>
                <a:gd name="connsiteX22" fmla="*/ 24585 w 129642"/>
                <a:gd name="connsiteY22" fmla="*/ 37 h 95491"/>
                <a:gd name="connsiteX23" fmla="*/ 7823 w 129642"/>
                <a:gd name="connsiteY23" fmla="*/ 11471 h 95491"/>
                <a:gd name="connsiteX24" fmla="*/ 185 w 129642"/>
                <a:gd name="connsiteY24" fmla="*/ 32432 h 95491"/>
                <a:gd name="connsiteX25" fmla="*/ 3792 w 129642"/>
                <a:gd name="connsiteY25" fmla="*/ 35185 h 95491"/>
                <a:gd name="connsiteX26" fmla="*/ 8460 w 129642"/>
                <a:gd name="connsiteY26" fmla="*/ 28833 h 95491"/>
                <a:gd name="connsiteX27" fmla="*/ 23949 w 129642"/>
                <a:gd name="connsiteY27" fmla="*/ 5965 h 95491"/>
                <a:gd name="connsiteX28" fmla="*/ 30951 w 129642"/>
                <a:gd name="connsiteY28" fmla="*/ 16340 h 95491"/>
                <a:gd name="connsiteX29" fmla="*/ 27556 w 129642"/>
                <a:gd name="connsiteY29" fmla="*/ 33914 h 95491"/>
                <a:gd name="connsiteX30" fmla="*/ 22888 w 129642"/>
                <a:gd name="connsiteY30" fmla="*/ 52970 h 95491"/>
                <a:gd name="connsiteX31" fmla="*/ 16098 w 129642"/>
                <a:gd name="connsiteY31" fmla="*/ 80072 h 9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9642" h="95491">
                  <a:moveTo>
                    <a:pt x="16098" y="80072"/>
                  </a:moveTo>
                  <a:cubicBezTo>
                    <a:pt x="15249" y="82824"/>
                    <a:pt x="13976" y="88118"/>
                    <a:pt x="13976" y="88753"/>
                  </a:cubicBezTo>
                  <a:cubicBezTo>
                    <a:pt x="13976" y="93411"/>
                    <a:pt x="17796" y="95528"/>
                    <a:pt x="21190" y="95528"/>
                  </a:cubicBezTo>
                  <a:cubicBezTo>
                    <a:pt x="25010" y="95528"/>
                    <a:pt x="28405" y="92776"/>
                    <a:pt x="29465" y="90870"/>
                  </a:cubicBezTo>
                  <a:cubicBezTo>
                    <a:pt x="30526" y="88965"/>
                    <a:pt x="32224" y="82189"/>
                    <a:pt x="33285" y="77743"/>
                  </a:cubicBezTo>
                  <a:cubicBezTo>
                    <a:pt x="34346" y="73720"/>
                    <a:pt x="36680" y="63980"/>
                    <a:pt x="37953" y="58687"/>
                  </a:cubicBezTo>
                  <a:cubicBezTo>
                    <a:pt x="39226" y="54029"/>
                    <a:pt x="40499" y="49371"/>
                    <a:pt x="41560" y="44501"/>
                  </a:cubicBezTo>
                  <a:cubicBezTo>
                    <a:pt x="43894" y="35820"/>
                    <a:pt x="44318" y="34126"/>
                    <a:pt x="50471" y="25445"/>
                  </a:cubicBezTo>
                  <a:cubicBezTo>
                    <a:pt x="56412" y="16976"/>
                    <a:pt x="66385" y="5965"/>
                    <a:pt x="82298" y="5965"/>
                  </a:cubicBezTo>
                  <a:cubicBezTo>
                    <a:pt x="94605" y="5965"/>
                    <a:pt x="94817" y="16764"/>
                    <a:pt x="94817" y="20787"/>
                  </a:cubicBezTo>
                  <a:cubicBezTo>
                    <a:pt x="94817" y="33491"/>
                    <a:pt x="85693" y="56993"/>
                    <a:pt x="82298" y="65886"/>
                  </a:cubicBezTo>
                  <a:cubicBezTo>
                    <a:pt x="79964" y="71814"/>
                    <a:pt x="79116" y="73720"/>
                    <a:pt x="79116" y="77319"/>
                  </a:cubicBezTo>
                  <a:cubicBezTo>
                    <a:pt x="79116" y="88541"/>
                    <a:pt x="88452" y="95528"/>
                    <a:pt x="99273" y="95528"/>
                  </a:cubicBezTo>
                  <a:cubicBezTo>
                    <a:pt x="120491" y="95528"/>
                    <a:pt x="129827" y="66309"/>
                    <a:pt x="129827" y="63133"/>
                  </a:cubicBezTo>
                  <a:cubicBezTo>
                    <a:pt x="129827" y="60381"/>
                    <a:pt x="127069" y="60381"/>
                    <a:pt x="126432" y="60381"/>
                  </a:cubicBezTo>
                  <a:cubicBezTo>
                    <a:pt x="123462" y="60381"/>
                    <a:pt x="123249" y="61651"/>
                    <a:pt x="122401" y="63980"/>
                  </a:cubicBezTo>
                  <a:cubicBezTo>
                    <a:pt x="117520" y="80919"/>
                    <a:pt x="108397" y="89600"/>
                    <a:pt x="99909" y="89600"/>
                  </a:cubicBezTo>
                  <a:cubicBezTo>
                    <a:pt x="95454" y="89600"/>
                    <a:pt x="94605" y="86636"/>
                    <a:pt x="94605" y="82189"/>
                  </a:cubicBezTo>
                  <a:cubicBezTo>
                    <a:pt x="94605" y="77319"/>
                    <a:pt x="95666" y="74567"/>
                    <a:pt x="99485" y="65039"/>
                  </a:cubicBezTo>
                  <a:cubicBezTo>
                    <a:pt x="102031" y="58475"/>
                    <a:pt x="110731" y="36032"/>
                    <a:pt x="110731" y="24175"/>
                  </a:cubicBezTo>
                  <a:cubicBezTo>
                    <a:pt x="110731" y="3636"/>
                    <a:pt x="94393" y="37"/>
                    <a:pt x="83147" y="37"/>
                  </a:cubicBezTo>
                  <a:cubicBezTo>
                    <a:pt x="65536" y="37"/>
                    <a:pt x="53654" y="10835"/>
                    <a:pt x="47289" y="19305"/>
                  </a:cubicBezTo>
                  <a:cubicBezTo>
                    <a:pt x="45803" y="4695"/>
                    <a:pt x="33285" y="37"/>
                    <a:pt x="24585" y="37"/>
                  </a:cubicBezTo>
                  <a:cubicBezTo>
                    <a:pt x="15462" y="37"/>
                    <a:pt x="10581" y="6601"/>
                    <a:pt x="7823" y="11471"/>
                  </a:cubicBezTo>
                  <a:cubicBezTo>
                    <a:pt x="3155" y="19305"/>
                    <a:pt x="185" y="31373"/>
                    <a:pt x="185" y="32432"/>
                  </a:cubicBezTo>
                  <a:cubicBezTo>
                    <a:pt x="185" y="35185"/>
                    <a:pt x="3155" y="35185"/>
                    <a:pt x="3792" y="35185"/>
                  </a:cubicBezTo>
                  <a:cubicBezTo>
                    <a:pt x="6762" y="35185"/>
                    <a:pt x="6974" y="34549"/>
                    <a:pt x="8460" y="28833"/>
                  </a:cubicBezTo>
                  <a:cubicBezTo>
                    <a:pt x="11642" y="16340"/>
                    <a:pt x="15674" y="5965"/>
                    <a:pt x="23949" y="5965"/>
                  </a:cubicBezTo>
                  <a:cubicBezTo>
                    <a:pt x="29465" y="5965"/>
                    <a:pt x="30951" y="10624"/>
                    <a:pt x="30951" y="16340"/>
                  </a:cubicBezTo>
                  <a:cubicBezTo>
                    <a:pt x="30951" y="20363"/>
                    <a:pt x="29041" y="28197"/>
                    <a:pt x="27556" y="33914"/>
                  </a:cubicBezTo>
                  <a:cubicBezTo>
                    <a:pt x="26071" y="39631"/>
                    <a:pt x="23949" y="48312"/>
                    <a:pt x="22888" y="52970"/>
                  </a:cubicBezTo>
                  <a:lnTo>
                    <a:pt x="16098" y="80072"/>
                  </a:lnTo>
                  <a:close/>
                </a:path>
              </a:pathLst>
            </a:custGeom>
            <a:solidFill>
              <a:srgbClr val="000000"/>
            </a:solidFill>
            <a:ln w="30425" cap="flat">
              <a:noFill/>
              <a:prstDash val="solid"/>
              <a:miter/>
            </a:ln>
          </p:spPr>
          <p:txBody>
            <a:bodyPr rtlCol="0" anchor="ctr"/>
            <a:lstStyle/>
            <a:p>
              <a:endParaRPr lang="zh-CN" altLang="en-US"/>
            </a:p>
          </p:txBody>
        </p:sp>
        <p:sp>
          <p:nvSpPr>
            <p:cNvPr id="299" name="任意多边形: 形状 298">
              <a:extLst>
                <a:ext uri="{FF2B5EF4-FFF2-40B4-BE49-F238E27FC236}">
                  <a16:creationId xmlns:a16="http://schemas.microsoft.com/office/drawing/2014/main" id="{9E445920-BF57-0149-6840-160F2DCB94B5}"/>
                </a:ext>
              </a:extLst>
            </p:cNvPr>
            <p:cNvSpPr/>
            <p:nvPr>
              <p:custDataLst>
                <p:tags r:id="rId73"/>
              </p:custDataLst>
            </p:nvPr>
          </p:nvSpPr>
          <p:spPr>
            <a:xfrm>
              <a:off x="8320519" y="3581053"/>
              <a:ext cx="156164" cy="56956"/>
            </a:xfrm>
            <a:custGeom>
              <a:avLst/>
              <a:gdLst>
                <a:gd name="connsiteX0" fmla="*/ 148292 w 156164"/>
                <a:gd name="connsiteY0" fmla="*/ 10412 h 56956"/>
                <a:gd name="connsiteX1" fmla="*/ 156354 w 156164"/>
                <a:gd name="connsiteY1" fmla="*/ 5119 h 56956"/>
                <a:gd name="connsiteX2" fmla="*/ 148504 w 156164"/>
                <a:gd name="connsiteY2" fmla="*/ 37 h 56956"/>
                <a:gd name="connsiteX3" fmla="*/ 8040 w 156164"/>
                <a:gd name="connsiteY3" fmla="*/ 37 h 56956"/>
                <a:gd name="connsiteX4" fmla="*/ 190 w 156164"/>
                <a:gd name="connsiteY4" fmla="*/ 5119 h 56956"/>
                <a:gd name="connsiteX5" fmla="*/ 8252 w 156164"/>
                <a:gd name="connsiteY5" fmla="*/ 10412 h 56956"/>
                <a:gd name="connsiteX6" fmla="*/ 148292 w 156164"/>
                <a:gd name="connsiteY6" fmla="*/ 10412 h 56956"/>
                <a:gd name="connsiteX7" fmla="*/ 148504 w 156164"/>
                <a:gd name="connsiteY7" fmla="*/ 56993 h 56956"/>
                <a:gd name="connsiteX8" fmla="*/ 156354 w 156164"/>
                <a:gd name="connsiteY8" fmla="*/ 51911 h 56956"/>
                <a:gd name="connsiteX9" fmla="*/ 148292 w 156164"/>
                <a:gd name="connsiteY9" fmla="*/ 46618 h 56956"/>
                <a:gd name="connsiteX10" fmla="*/ 8252 w 156164"/>
                <a:gd name="connsiteY10" fmla="*/ 46618 h 56956"/>
                <a:gd name="connsiteX11" fmla="*/ 190 w 156164"/>
                <a:gd name="connsiteY11" fmla="*/ 51911 h 56956"/>
                <a:gd name="connsiteX12" fmla="*/ 8040 w 156164"/>
                <a:gd name="connsiteY12" fmla="*/ 56993 h 56956"/>
                <a:gd name="connsiteX13" fmla="*/ 148504 w 156164"/>
                <a:gd name="connsiteY13" fmla="*/ 56993 h 5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6164" h="56956">
                  <a:moveTo>
                    <a:pt x="148292" y="10412"/>
                  </a:moveTo>
                  <a:cubicBezTo>
                    <a:pt x="151474" y="10412"/>
                    <a:pt x="156354" y="10412"/>
                    <a:pt x="156354" y="5119"/>
                  </a:cubicBezTo>
                  <a:cubicBezTo>
                    <a:pt x="156354" y="37"/>
                    <a:pt x="151262" y="37"/>
                    <a:pt x="148504" y="37"/>
                  </a:cubicBezTo>
                  <a:lnTo>
                    <a:pt x="8040" y="37"/>
                  </a:lnTo>
                  <a:cubicBezTo>
                    <a:pt x="5282" y="37"/>
                    <a:pt x="190" y="37"/>
                    <a:pt x="190" y="5119"/>
                  </a:cubicBezTo>
                  <a:cubicBezTo>
                    <a:pt x="190" y="10412"/>
                    <a:pt x="5070" y="10412"/>
                    <a:pt x="8252" y="10412"/>
                  </a:cubicBezTo>
                  <a:lnTo>
                    <a:pt x="148292" y="10412"/>
                  </a:lnTo>
                  <a:close/>
                  <a:moveTo>
                    <a:pt x="148504" y="56993"/>
                  </a:moveTo>
                  <a:cubicBezTo>
                    <a:pt x="151262" y="56993"/>
                    <a:pt x="156354" y="56993"/>
                    <a:pt x="156354" y="51911"/>
                  </a:cubicBezTo>
                  <a:cubicBezTo>
                    <a:pt x="156354" y="46618"/>
                    <a:pt x="151474" y="46618"/>
                    <a:pt x="148292" y="46618"/>
                  </a:cubicBezTo>
                  <a:lnTo>
                    <a:pt x="8252" y="46618"/>
                  </a:lnTo>
                  <a:cubicBezTo>
                    <a:pt x="5070" y="46618"/>
                    <a:pt x="190" y="46618"/>
                    <a:pt x="190" y="51911"/>
                  </a:cubicBezTo>
                  <a:cubicBezTo>
                    <a:pt x="190" y="56993"/>
                    <a:pt x="5282" y="56993"/>
                    <a:pt x="8040" y="56993"/>
                  </a:cubicBezTo>
                  <a:lnTo>
                    <a:pt x="148504" y="56993"/>
                  </a:lnTo>
                  <a:close/>
                </a:path>
              </a:pathLst>
            </a:custGeom>
            <a:solidFill>
              <a:srgbClr val="000000"/>
            </a:solidFill>
            <a:ln w="30425" cap="flat">
              <a:noFill/>
              <a:prstDash val="solid"/>
              <a:miter/>
            </a:ln>
          </p:spPr>
          <p:txBody>
            <a:bodyPr rtlCol="0" anchor="ctr"/>
            <a:lstStyle/>
            <a:p>
              <a:endParaRPr lang="zh-CN" altLang="en-US"/>
            </a:p>
          </p:txBody>
        </p:sp>
        <p:sp>
          <p:nvSpPr>
            <p:cNvPr id="300" name="任意多边形: 形状 299">
              <a:extLst>
                <a:ext uri="{FF2B5EF4-FFF2-40B4-BE49-F238E27FC236}">
                  <a16:creationId xmlns:a16="http://schemas.microsoft.com/office/drawing/2014/main" id="{FB905817-FB9F-6478-6265-2BC91712F1C9}"/>
                </a:ext>
              </a:extLst>
            </p:cNvPr>
            <p:cNvSpPr/>
            <p:nvPr>
              <p:custDataLst>
                <p:tags r:id="rId74"/>
              </p:custDataLst>
            </p:nvPr>
          </p:nvSpPr>
          <p:spPr>
            <a:xfrm>
              <a:off x="8514874" y="3521979"/>
              <a:ext cx="77233" cy="140590"/>
            </a:xfrm>
            <a:custGeom>
              <a:avLst/>
              <a:gdLst>
                <a:gd name="connsiteX0" fmla="*/ 48148 w 77233"/>
                <a:gd name="connsiteY0" fmla="*/ 5965 h 140590"/>
                <a:gd name="connsiteX1" fmla="*/ 41783 w 77233"/>
                <a:gd name="connsiteY1" fmla="*/ 37 h 140590"/>
                <a:gd name="connsiteX2" fmla="*/ 196 w 77233"/>
                <a:gd name="connsiteY2" fmla="*/ 13588 h 140590"/>
                <a:gd name="connsiteX3" fmla="*/ 196 w 77233"/>
                <a:gd name="connsiteY3" fmla="*/ 21210 h 140590"/>
                <a:gd name="connsiteX4" fmla="*/ 30962 w 77233"/>
                <a:gd name="connsiteY4" fmla="*/ 15282 h 140590"/>
                <a:gd name="connsiteX5" fmla="*/ 30962 w 77233"/>
                <a:gd name="connsiteY5" fmla="*/ 123265 h 140590"/>
                <a:gd name="connsiteX6" fmla="*/ 9744 w 77233"/>
                <a:gd name="connsiteY6" fmla="*/ 133005 h 140590"/>
                <a:gd name="connsiteX7" fmla="*/ 1681 w 77233"/>
                <a:gd name="connsiteY7" fmla="*/ 133005 h 140590"/>
                <a:gd name="connsiteX8" fmla="*/ 1681 w 77233"/>
                <a:gd name="connsiteY8" fmla="*/ 140627 h 140590"/>
                <a:gd name="connsiteX9" fmla="*/ 39449 w 77233"/>
                <a:gd name="connsiteY9" fmla="*/ 139780 h 140590"/>
                <a:gd name="connsiteX10" fmla="*/ 77429 w 77233"/>
                <a:gd name="connsiteY10" fmla="*/ 140627 h 140590"/>
                <a:gd name="connsiteX11" fmla="*/ 77429 w 77233"/>
                <a:gd name="connsiteY11" fmla="*/ 133005 h 140590"/>
                <a:gd name="connsiteX12" fmla="*/ 69367 w 77233"/>
                <a:gd name="connsiteY12" fmla="*/ 133005 h 140590"/>
                <a:gd name="connsiteX13" fmla="*/ 48148 w 77233"/>
                <a:gd name="connsiteY13" fmla="*/ 123265 h 140590"/>
                <a:gd name="connsiteX14" fmla="*/ 48148 w 77233"/>
                <a:gd name="connsiteY14" fmla="*/ 5965 h 14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233" h="140590">
                  <a:moveTo>
                    <a:pt x="48148" y="5965"/>
                  </a:moveTo>
                  <a:cubicBezTo>
                    <a:pt x="48148" y="249"/>
                    <a:pt x="47724" y="37"/>
                    <a:pt x="41783" y="37"/>
                  </a:cubicBezTo>
                  <a:cubicBezTo>
                    <a:pt x="28203" y="13376"/>
                    <a:pt x="8895" y="13588"/>
                    <a:pt x="196" y="13588"/>
                  </a:cubicBezTo>
                  <a:lnTo>
                    <a:pt x="196" y="21210"/>
                  </a:lnTo>
                  <a:cubicBezTo>
                    <a:pt x="5288" y="21210"/>
                    <a:pt x="19292" y="21210"/>
                    <a:pt x="30962" y="15282"/>
                  </a:cubicBezTo>
                  <a:lnTo>
                    <a:pt x="30962" y="123265"/>
                  </a:lnTo>
                  <a:cubicBezTo>
                    <a:pt x="30962" y="130252"/>
                    <a:pt x="30962" y="133005"/>
                    <a:pt x="9744" y="133005"/>
                  </a:cubicBezTo>
                  <a:lnTo>
                    <a:pt x="1681" y="133005"/>
                  </a:lnTo>
                  <a:lnTo>
                    <a:pt x="1681" y="140627"/>
                  </a:lnTo>
                  <a:cubicBezTo>
                    <a:pt x="5500" y="140416"/>
                    <a:pt x="31598" y="139780"/>
                    <a:pt x="39449" y="139780"/>
                  </a:cubicBezTo>
                  <a:cubicBezTo>
                    <a:pt x="46027" y="139780"/>
                    <a:pt x="72761" y="140416"/>
                    <a:pt x="77429" y="140627"/>
                  </a:cubicBezTo>
                  <a:lnTo>
                    <a:pt x="77429" y="133005"/>
                  </a:lnTo>
                  <a:lnTo>
                    <a:pt x="69367" y="133005"/>
                  </a:lnTo>
                  <a:cubicBezTo>
                    <a:pt x="48148" y="133005"/>
                    <a:pt x="48148" y="130252"/>
                    <a:pt x="48148" y="123265"/>
                  </a:cubicBezTo>
                  <a:lnTo>
                    <a:pt x="48148" y="5965"/>
                  </a:lnTo>
                  <a:close/>
                </a:path>
              </a:pathLst>
            </a:custGeom>
            <a:solidFill>
              <a:srgbClr val="000000"/>
            </a:solidFill>
            <a:ln w="30425" cap="flat">
              <a:noFill/>
              <a:prstDash val="solid"/>
              <a:miter/>
            </a:ln>
          </p:spPr>
          <p:txBody>
            <a:bodyPr rtlCol="0" anchor="ctr"/>
            <a:lstStyle/>
            <a:p>
              <a:endParaRPr lang="zh-CN" altLang="en-US"/>
            </a:p>
          </p:txBody>
        </p:sp>
        <p:sp>
          <p:nvSpPr>
            <p:cNvPr id="301" name="任意多边形: 形状 300">
              <a:extLst>
                <a:ext uri="{FF2B5EF4-FFF2-40B4-BE49-F238E27FC236}">
                  <a16:creationId xmlns:a16="http://schemas.microsoft.com/office/drawing/2014/main" id="{ED880F25-A57C-DEAC-6EC8-E46ED899E922}"/>
                </a:ext>
              </a:extLst>
            </p:cNvPr>
            <p:cNvSpPr/>
            <p:nvPr>
              <p:custDataLst>
                <p:tags r:id="rId75"/>
              </p:custDataLst>
            </p:nvPr>
          </p:nvSpPr>
          <p:spPr>
            <a:xfrm>
              <a:off x="8707041" y="2955144"/>
              <a:ext cx="80325" cy="194189"/>
            </a:xfrm>
            <a:custGeom>
              <a:avLst/>
              <a:gdLst>
                <a:gd name="connsiteX0" fmla="*/ 201 w 80325"/>
                <a:gd name="connsiteY0" fmla="*/ 183011 h 194189"/>
                <a:gd name="connsiteX1" fmla="*/ 6567 w 80325"/>
                <a:gd name="connsiteY1" fmla="*/ 194203 h 194189"/>
                <a:gd name="connsiteX2" fmla="*/ 13235 w 80325"/>
                <a:gd name="connsiteY2" fmla="*/ 183011 h 194189"/>
                <a:gd name="connsiteX3" fmla="*/ 13235 w 80325"/>
                <a:gd name="connsiteY3" fmla="*/ 11205 h 194189"/>
                <a:gd name="connsiteX4" fmla="*/ 6870 w 80325"/>
                <a:gd name="connsiteY4" fmla="*/ 14 h 194189"/>
                <a:gd name="connsiteX5" fmla="*/ 201 w 80325"/>
                <a:gd name="connsiteY5" fmla="*/ 11205 h 194189"/>
                <a:gd name="connsiteX6" fmla="*/ 201 w 80325"/>
                <a:gd name="connsiteY6" fmla="*/ 183011 h 194189"/>
                <a:gd name="connsiteX7" fmla="*/ 67493 w 80325"/>
                <a:gd name="connsiteY7" fmla="*/ 183011 h 194189"/>
                <a:gd name="connsiteX8" fmla="*/ 73858 w 80325"/>
                <a:gd name="connsiteY8" fmla="*/ 194203 h 194189"/>
                <a:gd name="connsiteX9" fmla="*/ 80527 w 80325"/>
                <a:gd name="connsiteY9" fmla="*/ 183011 h 194189"/>
                <a:gd name="connsiteX10" fmla="*/ 80527 w 80325"/>
                <a:gd name="connsiteY10" fmla="*/ 11205 h 194189"/>
                <a:gd name="connsiteX11" fmla="*/ 74161 w 80325"/>
                <a:gd name="connsiteY11" fmla="*/ 14 h 194189"/>
                <a:gd name="connsiteX12" fmla="*/ 67493 w 80325"/>
                <a:gd name="connsiteY12" fmla="*/ 11205 h 194189"/>
                <a:gd name="connsiteX13" fmla="*/ 67493 w 80325"/>
                <a:gd name="connsiteY13" fmla="*/ 183011 h 19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325" h="194189">
                  <a:moveTo>
                    <a:pt x="201" y="183011"/>
                  </a:moveTo>
                  <a:cubicBezTo>
                    <a:pt x="201" y="187851"/>
                    <a:pt x="201" y="194203"/>
                    <a:pt x="6567" y="194203"/>
                  </a:cubicBezTo>
                  <a:cubicBezTo>
                    <a:pt x="13235" y="194203"/>
                    <a:pt x="13235" y="188153"/>
                    <a:pt x="13235" y="183011"/>
                  </a:cubicBezTo>
                  <a:lnTo>
                    <a:pt x="13235" y="11205"/>
                  </a:lnTo>
                  <a:cubicBezTo>
                    <a:pt x="13235" y="6366"/>
                    <a:pt x="13235" y="14"/>
                    <a:pt x="6870" y="14"/>
                  </a:cubicBezTo>
                  <a:cubicBezTo>
                    <a:pt x="201" y="14"/>
                    <a:pt x="201" y="6063"/>
                    <a:pt x="201" y="11205"/>
                  </a:cubicBezTo>
                  <a:lnTo>
                    <a:pt x="201" y="183011"/>
                  </a:lnTo>
                  <a:close/>
                  <a:moveTo>
                    <a:pt x="67493" y="183011"/>
                  </a:moveTo>
                  <a:cubicBezTo>
                    <a:pt x="67493" y="187851"/>
                    <a:pt x="67493" y="194203"/>
                    <a:pt x="73858" y="194203"/>
                  </a:cubicBezTo>
                  <a:cubicBezTo>
                    <a:pt x="80527" y="194203"/>
                    <a:pt x="80527" y="188153"/>
                    <a:pt x="80527" y="183011"/>
                  </a:cubicBezTo>
                  <a:lnTo>
                    <a:pt x="80527" y="11205"/>
                  </a:lnTo>
                  <a:cubicBezTo>
                    <a:pt x="80527" y="6366"/>
                    <a:pt x="80527" y="14"/>
                    <a:pt x="74161" y="14"/>
                  </a:cubicBezTo>
                  <a:cubicBezTo>
                    <a:pt x="67493" y="14"/>
                    <a:pt x="67493" y="6063"/>
                    <a:pt x="67493" y="11205"/>
                  </a:cubicBezTo>
                  <a:lnTo>
                    <a:pt x="67493" y="183011"/>
                  </a:lnTo>
                  <a:close/>
                </a:path>
              </a:pathLst>
            </a:custGeom>
            <a:solidFill>
              <a:srgbClr val="000000"/>
            </a:solidFill>
            <a:ln w="30425" cap="flat">
              <a:noFill/>
              <a:prstDash val="solid"/>
              <a:miter/>
            </a:ln>
          </p:spPr>
          <p:txBody>
            <a:bodyPr rtlCol="0" anchor="ctr"/>
            <a:lstStyle/>
            <a:p>
              <a:endParaRPr lang="zh-CN" altLang="en-US"/>
            </a:p>
          </p:txBody>
        </p:sp>
        <p:sp>
          <p:nvSpPr>
            <p:cNvPr id="302" name="任意多边形: 形状 301">
              <a:extLst>
                <a:ext uri="{FF2B5EF4-FFF2-40B4-BE49-F238E27FC236}">
                  <a16:creationId xmlns:a16="http://schemas.microsoft.com/office/drawing/2014/main" id="{CC6E3475-C9F3-17DA-4A21-7ABC4F568E99}"/>
                </a:ext>
              </a:extLst>
            </p:cNvPr>
            <p:cNvSpPr/>
            <p:nvPr>
              <p:custDataLst>
                <p:tags r:id="rId76"/>
              </p:custDataLst>
            </p:nvPr>
          </p:nvSpPr>
          <p:spPr>
            <a:xfrm>
              <a:off x="8707041" y="3136631"/>
              <a:ext cx="80325" cy="194189"/>
            </a:xfrm>
            <a:custGeom>
              <a:avLst/>
              <a:gdLst>
                <a:gd name="connsiteX0" fmla="*/ 201 w 80325"/>
                <a:gd name="connsiteY0" fmla="*/ 183017 h 194189"/>
                <a:gd name="connsiteX1" fmla="*/ 6567 w 80325"/>
                <a:gd name="connsiteY1" fmla="*/ 194209 h 194189"/>
                <a:gd name="connsiteX2" fmla="*/ 13235 w 80325"/>
                <a:gd name="connsiteY2" fmla="*/ 183017 h 194189"/>
                <a:gd name="connsiteX3" fmla="*/ 13235 w 80325"/>
                <a:gd name="connsiteY3" fmla="*/ 11211 h 194189"/>
                <a:gd name="connsiteX4" fmla="*/ 6870 w 80325"/>
                <a:gd name="connsiteY4" fmla="*/ 20 h 194189"/>
                <a:gd name="connsiteX5" fmla="*/ 201 w 80325"/>
                <a:gd name="connsiteY5" fmla="*/ 11211 h 194189"/>
                <a:gd name="connsiteX6" fmla="*/ 201 w 80325"/>
                <a:gd name="connsiteY6" fmla="*/ 183017 h 194189"/>
                <a:gd name="connsiteX7" fmla="*/ 67493 w 80325"/>
                <a:gd name="connsiteY7" fmla="*/ 183017 h 194189"/>
                <a:gd name="connsiteX8" fmla="*/ 73858 w 80325"/>
                <a:gd name="connsiteY8" fmla="*/ 194209 h 194189"/>
                <a:gd name="connsiteX9" fmla="*/ 80527 w 80325"/>
                <a:gd name="connsiteY9" fmla="*/ 183017 h 194189"/>
                <a:gd name="connsiteX10" fmla="*/ 80527 w 80325"/>
                <a:gd name="connsiteY10" fmla="*/ 11211 h 194189"/>
                <a:gd name="connsiteX11" fmla="*/ 74161 w 80325"/>
                <a:gd name="connsiteY11" fmla="*/ 20 h 194189"/>
                <a:gd name="connsiteX12" fmla="*/ 67493 w 80325"/>
                <a:gd name="connsiteY12" fmla="*/ 11211 h 194189"/>
                <a:gd name="connsiteX13" fmla="*/ 67493 w 80325"/>
                <a:gd name="connsiteY13" fmla="*/ 183017 h 19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325" h="194189">
                  <a:moveTo>
                    <a:pt x="201" y="183017"/>
                  </a:moveTo>
                  <a:cubicBezTo>
                    <a:pt x="201" y="187857"/>
                    <a:pt x="201" y="194209"/>
                    <a:pt x="6567" y="194209"/>
                  </a:cubicBezTo>
                  <a:cubicBezTo>
                    <a:pt x="13235" y="194209"/>
                    <a:pt x="13235" y="188159"/>
                    <a:pt x="13235" y="183017"/>
                  </a:cubicBezTo>
                  <a:lnTo>
                    <a:pt x="13235" y="11211"/>
                  </a:lnTo>
                  <a:cubicBezTo>
                    <a:pt x="13235" y="6372"/>
                    <a:pt x="13235" y="20"/>
                    <a:pt x="6870" y="20"/>
                  </a:cubicBezTo>
                  <a:cubicBezTo>
                    <a:pt x="201" y="20"/>
                    <a:pt x="201" y="6069"/>
                    <a:pt x="201" y="11211"/>
                  </a:cubicBezTo>
                  <a:lnTo>
                    <a:pt x="201" y="183017"/>
                  </a:lnTo>
                  <a:close/>
                  <a:moveTo>
                    <a:pt x="67493" y="183017"/>
                  </a:moveTo>
                  <a:cubicBezTo>
                    <a:pt x="67493" y="187857"/>
                    <a:pt x="67493" y="194209"/>
                    <a:pt x="73858" y="194209"/>
                  </a:cubicBezTo>
                  <a:cubicBezTo>
                    <a:pt x="80527" y="194209"/>
                    <a:pt x="80527" y="188159"/>
                    <a:pt x="80527" y="183017"/>
                  </a:cubicBezTo>
                  <a:lnTo>
                    <a:pt x="80527" y="11211"/>
                  </a:lnTo>
                  <a:cubicBezTo>
                    <a:pt x="80527" y="6372"/>
                    <a:pt x="80527" y="20"/>
                    <a:pt x="74161" y="20"/>
                  </a:cubicBezTo>
                  <a:cubicBezTo>
                    <a:pt x="67493" y="20"/>
                    <a:pt x="67493" y="6069"/>
                    <a:pt x="67493" y="11211"/>
                  </a:cubicBezTo>
                  <a:lnTo>
                    <a:pt x="67493" y="183017"/>
                  </a:lnTo>
                  <a:close/>
                </a:path>
              </a:pathLst>
            </a:custGeom>
            <a:solidFill>
              <a:srgbClr val="000000"/>
            </a:solidFill>
            <a:ln w="30425" cap="flat">
              <a:noFill/>
              <a:prstDash val="solid"/>
              <a:miter/>
            </a:ln>
          </p:spPr>
          <p:txBody>
            <a:bodyPr rtlCol="0" anchor="ctr"/>
            <a:lstStyle/>
            <a:p>
              <a:endParaRPr lang="zh-CN" altLang="en-US"/>
            </a:p>
          </p:txBody>
        </p:sp>
        <p:sp>
          <p:nvSpPr>
            <p:cNvPr id="303" name="任意多边形: 形状 302">
              <a:extLst>
                <a:ext uri="{FF2B5EF4-FFF2-40B4-BE49-F238E27FC236}">
                  <a16:creationId xmlns:a16="http://schemas.microsoft.com/office/drawing/2014/main" id="{BC30C318-5530-76CC-36FB-52240A720D61}"/>
                </a:ext>
              </a:extLst>
            </p:cNvPr>
            <p:cNvSpPr/>
            <p:nvPr>
              <p:custDataLst>
                <p:tags r:id="rId77"/>
              </p:custDataLst>
            </p:nvPr>
          </p:nvSpPr>
          <p:spPr>
            <a:xfrm>
              <a:off x="8707041" y="3318117"/>
              <a:ext cx="80325" cy="194189"/>
            </a:xfrm>
            <a:custGeom>
              <a:avLst/>
              <a:gdLst>
                <a:gd name="connsiteX0" fmla="*/ 201 w 80325"/>
                <a:gd name="connsiteY0" fmla="*/ 183023 h 194189"/>
                <a:gd name="connsiteX1" fmla="*/ 6567 w 80325"/>
                <a:gd name="connsiteY1" fmla="*/ 194215 h 194189"/>
                <a:gd name="connsiteX2" fmla="*/ 13235 w 80325"/>
                <a:gd name="connsiteY2" fmla="*/ 183023 h 194189"/>
                <a:gd name="connsiteX3" fmla="*/ 13235 w 80325"/>
                <a:gd name="connsiteY3" fmla="*/ 11217 h 194189"/>
                <a:gd name="connsiteX4" fmla="*/ 6870 w 80325"/>
                <a:gd name="connsiteY4" fmla="*/ 26 h 194189"/>
                <a:gd name="connsiteX5" fmla="*/ 201 w 80325"/>
                <a:gd name="connsiteY5" fmla="*/ 11217 h 194189"/>
                <a:gd name="connsiteX6" fmla="*/ 201 w 80325"/>
                <a:gd name="connsiteY6" fmla="*/ 183023 h 194189"/>
                <a:gd name="connsiteX7" fmla="*/ 67493 w 80325"/>
                <a:gd name="connsiteY7" fmla="*/ 183023 h 194189"/>
                <a:gd name="connsiteX8" fmla="*/ 73858 w 80325"/>
                <a:gd name="connsiteY8" fmla="*/ 194215 h 194189"/>
                <a:gd name="connsiteX9" fmla="*/ 80527 w 80325"/>
                <a:gd name="connsiteY9" fmla="*/ 183023 h 194189"/>
                <a:gd name="connsiteX10" fmla="*/ 80527 w 80325"/>
                <a:gd name="connsiteY10" fmla="*/ 11217 h 194189"/>
                <a:gd name="connsiteX11" fmla="*/ 74161 w 80325"/>
                <a:gd name="connsiteY11" fmla="*/ 26 h 194189"/>
                <a:gd name="connsiteX12" fmla="*/ 67493 w 80325"/>
                <a:gd name="connsiteY12" fmla="*/ 11217 h 194189"/>
                <a:gd name="connsiteX13" fmla="*/ 67493 w 80325"/>
                <a:gd name="connsiteY13" fmla="*/ 183023 h 19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325" h="194189">
                  <a:moveTo>
                    <a:pt x="201" y="183023"/>
                  </a:moveTo>
                  <a:cubicBezTo>
                    <a:pt x="201" y="187863"/>
                    <a:pt x="201" y="194215"/>
                    <a:pt x="6567" y="194215"/>
                  </a:cubicBezTo>
                  <a:cubicBezTo>
                    <a:pt x="13235" y="194215"/>
                    <a:pt x="13235" y="188165"/>
                    <a:pt x="13235" y="183023"/>
                  </a:cubicBezTo>
                  <a:lnTo>
                    <a:pt x="13235" y="11217"/>
                  </a:lnTo>
                  <a:cubicBezTo>
                    <a:pt x="13235" y="6378"/>
                    <a:pt x="13235" y="26"/>
                    <a:pt x="6870" y="26"/>
                  </a:cubicBezTo>
                  <a:cubicBezTo>
                    <a:pt x="201" y="26"/>
                    <a:pt x="201" y="6075"/>
                    <a:pt x="201" y="11217"/>
                  </a:cubicBezTo>
                  <a:lnTo>
                    <a:pt x="201" y="183023"/>
                  </a:lnTo>
                  <a:close/>
                  <a:moveTo>
                    <a:pt x="67493" y="183023"/>
                  </a:moveTo>
                  <a:cubicBezTo>
                    <a:pt x="67493" y="187863"/>
                    <a:pt x="67493" y="194215"/>
                    <a:pt x="73858" y="194215"/>
                  </a:cubicBezTo>
                  <a:cubicBezTo>
                    <a:pt x="80527" y="194215"/>
                    <a:pt x="80527" y="188165"/>
                    <a:pt x="80527" y="183023"/>
                  </a:cubicBezTo>
                  <a:lnTo>
                    <a:pt x="80527" y="11217"/>
                  </a:lnTo>
                  <a:cubicBezTo>
                    <a:pt x="80527" y="6378"/>
                    <a:pt x="80527" y="26"/>
                    <a:pt x="74161" y="26"/>
                  </a:cubicBezTo>
                  <a:cubicBezTo>
                    <a:pt x="67493" y="26"/>
                    <a:pt x="67493" y="6075"/>
                    <a:pt x="67493" y="11217"/>
                  </a:cubicBezTo>
                  <a:lnTo>
                    <a:pt x="67493" y="183023"/>
                  </a:lnTo>
                  <a:close/>
                </a:path>
              </a:pathLst>
            </a:custGeom>
            <a:solidFill>
              <a:srgbClr val="000000"/>
            </a:solidFill>
            <a:ln w="30425" cap="flat">
              <a:noFill/>
              <a:prstDash val="solid"/>
              <a:miter/>
            </a:ln>
          </p:spPr>
          <p:txBody>
            <a:bodyPr rtlCol="0" anchor="ctr"/>
            <a:lstStyle/>
            <a:p>
              <a:endParaRPr lang="zh-CN" altLang="en-US"/>
            </a:p>
          </p:txBody>
        </p:sp>
        <p:sp>
          <p:nvSpPr>
            <p:cNvPr id="304" name="任意多边形: 形状 303">
              <a:extLst>
                <a:ext uri="{FF2B5EF4-FFF2-40B4-BE49-F238E27FC236}">
                  <a16:creationId xmlns:a16="http://schemas.microsoft.com/office/drawing/2014/main" id="{320F465F-F640-3EC7-4309-AFA0D5FFD281}"/>
                </a:ext>
              </a:extLst>
            </p:cNvPr>
            <p:cNvSpPr/>
            <p:nvPr>
              <p:custDataLst>
                <p:tags r:id="rId78"/>
              </p:custDataLst>
            </p:nvPr>
          </p:nvSpPr>
          <p:spPr>
            <a:xfrm>
              <a:off x="8843006" y="3172626"/>
              <a:ext cx="171563" cy="139138"/>
            </a:xfrm>
            <a:custGeom>
              <a:avLst/>
              <a:gdLst>
                <a:gd name="connsiteX0" fmla="*/ 151158 w 171563"/>
                <a:gd name="connsiteY0" fmla="*/ 15452 h 139138"/>
                <a:gd name="connsiteX1" fmla="*/ 134790 w 171563"/>
                <a:gd name="connsiteY1" fmla="*/ 36322 h 139138"/>
                <a:gd name="connsiteX2" fmla="*/ 149946 w 171563"/>
                <a:gd name="connsiteY2" fmla="*/ 50236 h 139138"/>
                <a:gd name="connsiteX3" fmla="*/ 171770 w 171563"/>
                <a:gd name="connsiteY3" fmla="*/ 26643 h 139138"/>
                <a:gd name="connsiteX4" fmla="*/ 137215 w 171563"/>
                <a:gd name="connsiteY4" fmla="*/ 25 h 139138"/>
                <a:gd name="connsiteX5" fmla="*/ 104782 w 171563"/>
                <a:gd name="connsiteY5" fmla="*/ 18476 h 139138"/>
                <a:gd name="connsiteX6" fmla="*/ 62952 w 171563"/>
                <a:gd name="connsiteY6" fmla="*/ 25 h 139138"/>
                <a:gd name="connsiteX7" fmla="*/ 4147 w 171563"/>
                <a:gd name="connsiteY7" fmla="*/ 47211 h 139138"/>
                <a:gd name="connsiteX8" fmla="*/ 11422 w 171563"/>
                <a:gd name="connsiteY8" fmla="*/ 51446 h 139138"/>
                <a:gd name="connsiteX9" fmla="*/ 18394 w 171563"/>
                <a:gd name="connsiteY9" fmla="*/ 47514 h 139138"/>
                <a:gd name="connsiteX10" fmla="*/ 61436 w 171563"/>
                <a:gd name="connsiteY10" fmla="*/ 10914 h 139138"/>
                <a:gd name="connsiteX11" fmla="*/ 78410 w 171563"/>
                <a:gd name="connsiteY11" fmla="*/ 26038 h 139138"/>
                <a:gd name="connsiteX12" fmla="*/ 71439 w 171563"/>
                <a:gd name="connsiteY12" fmla="*/ 59310 h 139138"/>
                <a:gd name="connsiteX13" fmla="*/ 61133 w 171563"/>
                <a:gd name="connsiteY13" fmla="*/ 100750 h 139138"/>
                <a:gd name="connsiteX14" fmla="*/ 35368 w 171563"/>
                <a:gd name="connsiteY14" fmla="*/ 128275 h 139138"/>
                <a:gd name="connsiteX15" fmla="*/ 20819 w 171563"/>
                <a:gd name="connsiteY15" fmla="*/ 123738 h 139138"/>
                <a:gd name="connsiteX16" fmla="*/ 37187 w 171563"/>
                <a:gd name="connsiteY16" fmla="*/ 102867 h 139138"/>
                <a:gd name="connsiteX17" fmla="*/ 22031 w 171563"/>
                <a:gd name="connsiteY17" fmla="*/ 88953 h 139138"/>
                <a:gd name="connsiteX18" fmla="*/ 207 w 171563"/>
                <a:gd name="connsiteY18" fmla="*/ 112546 h 139138"/>
                <a:gd name="connsiteX19" fmla="*/ 34762 w 171563"/>
                <a:gd name="connsiteY19" fmla="*/ 139164 h 139138"/>
                <a:gd name="connsiteX20" fmla="*/ 67195 w 171563"/>
                <a:gd name="connsiteY20" fmla="*/ 120713 h 139138"/>
                <a:gd name="connsiteX21" fmla="*/ 109025 w 171563"/>
                <a:gd name="connsiteY21" fmla="*/ 139164 h 139138"/>
                <a:gd name="connsiteX22" fmla="*/ 167829 w 171563"/>
                <a:gd name="connsiteY22" fmla="*/ 91978 h 139138"/>
                <a:gd name="connsiteX23" fmla="*/ 160555 w 171563"/>
                <a:gd name="connsiteY23" fmla="*/ 87743 h 139138"/>
                <a:gd name="connsiteX24" fmla="*/ 153583 w 171563"/>
                <a:gd name="connsiteY24" fmla="*/ 91675 h 139138"/>
                <a:gd name="connsiteX25" fmla="*/ 110541 w 171563"/>
                <a:gd name="connsiteY25" fmla="*/ 128275 h 139138"/>
                <a:gd name="connsiteX26" fmla="*/ 93566 w 171563"/>
                <a:gd name="connsiteY26" fmla="*/ 113151 h 139138"/>
                <a:gd name="connsiteX27" fmla="*/ 100235 w 171563"/>
                <a:gd name="connsiteY27" fmla="*/ 79576 h 139138"/>
                <a:gd name="connsiteX28" fmla="*/ 110844 w 171563"/>
                <a:gd name="connsiteY28" fmla="*/ 38440 h 139138"/>
                <a:gd name="connsiteX29" fmla="*/ 136609 w 171563"/>
                <a:gd name="connsiteY29" fmla="*/ 10914 h 139138"/>
                <a:gd name="connsiteX30" fmla="*/ 151158 w 171563"/>
                <a:gd name="connsiteY30" fmla="*/ 15452 h 13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563" h="139138">
                  <a:moveTo>
                    <a:pt x="151158" y="15452"/>
                  </a:moveTo>
                  <a:cubicBezTo>
                    <a:pt x="140246" y="18476"/>
                    <a:pt x="134790" y="28760"/>
                    <a:pt x="134790" y="36322"/>
                  </a:cubicBezTo>
                  <a:cubicBezTo>
                    <a:pt x="134790" y="42977"/>
                    <a:pt x="139943" y="50236"/>
                    <a:pt x="149946" y="50236"/>
                  </a:cubicBezTo>
                  <a:cubicBezTo>
                    <a:pt x="160555" y="50236"/>
                    <a:pt x="171770" y="41464"/>
                    <a:pt x="171770" y="26643"/>
                  </a:cubicBezTo>
                  <a:cubicBezTo>
                    <a:pt x="171770" y="10612"/>
                    <a:pt x="155705" y="25"/>
                    <a:pt x="137215" y="25"/>
                  </a:cubicBezTo>
                  <a:cubicBezTo>
                    <a:pt x="119937" y="25"/>
                    <a:pt x="108722" y="13032"/>
                    <a:pt x="104782" y="18476"/>
                  </a:cubicBezTo>
                  <a:cubicBezTo>
                    <a:pt x="97204" y="5772"/>
                    <a:pt x="80229" y="25"/>
                    <a:pt x="62952" y="25"/>
                  </a:cubicBezTo>
                  <a:cubicBezTo>
                    <a:pt x="24759" y="25"/>
                    <a:pt x="4147" y="37230"/>
                    <a:pt x="4147" y="47211"/>
                  </a:cubicBezTo>
                  <a:cubicBezTo>
                    <a:pt x="4147" y="51446"/>
                    <a:pt x="8694" y="51446"/>
                    <a:pt x="11422" y="51446"/>
                  </a:cubicBezTo>
                  <a:cubicBezTo>
                    <a:pt x="15059" y="51446"/>
                    <a:pt x="17181" y="51446"/>
                    <a:pt x="18394" y="47514"/>
                  </a:cubicBezTo>
                  <a:cubicBezTo>
                    <a:pt x="27184" y="19989"/>
                    <a:pt x="49008" y="10914"/>
                    <a:pt x="61436" y="10914"/>
                  </a:cubicBezTo>
                  <a:cubicBezTo>
                    <a:pt x="72954" y="10914"/>
                    <a:pt x="78410" y="16359"/>
                    <a:pt x="78410" y="26038"/>
                  </a:cubicBezTo>
                  <a:cubicBezTo>
                    <a:pt x="78410" y="31785"/>
                    <a:pt x="74167" y="48421"/>
                    <a:pt x="71439" y="59310"/>
                  </a:cubicBezTo>
                  <a:lnTo>
                    <a:pt x="61133" y="100750"/>
                  </a:lnTo>
                  <a:cubicBezTo>
                    <a:pt x="56586" y="119201"/>
                    <a:pt x="45674" y="128275"/>
                    <a:pt x="35368" y="128275"/>
                  </a:cubicBezTo>
                  <a:cubicBezTo>
                    <a:pt x="33853" y="128275"/>
                    <a:pt x="26881" y="128275"/>
                    <a:pt x="20819" y="123738"/>
                  </a:cubicBezTo>
                  <a:cubicBezTo>
                    <a:pt x="31731" y="120713"/>
                    <a:pt x="37187" y="110429"/>
                    <a:pt x="37187" y="102867"/>
                  </a:cubicBezTo>
                  <a:cubicBezTo>
                    <a:pt x="37187" y="96212"/>
                    <a:pt x="32034" y="88953"/>
                    <a:pt x="22031" y="88953"/>
                  </a:cubicBezTo>
                  <a:cubicBezTo>
                    <a:pt x="11422" y="88953"/>
                    <a:pt x="207" y="97725"/>
                    <a:pt x="207" y="112546"/>
                  </a:cubicBezTo>
                  <a:cubicBezTo>
                    <a:pt x="207" y="128577"/>
                    <a:pt x="16272" y="139164"/>
                    <a:pt x="34762" y="139164"/>
                  </a:cubicBezTo>
                  <a:cubicBezTo>
                    <a:pt x="52039" y="139164"/>
                    <a:pt x="63255" y="126157"/>
                    <a:pt x="67195" y="120713"/>
                  </a:cubicBezTo>
                  <a:cubicBezTo>
                    <a:pt x="74773" y="133417"/>
                    <a:pt x="91748" y="139164"/>
                    <a:pt x="109025" y="139164"/>
                  </a:cubicBezTo>
                  <a:cubicBezTo>
                    <a:pt x="147218" y="139164"/>
                    <a:pt x="167829" y="101959"/>
                    <a:pt x="167829" y="91978"/>
                  </a:cubicBezTo>
                  <a:cubicBezTo>
                    <a:pt x="167829" y="87743"/>
                    <a:pt x="163283" y="87743"/>
                    <a:pt x="160555" y="87743"/>
                  </a:cubicBezTo>
                  <a:cubicBezTo>
                    <a:pt x="156917" y="87743"/>
                    <a:pt x="154796" y="87743"/>
                    <a:pt x="153583" y="91675"/>
                  </a:cubicBezTo>
                  <a:cubicBezTo>
                    <a:pt x="144793" y="119201"/>
                    <a:pt x="122968" y="128275"/>
                    <a:pt x="110541" y="128275"/>
                  </a:cubicBezTo>
                  <a:cubicBezTo>
                    <a:pt x="99022" y="128275"/>
                    <a:pt x="93566" y="122830"/>
                    <a:pt x="93566" y="113151"/>
                  </a:cubicBezTo>
                  <a:cubicBezTo>
                    <a:pt x="93566" y="106799"/>
                    <a:pt x="97507" y="90768"/>
                    <a:pt x="100235" y="79576"/>
                  </a:cubicBezTo>
                  <a:cubicBezTo>
                    <a:pt x="102357" y="71712"/>
                    <a:pt x="109328" y="43279"/>
                    <a:pt x="110844" y="38440"/>
                  </a:cubicBezTo>
                  <a:cubicBezTo>
                    <a:pt x="115391" y="20291"/>
                    <a:pt x="126000" y="10914"/>
                    <a:pt x="136609" y="10914"/>
                  </a:cubicBezTo>
                  <a:cubicBezTo>
                    <a:pt x="138124" y="10914"/>
                    <a:pt x="145096" y="10914"/>
                    <a:pt x="151158" y="15452"/>
                  </a:cubicBezTo>
                  <a:close/>
                </a:path>
              </a:pathLst>
            </a:custGeom>
            <a:solidFill>
              <a:srgbClr val="000000"/>
            </a:solidFill>
            <a:ln w="30425" cap="flat">
              <a:noFill/>
              <a:prstDash val="solid"/>
              <a:miter/>
            </a:ln>
          </p:spPr>
          <p:txBody>
            <a:bodyPr rtlCol="0" anchor="ctr"/>
            <a:lstStyle/>
            <a:p>
              <a:endParaRPr lang="zh-CN" altLang="en-US"/>
            </a:p>
          </p:txBody>
        </p:sp>
        <p:sp>
          <p:nvSpPr>
            <p:cNvPr id="305" name="任意多边形: 形状 304">
              <a:extLst>
                <a:ext uri="{FF2B5EF4-FFF2-40B4-BE49-F238E27FC236}">
                  <a16:creationId xmlns:a16="http://schemas.microsoft.com/office/drawing/2014/main" id="{2D12E685-DD15-447E-B8BE-778F73CC65E8}"/>
                </a:ext>
              </a:extLst>
            </p:cNvPr>
            <p:cNvSpPr/>
            <p:nvPr>
              <p:custDataLst>
                <p:tags r:id="rId79"/>
              </p:custDataLst>
            </p:nvPr>
          </p:nvSpPr>
          <p:spPr>
            <a:xfrm>
              <a:off x="9055649" y="3025656"/>
              <a:ext cx="55166" cy="211520"/>
            </a:xfrm>
            <a:custGeom>
              <a:avLst/>
              <a:gdLst>
                <a:gd name="connsiteX0" fmla="*/ 51137 w 55166"/>
                <a:gd name="connsiteY0" fmla="*/ 21 h 211520"/>
                <a:gd name="connsiteX1" fmla="*/ 213 w 55166"/>
                <a:gd name="connsiteY1" fmla="*/ 105676 h 211520"/>
                <a:gd name="connsiteX2" fmla="*/ 51137 w 55166"/>
                <a:gd name="connsiteY2" fmla="*/ 211542 h 211520"/>
                <a:gd name="connsiteX3" fmla="*/ 55380 w 55166"/>
                <a:gd name="connsiteY3" fmla="*/ 209001 h 211520"/>
                <a:gd name="connsiteX4" fmla="*/ 53258 w 55166"/>
                <a:gd name="connsiteY4" fmla="*/ 205825 h 211520"/>
                <a:gd name="connsiteX5" fmla="*/ 14642 w 55166"/>
                <a:gd name="connsiteY5" fmla="*/ 105888 h 211520"/>
                <a:gd name="connsiteX6" fmla="*/ 53895 w 55166"/>
                <a:gd name="connsiteY6" fmla="*/ 5103 h 211520"/>
                <a:gd name="connsiteX7" fmla="*/ 55380 w 55166"/>
                <a:gd name="connsiteY7" fmla="*/ 2562 h 211520"/>
                <a:gd name="connsiteX8" fmla="*/ 51137 w 55166"/>
                <a:gd name="connsiteY8" fmla="*/ 21 h 21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66" h="211520">
                  <a:moveTo>
                    <a:pt x="51137" y="21"/>
                  </a:moveTo>
                  <a:cubicBezTo>
                    <a:pt x="10822" y="28393"/>
                    <a:pt x="213" y="73281"/>
                    <a:pt x="213" y="105676"/>
                  </a:cubicBezTo>
                  <a:cubicBezTo>
                    <a:pt x="213" y="135530"/>
                    <a:pt x="9125" y="181899"/>
                    <a:pt x="51137" y="211542"/>
                  </a:cubicBezTo>
                  <a:cubicBezTo>
                    <a:pt x="52834" y="211542"/>
                    <a:pt x="55380" y="211542"/>
                    <a:pt x="55380" y="209001"/>
                  </a:cubicBezTo>
                  <a:cubicBezTo>
                    <a:pt x="55380" y="207731"/>
                    <a:pt x="54744" y="207307"/>
                    <a:pt x="53258" y="205825"/>
                  </a:cubicBezTo>
                  <a:cubicBezTo>
                    <a:pt x="25038" y="180417"/>
                    <a:pt x="14642" y="144423"/>
                    <a:pt x="14642" y="105888"/>
                  </a:cubicBezTo>
                  <a:cubicBezTo>
                    <a:pt x="14642" y="48720"/>
                    <a:pt x="36496" y="20771"/>
                    <a:pt x="53895" y="5103"/>
                  </a:cubicBezTo>
                  <a:cubicBezTo>
                    <a:pt x="54744" y="4256"/>
                    <a:pt x="55380" y="3621"/>
                    <a:pt x="55380" y="2562"/>
                  </a:cubicBezTo>
                  <a:cubicBezTo>
                    <a:pt x="55380" y="21"/>
                    <a:pt x="52834" y="21"/>
                    <a:pt x="51137" y="21"/>
                  </a:cubicBezTo>
                  <a:close/>
                </a:path>
              </a:pathLst>
            </a:custGeom>
            <a:solidFill>
              <a:srgbClr val="000000"/>
            </a:solidFill>
            <a:ln w="30425" cap="flat">
              <a:noFill/>
              <a:prstDash val="solid"/>
              <a:miter/>
            </a:ln>
          </p:spPr>
          <p:txBody>
            <a:bodyPr rtlCol="0" anchor="ctr"/>
            <a:lstStyle/>
            <a:p>
              <a:endParaRPr lang="zh-CN" altLang="en-US"/>
            </a:p>
          </p:txBody>
        </p:sp>
        <p:sp>
          <p:nvSpPr>
            <p:cNvPr id="306" name="任意多边形: 形状 305">
              <a:extLst>
                <a:ext uri="{FF2B5EF4-FFF2-40B4-BE49-F238E27FC236}">
                  <a16:creationId xmlns:a16="http://schemas.microsoft.com/office/drawing/2014/main" id="{A64749A0-0CB9-84C6-7B35-1E559D16E589}"/>
                </a:ext>
              </a:extLst>
            </p:cNvPr>
            <p:cNvSpPr/>
            <p:nvPr>
              <p:custDataLst>
                <p:tags r:id="rId80"/>
              </p:custDataLst>
            </p:nvPr>
          </p:nvSpPr>
          <p:spPr>
            <a:xfrm>
              <a:off x="9135945" y="3091081"/>
              <a:ext cx="129642" cy="95491"/>
            </a:xfrm>
            <a:custGeom>
              <a:avLst/>
              <a:gdLst>
                <a:gd name="connsiteX0" fmla="*/ 16130 w 129642"/>
                <a:gd name="connsiteY0" fmla="*/ 80056 h 95491"/>
                <a:gd name="connsiteX1" fmla="*/ 14008 w 129642"/>
                <a:gd name="connsiteY1" fmla="*/ 88737 h 95491"/>
                <a:gd name="connsiteX2" fmla="*/ 21222 w 129642"/>
                <a:gd name="connsiteY2" fmla="*/ 95513 h 95491"/>
                <a:gd name="connsiteX3" fmla="*/ 29497 w 129642"/>
                <a:gd name="connsiteY3" fmla="*/ 90855 h 95491"/>
                <a:gd name="connsiteX4" fmla="*/ 33317 w 129642"/>
                <a:gd name="connsiteY4" fmla="*/ 77727 h 95491"/>
                <a:gd name="connsiteX5" fmla="*/ 37985 w 129642"/>
                <a:gd name="connsiteY5" fmla="*/ 58671 h 95491"/>
                <a:gd name="connsiteX6" fmla="*/ 41592 w 129642"/>
                <a:gd name="connsiteY6" fmla="*/ 44485 h 95491"/>
                <a:gd name="connsiteX7" fmla="*/ 50503 w 129642"/>
                <a:gd name="connsiteY7" fmla="*/ 25429 h 95491"/>
                <a:gd name="connsiteX8" fmla="*/ 82330 w 129642"/>
                <a:gd name="connsiteY8" fmla="*/ 5950 h 95491"/>
                <a:gd name="connsiteX9" fmla="*/ 94849 w 129642"/>
                <a:gd name="connsiteY9" fmla="*/ 20771 h 95491"/>
                <a:gd name="connsiteX10" fmla="*/ 82330 w 129642"/>
                <a:gd name="connsiteY10" fmla="*/ 65870 h 95491"/>
                <a:gd name="connsiteX11" fmla="*/ 79148 w 129642"/>
                <a:gd name="connsiteY11" fmla="*/ 77304 h 95491"/>
                <a:gd name="connsiteX12" fmla="*/ 99305 w 129642"/>
                <a:gd name="connsiteY12" fmla="*/ 95513 h 95491"/>
                <a:gd name="connsiteX13" fmla="*/ 129859 w 129642"/>
                <a:gd name="connsiteY13" fmla="*/ 63118 h 95491"/>
                <a:gd name="connsiteX14" fmla="*/ 126464 w 129642"/>
                <a:gd name="connsiteY14" fmla="*/ 60365 h 95491"/>
                <a:gd name="connsiteX15" fmla="*/ 122432 w 129642"/>
                <a:gd name="connsiteY15" fmla="*/ 63964 h 95491"/>
                <a:gd name="connsiteX16" fmla="*/ 99941 w 129642"/>
                <a:gd name="connsiteY16" fmla="*/ 89584 h 95491"/>
                <a:gd name="connsiteX17" fmla="*/ 94637 w 129642"/>
                <a:gd name="connsiteY17" fmla="*/ 82173 h 95491"/>
                <a:gd name="connsiteX18" fmla="*/ 99517 w 129642"/>
                <a:gd name="connsiteY18" fmla="*/ 65023 h 95491"/>
                <a:gd name="connsiteX19" fmla="*/ 110763 w 129642"/>
                <a:gd name="connsiteY19" fmla="*/ 24159 h 95491"/>
                <a:gd name="connsiteX20" fmla="*/ 83179 w 129642"/>
                <a:gd name="connsiteY20" fmla="*/ 21 h 95491"/>
                <a:gd name="connsiteX21" fmla="*/ 47321 w 129642"/>
                <a:gd name="connsiteY21" fmla="*/ 19289 h 95491"/>
                <a:gd name="connsiteX22" fmla="*/ 24617 w 129642"/>
                <a:gd name="connsiteY22" fmla="*/ 21 h 95491"/>
                <a:gd name="connsiteX23" fmla="*/ 7855 w 129642"/>
                <a:gd name="connsiteY23" fmla="*/ 11455 h 95491"/>
                <a:gd name="connsiteX24" fmla="*/ 216 w 129642"/>
                <a:gd name="connsiteY24" fmla="*/ 32416 h 95491"/>
                <a:gd name="connsiteX25" fmla="*/ 3824 w 129642"/>
                <a:gd name="connsiteY25" fmla="*/ 35169 h 95491"/>
                <a:gd name="connsiteX26" fmla="*/ 8492 w 129642"/>
                <a:gd name="connsiteY26" fmla="*/ 28817 h 95491"/>
                <a:gd name="connsiteX27" fmla="*/ 23981 w 129642"/>
                <a:gd name="connsiteY27" fmla="*/ 5950 h 95491"/>
                <a:gd name="connsiteX28" fmla="*/ 30983 w 129642"/>
                <a:gd name="connsiteY28" fmla="*/ 16325 h 95491"/>
                <a:gd name="connsiteX29" fmla="*/ 27588 w 129642"/>
                <a:gd name="connsiteY29" fmla="*/ 33898 h 95491"/>
                <a:gd name="connsiteX30" fmla="*/ 22920 w 129642"/>
                <a:gd name="connsiteY30" fmla="*/ 52954 h 95491"/>
                <a:gd name="connsiteX31" fmla="*/ 16130 w 129642"/>
                <a:gd name="connsiteY31" fmla="*/ 80056 h 9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9642" h="95491">
                  <a:moveTo>
                    <a:pt x="16130" y="80056"/>
                  </a:moveTo>
                  <a:cubicBezTo>
                    <a:pt x="15281" y="82809"/>
                    <a:pt x="14008" y="88102"/>
                    <a:pt x="14008" y="88737"/>
                  </a:cubicBezTo>
                  <a:cubicBezTo>
                    <a:pt x="14008" y="93395"/>
                    <a:pt x="17827" y="95513"/>
                    <a:pt x="21222" y="95513"/>
                  </a:cubicBezTo>
                  <a:cubicBezTo>
                    <a:pt x="25042" y="95513"/>
                    <a:pt x="28436" y="92760"/>
                    <a:pt x="29497" y="90855"/>
                  </a:cubicBezTo>
                  <a:cubicBezTo>
                    <a:pt x="30558" y="88949"/>
                    <a:pt x="32256" y="82173"/>
                    <a:pt x="33317" y="77727"/>
                  </a:cubicBezTo>
                  <a:cubicBezTo>
                    <a:pt x="34378" y="73704"/>
                    <a:pt x="36712" y="63964"/>
                    <a:pt x="37985" y="58671"/>
                  </a:cubicBezTo>
                  <a:cubicBezTo>
                    <a:pt x="39258" y="54013"/>
                    <a:pt x="40531" y="49355"/>
                    <a:pt x="41592" y="44485"/>
                  </a:cubicBezTo>
                  <a:cubicBezTo>
                    <a:pt x="43926" y="35804"/>
                    <a:pt x="44350" y="34110"/>
                    <a:pt x="50503" y="25429"/>
                  </a:cubicBezTo>
                  <a:cubicBezTo>
                    <a:pt x="56444" y="16960"/>
                    <a:pt x="66417" y="5950"/>
                    <a:pt x="82330" y="5950"/>
                  </a:cubicBezTo>
                  <a:cubicBezTo>
                    <a:pt x="94637" y="5950"/>
                    <a:pt x="94849" y="16748"/>
                    <a:pt x="94849" y="20771"/>
                  </a:cubicBezTo>
                  <a:cubicBezTo>
                    <a:pt x="94849" y="33475"/>
                    <a:pt x="85725" y="56977"/>
                    <a:pt x="82330" y="65870"/>
                  </a:cubicBezTo>
                  <a:cubicBezTo>
                    <a:pt x="79996" y="71799"/>
                    <a:pt x="79148" y="73704"/>
                    <a:pt x="79148" y="77304"/>
                  </a:cubicBezTo>
                  <a:cubicBezTo>
                    <a:pt x="79148" y="88525"/>
                    <a:pt x="88484" y="95513"/>
                    <a:pt x="99305" y="95513"/>
                  </a:cubicBezTo>
                  <a:cubicBezTo>
                    <a:pt x="120523" y="95513"/>
                    <a:pt x="129859" y="66294"/>
                    <a:pt x="129859" y="63118"/>
                  </a:cubicBezTo>
                  <a:cubicBezTo>
                    <a:pt x="129859" y="60365"/>
                    <a:pt x="127100" y="60365"/>
                    <a:pt x="126464" y="60365"/>
                  </a:cubicBezTo>
                  <a:cubicBezTo>
                    <a:pt x="123493" y="60365"/>
                    <a:pt x="123281" y="61635"/>
                    <a:pt x="122432" y="63964"/>
                  </a:cubicBezTo>
                  <a:cubicBezTo>
                    <a:pt x="117552" y="80903"/>
                    <a:pt x="108429" y="89584"/>
                    <a:pt x="99941" y="89584"/>
                  </a:cubicBezTo>
                  <a:cubicBezTo>
                    <a:pt x="95486" y="89584"/>
                    <a:pt x="94637" y="86620"/>
                    <a:pt x="94637" y="82173"/>
                  </a:cubicBezTo>
                  <a:cubicBezTo>
                    <a:pt x="94637" y="77304"/>
                    <a:pt x="95698" y="74551"/>
                    <a:pt x="99517" y="65023"/>
                  </a:cubicBezTo>
                  <a:cubicBezTo>
                    <a:pt x="102063" y="58459"/>
                    <a:pt x="110763" y="36016"/>
                    <a:pt x="110763" y="24159"/>
                  </a:cubicBezTo>
                  <a:cubicBezTo>
                    <a:pt x="110763" y="3621"/>
                    <a:pt x="94425" y="21"/>
                    <a:pt x="83179" y="21"/>
                  </a:cubicBezTo>
                  <a:cubicBezTo>
                    <a:pt x="65568" y="21"/>
                    <a:pt x="53686" y="10820"/>
                    <a:pt x="47321" y="19289"/>
                  </a:cubicBezTo>
                  <a:cubicBezTo>
                    <a:pt x="45835" y="4679"/>
                    <a:pt x="33317" y="21"/>
                    <a:pt x="24617" y="21"/>
                  </a:cubicBezTo>
                  <a:cubicBezTo>
                    <a:pt x="15493" y="21"/>
                    <a:pt x="10613" y="6585"/>
                    <a:pt x="7855" y="11455"/>
                  </a:cubicBezTo>
                  <a:cubicBezTo>
                    <a:pt x="3187" y="19289"/>
                    <a:pt x="216" y="31358"/>
                    <a:pt x="216" y="32416"/>
                  </a:cubicBezTo>
                  <a:cubicBezTo>
                    <a:pt x="216" y="35169"/>
                    <a:pt x="3187" y="35169"/>
                    <a:pt x="3824" y="35169"/>
                  </a:cubicBezTo>
                  <a:cubicBezTo>
                    <a:pt x="6794" y="35169"/>
                    <a:pt x="7006" y="34534"/>
                    <a:pt x="8492" y="28817"/>
                  </a:cubicBezTo>
                  <a:cubicBezTo>
                    <a:pt x="11674" y="16325"/>
                    <a:pt x="15706" y="5950"/>
                    <a:pt x="23981" y="5950"/>
                  </a:cubicBezTo>
                  <a:cubicBezTo>
                    <a:pt x="29497" y="5950"/>
                    <a:pt x="30983" y="10608"/>
                    <a:pt x="30983" y="16325"/>
                  </a:cubicBezTo>
                  <a:cubicBezTo>
                    <a:pt x="30983" y="20348"/>
                    <a:pt x="29073" y="28182"/>
                    <a:pt x="27588" y="33898"/>
                  </a:cubicBezTo>
                  <a:cubicBezTo>
                    <a:pt x="26102" y="39615"/>
                    <a:pt x="23981" y="48296"/>
                    <a:pt x="22920" y="52954"/>
                  </a:cubicBezTo>
                  <a:lnTo>
                    <a:pt x="16130" y="80056"/>
                  </a:lnTo>
                  <a:close/>
                </a:path>
              </a:pathLst>
            </a:custGeom>
            <a:solidFill>
              <a:srgbClr val="000000"/>
            </a:solidFill>
            <a:ln w="30425" cap="flat">
              <a:noFill/>
              <a:prstDash val="solid"/>
              <a:miter/>
            </a:ln>
          </p:spPr>
          <p:txBody>
            <a:bodyPr rtlCol="0" anchor="ctr"/>
            <a:lstStyle/>
            <a:p>
              <a:endParaRPr lang="zh-CN" altLang="en-US"/>
            </a:p>
          </p:txBody>
        </p:sp>
        <p:sp>
          <p:nvSpPr>
            <p:cNvPr id="307" name="任意多边形: 形状 306">
              <a:extLst>
                <a:ext uri="{FF2B5EF4-FFF2-40B4-BE49-F238E27FC236}">
                  <a16:creationId xmlns:a16="http://schemas.microsoft.com/office/drawing/2014/main" id="{A48DA10D-9C86-42BC-1169-E9DABBD6F15B}"/>
                </a:ext>
              </a:extLst>
            </p:cNvPr>
            <p:cNvSpPr/>
            <p:nvPr>
              <p:custDataLst>
                <p:tags r:id="rId81"/>
              </p:custDataLst>
            </p:nvPr>
          </p:nvSpPr>
          <p:spPr>
            <a:xfrm>
              <a:off x="9290877" y="3025656"/>
              <a:ext cx="54954" cy="211520"/>
            </a:xfrm>
            <a:custGeom>
              <a:avLst/>
              <a:gdLst>
                <a:gd name="connsiteX0" fmla="*/ 4253 w 54954"/>
                <a:gd name="connsiteY0" fmla="*/ 21 h 211520"/>
                <a:gd name="connsiteX1" fmla="*/ 221 w 54954"/>
                <a:gd name="connsiteY1" fmla="*/ 2562 h 211520"/>
                <a:gd name="connsiteX2" fmla="*/ 2131 w 54954"/>
                <a:gd name="connsiteY2" fmla="*/ 5738 h 211520"/>
                <a:gd name="connsiteX3" fmla="*/ 40748 w 54954"/>
                <a:gd name="connsiteY3" fmla="*/ 105676 h 211520"/>
                <a:gd name="connsiteX4" fmla="*/ 4041 w 54954"/>
                <a:gd name="connsiteY4" fmla="*/ 204131 h 211520"/>
                <a:gd name="connsiteX5" fmla="*/ 221 w 54954"/>
                <a:gd name="connsiteY5" fmla="*/ 209001 h 211520"/>
                <a:gd name="connsiteX6" fmla="*/ 2980 w 54954"/>
                <a:gd name="connsiteY6" fmla="*/ 211542 h 211520"/>
                <a:gd name="connsiteX7" fmla="*/ 39687 w 54954"/>
                <a:gd name="connsiteY7" fmla="*/ 171101 h 211520"/>
                <a:gd name="connsiteX8" fmla="*/ 55176 w 54954"/>
                <a:gd name="connsiteY8" fmla="*/ 105888 h 211520"/>
                <a:gd name="connsiteX9" fmla="*/ 4253 w 54954"/>
                <a:gd name="connsiteY9" fmla="*/ 21 h 21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54" h="211520">
                  <a:moveTo>
                    <a:pt x="4253" y="21"/>
                  </a:moveTo>
                  <a:cubicBezTo>
                    <a:pt x="2768" y="21"/>
                    <a:pt x="221" y="21"/>
                    <a:pt x="221" y="2562"/>
                  </a:cubicBezTo>
                  <a:cubicBezTo>
                    <a:pt x="221" y="3621"/>
                    <a:pt x="858" y="4256"/>
                    <a:pt x="2131" y="5738"/>
                  </a:cubicBezTo>
                  <a:cubicBezTo>
                    <a:pt x="20379" y="22465"/>
                    <a:pt x="40748" y="51049"/>
                    <a:pt x="40748" y="105676"/>
                  </a:cubicBezTo>
                  <a:cubicBezTo>
                    <a:pt x="40748" y="149928"/>
                    <a:pt x="26956" y="183382"/>
                    <a:pt x="4041" y="204131"/>
                  </a:cubicBezTo>
                  <a:cubicBezTo>
                    <a:pt x="434" y="207731"/>
                    <a:pt x="221" y="207943"/>
                    <a:pt x="221" y="209001"/>
                  </a:cubicBezTo>
                  <a:cubicBezTo>
                    <a:pt x="221" y="210060"/>
                    <a:pt x="858" y="211542"/>
                    <a:pt x="2980" y="211542"/>
                  </a:cubicBezTo>
                  <a:cubicBezTo>
                    <a:pt x="5526" y="211542"/>
                    <a:pt x="25683" y="197568"/>
                    <a:pt x="39687" y="171101"/>
                  </a:cubicBezTo>
                  <a:cubicBezTo>
                    <a:pt x="49023" y="153527"/>
                    <a:pt x="55176" y="130660"/>
                    <a:pt x="55176" y="105888"/>
                  </a:cubicBezTo>
                  <a:cubicBezTo>
                    <a:pt x="55176" y="76033"/>
                    <a:pt x="46265" y="29664"/>
                    <a:pt x="4253" y="21"/>
                  </a:cubicBezTo>
                  <a:close/>
                </a:path>
              </a:pathLst>
            </a:custGeom>
            <a:solidFill>
              <a:srgbClr val="000000"/>
            </a:solidFill>
            <a:ln w="30425" cap="flat">
              <a:noFill/>
              <a:prstDash val="solid"/>
              <a:miter/>
            </a:ln>
          </p:spPr>
          <p:txBody>
            <a:bodyPr rtlCol="0" anchor="ctr"/>
            <a:lstStyle/>
            <a:p>
              <a:endParaRPr lang="zh-CN" altLang="en-US"/>
            </a:p>
          </p:txBody>
        </p:sp>
        <p:sp>
          <p:nvSpPr>
            <p:cNvPr id="308" name="任意多边形: 形状 307">
              <a:extLst>
                <a:ext uri="{FF2B5EF4-FFF2-40B4-BE49-F238E27FC236}">
                  <a16:creationId xmlns:a16="http://schemas.microsoft.com/office/drawing/2014/main" id="{DF5B5B3C-A182-A2F7-DC19-35EFC63188B9}"/>
                </a:ext>
              </a:extLst>
            </p:cNvPr>
            <p:cNvSpPr/>
            <p:nvPr>
              <p:custDataLst>
                <p:tags r:id="rId82"/>
              </p:custDataLst>
            </p:nvPr>
          </p:nvSpPr>
          <p:spPr>
            <a:xfrm>
              <a:off x="9478208" y="3227676"/>
              <a:ext cx="185203" cy="12099"/>
            </a:xfrm>
            <a:custGeom>
              <a:avLst/>
              <a:gdLst>
                <a:gd name="connsiteX0" fmla="*/ 174822 w 185203"/>
                <a:gd name="connsiteY0" fmla="*/ 12124 h 12099"/>
                <a:gd name="connsiteX1" fmla="*/ 185431 w 185203"/>
                <a:gd name="connsiteY1" fmla="*/ 6075 h 12099"/>
                <a:gd name="connsiteX2" fmla="*/ 174822 w 185203"/>
                <a:gd name="connsiteY2" fmla="*/ 25 h 12099"/>
                <a:gd name="connsiteX3" fmla="*/ 10836 w 185203"/>
                <a:gd name="connsiteY3" fmla="*/ 25 h 12099"/>
                <a:gd name="connsiteX4" fmla="*/ 227 w 185203"/>
                <a:gd name="connsiteY4" fmla="*/ 6075 h 12099"/>
                <a:gd name="connsiteX5" fmla="*/ 10836 w 185203"/>
                <a:gd name="connsiteY5" fmla="*/ 12124 h 12099"/>
                <a:gd name="connsiteX6" fmla="*/ 174822 w 185203"/>
                <a:gd name="connsiteY6" fmla="*/ 12124 h 12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203" h="12099">
                  <a:moveTo>
                    <a:pt x="174822" y="12124"/>
                  </a:moveTo>
                  <a:cubicBezTo>
                    <a:pt x="179975" y="12124"/>
                    <a:pt x="185431" y="12124"/>
                    <a:pt x="185431" y="6075"/>
                  </a:cubicBezTo>
                  <a:cubicBezTo>
                    <a:pt x="185431" y="25"/>
                    <a:pt x="179975" y="25"/>
                    <a:pt x="174822" y="25"/>
                  </a:cubicBezTo>
                  <a:lnTo>
                    <a:pt x="10836" y="25"/>
                  </a:lnTo>
                  <a:cubicBezTo>
                    <a:pt x="5683" y="25"/>
                    <a:pt x="227" y="25"/>
                    <a:pt x="227" y="6075"/>
                  </a:cubicBezTo>
                  <a:cubicBezTo>
                    <a:pt x="227" y="12124"/>
                    <a:pt x="5683" y="12124"/>
                    <a:pt x="10836" y="12124"/>
                  </a:cubicBezTo>
                  <a:lnTo>
                    <a:pt x="174822" y="12124"/>
                  </a:lnTo>
                  <a:close/>
                </a:path>
              </a:pathLst>
            </a:custGeom>
            <a:solidFill>
              <a:srgbClr val="000000"/>
            </a:solidFill>
            <a:ln w="30425" cap="flat">
              <a:noFill/>
              <a:prstDash val="solid"/>
              <a:miter/>
            </a:ln>
          </p:spPr>
          <p:txBody>
            <a:bodyPr rtlCol="0" anchor="ctr"/>
            <a:lstStyle/>
            <a:p>
              <a:endParaRPr lang="zh-CN" altLang="en-US"/>
            </a:p>
          </p:txBody>
        </p:sp>
        <p:sp>
          <p:nvSpPr>
            <p:cNvPr id="309" name="任意多边形: 形状 308">
              <a:extLst>
                <a:ext uri="{FF2B5EF4-FFF2-40B4-BE49-F238E27FC236}">
                  <a16:creationId xmlns:a16="http://schemas.microsoft.com/office/drawing/2014/main" id="{B24C3CBB-E53E-96BD-9013-538883E6AB10}"/>
                </a:ext>
              </a:extLst>
            </p:cNvPr>
            <p:cNvSpPr/>
            <p:nvPr>
              <p:custDataLst>
                <p:tags r:id="rId83"/>
              </p:custDataLst>
            </p:nvPr>
          </p:nvSpPr>
          <p:spPr>
            <a:xfrm>
              <a:off x="9772229" y="3096100"/>
              <a:ext cx="151254" cy="275252"/>
            </a:xfrm>
            <a:custGeom>
              <a:avLst/>
              <a:gdLst>
                <a:gd name="connsiteX0" fmla="*/ 95415 w 151254"/>
                <a:gd name="connsiteY0" fmla="*/ 92280 h 275252"/>
                <a:gd name="connsiteX1" fmla="*/ 121483 w 151254"/>
                <a:gd name="connsiteY1" fmla="*/ 92280 h 275252"/>
                <a:gd name="connsiteX2" fmla="*/ 130577 w 151254"/>
                <a:gd name="connsiteY2" fmla="*/ 86231 h 275252"/>
                <a:gd name="connsiteX3" fmla="*/ 122393 w 151254"/>
                <a:gd name="connsiteY3" fmla="*/ 82904 h 275252"/>
                <a:gd name="connsiteX4" fmla="*/ 97234 w 151254"/>
                <a:gd name="connsiteY4" fmla="*/ 82904 h 275252"/>
                <a:gd name="connsiteX5" fmla="*/ 103599 w 151254"/>
                <a:gd name="connsiteY5" fmla="*/ 48421 h 275252"/>
                <a:gd name="connsiteX6" fmla="*/ 110874 w 151254"/>
                <a:gd name="connsiteY6" fmla="*/ 16964 h 275252"/>
                <a:gd name="connsiteX7" fmla="*/ 125121 w 151254"/>
                <a:gd name="connsiteY7" fmla="*/ 6680 h 275252"/>
                <a:gd name="connsiteX8" fmla="*/ 139973 w 151254"/>
                <a:gd name="connsiteY8" fmla="*/ 12124 h 275252"/>
                <a:gd name="connsiteX9" fmla="*/ 123605 w 151254"/>
                <a:gd name="connsiteY9" fmla="*/ 28458 h 275252"/>
                <a:gd name="connsiteX10" fmla="*/ 134820 w 151254"/>
                <a:gd name="connsiteY10" fmla="*/ 39045 h 275252"/>
                <a:gd name="connsiteX11" fmla="*/ 151492 w 151254"/>
                <a:gd name="connsiteY11" fmla="*/ 20896 h 275252"/>
                <a:gd name="connsiteX12" fmla="*/ 125121 w 151254"/>
                <a:gd name="connsiteY12" fmla="*/ 25 h 275252"/>
                <a:gd name="connsiteX13" fmla="*/ 86625 w 151254"/>
                <a:gd name="connsiteY13" fmla="*/ 35415 h 275252"/>
                <a:gd name="connsiteX14" fmla="*/ 76622 w 151254"/>
                <a:gd name="connsiteY14" fmla="*/ 82904 h 275252"/>
                <a:gd name="connsiteX15" fmla="*/ 55707 w 151254"/>
                <a:gd name="connsiteY15" fmla="*/ 82904 h 275252"/>
                <a:gd name="connsiteX16" fmla="*/ 46614 w 151254"/>
                <a:gd name="connsiteY16" fmla="*/ 88651 h 275252"/>
                <a:gd name="connsiteX17" fmla="*/ 55101 w 151254"/>
                <a:gd name="connsiteY17" fmla="*/ 92280 h 275252"/>
                <a:gd name="connsiteX18" fmla="*/ 75107 w 151254"/>
                <a:gd name="connsiteY18" fmla="*/ 92280 h 275252"/>
                <a:gd name="connsiteX19" fmla="*/ 52373 w 151254"/>
                <a:gd name="connsiteY19" fmla="*/ 211758 h 275252"/>
                <a:gd name="connsiteX20" fmla="*/ 26002 w 151254"/>
                <a:gd name="connsiteY20" fmla="*/ 268623 h 275252"/>
                <a:gd name="connsiteX21" fmla="*/ 11452 w 151254"/>
                <a:gd name="connsiteY21" fmla="*/ 263179 h 275252"/>
                <a:gd name="connsiteX22" fmla="*/ 28124 w 151254"/>
                <a:gd name="connsiteY22" fmla="*/ 246845 h 275252"/>
                <a:gd name="connsiteX23" fmla="*/ 16909 w 151254"/>
                <a:gd name="connsiteY23" fmla="*/ 236258 h 275252"/>
                <a:gd name="connsiteX24" fmla="*/ 237 w 151254"/>
                <a:gd name="connsiteY24" fmla="*/ 254407 h 275252"/>
                <a:gd name="connsiteX25" fmla="*/ 26002 w 151254"/>
                <a:gd name="connsiteY25" fmla="*/ 275278 h 275252"/>
                <a:gd name="connsiteX26" fmla="*/ 60254 w 151254"/>
                <a:gd name="connsiteY26" fmla="*/ 245938 h 275252"/>
                <a:gd name="connsiteX27" fmla="*/ 77228 w 151254"/>
                <a:gd name="connsiteY27" fmla="*/ 188165 h 275252"/>
                <a:gd name="connsiteX28" fmla="*/ 95415 w 151254"/>
                <a:gd name="connsiteY28" fmla="*/ 92280 h 27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254" h="275252">
                  <a:moveTo>
                    <a:pt x="95415" y="92280"/>
                  </a:moveTo>
                  <a:lnTo>
                    <a:pt x="121483" y="92280"/>
                  </a:lnTo>
                  <a:cubicBezTo>
                    <a:pt x="127546" y="92280"/>
                    <a:pt x="130577" y="92280"/>
                    <a:pt x="130577" y="86231"/>
                  </a:cubicBezTo>
                  <a:cubicBezTo>
                    <a:pt x="130577" y="82904"/>
                    <a:pt x="127546" y="82904"/>
                    <a:pt x="122393" y="82904"/>
                  </a:cubicBezTo>
                  <a:lnTo>
                    <a:pt x="97234" y="82904"/>
                  </a:lnTo>
                  <a:lnTo>
                    <a:pt x="103599" y="48421"/>
                  </a:lnTo>
                  <a:cubicBezTo>
                    <a:pt x="104812" y="42069"/>
                    <a:pt x="109056" y="20594"/>
                    <a:pt x="110874" y="16964"/>
                  </a:cubicBezTo>
                  <a:cubicBezTo>
                    <a:pt x="113602" y="11217"/>
                    <a:pt x="118755" y="6680"/>
                    <a:pt x="125121" y="6680"/>
                  </a:cubicBezTo>
                  <a:cubicBezTo>
                    <a:pt x="126333" y="6680"/>
                    <a:pt x="134214" y="6680"/>
                    <a:pt x="139973" y="12124"/>
                  </a:cubicBezTo>
                  <a:cubicBezTo>
                    <a:pt x="126636" y="13334"/>
                    <a:pt x="123605" y="23921"/>
                    <a:pt x="123605" y="28458"/>
                  </a:cubicBezTo>
                  <a:cubicBezTo>
                    <a:pt x="123605" y="35415"/>
                    <a:pt x="129061" y="39045"/>
                    <a:pt x="134820" y="39045"/>
                  </a:cubicBezTo>
                  <a:cubicBezTo>
                    <a:pt x="142701" y="39045"/>
                    <a:pt x="151492" y="32390"/>
                    <a:pt x="151492" y="20896"/>
                  </a:cubicBezTo>
                  <a:cubicBezTo>
                    <a:pt x="151492" y="6982"/>
                    <a:pt x="137548" y="25"/>
                    <a:pt x="125121" y="25"/>
                  </a:cubicBezTo>
                  <a:cubicBezTo>
                    <a:pt x="114815" y="25"/>
                    <a:pt x="95718" y="5470"/>
                    <a:pt x="86625" y="35415"/>
                  </a:cubicBezTo>
                  <a:cubicBezTo>
                    <a:pt x="84806" y="41767"/>
                    <a:pt x="83897" y="44792"/>
                    <a:pt x="76622" y="82904"/>
                  </a:cubicBezTo>
                  <a:lnTo>
                    <a:pt x="55707" y="82904"/>
                  </a:lnTo>
                  <a:cubicBezTo>
                    <a:pt x="49948" y="82904"/>
                    <a:pt x="46614" y="82904"/>
                    <a:pt x="46614" y="88651"/>
                  </a:cubicBezTo>
                  <a:cubicBezTo>
                    <a:pt x="46614" y="92280"/>
                    <a:pt x="49342" y="92280"/>
                    <a:pt x="55101" y="92280"/>
                  </a:cubicBezTo>
                  <a:lnTo>
                    <a:pt x="75107" y="92280"/>
                  </a:lnTo>
                  <a:lnTo>
                    <a:pt x="52373" y="211758"/>
                  </a:lnTo>
                  <a:cubicBezTo>
                    <a:pt x="46917" y="241098"/>
                    <a:pt x="41764" y="268623"/>
                    <a:pt x="26002" y="268623"/>
                  </a:cubicBezTo>
                  <a:cubicBezTo>
                    <a:pt x="24790" y="268623"/>
                    <a:pt x="17212" y="268623"/>
                    <a:pt x="11452" y="263179"/>
                  </a:cubicBezTo>
                  <a:cubicBezTo>
                    <a:pt x="25396" y="262271"/>
                    <a:pt x="28124" y="251382"/>
                    <a:pt x="28124" y="246845"/>
                  </a:cubicBezTo>
                  <a:cubicBezTo>
                    <a:pt x="28124" y="239888"/>
                    <a:pt x="22668" y="236258"/>
                    <a:pt x="16909" y="236258"/>
                  </a:cubicBezTo>
                  <a:cubicBezTo>
                    <a:pt x="9027" y="236258"/>
                    <a:pt x="237" y="242913"/>
                    <a:pt x="237" y="254407"/>
                  </a:cubicBezTo>
                  <a:cubicBezTo>
                    <a:pt x="237" y="268018"/>
                    <a:pt x="13574" y="275278"/>
                    <a:pt x="26002" y="275278"/>
                  </a:cubicBezTo>
                  <a:cubicBezTo>
                    <a:pt x="42673" y="275278"/>
                    <a:pt x="54798" y="257432"/>
                    <a:pt x="60254" y="245938"/>
                  </a:cubicBezTo>
                  <a:cubicBezTo>
                    <a:pt x="69954" y="226882"/>
                    <a:pt x="76925" y="190282"/>
                    <a:pt x="77228" y="188165"/>
                  </a:cubicBezTo>
                  <a:lnTo>
                    <a:pt x="95415" y="92280"/>
                  </a:lnTo>
                  <a:close/>
                </a:path>
              </a:pathLst>
            </a:custGeom>
            <a:solidFill>
              <a:srgbClr val="000000"/>
            </a:solidFill>
            <a:ln w="30425" cap="flat">
              <a:noFill/>
              <a:prstDash val="solid"/>
              <a:miter/>
            </a:ln>
          </p:spPr>
          <p:txBody>
            <a:bodyPr rtlCol="0" anchor="ctr"/>
            <a:lstStyle/>
            <a:p>
              <a:endParaRPr lang="zh-CN" altLang="en-US"/>
            </a:p>
          </p:txBody>
        </p:sp>
        <p:sp>
          <p:nvSpPr>
            <p:cNvPr id="310" name="任意多边形: 形状 309">
              <a:extLst>
                <a:ext uri="{FF2B5EF4-FFF2-40B4-BE49-F238E27FC236}">
                  <a16:creationId xmlns:a16="http://schemas.microsoft.com/office/drawing/2014/main" id="{63E04F51-72F9-9C54-9F4B-D9A98F2CAA5F}"/>
                </a:ext>
              </a:extLst>
            </p:cNvPr>
            <p:cNvSpPr/>
            <p:nvPr>
              <p:custDataLst>
                <p:tags r:id="rId84"/>
              </p:custDataLst>
            </p:nvPr>
          </p:nvSpPr>
          <p:spPr>
            <a:xfrm>
              <a:off x="10021220" y="3175046"/>
              <a:ext cx="117911" cy="117360"/>
            </a:xfrm>
            <a:custGeom>
              <a:avLst/>
              <a:gdLst>
                <a:gd name="connsiteX0" fmla="*/ 118157 w 117911"/>
                <a:gd name="connsiteY0" fmla="*/ 58706 h 117360"/>
                <a:gd name="connsiteX1" fmla="*/ 59353 w 117911"/>
                <a:gd name="connsiteY1" fmla="*/ 25 h 117360"/>
                <a:gd name="connsiteX2" fmla="*/ 245 w 117911"/>
                <a:gd name="connsiteY2" fmla="*/ 58706 h 117360"/>
                <a:gd name="connsiteX3" fmla="*/ 59353 w 117911"/>
                <a:gd name="connsiteY3" fmla="*/ 117386 h 117360"/>
                <a:gd name="connsiteX4" fmla="*/ 118157 w 117911"/>
                <a:gd name="connsiteY4" fmla="*/ 58706 h 117360"/>
                <a:gd name="connsiteX5" fmla="*/ 59353 w 117911"/>
                <a:gd name="connsiteY5" fmla="*/ 105287 h 117360"/>
                <a:gd name="connsiteX6" fmla="*/ 12370 w 117911"/>
                <a:gd name="connsiteY6" fmla="*/ 58706 h 117360"/>
                <a:gd name="connsiteX7" fmla="*/ 59353 w 117911"/>
                <a:gd name="connsiteY7" fmla="*/ 12124 h 117360"/>
                <a:gd name="connsiteX8" fmla="*/ 106033 w 117911"/>
                <a:gd name="connsiteY8" fmla="*/ 58706 h 117360"/>
                <a:gd name="connsiteX9" fmla="*/ 59353 w 117911"/>
                <a:gd name="connsiteY9" fmla="*/ 105287 h 1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911" h="117360">
                  <a:moveTo>
                    <a:pt x="118157" y="58706"/>
                  </a:moveTo>
                  <a:cubicBezTo>
                    <a:pt x="118157" y="26341"/>
                    <a:pt x="91180" y="25"/>
                    <a:pt x="59353" y="25"/>
                  </a:cubicBezTo>
                  <a:cubicBezTo>
                    <a:pt x="26616" y="25"/>
                    <a:pt x="245" y="26946"/>
                    <a:pt x="245" y="58706"/>
                  </a:cubicBezTo>
                  <a:cubicBezTo>
                    <a:pt x="245" y="90768"/>
                    <a:pt x="26616" y="117386"/>
                    <a:pt x="59353" y="117386"/>
                  </a:cubicBezTo>
                  <a:cubicBezTo>
                    <a:pt x="91180" y="117386"/>
                    <a:pt x="118157" y="91070"/>
                    <a:pt x="118157" y="58706"/>
                  </a:cubicBezTo>
                  <a:close/>
                  <a:moveTo>
                    <a:pt x="59353" y="105287"/>
                  </a:moveTo>
                  <a:cubicBezTo>
                    <a:pt x="32982" y="105287"/>
                    <a:pt x="12370" y="84113"/>
                    <a:pt x="12370" y="58706"/>
                  </a:cubicBezTo>
                  <a:cubicBezTo>
                    <a:pt x="12370" y="33298"/>
                    <a:pt x="33285" y="12124"/>
                    <a:pt x="59353" y="12124"/>
                  </a:cubicBezTo>
                  <a:cubicBezTo>
                    <a:pt x="84511" y="12124"/>
                    <a:pt x="106033" y="32693"/>
                    <a:pt x="106033" y="58706"/>
                  </a:cubicBezTo>
                  <a:cubicBezTo>
                    <a:pt x="106033" y="84718"/>
                    <a:pt x="84511" y="105287"/>
                    <a:pt x="59353" y="105287"/>
                  </a:cubicBezTo>
                  <a:close/>
                </a:path>
              </a:pathLst>
            </a:custGeom>
            <a:solidFill>
              <a:srgbClr val="000000"/>
            </a:solidFill>
            <a:ln w="30425" cap="flat">
              <a:noFill/>
              <a:prstDash val="solid"/>
              <a:miter/>
            </a:ln>
          </p:spPr>
          <p:txBody>
            <a:bodyPr rtlCol="0" anchor="ctr"/>
            <a:lstStyle/>
            <a:p>
              <a:endParaRPr lang="zh-CN" altLang="en-US"/>
            </a:p>
          </p:txBody>
        </p:sp>
        <p:sp>
          <p:nvSpPr>
            <p:cNvPr id="311" name="任意多边形: 形状 310">
              <a:extLst>
                <a:ext uri="{FF2B5EF4-FFF2-40B4-BE49-F238E27FC236}">
                  <a16:creationId xmlns:a16="http://schemas.microsoft.com/office/drawing/2014/main" id="{DFF3D067-DB12-9383-AA82-3A6011CAE127}"/>
                </a:ext>
              </a:extLst>
            </p:cNvPr>
            <p:cNvSpPr/>
            <p:nvPr>
              <p:custDataLst>
                <p:tags r:id="rId85"/>
              </p:custDataLst>
            </p:nvPr>
          </p:nvSpPr>
          <p:spPr>
            <a:xfrm>
              <a:off x="10228011" y="3175651"/>
              <a:ext cx="139129" cy="195701"/>
            </a:xfrm>
            <a:custGeom>
              <a:avLst/>
              <a:gdLst>
                <a:gd name="connsiteX0" fmla="*/ 138473 w 139129"/>
                <a:gd name="connsiteY0" fmla="*/ 19686 h 195701"/>
                <a:gd name="connsiteX1" fmla="*/ 139382 w 139129"/>
                <a:gd name="connsiteY1" fmla="*/ 14242 h 195701"/>
                <a:gd name="connsiteX2" fmla="*/ 130592 w 139129"/>
                <a:gd name="connsiteY2" fmla="*/ 6075 h 195701"/>
                <a:gd name="connsiteX3" fmla="*/ 118164 w 139129"/>
                <a:gd name="connsiteY3" fmla="*/ 19081 h 195701"/>
                <a:gd name="connsiteX4" fmla="*/ 89975 w 139129"/>
                <a:gd name="connsiteY4" fmla="*/ 25 h 195701"/>
                <a:gd name="connsiteX5" fmla="*/ 17833 w 139129"/>
                <a:gd name="connsiteY5" fmla="*/ 85928 h 195701"/>
                <a:gd name="connsiteX6" fmla="*/ 58148 w 139129"/>
                <a:gd name="connsiteY6" fmla="*/ 133719 h 195701"/>
                <a:gd name="connsiteX7" fmla="*/ 93309 w 139129"/>
                <a:gd name="connsiteY7" fmla="*/ 116176 h 195701"/>
                <a:gd name="connsiteX8" fmla="*/ 93612 w 139129"/>
                <a:gd name="connsiteY8" fmla="*/ 116478 h 195701"/>
                <a:gd name="connsiteX9" fmla="*/ 83609 w 139129"/>
                <a:gd name="connsiteY9" fmla="*/ 156405 h 195701"/>
                <a:gd name="connsiteX10" fmla="*/ 39961 w 139129"/>
                <a:gd name="connsiteY10" fmla="*/ 189072 h 195701"/>
                <a:gd name="connsiteX11" fmla="*/ 15711 w 139129"/>
                <a:gd name="connsiteY11" fmla="*/ 186048 h 195701"/>
                <a:gd name="connsiteX12" fmla="*/ 28139 w 139129"/>
                <a:gd name="connsiteY12" fmla="*/ 170319 h 195701"/>
                <a:gd name="connsiteX13" fmla="*/ 16621 w 139129"/>
                <a:gd name="connsiteY13" fmla="*/ 159732 h 195701"/>
                <a:gd name="connsiteX14" fmla="*/ 253 w 139129"/>
                <a:gd name="connsiteY14" fmla="*/ 177276 h 195701"/>
                <a:gd name="connsiteX15" fmla="*/ 40567 w 139129"/>
                <a:gd name="connsiteY15" fmla="*/ 195727 h 195701"/>
                <a:gd name="connsiteX16" fmla="*/ 104827 w 139129"/>
                <a:gd name="connsiteY16" fmla="*/ 153985 h 195701"/>
                <a:gd name="connsiteX17" fmla="*/ 138473 w 139129"/>
                <a:gd name="connsiteY17" fmla="*/ 19686 h 195701"/>
                <a:gd name="connsiteX18" fmla="*/ 99068 w 139129"/>
                <a:gd name="connsiteY18" fmla="*/ 95003 h 195701"/>
                <a:gd name="connsiteX19" fmla="*/ 83609 w 139129"/>
                <a:gd name="connsiteY19" fmla="*/ 116176 h 195701"/>
                <a:gd name="connsiteX20" fmla="*/ 59057 w 139129"/>
                <a:gd name="connsiteY20" fmla="*/ 127065 h 195701"/>
                <a:gd name="connsiteX21" fmla="*/ 39354 w 139129"/>
                <a:gd name="connsiteY21" fmla="*/ 99237 h 195701"/>
                <a:gd name="connsiteX22" fmla="*/ 56329 w 139129"/>
                <a:gd name="connsiteY22" fmla="*/ 33600 h 195701"/>
                <a:gd name="connsiteX23" fmla="*/ 90278 w 139129"/>
                <a:gd name="connsiteY23" fmla="*/ 6680 h 195701"/>
                <a:gd name="connsiteX24" fmla="*/ 114527 w 139129"/>
                <a:gd name="connsiteY24" fmla="*/ 32693 h 195701"/>
                <a:gd name="connsiteX25" fmla="*/ 113618 w 139129"/>
                <a:gd name="connsiteY25" fmla="*/ 37230 h 195701"/>
                <a:gd name="connsiteX26" fmla="*/ 99068 w 139129"/>
                <a:gd name="connsiteY26" fmla="*/ 95003 h 19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129" h="195701">
                  <a:moveTo>
                    <a:pt x="138473" y="19686"/>
                  </a:moveTo>
                  <a:cubicBezTo>
                    <a:pt x="138776" y="17871"/>
                    <a:pt x="139382" y="16359"/>
                    <a:pt x="139382" y="14242"/>
                  </a:cubicBezTo>
                  <a:cubicBezTo>
                    <a:pt x="139382" y="9100"/>
                    <a:pt x="135745" y="6075"/>
                    <a:pt x="130592" y="6075"/>
                  </a:cubicBezTo>
                  <a:cubicBezTo>
                    <a:pt x="127561" y="6075"/>
                    <a:pt x="119377" y="8192"/>
                    <a:pt x="118164" y="19081"/>
                  </a:cubicBezTo>
                  <a:cubicBezTo>
                    <a:pt x="112708" y="7890"/>
                    <a:pt x="102099" y="25"/>
                    <a:pt x="89975" y="25"/>
                  </a:cubicBezTo>
                  <a:cubicBezTo>
                    <a:pt x="55419" y="25"/>
                    <a:pt x="17833" y="42372"/>
                    <a:pt x="17833" y="85928"/>
                  </a:cubicBezTo>
                  <a:cubicBezTo>
                    <a:pt x="17833" y="115873"/>
                    <a:pt x="36323" y="133719"/>
                    <a:pt x="58148" y="133719"/>
                  </a:cubicBezTo>
                  <a:cubicBezTo>
                    <a:pt x="76031" y="133719"/>
                    <a:pt x="90278" y="119503"/>
                    <a:pt x="93309" y="116176"/>
                  </a:cubicBezTo>
                  <a:lnTo>
                    <a:pt x="93612" y="116478"/>
                  </a:lnTo>
                  <a:cubicBezTo>
                    <a:pt x="87247" y="143399"/>
                    <a:pt x="83609" y="155800"/>
                    <a:pt x="83609" y="156405"/>
                  </a:cubicBezTo>
                  <a:cubicBezTo>
                    <a:pt x="82397" y="159127"/>
                    <a:pt x="72091" y="189072"/>
                    <a:pt x="39961" y="189072"/>
                  </a:cubicBezTo>
                  <a:cubicBezTo>
                    <a:pt x="34201" y="189072"/>
                    <a:pt x="24199" y="188770"/>
                    <a:pt x="15711" y="186048"/>
                  </a:cubicBezTo>
                  <a:cubicBezTo>
                    <a:pt x="24805" y="183325"/>
                    <a:pt x="28139" y="175461"/>
                    <a:pt x="28139" y="170319"/>
                  </a:cubicBezTo>
                  <a:cubicBezTo>
                    <a:pt x="28139" y="165479"/>
                    <a:pt x="24805" y="159732"/>
                    <a:pt x="16621" y="159732"/>
                  </a:cubicBezTo>
                  <a:cubicBezTo>
                    <a:pt x="9952" y="159732"/>
                    <a:pt x="253" y="165177"/>
                    <a:pt x="253" y="177276"/>
                  </a:cubicBezTo>
                  <a:cubicBezTo>
                    <a:pt x="253" y="189677"/>
                    <a:pt x="11468" y="195727"/>
                    <a:pt x="40567" y="195727"/>
                  </a:cubicBezTo>
                  <a:cubicBezTo>
                    <a:pt x="78456" y="195727"/>
                    <a:pt x="100281" y="172134"/>
                    <a:pt x="104827" y="153985"/>
                  </a:cubicBezTo>
                  <a:lnTo>
                    <a:pt x="138473" y="19686"/>
                  </a:lnTo>
                  <a:close/>
                  <a:moveTo>
                    <a:pt x="99068" y="95003"/>
                  </a:moveTo>
                  <a:cubicBezTo>
                    <a:pt x="97249" y="102867"/>
                    <a:pt x="90278" y="110429"/>
                    <a:pt x="83609" y="116176"/>
                  </a:cubicBezTo>
                  <a:cubicBezTo>
                    <a:pt x="77244" y="121620"/>
                    <a:pt x="67847" y="127065"/>
                    <a:pt x="59057" y="127065"/>
                  </a:cubicBezTo>
                  <a:cubicBezTo>
                    <a:pt x="43901" y="127065"/>
                    <a:pt x="39354" y="111336"/>
                    <a:pt x="39354" y="99237"/>
                  </a:cubicBezTo>
                  <a:cubicBezTo>
                    <a:pt x="39354" y="84718"/>
                    <a:pt x="48145" y="49026"/>
                    <a:pt x="56329" y="33600"/>
                  </a:cubicBezTo>
                  <a:cubicBezTo>
                    <a:pt x="64513" y="18779"/>
                    <a:pt x="77547" y="6680"/>
                    <a:pt x="90278" y="6680"/>
                  </a:cubicBezTo>
                  <a:cubicBezTo>
                    <a:pt x="110283" y="6680"/>
                    <a:pt x="114527" y="31180"/>
                    <a:pt x="114527" y="32693"/>
                  </a:cubicBezTo>
                  <a:cubicBezTo>
                    <a:pt x="114527" y="34205"/>
                    <a:pt x="113921" y="36020"/>
                    <a:pt x="113618" y="37230"/>
                  </a:cubicBezTo>
                  <a:lnTo>
                    <a:pt x="99068" y="95003"/>
                  </a:lnTo>
                  <a:close/>
                </a:path>
              </a:pathLst>
            </a:custGeom>
            <a:solidFill>
              <a:srgbClr val="000000"/>
            </a:solidFill>
            <a:ln w="30425" cap="flat">
              <a:noFill/>
              <a:prstDash val="solid"/>
              <a:miter/>
            </a:ln>
          </p:spPr>
          <p:txBody>
            <a:bodyPr rtlCol="0" anchor="ctr"/>
            <a:lstStyle/>
            <a:p>
              <a:endParaRPr lang="zh-CN" altLang="en-US"/>
            </a:p>
          </p:txBody>
        </p:sp>
        <p:sp>
          <p:nvSpPr>
            <p:cNvPr id="312" name="任意多边形: 形状 311">
              <a:extLst>
                <a:ext uri="{FF2B5EF4-FFF2-40B4-BE49-F238E27FC236}">
                  <a16:creationId xmlns:a16="http://schemas.microsoft.com/office/drawing/2014/main" id="{70113DF5-BBB6-8A3C-287F-1A4A4A952EB0}"/>
                </a:ext>
              </a:extLst>
            </p:cNvPr>
            <p:cNvSpPr/>
            <p:nvPr>
              <p:custDataLst>
                <p:tags r:id="rId86"/>
              </p:custDataLst>
            </p:nvPr>
          </p:nvSpPr>
          <p:spPr>
            <a:xfrm>
              <a:off x="10483995" y="2961495"/>
              <a:ext cx="115183" cy="544152"/>
            </a:xfrm>
            <a:custGeom>
              <a:avLst/>
              <a:gdLst>
                <a:gd name="connsiteX0" fmla="*/ 101803 w 115183"/>
                <a:gd name="connsiteY0" fmla="*/ 540840 h 544152"/>
                <a:gd name="connsiteX1" fmla="*/ 105440 w 115183"/>
                <a:gd name="connsiteY1" fmla="*/ 544167 h 544152"/>
                <a:gd name="connsiteX2" fmla="*/ 112109 w 115183"/>
                <a:gd name="connsiteY2" fmla="*/ 544167 h 544152"/>
                <a:gd name="connsiteX3" fmla="*/ 115443 w 115183"/>
                <a:gd name="connsiteY3" fmla="*/ 541142 h 544152"/>
                <a:gd name="connsiteX4" fmla="*/ 114231 w 115183"/>
                <a:gd name="connsiteY4" fmla="*/ 538420 h 544152"/>
                <a:gd name="connsiteX5" fmla="*/ 68157 w 115183"/>
                <a:gd name="connsiteY5" fmla="*/ 477622 h 544152"/>
                <a:gd name="connsiteX6" fmla="*/ 23296 w 115183"/>
                <a:gd name="connsiteY6" fmla="*/ 272242 h 544152"/>
                <a:gd name="connsiteX7" fmla="*/ 114534 w 115183"/>
                <a:gd name="connsiteY7" fmla="*/ 5459 h 544152"/>
                <a:gd name="connsiteX8" fmla="*/ 115443 w 115183"/>
                <a:gd name="connsiteY8" fmla="*/ 3039 h 544152"/>
                <a:gd name="connsiteX9" fmla="*/ 109684 w 115183"/>
                <a:gd name="connsiteY9" fmla="*/ 14 h 544152"/>
                <a:gd name="connsiteX10" fmla="*/ 102409 w 115183"/>
                <a:gd name="connsiteY10" fmla="*/ 2434 h 544152"/>
                <a:gd name="connsiteX11" fmla="*/ 20265 w 115183"/>
                <a:gd name="connsiteY11" fmla="*/ 133103 h 544152"/>
                <a:gd name="connsiteX12" fmla="*/ 259 w 115183"/>
                <a:gd name="connsiteY12" fmla="*/ 271939 h 544152"/>
                <a:gd name="connsiteX13" fmla="*/ 60882 w 115183"/>
                <a:gd name="connsiteY13" fmla="*/ 494864 h 544152"/>
                <a:gd name="connsiteX14" fmla="*/ 80282 w 115183"/>
                <a:gd name="connsiteY14" fmla="*/ 519364 h 544152"/>
                <a:gd name="connsiteX15" fmla="*/ 89981 w 115183"/>
                <a:gd name="connsiteY15" fmla="*/ 529951 h 544152"/>
                <a:gd name="connsiteX16" fmla="*/ 101803 w 115183"/>
                <a:gd name="connsiteY16" fmla="*/ 540840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183" h="544152">
                  <a:moveTo>
                    <a:pt x="101803" y="540840"/>
                  </a:moveTo>
                  <a:cubicBezTo>
                    <a:pt x="102409" y="541142"/>
                    <a:pt x="105137" y="544167"/>
                    <a:pt x="105440" y="544167"/>
                  </a:cubicBezTo>
                  <a:lnTo>
                    <a:pt x="112109" y="544167"/>
                  </a:lnTo>
                  <a:cubicBezTo>
                    <a:pt x="113018" y="544167"/>
                    <a:pt x="115443" y="543865"/>
                    <a:pt x="115443" y="541142"/>
                  </a:cubicBezTo>
                  <a:cubicBezTo>
                    <a:pt x="115443" y="539932"/>
                    <a:pt x="114837" y="539327"/>
                    <a:pt x="114231" y="538420"/>
                  </a:cubicBezTo>
                  <a:cubicBezTo>
                    <a:pt x="103318" y="527531"/>
                    <a:pt x="86950" y="510895"/>
                    <a:pt x="68157" y="477622"/>
                  </a:cubicBezTo>
                  <a:cubicBezTo>
                    <a:pt x="35421" y="419547"/>
                    <a:pt x="23296" y="344836"/>
                    <a:pt x="23296" y="272242"/>
                  </a:cubicBezTo>
                  <a:cubicBezTo>
                    <a:pt x="23296" y="137943"/>
                    <a:pt x="61489" y="58997"/>
                    <a:pt x="114534" y="5459"/>
                  </a:cubicBezTo>
                  <a:cubicBezTo>
                    <a:pt x="115443" y="4551"/>
                    <a:pt x="115443" y="3644"/>
                    <a:pt x="115443" y="3039"/>
                  </a:cubicBezTo>
                  <a:cubicBezTo>
                    <a:pt x="115443" y="14"/>
                    <a:pt x="113321" y="14"/>
                    <a:pt x="109684" y="14"/>
                  </a:cubicBezTo>
                  <a:cubicBezTo>
                    <a:pt x="105743" y="14"/>
                    <a:pt x="105137" y="14"/>
                    <a:pt x="102409" y="2434"/>
                  </a:cubicBezTo>
                  <a:cubicBezTo>
                    <a:pt x="73613" y="27237"/>
                    <a:pt x="41180" y="69281"/>
                    <a:pt x="20265" y="133103"/>
                  </a:cubicBezTo>
                  <a:cubicBezTo>
                    <a:pt x="7231" y="173030"/>
                    <a:pt x="259" y="221729"/>
                    <a:pt x="259" y="271939"/>
                  </a:cubicBezTo>
                  <a:cubicBezTo>
                    <a:pt x="259" y="343626"/>
                    <a:pt x="13293" y="424689"/>
                    <a:pt x="60882" y="494864"/>
                  </a:cubicBezTo>
                  <a:cubicBezTo>
                    <a:pt x="69066" y="506660"/>
                    <a:pt x="80282" y="519062"/>
                    <a:pt x="80282" y="519364"/>
                  </a:cubicBezTo>
                  <a:cubicBezTo>
                    <a:pt x="83313" y="522994"/>
                    <a:pt x="87556" y="527833"/>
                    <a:pt x="89981" y="529951"/>
                  </a:cubicBezTo>
                  <a:lnTo>
                    <a:pt x="101803" y="540840"/>
                  </a:lnTo>
                  <a:close/>
                </a:path>
              </a:pathLst>
            </a:custGeom>
            <a:solidFill>
              <a:srgbClr val="000000"/>
            </a:solidFill>
            <a:ln w="30425" cap="flat">
              <a:noFill/>
              <a:prstDash val="solid"/>
              <a:miter/>
            </a:ln>
          </p:spPr>
          <p:txBody>
            <a:bodyPr rtlCol="0" anchor="ctr"/>
            <a:lstStyle/>
            <a:p>
              <a:endParaRPr lang="zh-CN" altLang="en-US"/>
            </a:p>
          </p:txBody>
        </p:sp>
        <p:sp>
          <p:nvSpPr>
            <p:cNvPr id="313" name="任意多边形: 形状 312">
              <a:extLst>
                <a:ext uri="{FF2B5EF4-FFF2-40B4-BE49-F238E27FC236}">
                  <a16:creationId xmlns:a16="http://schemas.microsoft.com/office/drawing/2014/main" id="{A269C7FD-2048-67F4-53BD-9854EFBCD23E}"/>
                </a:ext>
              </a:extLst>
            </p:cNvPr>
            <p:cNvSpPr/>
            <p:nvPr>
              <p:custDataLst>
                <p:tags r:id="rId87"/>
              </p:custDataLst>
            </p:nvPr>
          </p:nvSpPr>
          <p:spPr>
            <a:xfrm>
              <a:off x="10621980" y="3172626"/>
              <a:ext cx="171563" cy="139138"/>
            </a:xfrm>
            <a:custGeom>
              <a:avLst/>
              <a:gdLst>
                <a:gd name="connsiteX0" fmla="*/ 151217 w 171563"/>
                <a:gd name="connsiteY0" fmla="*/ 15452 h 139138"/>
                <a:gd name="connsiteX1" fmla="*/ 134848 w 171563"/>
                <a:gd name="connsiteY1" fmla="*/ 36322 h 139138"/>
                <a:gd name="connsiteX2" fmla="*/ 150004 w 171563"/>
                <a:gd name="connsiteY2" fmla="*/ 50236 h 139138"/>
                <a:gd name="connsiteX3" fmla="*/ 171828 w 171563"/>
                <a:gd name="connsiteY3" fmla="*/ 26643 h 139138"/>
                <a:gd name="connsiteX4" fmla="*/ 137273 w 171563"/>
                <a:gd name="connsiteY4" fmla="*/ 25 h 139138"/>
                <a:gd name="connsiteX5" fmla="*/ 104840 w 171563"/>
                <a:gd name="connsiteY5" fmla="*/ 18476 h 139138"/>
                <a:gd name="connsiteX6" fmla="*/ 63010 w 171563"/>
                <a:gd name="connsiteY6" fmla="*/ 25 h 139138"/>
                <a:gd name="connsiteX7" fmla="*/ 4206 w 171563"/>
                <a:gd name="connsiteY7" fmla="*/ 47211 h 139138"/>
                <a:gd name="connsiteX8" fmla="*/ 11481 w 171563"/>
                <a:gd name="connsiteY8" fmla="*/ 51446 h 139138"/>
                <a:gd name="connsiteX9" fmla="*/ 18452 w 171563"/>
                <a:gd name="connsiteY9" fmla="*/ 47514 h 139138"/>
                <a:gd name="connsiteX10" fmla="*/ 61495 w 171563"/>
                <a:gd name="connsiteY10" fmla="*/ 10914 h 139138"/>
                <a:gd name="connsiteX11" fmla="*/ 78469 w 171563"/>
                <a:gd name="connsiteY11" fmla="*/ 26038 h 139138"/>
                <a:gd name="connsiteX12" fmla="*/ 71497 w 171563"/>
                <a:gd name="connsiteY12" fmla="*/ 59310 h 139138"/>
                <a:gd name="connsiteX13" fmla="*/ 61191 w 171563"/>
                <a:gd name="connsiteY13" fmla="*/ 100750 h 139138"/>
                <a:gd name="connsiteX14" fmla="*/ 35427 w 171563"/>
                <a:gd name="connsiteY14" fmla="*/ 128275 h 139138"/>
                <a:gd name="connsiteX15" fmla="*/ 20877 w 171563"/>
                <a:gd name="connsiteY15" fmla="*/ 123738 h 139138"/>
                <a:gd name="connsiteX16" fmla="*/ 37245 w 171563"/>
                <a:gd name="connsiteY16" fmla="*/ 102867 h 139138"/>
                <a:gd name="connsiteX17" fmla="*/ 22090 w 171563"/>
                <a:gd name="connsiteY17" fmla="*/ 88953 h 139138"/>
                <a:gd name="connsiteX18" fmla="*/ 265 w 171563"/>
                <a:gd name="connsiteY18" fmla="*/ 112546 h 139138"/>
                <a:gd name="connsiteX19" fmla="*/ 34820 w 171563"/>
                <a:gd name="connsiteY19" fmla="*/ 139164 h 139138"/>
                <a:gd name="connsiteX20" fmla="*/ 67254 w 171563"/>
                <a:gd name="connsiteY20" fmla="*/ 120713 h 139138"/>
                <a:gd name="connsiteX21" fmla="*/ 109084 w 171563"/>
                <a:gd name="connsiteY21" fmla="*/ 139164 h 139138"/>
                <a:gd name="connsiteX22" fmla="*/ 167888 w 171563"/>
                <a:gd name="connsiteY22" fmla="*/ 91978 h 139138"/>
                <a:gd name="connsiteX23" fmla="*/ 160613 w 171563"/>
                <a:gd name="connsiteY23" fmla="*/ 87743 h 139138"/>
                <a:gd name="connsiteX24" fmla="*/ 153642 w 171563"/>
                <a:gd name="connsiteY24" fmla="*/ 91675 h 139138"/>
                <a:gd name="connsiteX25" fmla="*/ 110599 w 171563"/>
                <a:gd name="connsiteY25" fmla="*/ 128275 h 139138"/>
                <a:gd name="connsiteX26" fmla="*/ 93625 w 171563"/>
                <a:gd name="connsiteY26" fmla="*/ 113151 h 139138"/>
                <a:gd name="connsiteX27" fmla="*/ 100293 w 171563"/>
                <a:gd name="connsiteY27" fmla="*/ 79576 h 139138"/>
                <a:gd name="connsiteX28" fmla="*/ 110902 w 171563"/>
                <a:gd name="connsiteY28" fmla="*/ 38440 h 139138"/>
                <a:gd name="connsiteX29" fmla="*/ 136667 w 171563"/>
                <a:gd name="connsiteY29" fmla="*/ 10914 h 139138"/>
                <a:gd name="connsiteX30" fmla="*/ 151217 w 171563"/>
                <a:gd name="connsiteY30" fmla="*/ 15452 h 13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563" h="139138">
                  <a:moveTo>
                    <a:pt x="151217" y="15452"/>
                  </a:moveTo>
                  <a:cubicBezTo>
                    <a:pt x="140304" y="18476"/>
                    <a:pt x="134848" y="28760"/>
                    <a:pt x="134848" y="36322"/>
                  </a:cubicBezTo>
                  <a:cubicBezTo>
                    <a:pt x="134848" y="42977"/>
                    <a:pt x="140001" y="50236"/>
                    <a:pt x="150004" y="50236"/>
                  </a:cubicBezTo>
                  <a:cubicBezTo>
                    <a:pt x="160613" y="50236"/>
                    <a:pt x="171828" y="41464"/>
                    <a:pt x="171828" y="26643"/>
                  </a:cubicBezTo>
                  <a:cubicBezTo>
                    <a:pt x="171828" y="10612"/>
                    <a:pt x="155763" y="25"/>
                    <a:pt x="137273" y="25"/>
                  </a:cubicBezTo>
                  <a:cubicBezTo>
                    <a:pt x="119996" y="25"/>
                    <a:pt x="108780" y="13032"/>
                    <a:pt x="104840" y="18476"/>
                  </a:cubicBezTo>
                  <a:cubicBezTo>
                    <a:pt x="97262" y="5772"/>
                    <a:pt x="80288" y="25"/>
                    <a:pt x="63010" y="25"/>
                  </a:cubicBezTo>
                  <a:cubicBezTo>
                    <a:pt x="24818" y="25"/>
                    <a:pt x="4206" y="37230"/>
                    <a:pt x="4206" y="47211"/>
                  </a:cubicBezTo>
                  <a:cubicBezTo>
                    <a:pt x="4206" y="51446"/>
                    <a:pt x="8752" y="51446"/>
                    <a:pt x="11481" y="51446"/>
                  </a:cubicBezTo>
                  <a:cubicBezTo>
                    <a:pt x="15118" y="51446"/>
                    <a:pt x="17240" y="51446"/>
                    <a:pt x="18452" y="47514"/>
                  </a:cubicBezTo>
                  <a:cubicBezTo>
                    <a:pt x="27243" y="19989"/>
                    <a:pt x="49067" y="10914"/>
                    <a:pt x="61495" y="10914"/>
                  </a:cubicBezTo>
                  <a:cubicBezTo>
                    <a:pt x="73013" y="10914"/>
                    <a:pt x="78469" y="16359"/>
                    <a:pt x="78469" y="26038"/>
                  </a:cubicBezTo>
                  <a:cubicBezTo>
                    <a:pt x="78469" y="31785"/>
                    <a:pt x="74225" y="48421"/>
                    <a:pt x="71497" y="59310"/>
                  </a:cubicBezTo>
                  <a:lnTo>
                    <a:pt x="61191" y="100750"/>
                  </a:lnTo>
                  <a:cubicBezTo>
                    <a:pt x="56645" y="119201"/>
                    <a:pt x="45733" y="128275"/>
                    <a:pt x="35427" y="128275"/>
                  </a:cubicBezTo>
                  <a:cubicBezTo>
                    <a:pt x="33911" y="128275"/>
                    <a:pt x="26939" y="128275"/>
                    <a:pt x="20877" y="123738"/>
                  </a:cubicBezTo>
                  <a:cubicBezTo>
                    <a:pt x="31789" y="120713"/>
                    <a:pt x="37245" y="110429"/>
                    <a:pt x="37245" y="102867"/>
                  </a:cubicBezTo>
                  <a:cubicBezTo>
                    <a:pt x="37245" y="96212"/>
                    <a:pt x="32092" y="88953"/>
                    <a:pt x="22090" y="88953"/>
                  </a:cubicBezTo>
                  <a:cubicBezTo>
                    <a:pt x="11481" y="88953"/>
                    <a:pt x="265" y="97725"/>
                    <a:pt x="265" y="112546"/>
                  </a:cubicBezTo>
                  <a:cubicBezTo>
                    <a:pt x="265" y="128577"/>
                    <a:pt x="16330" y="139164"/>
                    <a:pt x="34820" y="139164"/>
                  </a:cubicBezTo>
                  <a:cubicBezTo>
                    <a:pt x="52098" y="139164"/>
                    <a:pt x="63313" y="126157"/>
                    <a:pt x="67254" y="120713"/>
                  </a:cubicBezTo>
                  <a:cubicBezTo>
                    <a:pt x="74832" y="133417"/>
                    <a:pt x="91806" y="139164"/>
                    <a:pt x="109084" y="139164"/>
                  </a:cubicBezTo>
                  <a:cubicBezTo>
                    <a:pt x="147276" y="139164"/>
                    <a:pt x="167888" y="101959"/>
                    <a:pt x="167888" y="91978"/>
                  </a:cubicBezTo>
                  <a:cubicBezTo>
                    <a:pt x="167888" y="87743"/>
                    <a:pt x="163341" y="87743"/>
                    <a:pt x="160613" y="87743"/>
                  </a:cubicBezTo>
                  <a:cubicBezTo>
                    <a:pt x="156976" y="87743"/>
                    <a:pt x="154854" y="87743"/>
                    <a:pt x="153642" y="91675"/>
                  </a:cubicBezTo>
                  <a:cubicBezTo>
                    <a:pt x="144851" y="119201"/>
                    <a:pt x="123027" y="128275"/>
                    <a:pt x="110599" y="128275"/>
                  </a:cubicBezTo>
                  <a:cubicBezTo>
                    <a:pt x="99081" y="128275"/>
                    <a:pt x="93625" y="122830"/>
                    <a:pt x="93625" y="113151"/>
                  </a:cubicBezTo>
                  <a:cubicBezTo>
                    <a:pt x="93625" y="106799"/>
                    <a:pt x="97565" y="90768"/>
                    <a:pt x="100293" y="79576"/>
                  </a:cubicBezTo>
                  <a:cubicBezTo>
                    <a:pt x="102415" y="71712"/>
                    <a:pt x="109387" y="43279"/>
                    <a:pt x="110902" y="38440"/>
                  </a:cubicBezTo>
                  <a:cubicBezTo>
                    <a:pt x="115449" y="20291"/>
                    <a:pt x="126058" y="10914"/>
                    <a:pt x="136667" y="10914"/>
                  </a:cubicBezTo>
                  <a:cubicBezTo>
                    <a:pt x="138183" y="10914"/>
                    <a:pt x="145154" y="10914"/>
                    <a:pt x="151217" y="15452"/>
                  </a:cubicBezTo>
                  <a:close/>
                </a:path>
              </a:pathLst>
            </a:custGeom>
            <a:solidFill>
              <a:srgbClr val="000000"/>
            </a:solidFill>
            <a:ln w="30425" cap="flat">
              <a:noFill/>
              <a:prstDash val="solid"/>
              <a:miter/>
            </a:ln>
          </p:spPr>
          <p:txBody>
            <a:bodyPr rtlCol="0" anchor="ctr"/>
            <a:lstStyle/>
            <a:p>
              <a:endParaRPr lang="zh-CN" altLang="en-US"/>
            </a:p>
          </p:txBody>
        </p:sp>
        <p:sp>
          <p:nvSpPr>
            <p:cNvPr id="314" name="任意多边形: 形状 313">
              <a:extLst>
                <a:ext uri="{FF2B5EF4-FFF2-40B4-BE49-F238E27FC236}">
                  <a16:creationId xmlns:a16="http://schemas.microsoft.com/office/drawing/2014/main" id="{906CCD88-1B77-D74C-34C5-00C924B1495C}"/>
                </a:ext>
              </a:extLst>
            </p:cNvPr>
            <p:cNvSpPr/>
            <p:nvPr>
              <p:custDataLst>
                <p:tags r:id="rId88"/>
              </p:custDataLst>
            </p:nvPr>
          </p:nvSpPr>
          <p:spPr>
            <a:xfrm>
              <a:off x="10834623" y="3025656"/>
              <a:ext cx="55166" cy="211520"/>
            </a:xfrm>
            <a:custGeom>
              <a:avLst/>
              <a:gdLst>
                <a:gd name="connsiteX0" fmla="*/ 51195 w 55166"/>
                <a:gd name="connsiteY0" fmla="*/ 21 h 211520"/>
                <a:gd name="connsiteX1" fmla="*/ 272 w 55166"/>
                <a:gd name="connsiteY1" fmla="*/ 105676 h 211520"/>
                <a:gd name="connsiteX2" fmla="*/ 51195 w 55166"/>
                <a:gd name="connsiteY2" fmla="*/ 211542 h 211520"/>
                <a:gd name="connsiteX3" fmla="*/ 55439 w 55166"/>
                <a:gd name="connsiteY3" fmla="*/ 209001 h 211520"/>
                <a:gd name="connsiteX4" fmla="*/ 53317 w 55166"/>
                <a:gd name="connsiteY4" fmla="*/ 205825 h 211520"/>
                <a:gd name="connsiteX5" fmla="*/ 14700 w 55166"/>
                <a:gd name="connsiteY5" fmla="*/ 105888 h 211520"/>
                <a:gd name="connsiteX6" fmla="*/ 53953 w 55166"/>
                <a:gd name="connsiteY6" fmla="*/ 5103 h 211520"/>
                <a:gd name="connsiteX7" fmla="*/ 55439 w 55166"/>
                <a:gd name="connsiteY7" fmla="*/ 2562 h 211520"/>
                <a:gd name="connsiteX8" fmla="*/ 51195 w 55166"/>
                <a:gd name="connsiteY8" fmla="*/ 21 h 21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66" h="211520">
                  <a:moveTo>
                    <a:pt x="51195" y="21"/>
                  </a:moveTo>
                  <a:cubicBezTo>
                    <a:pt x="10881" y="28393"/>
                    <a:pt x="272" y="73281"/>
                    <a:pt x="272" y="105676"/>
                  </a:cubicBezTo>
                  <a:cubicBezTo>
                    <a:pt x="272" y="135530"/>
                    <a:pt x="9183" y="181899"/>
                    <a:pt x="51195" y="211542"/>
                  </a:cubicBezTo>
                  <a:cubicBezTo>
                    <a:pt x="52893" y="211542"/>
                    <a:pt x="55439" y="211542"/>
                    <a:pt x="55439" y="209001"/>
                  </a:cubicBezTo>
                  <a:cubicBezTo>
                    <a:pt x="55439" y="207731"/>
                    <a:pt x="54802" y="207307"/>
                    <a:pt x="53317" y="205825"/>
                  </a:cubicBezTo>
                  <a:cubicBezTo>
                    <a:pt x="25097" y="180417"/>
                    <a:pt x="14700" y="144423"/>
                    <a:pt x="14700" y="105888"/>
                  </a:cubicBezTo>
                  <a:cubicBezTo>
                    <a:pt x="14700" y="48720"/>
                    <a:pt x="36555" y="20771"/>
                    <a:pt x="53953" y="5103"/>
                  </a:cubicBezTo>
                  <a:cubicBezTo>
                    <a:pt x="54802" y="4256"/>
                    <a:pt x="55439" y="3621"/>
                    <a:pt x="55439" y="2562"/>
                  </a:cubicBezTo>
                  <a:cubicBezTo>
                    <a:pt x="55439" y="21"/>
                    <a:pt x="52893" y="21"/>
                    <a:pt x="51195" y="21"/>
                  </a:cubicBezTo>
                  <a:close/>
                </a:path>
              </a:pathLst>
            </a:custGeom>
            <a:solidFill>
              <a:srgbClr val="000000"/>
            </a:solidFill>
            <a:ln w="30425" cap="flat">
              <a:noFill/>
              <a:prstDash val="solid"/>
              <a:miter/>
            </a:ln>
          </p:spPr>
          <p:txBody>
            <a:bodyPr rtlCol="0" anchor="ctr"/>
            <a:lstStyle/>
            <a:p>
              <a:endParaRPr lang="zh-CN" altLang="en-US"/>
            </a:p>
          </p:txBody>
        </p:sp>
        <p:sp>
          <p:nvSpPr>
            <p:cNvPr id="315" name="任意多边形: 形状 314">
              <a:extLst>
                <a:ext uri="{FF2B5EF4-FFF2-40B4-BE49-F238E27FC236}">
                  <a16:creationId xmlns:a16="http://schemas.microsoft.com/office/drawing/2014/main" id="{327A5FFB-69AB-2FA2-D628-11DD8D49F95F}"/>
                </a:ext>
              </a:extLst>
            </p:cNvPr>
            <p:cNvSpPr/>
            <p:nvPr>
              <p:custDataLst>
                <p:tags r:id="rId89"/>
              </p:custDataLst>
            </p:nvPr>
          </p:nvSpPr>
          <p:spPr>
            <a:xfrm>
              <a:off x="10914919" y="3091081"/>
              <a:ext cx="129642" cy="95491"/>
            </a:xfrm>
            <a:custGeom>
              <a:avLst/>
              <a:gdLst>
                <a:gd name="connsiteX0" fmla="*/ 16188 w 129642"/>
                <a:gd name="connsiteY0" fmla="*/ 80056 h 95491"/>
                <a:gd name="connsiteX1" fmla="*/ 14067 w 129642"/>
                <a:gd name="connsiteY1" fmla="*/ 88737 h 95491"/>
                <a:gd name="connsiteX2" fmla="*/ 21281 w 129642"/>
                <a:gd name="connsiteY2" fmla="*/ 95513 h 95491"/>
                <a:gd name="connsiteX3" fmla="*/ 29556 w 129642"/>
                <a:gd name="connsiteY3" fmla="*/ 90855 h 95491"/>
                <a:gd name="connsiteX4" fmla="*/ 33375 w 129642"/>
                <a:gd name="connsiteY4" fmla="*/ 77727 h 95491"/>
                <a:gd name="connsiteX5" fmla="*/ 38043 w 129642"/>
                <a:gd name="connsiteY5" fmla="*/ 58671 h 95491"/>
                <a:gd name="connsiteX6" fmla="*/ 41650 w 129642"/>
                <a:gd name="connsiteY6" fmla="*/ 44485 h 95491"/>
                <a:gd name="connsiteX7" fmla="*/ 50562 w 129642"/>
                <a:gd name="connsiteY7" fmla="*/ 25429 h 95491"/>
                <a:gd name="connsiteX8" fmla="*/ 82389 w 129642"/>
                <a:gd name="connsiteY8" fmla="*/ 5950 h 95491"/>
                <a:gd name="connsiteX9" fmla="*/ 94907 w 129642"/>
                <a:gd name="connsiteY9" fmla="*/ 20771 h 95491"/>
                <a:gd name="connsiteX10" fmla="*/ 82389 w 129642"/>
                <a:gd name="connsiteY10" fmla="*/ 65870 h 95491"/>
                <a:gd name="connsiteX11" fmla="*/ 79206 w 129642"/>
                <a:gd name="connsiteY11" fmla="*/ 77304 h 95491"/>
                <a:gd name="connsiteX12" fmla="*/ 99363 w 129642"/>
                <a:gd name="connsiteY12" fmla="*/ 95513 h 95491"/>
                <a:gd name="connsiteX13" fmla="*/ 129917 w 129642"/>
                <a:gd name="connsiteY13" fmla="*/ 63118 h 95491"/>
                <a:gd name="connsiteX14" fmla="*/ 126522 w 129642"/>
                <a:gd name="connsiteY14" fmla="*/ 60365 h 95491"/>
                <a:gd name="connsiteX15" fmla="*/ 122491 w 129642"/>
                <a:gd name="connsiteY15" fmla="*/ 63964 h 95491"/>
                <a:gd name="connsiteX16" fmla="*/ 100000 w 129642"/>
                <a:gd name="connsiteY16" fmla="*/ 89584 h 95491"/>
                <a:gd name="connsiteX17" fmla="*/ 94695 w 129642"/>
                <a:gd name="connsiteY17" fmla="*/ 82173 h 95491"/>
                <a:gd name="connsiteX18" fmla="*/ 99575 w 129642"/>
                <a:gd name="connsiteY18" fmla="*/ 65023 h 95491"/>
                <a:gd name="connsiteX19" fmla="*/ 110821 w 129642"/>
                <a:gd name="connsiteY19" fmla="*/ 24159 h 95491"/>
                <a:gd name="connsiteX20" fmla="*/ 83238 w 129642"/>
                <a:gd name="connsiteY20" fmla="*/ 21 h 95491"/>
                <a:gd name="connsiteX21" fmla="*/ 47379 w 129642"/>
                <a:gd name="connsiteY21" fmla="*/ 19289 h 95491"/>
                <a:gd name="connsiteX22" fmla="*/ 24676 w 129642"/>
                <a:gd name="connsiteY22" fmla="*/ 21 h 95491"/>
                <a:gd name="connsiteX23" fmla="*/ 7913 w 129642"/>
                <a:gd name="connsiteY23" fmla="*/ 11455 h 95491"/>
                <a:gd name="connsiteX24" fmla="*/ 275 w 129642"/>
                <a:gd name="connsiteY24" fmla="*/ 32416 h 95491"/>
                <a:gd name="connsiteX25" fmla="*/ 3882 w 129642"/>
                <a:gd name="connsiteY25" fmla="*/ 35169 h 95491"/>
                <a:gd name="connsiteX26" fmla="*/ 8550 w 129642"/>
                <a:gd name="connsiteY26" fmla="*/ 28817 h 95491"/>
                <a:gd name="connsiteX27" fmla="*/ 24039 w 129642"/>
                <a:gd name="connsiteY27" fmla="*/ 5950 h 95491"/>
                <a:gd name="connsiteX28" fmla="*/ 31041 w 129642"/>
                <a:gd name="connsiteY28" fmla="*/ 16325 h 95491"/>
                <a:gd name="connsiteX29" fmla="*/ 27646 w 129642"/>
                <a:gd name="connsiteY29" fmla="*/ 33898 h 95491"/>
                <a:gd name="connsiteX30" fmla="*/ 22978 w 129642"/>
                <a:gd name="connsiteY30" fmla="*/ 52954 h 95491"/>
                <a:gd name="connsiteX31" fmla="*/ 16188 w 129642"/>
                <a:gd name="connsiteY31" fmla="*/ 80056 h 9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9642" h="95491">
                  <a:moveTo>
                    <a:pt x="16188" y="80056"/>
                  </a:moveTo>
                  <a:cubicBezTo>
                    <a:pt x="15340" y="82809"/>
                    <a:pt x="14067" y="88102"/>
                    <a:pt x="14067" y="88737"/>
                  </a:cubicBezTo>
                  <a:cubicBezTo>
                    <a:pt x="14067" y="93395"/>
                    <a:pt x="17886" y="95513"/>
                    <a:pt x="21281" y="95513"/>
                  </a:cubicBezTo>
                  <a:cubicBezTo>
                    <a:pt x="25100" y="95513"/>
                    <a:pt x="28495" y="92760"/>
                    <a:pt x="29556" y="90855"/>
                  </a:cubicBezTo>
                  <a:cubicBezTo>
                    <a:pt x="30617" y="88949"/>
                    <a:pt x="32314" y="82173"/>
                    <a:pt x="33375" y="77727"/>
                  </a:cubicBezTo>
                  <a:cubicBezTo>
                    <a:pt x="34436" y="73704"/>
                    <a:pt x="36770" y="63964"/>
                    <a:pt x="38043" y="58671"/>
                  </a:cubicBezTo>
                  <a:cubicBezTo>
                    <a:pt x="39316" y="54013"/>
                    <a:pt x="40589" y="49355"/>
                    <a:pt x="41650" y="44485"/>
                  </a:cubicBezTo>
                  <a:cubicBezTo>
                    <a:pt x="43984" y="35804"/>
                    <a:pt x="44408" y="34110"/>
                    <a:pt x="50562" y="25429"/>
                  </a:cubicBezTo>
                  <a:cubicBezTo>
                    <a:pt x="56503" y="16960"/>
                    <a:pt x="66475" y="5950"/>
                    <a:pt x="82389" y="5950"/>
                  </a:cubicBezTo>
                  <a:cubicBezTo>
                    <a:pt x="94695" y="5950"/>
                    <a:pt x="94907" y="16748"/>
                    <a:pt x="94907" y="20771"/>
                  </a:cubicBezTo>
                  <a:cubicBezTo>
                    <a:pt x="94907" y="33475"/>
                    <a:pt x="85784" y="56977"/>
                    <a:pt x="82389" y="65870"/>
                  </a:cubicBezTo>
                  <a:cubicBezTo>
                    <a:pt x="80055" y="71799"/>
                    <a:pt x="79206" y="73704"/>
                    <a:pt x="79206" y="77304"/>
                  </a:cubicBezTo>
                  <a:cubicBezTo>
                    <a:pt x="79206" y="88525"/>
                    <a:pt x="88542" y="95513"/>
                    <a:pt x="99363" y="95513"/>
                  </a:cubicBezTo>
                  <a:cubicBezTo>
                    <a:pt x="120581" y="95513"/>
                    <a:pt x="129917" y="66294"/>
                    <a:pt x="129917" y="63118"/>
                  </a:cubicBezTo>
                  <a:cubicBezTo>
                    <a:pt x="129917" y="60365"/>
                    <a:pt x="127159" y="60365"/>
                    <a:pt x="126522" y="60365"/>
                  </a:cubicBezTo>
                  <a:cubicBezTo>
                    <a:pt x="123552" y="60365"/>
                    <a:pt x="123340" y="61635"/>
                    <a:pt x="122491" y="63964"/>
                  </a:cubicBezTo>
                  <a:cubicBezTo>
                    <a:pt x="117611" y="80903"/>
                    <a:pt x="108487" y="89584"/>
                    <a:pt x="100000" y="89584"/>
                  </a:cubicBezTo>
                  <a:cubicBezTo>
                    <a:pt x="95544" y="89584"/>
                    <a:pt x="94695" y="86620"/>
                    <a:pt x="94695" y="82173"/>
                  </a:cubicBezTo>
                  <a:cubicBezTo>
                    <a:pt x="94695" y="77304"/>
                    <a:pt x="95756" y="74551"/>
                    <a:pt x="99575" y="65023"/>
                  </a:cubicBezTo>
                  <a:cubicBezTo>
                    <a:pt x="102122" y="58459"/>
                    <a:pt x="110821" y="36016"/>
                    <a:pt x="110821" y="24159"/>
                  </a:cubicBezTo>
                  <a:cubicBezTo>
                    <a:pt x="110821" y="3621"/>
                    <a:pt x="94483" y="21"/>
                    <a:pt x="83238" y="21"/>
                  </a:cubicBezTo>
                  <a:cubicBezTo>
                    <a:pt x="65627" y="21"/>
                    <a:pt x="53744" y="10820"/>
                    <a:pt x="47379" y="19289"/>
                  </a:cubicBezTo>
                  <a:cubicBezTo>
                    <a:pt x="45894" y="4679"/>
                    <a:pt x="33375" y="21"/>
                    <a:pt x="24676" y="21"/>
                  </a:cubicBezTo>
                  <a:cubicBezTo>
                    <a:pt x="15552" y="21"/>
                    <a:pt x="10672" y="6585"/>
                    <a:pt x="7913" y="11455"/>
                  </a:cubicBezTo>
                  <a:cubicBezTo>
                    <a:pt x="3245" y="19289"/>
                    <a:pt x="275" y="31358"/>
                    <a:pt x="275" y="32416"/>
                  </a:cubicBezTo>
                  <a:cubicBezTo>
                    <a:pt x="275" y="35169"/>
                    <a:pt x="3245" y="35169"/>
                    <a:pt x="3882" y="35169"/>
                  </a:cubicBezTo>
                  <a:cubicBezTo>
                    <a:pt x="6853" y="35169"/>
                    <a:pt x="7065" y="34534"/>
                    <a:pt x="8550" y="28817"/>
                  </a:cubicBezTo>
                  <a:cubicBezTo>
                    <a:pt x="11733" y="16325"/>
                    <a:pt x="15764" y="5950"/>
                    <a:pt x="24039" y="5950"/>
                  </a:cubicBezTo>
                  <a:cubicBezTo>
                    <a:pt x="29556" y="5950"/>
                    <a:pt x="31041" y="10608"/>
                    <a:pt x="31041" y="16325"/>
                  </a:cubicBezTo>
                  <a:cubicBezTo>
                    <a:pt x="31041" y="20348"/>
                    <a:pt x="29131" y="28182"/>
                    <a:pt x="27646" y="33898"/>
                  </a:cubicBezTo>
                  <a:cubicBezTo>
                    <a:pt x="26161" y="39615"/>
                    <a:pt x="24039" y="48296"/>
                    <a:pt x="22978" y="52954"/>
                  </a:cubicBezTo>
                  <a:lnTo>
                    <a:pt x="16188" y="80056"/>
                  </a:lnTo>
                  <a:close/>
                </a:path>
              </a:pathLst>
            </a:custGeom>
            <a:solidFill>
              <a:srgbClr val="000000"/>
            </a:solidFill>
            <a:ln w="30425" cap="flat">
              <a:noFill/>
              <a:prstDash val="solid"/>
              <a:miter/>
            </a:ln>
          </p:spPr>
          <p:txBody>
            <a:bodyPr rtlCol="0" anchor="ctr"/>
            <a:lstStyle/>
            <a:p>
              <a:endParaRPr lang="zh-CN" altLang="en-US"/>
            </a:p>
          </p:txBody>
        </p:sp>
        <p:sp>
          <p:nvSpPr>
            <p:cNvPr id="316" name="任意多边形: 形状 315">
              <a:extLst>
                <a:ext uri="{FF2B5EF4-FFF2-40B4-BE49-F238E27FC236}">
                  <a16:creationId xmlns:a16="http://schemas.microsoft.com/office/drawing/2014/main" id="{8675F260-2629-F5CB-383F-ECD445722056}"/>
                </a:ext>
              </a:extLst>
            </p:cNvPr>
            <p:cNvSpPr/>
            <p:nvPr>
              <p:custDataLst>
                <p:tags r:id="rId90"/>
              </p:custDataLst>
            </p:nvPr>
          </p:nvSpPr>
          <p:spPr>
            <a:xfrm>
              <a:off x="11069851" y="3025656"/>
              <a:ext cx="54954" cy="211520"/>
            </a:xfrm>
            <a:custGeom>
              <a:avLst/>
              <a:gdLst>
                <a:gd name="connsiteX0" fmla="*/ 4311 w 54954"/>
                <a:gd name="connsiteY0" fmla="*/ 21 h 211520"/>
                <a:gd name="connsiteX1" fmla="*/ 280 w 54954"/>
                <a:gd name="connsiteY1" fmla="*/ 2562 h 211520"/>
                <a:gd name="connsiteX2" fmla="*/ 2189 w 54954"/>
                <a:gd name="connsiteY2" fmla="*/ 5738 h 211520"/>
                <a:gd name="connsiteX3" fmla="*/ 40806 w 54954"/>
                <a:gd name="connsiteY3" fmla="*/ 105676 h 211520"/>
                <a:gd name="connsiteX4" fmla="*/ 4099 w 54954"/>
                <a:gd name="connsiteY4" fmla="*/ 204131 h 211520"/>
                <a:gd name="connsiteX5" fmla="*/ 280 w 54954"/>
                <a:gd name="connsiteY5" fmla="*/ 209001 h 211520"/>
                <a:gd name="connsiteX6" fmla="*/ 3038 w 54954"/>
                <a:gd name="connsiteY6" fmla="*/ 211542 h 211520"/>
                <a:gd name="connsiteX7" fmla="*/ 39745 w 54954"/>
                <a:gd name="connsiteY7" fmla="*/ 171101 h 211520"/>
                <a:gd name="connsiteX8" fmla="*/ 55235 w 54954"/>
                <a:gd name="connsiteY8" fmla="*/ 105888 h 211520"/>
                <a:gd name="connsiteX9" fmla="*/ 4311 w 54954"/>
                <a:gd name="connsiteY9" fmla="*/ 21 h 21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54" h="211520">
                  <a:moveTo>
                    <a:pt x="4311" y="21"/>
                  </a:moveTo>
                  <a:cubicBezTo>
                    <a:pt x="2826" y="21"/>
                    <a:pt x="280" y="21"/>
                    <a:pt x="280" y="2562"/>
                  </a:cubicBezTo>
                  <a:cubicBezTo>
                    <a:pt x="280" y="3621"/>
                    <a:pt x="916" y="4256"/>
                    <a:pt x="2189" y="5738"/>
                  </a:cubicBezTo>
                  <a:cubicBezTo>
                    <a:pt x="20437" y="22465"/>
                    <a:pt x="40806" y="51049"/>
                    <a:pt x="40806" y="105676"/>
                  </a:cubicBezTo>
                  <a:cubicBezTo>
                    <a:pt x="40806" y="149928"/>
                    <a:pt x="27015" y="183382"/>
                    <a:pt x="4099" y="204131"/>
                  </a:cubicBezTo>
                  <a:cubicBezTo>
                    <a:pt x="492" y="207731"/>
                    <a:pt x="280" y="207943"/>
                    <a:pt x="280" y="209001"/>
                  </a:cubicBezTo>
                  <a:cubicBezTo>
                    <a:pt x="280" y="210060"/>
                    <a:pt x="916" y="211542"/>
                    <a:pt x="3038" y="211542"/>
                  </a:cubicBezTo>
                  <a:cubicBezTo>
                    <a:pt x="5584" y="211542"/>
                    <a:pt x="25742" y="197568"/>
                    <a:pt x="39745" y="171101"/>
                  </a:cubicBezTo>
                  <a:cubicBezTo>
                    <a:pt x="49081" y="153527"/>
                    <a:pt x="55235" y="130660"/>
                    <a:pt x="55235" y="105888"/>
                  </a:cubicBezTo>
                  <a:cubicBezTo>
                    <a:pt x="55235" y="76033"/>
                    <a:pt x="46323" y="29664"/>
                    <a:pt x="4311" y="21"/>
                  </a:cubicBezTo>
                  <a:close/>
                </a:path>
              </a:pathLst>
            </a:custGeom>
            <a:solidFill>
              <a:srgbClr val="000000"/>
            </a:solidFill>
            <a:ln w="30425" cap="flat">
              <a:noFill/>
              <a:prstDash val="solid"/>
              <a:miter/>
            </a:ln>
          </p:spPr>
          <p:txBody>
            <a:bodyPr rtlCol="0" anchor="ctr"/>
            <a:lstStyle/>
            <a:p>
              <a:endParaRPr lang="zh-CN" altLang="en-US"/>
            </a:p>
          </p:txBody>
        </p:sp>
        <p:sp>
          <p:nvSpPr>
            <p:cNvPr id="317" name="任意多边形: 形状 316">
              <a:extLst>
                <a:ext uri="{FF2B5EF4-FFF2-40B4-BE49-F238E27FC236}">
                  <a16:creationId xmlns:a16="http://schemas.microsoft.com/office/drawing/2014/main" id="{14347A32-6717-B94F-05A5-BC721C9F9884}"/>
                </a:ext>
              </a:extLst>
            </p:cNvPr>
            <p:cNvSpPr/>
            <p:nvPr>
              <p:custDataLst>
                <p:tags r:id="rId91"/>
              </p:custDataLst>
            </p:nvPr>
          </p:nvSpPr>
          <p:spPr>
            <a:xfrm>
              <a:off x="11175578" y="2961495"/>
              <a:ext cx="115183" cy="544152"/>
            </a:xfrm>
            <a:custGeom>
              <a:avLst/>
              <a:gdLst>
                <a:gd name="connsiteX0" fmla="*/ 115467 w 115183"/>
                <a:gd name="connsiteY0" fmla="*/ 271939 h 544152"/>
                <a:gd name="connsiteX1" fmla="*/ 35445 w 115183"/>
                <a:gd name="connsiteY1" fmla="*/ 24817 h 544152"/>
                <a:gd name="connsiteX2" fmla="*/ 12711 w 115183"/>
                <a:gd name="connsiteY2" fmla="*/ 1829 h 544152"/>
                <a:gd name="connsiteX3" fmla="*/ 6043 w 115183"/>
                <a:gd name="connsiteY3" fmla="*/ 14 h 544152"/>
                <a:gd name="connsiteX4" fmla="*/ 283 w 115183"/>
                <a:gd name="connsiteY4" fmla="*/ 3039 h 544152"/>
                <a:gd name="connsiteX5" fmla="*/ 2102 w 115183"/>
                <a:gd name="connsiteY5" fmla="*/ 6064 h 544152"/>
                <a:gd name="connsiteX6" fmla="*/ 47569 w 115183"/>
                <a:gd name="connsiteY6" fmla="*/ 66559 h 544152"/>
                <a:gd name="connsiteX7" fmla="*/ 92430 w 115183"/>
                <a:gd name="connsiteY7" fmla="*/ 271939 h 544152"/>
                <a:gd name="connsiteX8" fmla="*/ 1496 w 115183"/>
                <a:gd name="connsiteY8" fmla="*/ 538722 h 544152"/>
                <a:gd name="connsiteX9" fmla="*/ 283 w 115183"/>
                <a:gd name="connsiteY9" fmla="*/ 541142 h 544152"/>
                <a:gd name="connsiteX10" fmla="*/ 6043 w 115183"/>
                <a:gd name="connsiteY10" fmla="*/ 544167 h 544152"/>
                <a:gd name="connsiteX11" fmla="*/ 13317 w 115183"/>
                <a:gd name="connsiteY11" fmla="*/ 541747 h 544152"/>
                <a:gd name="connsiteX12" fmla="*/ 95462 w 115183"/>
                <a:gd name="connsiteY12" fmla="*/ 411078 h 544152"/>
                <a:gd name="connsiteX13" fmla="*/ 115467 w 115183"/>
                <a:gd name="connsiteY13" fmla="*/ 271939 h 54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183" h="544152">
                  <a:moveTo>
                    <a:pt x="115467" y="271939"/>
                  </a:moveTo>
                  <a:cubicBezTo>
                    <a:pt x="115467" y="185129"/>
                    <a:pt x="95158" y="92874"/>
                    <a:pt x="35445" y="24817"/>
                  </a:cubicBezTo>
                  <a:cubicBezTo>
                    <a:pt x="31201" y="19978"/>
                    <a:pt x="19986" y="8181"/>
                    <a:pt x="12711" y="1829"/>
                  </a:cubicBezTo>
                  <a:cubicBezTo>
                    <a:pt x="10589" y="14"/>
                    <a:pt x="9983" y="14"/>
                    <a:pt x="6043" y="14"/>
                  </a:cubicBezTo>
                  <a:cubicBezTo>
                    <a:pt x="3012" y="14"/>
                    <a:pt x="283" y="14"/>
                    <a:pt x="283" y="3039"/>
                  </a:cubicBezTo>
                  <a:cubicBezTo>
                    <a:pt x="283" y="4249"/>
                    <a:pt x="1496" y="5459"/>
                    <a:pt x="2102" y="6064"/>
                  </a:cubicBezTo>
                  <a:cubicBezTo>
                    <a:pt x="12408" y="16650"/>
                    <a:pt x="28776" y="33287"/>
                    <a:pt x="47569" y="66559"/>
                  </a:cubicBezTo>
                  <a:cubicBezTo>
                    <a:pt x="80306" y="124634"/>
                    <a:pt x="92430" y="199345"/>
                    <a:pt x="92430" y="271939"/>
                  </a:cubicBezTo>
                  <a:cubicBezTo>
                    <a:pt x="92430" y="403214"/>
                    <a:pt x="56057" y="483370"/>
                    <a:pt x="1496" y="538722"/>
                  </a:cubicBezTo>
                  <a:cubicBezTo>
                    <a:pt x="890" y="539327"/>
                    <a:pt x="283" y="540235"/>
                    <a:pt x="283" y="541142"/>
                  </a:cubicBezTo>
                  <a:cubicBezTo>
                    <a:pt x="283" y="544167"/>
                    <a:pt x="3012" y="544167"/>
                    <a:pt x="6043" y="544167"/>
                  </a:cubicBezTo>
                  <a:cubicBezTo>
                    <a:pt x="9983" y="544167"/>
                    <a:pt x="10589" y="544167"/>
                    <a:pt x="13317" y="541747"/>
                  </a:cubicBezTo>
                  <a:cubicBezTo>
                    <a:pt x="42113" y="516944"/>
                    <a:pt x="74547" y="474900"/>
                    <a:pt x="95462" y="411078"/>
                  </a:cubicBezTo>
                  <a:cubicBezTo>
                    <a:pt x="108799" y="369639"/>
                    <a:pt x="115467" y="320638"/>
                    <a:pt x="115467" y="271939"/>
                  </a:cubicBezTo>
                  <a:close/>
                </a:path>
              </a:pathLst>
            </a:custGeom>
            <a:solidFill>
              <a:srgbClr val="000000"/>
            </a:solidFill>
            <a:ln w="30425" cap="flat">
              <a:noFill/>
              <a:prstDash val="solid"/>
              <a:miter/>
            </a:ln>
          </p:spPr>
          <p:txBody>
            <a:bodyPr rtlCol="0" anchor="ctr"/>
            <a:lstStyle/>
            <a:p>
              <a:endParaRPr lang="zh-CN" altLang="en-US"/>
            </a:p>
          </p:txBody>
        </p:sp>
        <p:sp>
          <p:nvSpPr>
            <p:cNvPr id="318" name="任意多边形: 形状 317">
              <a:extLst>
                <a:ext uri="{FF2B5EF4-FFF2-40B4-BE49-F238E27FC236}">
                  <a16:creationId xmlns:a16="http://schemas.microsoft.com/office/drawing/2014/main" id="{0E410C38-3595-A11E-0EA9-698F6DF739FA}"/>
                </a:ext>
              </a:extLst>
            </p:cNvPr>
            <p:cNvSpPr/>
            <p:nvPr>
              <p:custDataLst>
                <p:tags r:id="rId92"/>
              </p:custDataLst>
            </p:nvPr>
          </p:nvSpPr>
          <p:spPr>
            <a:xfrm>
              <a:off x="11389645" y="2955144"/>
              <a:ext cx="80325" cy="194189"/>
            </a:xfrm>
            <a:custGeom>
              <a:avLst/>
              <a:gdLst>
                <a:gd name="connsiteX0" fmla="*/ 289 w 80325"/>
                <a:gd name="connsiteY0" fmla="*/ 183011 h 194189"/>
                <a:gd name="connsiteX1" fmla="*/ 6655 w 80325"/>
                <a:gd name="connsiteY1" fmla="*/ 194203 h 194189"/>
                <a:gd name="connsiteX2" fmla="*/ 13323 w 80325"/>
                <a:gd name="connsiteY2" fmla="*/ 183011 h 194189"/>
                <a:gd name="connsiteX3" fmla="*/ 13323 w 80325"/>
                <a:gd name="connsiteY3" fmla="*/ 11205 h 194189"/>
                <a:gd name="connsiteX4" fmla="*/ 6958 w 80325"/>
                <a:gd name="connsiteY4" fmla="*/ 14 h 194189"/>
                <a:gd name="connsiteX5" fmla="*/ 289 w 80325"/>
                <a:gd name="connsiteY5" fmla="*/ 11205 h 194189"/>
                <a:gd name="connsiteX6" fmla="*/ 289 w 80325"/>
                <a:gd name="connsiteY6" fmla="*/ 183011 h 194189"/>
                <a:gd name="connsiteX7" fmla="*/ 67581 w 80325"/>
                <a:gd name="connsiteY7" fmla="*/ 183011 h 194189"/>
                <a:gd name="connsiteX8" fmla="*/ 73946 w 80325"/>
                <a:gd name="connsiteY8" fmla="*/ 194203 h 194189"/>
                <a:gd name="connsiteX9" fmla="*/ 80615 w 80325"/>
                <a:gd name="connsiteY9" fmla="*/ 183011 h 194189"/>
                <a:gd name="connsiteX10" fmla="*/ 80615 w 80325"/>
                <a:gd name="connsiteY10" fmla="*/ 11205 h 194189"/>
                <a:gd name="connsiteX11" fmla="*/ 74250 w 80325"/>
                <a:gd name="connsiteY11" fmla="*/ 14 h 194189"/>
                <a:gd name="connsiteX12" fmla="*/ 67581 w 80325"/>
                <a:gd name="connsiteY12" fmla="*/ 11205 h 194189"/>
                <a:gd name="connsiteX13" fmla="*/ 67581 w 80325"/>
                <a:gd name="connsiteY13" fmla="*/ 183011 h 19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325" h="194189">
                  <a:moveTo>
                    <a:pt x="289" y="183011"/>
                  </a:moveTo>
                  <a:cubicBezTo>
                    <a:pt x="289" y="187851"/>
                    <a:pt x="289" y="194203"/>
                    <a:pt x="6655" y="194203"/>
                  </a:cubicBezTo>
                  <a:cubicBezTo>
                    <a:pt x="13323" y="194203"/>
                    <a:pt x="13323" y="188153"/>
                    <a:pt x="13323" y="183011"/>
                  </a:cubicBezTo>
                  <a:lnTo>
                    <a:pt x="13323" y="11205"/>
                  </a:lnTo>
                  <a:cubicBezTo>
                    <a:pt x="13323" y="6366"/>
                    <a:pt x="13323" y="14"/>
                    <a:pt x="6958" y="14"/>
                  </a:cubicBezTo>
                  <a:cubicBezTo>
                    <a:pt x="289" y="14"/>
                    <a:pt x="289" y="6063"/>
                    <a:pt x="289" y="11205"/>
                  </a:cubicBezTo>
                  <a:lnTo>
                    <a:pt x="289" y="183011"/>
                  </a:lnTo>
                  <a:close/>
                  <a:moveTo>
                    <a:pt x="67581" y="183011"/>
                  </a:moveTo>
                  <a:cubicBezTo>
                    <a:pt x="67581" y="187851"/>
                    <a:pt x="67581" y="194203"/>
                    <a:pt x="73946" y="194203"/>
                  </a:cubicBezTo>
                  <a:cubicBezTo>
                    <a:pt x="80615" y="194203"/>
                    <a:pt x="80615" y="188153"/>
                    <a:pt x="80615" y="183011"/>
                  </a:cubicBezTo>
                  <a:lnTo>
                    <a:pt x="80615" y="11205"/>
                  </a:lnTo>
                  <a:cubicBezTo>
                    <a:pt x="80615" y="6366"/>
                    <a:pt x="80615" y="14"/>
                    <a:pt x="74250" y="14"/>
                  </a:cubicBezTo>
                  <a:cubicBezTo>
                    <a:pt x="67581" y="14"/>
                    <a:pt x="67581" y="6063"/>
                    <a:pt x="67581" y="11205"/>
                  </a:cubicBezTo>
                  <a:lnTo>
                    <a:pt x="67581" y="183011"/>
                  </a:lnTo>
                  <a:close/>
                </a:path>
              </a:pathLst>
            </a:custGeom>
            <a:solidFill>
              <a:srgbClr val="000000"/>
            </a:solidFill>
            <a:ln w="30425" cap="flat">
              <a:noFill/>
              <a:prstDash val="solid"/>
              <a:miter/>
            </a:ln>
          </p:spPr>
          <p:txBody>
            <a:bodyPr rtlCol="0" anchor="ctr"/>
            <a:lstStyle/>
            <a:p>
              <a:endParaRPr lang="zh-CN" altLang="en-US"/>
            </a:p>
          </p:txBody>
        </p:sp>
        <p:sp>
          <p:nvSpPr>
            <p:cNvPr id="319" name="任意多边形: 形状 318">
              <a:extLst>
                <a:ext uri="{FF2B5EF4-FFF2-40B4-BE49-F238E27FC236}">
                  <a16:creationId xmlns:a16="http://schemas.microsoft.com/office/drawing/2014/main" id="{5192F714-61B2-C9C3-D485-65B6E03C6836}"/>
                </a:ext>
              </a:extLst>
            </p:cNvPr>
            <p:cNvSpPr/>
            <p:nvPr>
              <p:custDataLst>
                <p:tags r:id="rId93"/>
              </p:custDataLst>
            </p:nvPr>
          </p:nvSpPr>
          <p:spPr>
            <a:xfrm>
              <a:off x="11389645" y="3136631"/>
              <a:ext cx="80325" cy="194189"/>
            </a:xfrm>
            <a:custGeom>
              <a:avLst/>
              <a:gdLst>
                <a:gd name="connsiteX0" fmla="*/ 289 w 80325"/>
                <a:gd name="connsiteY0" fmla="*/ 183017 h 194189"/>
                <a:gd name="connsiteX1" fmla="*/ 6655 w 80325"/>
                <a:gd name="connsiteY1" fmla="*/ 194209 h 194189"/>
                <a:gd name="connsiteX2" fmla="*/ 13323 w 80325"/>
                <a:gd name="connsiteY2" fmla="*/ 183017 h 194189"/>
                <a:gd name="connsiteX3" fmla="*/ 13323 w 80325"/>
                <a:gd name="connsiteY3" fmla="*/ 11211 h 194189"/>
                <a:gd name="connsiteX4" fmla="*/ 6958 w 80325"/>
                <a:gd name="connsiteY4" fmla="*/ 20 h 194189"/>
                <a:gd name="connsiteX5" fmla="*/ 289 w 80325"/>
                <a:gd name="connsiteY5" fmla="*/ 11211 h 194189"/>
                <a:gd name="connsiteX6" fmla="*/ 289 w 80325"/>
                <a:gd name="connsiteY6" fmla="*/ 183017 h 194189"/>
                <a:gd name="connsiteX7" fmla="*/ 67581 w 80325"/>
                <a:gd name="connsiteY7" fmla="*/ 183017 h 194189"/>
                <a:gd name="connsiteX8" fmla="*/ 73946 w 80325"/>
                <a:gd name="connsiteY8" fmla="*/ 194209 h 194189"/>
                <a:gd name="connsiteX9" fmla="*/ 80615 w 80325"/>
                <a:gd name="connsiteY9" fmla="*/ 183017 h 194189"/>
                <a:gd name="connsiteX10" fmla="*/ 80615 w 80325"/>
                <a:gd name="connsiteY10" fmla="*/ 11211 h 194189"/>
                <a:gd name="connsiteX11" fmla="*/ 74250 w 80325"/>
                <a:gd name="connsiteY11" fmla="*/ 20 h 194189"/>
                <a:gd name="connsiteX12" fmla="*/ 67581 w 80325"/>
                <a:gd name="connsiteY12" fmla="*/ 11211 h 194189"/>
                <a:gd name="connsiteX13" fmla="*/ 67581 w 80325"/>
                <a:gd name="connsiteY13" fmla="*/ 183017 h 19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325" h="194189">
                  <a:moveTo>
                    <a:pt x="289" y="183017"/>
                  </a:moveTo>
                  <a:cubicBezTo>
                    <a:pt x="289" y="187857"/>
                    <a:pt x="289" y="194209"/>
                    <a:pt x="6655" y="194209"/>
                  </a:cubicBezTo>
                  <a:cubicBezTo>
                    <a:pt x="13323" y="194209"/>
                    <a:pt x="13323" y="188159"/>
                    <a:pt x="13323" y="183017"/>
                  </a:cubicBezTo>
                  <a:lnTo>
                    <a:pt x="13323" y="11211"/>
                  </a:lnTo>
                  <a:cubicBezTo>
                    <a:pt x="13323" y="6372"/>
                    <a:pt x="13323" y="20"/>
                    <a:pt x="6958" y="20"/>
                  </a:cubicBezTo>
                  <a:cubicBezTo>
                    <a:pt x="289" y="20"/>
                    <a:pt x="289" y="6069"/>
                    <a:pt x="289" y="11211"/>
                  </a:cubicBezTo>
                  <a:lnTo>
                    <a:pt x="289" y="183017"/>
                  </a:lnTo>
                  <a:close/>
                  <a:moveTo>
                    <a:pt x="67581" y="183017"/>
                  </a:moveTo>
                  <a:cubicBezTo>
                    <a:pt x="67581" y="187857"/>
                    <a:pt x="67581" y="194209"/>
                    <a:pt x="73946" y="194209"/>
                  </a:cubicBezTo>
                  <a:cubicBezTo>
                    <a:pt x="80615" y="194209"/>
                    <a:pt x="80615" y="188159"/>
                    <a:pt x="80615" y="183017"/>
                  </a:cubicBezTo>
                  <a:lnTo>
                    <a:pt x="80615" y="11211"/>
                  </a:lnTo>
                  <a:cubicBezTo>
                    <a:pt x="80615" y="6372"/>
                    <a:pt x="80615" y="20"/>
                    <a:pt x="74250" y="20"/>
                  </a:cubicBezTo>
                  <a:cubicBezTo>
                    <a:pt x="67581" y="20"/>
                    <a:pt x="67581" y="6069"/>
                    <a:pt x="67581" y="11211"/>
                  </a:cubicBezTo>
                  <a:lnTo>
                    <a:pt x="67581" y="183017"/>
                  </a:lnTo>
                  <a:close/>
                </a:path>
              </a:pathLst>
            </a:custGeom>
            <a:solidFill>
              <a:srgbClr val="000000"/>
            </a:solidFill>
            <a:ln w="30425" cap="flat">
              <a:noFill/>
              <a:prstDash val="solid"/>
              <a:miter/>
            </a:ln>
          </p:spPr>
          <p:txBody>
            <a:bodyPr rtlCol="0" anchor="ctr"/>
            <a:lstStyle/>
            <a:p>
              <a:endParaRPr lang="zh-CN" altLang="en-US"/>
            </a:p>
          </p:txBody>
        </p:sp>
        <p:sp>
          <p:nvSpPr>
            <p:cNvPr id="320" name="任意多边形: 形状 319">
              <a:extLst>
                <a:ext uri="{FF2B5EF4-FFF2-40B4-BE49-F238E27FC236}">
                  <a16:creationId xmlns:a16="http://schemas.microsoft.com/office/drawing/2014/main" id="{68FCEA33-4C8C-901E-F407-C5113DBD9810}"/>
                </a:ext>
              </a:extLst>
            </p:cNvPr>
            <p:cNvSpPr/>
            <p:nvPr>
              <p:custDataLst>
                <p:tags r:id="rId94"/>
              </p:custDataLst>
            </p:nvPr>
          </p:nvSpPr>
          <p:spPr>
            <a:xfrm>
              <a:off x="11389645" y="3318117"/>
              <a:ext cx="80325" cy="194189"/>
            </a:xfrm>
            <a:custGeom>
              <a:avLst/>
              <a:gdLst>
                <a:gd name="connsiteX0" fmla="*/ 289 w 80325"/>
                <a:gd name="connsiteY0" fmla="*/ 183023 h 194189"/>
                <a:gd name="connsiteX1" fmla="*/ 6655 w 80325"/>
                <a:gd name="connsiteY1" fmla="*/ 194215 h 194189"/>
                <a:gd name="connsiteX2" fmla="*/ 13323 w 80325"/>
                <a:gd name="connsiteY2" fmla="*/ 183023 h 194189"/>
                <a:gd name="connsiteX3" fmla="*/ 13323 w 80325"/>
                <a:gd name="connsiteY3" fmla="*/ 11217 h 194189"/>
                <a:gd name="connsiteX4" fmla="*/ 6958 w 80325"/>
                <a:gd name="connsiteY4" fmla="*/ 26 h 194189"/>
                <a:gd name="connsiteX5" fmla="*/ 289 w 80325"/>
                <a:gd name="connsiteY5" fmla="*/ 11217 h 194189"/>
                <a:gd name="connsiteX6" fmla="*/ 289 w 80325"/>
                <a:gd name="connsiteY6" fmla="*/ 183023 h 194189"/>
                <a:gd name="connsiteX7" fmla="*/ 67581 w 80325"/>
                <a:gd name="connsiteY7" fmla="*/ 183023 h 194189"/>
                <a:gd name="connsiteX8" fmla="*/ 73946 w 80325"/>
                <a:gd name="connsiteY8" fmla="*/ 194215 h 194189"/>
                <a:gd name="connsiteX9" fmla="*/ 80615 w 80325"/>
                <a:gd name="connsiteY9" fmla="*/ 183023 h 194189"/>
                <a:gd name="connsiteX10" fmla="*/ 80615 w 80325"/>
                <a:gd name="connsiteY10" fmla="*/ 11217 h 194189"/>
                <a:gd name="connsiteX11" fmla="*/ 74250 w 80325"/>
                <a:gd name="connsiteY11" fmla="*/ 26 h 194189"/>
                <a:gd name="connsiteX12" fmla="*/ 67581 w 80325"/>
                <a:gd name="connsiteY12" fmla="*/ 11217 h 194189"/>
                <a:gd name="connsiteX13" fmla="*/ 67581 w 80325"/>
                <a:gd name="connsiteY13" fmla="*/ 183023 h 19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325" h="194189">
                  <a:moveTo>
                    <a:pt x="289" y="183023"/>
                  </a:moveTo>
                  <a:cubicBezTo>
                    <a:pt x="289" y="187863"/>
                    <a:pt x="289" y="194215"/>
                    <a:pt x="6655" y="194215"/>
                  </a:cubicBezTo>
                  <a:cubicBezTo>
                    <a:pt x="13323" y="194215"/>
                    <a:pt x="13323" y="188165"/>
                    <a:pt x="13323" y="183023"/>
                  </a:cubicBezTo>
                  <a:lnTo>
                    <a:pt x="13323" y="11217"/>
                  </a:lnTo>
                  <a:cubicBezTo>
                    <a:pt x="13323" y="6378"/>
                    <a:pt x="13323" y="26"/>
                    <a:pt x="6958" y="26"/>
                  </a:cubicBezTo>
                  <a:cubicBezTo>
                    <a:pt x="289" y="26"/>
                    <a:pt x="289" y="6075"/>
                    <a:pt x="289" y="11217"/>
                  </a:cubicBezTo>
                  <a:lnTo>
                    <a:pt x="289" y="183023"/>
                  </a:lnTo>
                  <a:close/>
                  <a:moveTo>
                    <a:pt x="67581" y="183023"/>
                  </a:moveTo>
                  <a:cubicBezTo>
                    <a:pt x="67581" y="187863"/>
                    <a:pt x="67581" y="194215"/>
                    <a:pt x="73946" y="194215"/>
                  </a:cubicBezTo>
                  <a:cubicBezTo>
                    <a:pt x="80615" y="194215"/>
                    <a:pt x="80615" y="188165"/>
                    <a:pt x="80615" y="183023"/>
                  </a:cubicBezTo>
                  <a:lnTo>
                    <a:pt x="80615" y="11217"/>
                  </a:lnTo>
                  <a:cubicBezTo>
                    <a:pt x="80615" y="6378"/>
                    <a:pt x="80615" y="26"/>
                    <a:pt x="74250" y="26"/>
                  </a:cubicBezTo>
                  <a:cubicBezTo>
                    <a:pt x="67581" y="26"/>
                    <a:pt x="67581" y="6075"/>
                    <a:pt x="67581" y="11217"/>
                  </a:cubicBezTo>
                  <a:lnTo>
                    <a:pt x="67581" y="183023"/>
                  </a:lnTo>
                  <a:close/>
                </a:path>
              </a:pathLst>
            </a:custGeom>
            <a:solidFill>
              <a:srgbClr val="000000"/>
            </a:solidFill>
            <a:ln w="30425" cap="flat">
              <a:noFill/>
              <a:prstDash val="solid"/>
              <a:miter/>
            </a:ln>
          </p:spPr>
          <p:txBody>
            <a:bodyPr rtlCol="0" anchor="ctr"/>
            <a:lstStyle/>
            <a:p>
              <a:endParaRPr lang="zh-CN" altLang="en-US"/>
            </a:p>
          </p:txBody>
        </p:sp>
        <p:sp>
          <p:nvSpPr>
            <p:cNvPr id="321" name="任意多边形: 形状 320">
              <a:extLst>
                <a:ext uri="{FF2B5EF4-FFF2-40B4-BE49-F238E27FC236}">
                  <a16:creationId xmlns:a16="http://schemas.microsoft.com/office/drawing/2014/main" id="{C5336158-95C2-8938-DAA3-2DEBBE4A50A5}"/>
                </a:ext>
              </a:extLst>
            </p:cNvPr>
            <p:cNvSpPr/>
            <p:nvPr>
              <p:custDataLst>
                <p:tags r:id="rId95"/>
              </p:custDataLst>
            </p:nvPr>
          </p:nvSpPr>
          <p:spPr>
            <a:xfrm>
              <a:off x="11527458" y="2895683"/>
              <a:ext cx="93783" cy="140590"/>
            </a:xfrm>
            <a:custGeom>
              <a:avLst/>
              <a:gdLst>
                <a:gd name="connsiteX0" fmla="*/ 94079 w 93783"/>
                <a:gd name="connsiteY0" fmla="*/ 102071 h 140590"/>
                <a:gd name="connsiteX1" fmla="*/ 86865 w 93783"/>
                <a:gd name="connsiteY1" fmla="*/ 102071 h 140590"/>
                <a:gd name="connsiteX2" fmla="*/ 81348 w 93783"/>
                <a:gd name="connsiteY2" fmla="*/ 121339 h 140590"/>
                <a:gd name="connsiteX3" fmla="*/ 60342 w 93783"/>
                <a:gd name="connsiteY3" fmla="*/ 122609 h 140590"/>
                <a:gd name="connsiteX4" fmla="*/ 21301 w 93783"/>
                <a:gd name="connsiteY4" fmla="*/ 122609 h 140590"/>
                <a:gd name="connsiteX5" fmla="*/ 63737 w 93783"/>
                <a:gd name="connsiteY5" fmla="*/ 87038 h 140590"/>
                <a:gd name="connsiteX6" fmla="*/ 94079 w 93783"/>
                <a:gd name="connsiteY6" fmla="*/ 41304 h 140590"/>
                <a:gd name="connsiteX7" fmla="*/ 44429 w 93783"/>
                <a:gd name="connsiteY7" fmla="*/ 16 h 140590"/>
                <a:gd name="connsiteX8" fmla="*/ 295 w 93783"/>
                <a:gd name="connsiteY8" fmla="*/ 37916 h 140590"/>
                <a:gd name="connsiteX9" fmla="*/ 11541 w 93783"/>
                <a:gd name="connsiteY9" fmla="*/ 49773 h 140590"/>
                <a:gd name="connsiteX10" fmla="*/ 22786 w 93783"/>
                <a:gd name="connsiteY10" fmla="*/ 38552 h 140590"/>
                <a:gd name="connsiteX11" fmla="*/ 10267 w 93783"/>
                <a:gd name="connsiteY11" fmla="*/ 27330 h 140590"/>
                <a:gd name="connsiteX12" fmla="*/ 41246 w 93783"/>
                <a:gd name="connsiteY12" fmla="*/ 7639 h 140590"/>
                <a:gd name="connsiteX13" fmla="*/ 73497 w 93783"/>
                <a:gd name="connsiteY13" fmla="*/ 41304 h 140590"/>
                <a:gd name="connsiteX14" fmla="*/ 53552 w 93783"/>
                <a:gd name="connsiteY14" fmla="*/ 81957 h 140590"/>
                <a:gd name="connsiteX15" fmla="*/ 2417 w 93783"/>
                <a:gd name="connsiteY15" fmla="*/ 132349 h 140590"/>
                <a:gd name="connsiteX16" fmla="*/ 295 w 93783"/>
                <a:gd name="connsiteY16" fmla="*/ 140607 h 140590"/>
                <a:gd name="connsiteX17" fmla="*/ 87713 w 93783"/>
                <a:gd name="connsiteY17" fmla="*/ 140607 h 140590"/>
                <a:gd name="connsiteX18" fmla="*/ 94079 w 93783"/>
                <a:gd name="connsiteY18" fmla="*/ 102071 h 14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783" h="140590">
                  <a:moveTo>
                    <a:pt x="94079" y="102071"/>
                  </a:moveTo>
                  <a:lnTo>
                    <a:pt x="86865" y="102071"/>
                  </a:lnTo>
                  <a:cubicBezTo>
                    <a:pt x="86228" y="106730"/>
                    <a:pt x="84106" y="119222"/>
                    <a:pt x="81348" y="121339"/>
                  </a:cubicBezTo>
                  <a:cubicBezTo>
                    <a:pt x="79651" y="122609"/>
                    <a:pt x="63313" y="122609"/>
                    <a:pt x="60342" y="122609"/>
                  </a:cubicBezTo>
                  <a:lnTo>
                    <a:pt x="21301" y="122609"/>
                  </a:lnTo>
                  <a:cubicBezTo>
                    <a:pt x="43580" y="102918"/>
                    <a:pt x="51006" y="96990"/>
                    <a:pt x="63737" y="87038"/>
                  </a:cubicBezTo>
                  <a:cubicBezTo>
                    <a:pt x="79438" y="74546"/>
                    <a:pt x="94079" y="61419"/>
                    <a:pt x="94079" y="41304"/>
                  </a:cubicBezTo>
                  <a:cubicBezTo>
                    <a:pt x="94079" y="15685"/>
                    <a:pt x="71588" y="16"/>
                    <a:pt x="44429" y="16"/>
                  </a:cubicBezTo>
                  <a:cubicBezTo>
                    <a:pt x="18118" y="16"/>
                    <a:pt x="295" y="18437"/>
                    <a:pt x="295" y="37916"/>
                  </a:cubicBezTo>
                  <a:cubicBezTo>
                    <a:pt x="295" y="48715"/>
                    <a:pt x="9419" y="49773"/>
                    <a:pt x="11541" y="49773"/>
                  </a:cubicBezTo>
                  <a:cubicBezTo>
                    <a:pt x="16633" y="49773"/>
                    <a:pt x="22786" y="46174"/>
                    <a:pt x="22786" y="38552"/>
                  </a:cubicBezTo>
                  <a:cubicBezTo>
                    <a:pt x="22786" y="34740"/>
                    <a:pt x="21301" y="27330"/>
                    <a:pt x="10267" y="27330"/>
                  </a:cubicBezTo>
                  <a:cubicBezTo>
                    <a:pt x="16845" y="12297"/>
                    <a:pt x="31273" y="7639"/>
                    <a:pt x="41246" y="7639"/>
                  </a:cubicBezTo>
                  <a:cubicBezTo>
                    <a:pt x="62464" y="7639"/>
                    <a:pt x="73497" y="24154"/>
                    <a:pt x="73497" y="41304"/>
                  </a:cubicBezTo>
                  <a:cubicBezTo>
                    <a:pt x="73497" y="59725"/>
                    <a:pt x="60342" y="74334"/>
                    <a:pt x="53552" y="81957"/>
                  </a:cubicBezTo>
                  <a:lnTo>
                    <a:pt x="2417" y="132349"/>
                  </a:lnTo>
                  <a:cubicBezTo>
                    <a:pt x="295" y="134255"/>
                    <a:pt x="295" y="134678"/>
                    <a:pt x="295" y="140607"/>
                  </a:cubicBezTo>
                  <a:lnTo>
                    <a:pt x="87713" y="140607"/>
                  </a:lnTo>
                  <a:lnTo>
                    <a:pt x="94079" y="102071"/>
                  </a:lnTo>
                  <a:close/>
                </a:path>
              </a:pathLst>
            </a:custGeom>
            <a:solidFill>
              <a:srgbClr val="000000"/>
            </a:solidFill>
            <a:ln w="30425" cap="flat">
              <a:noFill/>
              <a:prstDash val="solid"/>
              <a:miter/>
            </a:ln>
          </p:spPr>
          <p:txBody>
            <a:bodyPr rtlCol="0" anchor="ctr"/>
            <a:lstStyle/>
            <a:p>
              <a:endParaRPr lang="zh-CN" altLang="en-US"/>
            </a:p>
          </p:txBody>
        </p:sp>
      </p:grpSp>
      <p:grpSp>
        <p:nvGrpSpPr>
          <p:cNvPr id="381" name="组合 380" descr="\documentclass[10pt]{article}&#10;%\usepackage[landscape]{geometry}&#10;\usepackage[width=10cm, height=25cm]{geometry}&#10;%\geometry{left=1.0cm,right=1.0cm,top=1.0cm,bottom=1.0cm}&#10;%\special{papersize=25cm,10cm}&#10;\usepackage{amsmath,amssymb}&#10;\usepackage{ctex}&#10;\pagestyle{empty}&#10;&#10;&#10;\begin{document}&#10;&#10;$$&#10;\boldsymbol{z}=f\left(\boldsymbol{W}^{(1)} \boldsymbol{x}+\boldsymbol{b}^{(1)}\right)&#10;$$&#10;&#10;\end{document}" title="IguanaTex Vector Display">
            <a:extLst>
              <a:ext uri="{FF2B5EF4-FFF2-40B4-BE49-F238E27FC236}">
                <a16:creationId xmlns:a16="http://schemas.microsoft.com/office/drawing/2014/main" id="{9DE00358-BE1E-D886-F41F-E2E1CCF600ED}"/>
              </a:ext>
            </a:extLst>
          </p:cNvPr>
          <p:cNvGrpSpPr>
            <a:grpSpLocks noChangeAspect="1"/>
          </p:cNvGrpSpPr>
          <p:nvPr>
            <p:custDataLst>
              <p:tags r:id="rId7"/>
            </p:custDataLst>
          </p:nvPr>
        </p:nvGrpSpPr>
        <p:grpSpPr>
          <a:xfrm>
            <a:off x="7764998" y="4417973"/>
            <a:ext cx="2867572" cy="546286"/>
            <a:chOff x="13084975" y="3239773"/>
            <a:chExt cx="2867572" cy="546286"/>
          </a:xfrm>
        </p:grpSpPr>
        <p:sp>
          <p:nvSpPr>
            <p:cNvPr id="366" name="任意多边形: 形状 365">
              <a:extLst>
                <a:ext uri="{FF2B5EF4-FFF2-40B4-BE49-F238E27FC236}">
                  <a16:creationId xmlns:a16="http://schemas.microsoft.com/office/drawing/2014/main" id="{66C586BD-056D-BC90-999A-5214B91B3CAF}"/>
                </a:ext>
              </a:extLst>
            </p:cNvPr>
            <p:cNvSpPr/>
            <p:nvPr>
              <p:custDataLst>
                <p:tags r:id="rId25"/>
              </p:custDataLst>
            </p:nvPr>
          </p:nvSpPr>
          <p:spPr>
            <a:xfrm>
              <a:off x="13084975" y="3451731"/>
              <a:ext cx="150227" cy="139684"/>
            </a:xfrm>
            <a:custGeom>
              <a:avLst/>
              <a:gdLst>
                <a:gd name="connsiteX0" fmla="*/ 60459 w 150227"/>
                <a:gd name="connsiteY0" fmla="*/ 33693 h 139684"/>
                <a:gd name="connsiteX1" fmla="*/ 72877 w 150227"/>
                <a:gd name="connsiteY1" fmla="*/ 33390 h 139684"/>
                <a:gd name="connsiteX2" fmla="*/ 111948 w 150227"/>
                <a:gd name="connsiteY2" fmla="*/ 31568 h 139684"/>
                <a:gd name="connsiteX3" fmla="*/ 68031 w 150227"/>
                <a:gd name="connsiteY3" fmla="*/ 67703 h 139684"/>
                <a:gd name="connsiteX4" fmla="*/ 186 w 150227"/>
                <a:gd name="connsiteY4" fmla="*/ 135420 h 139684"/>
                <a:gd name="connsiteX5" fmla="*/ 7152 w 150227"/>
                <a:gd name="connsiteY5" fmla="*/ 139671 h 139684"/>
                <a:gd name="connsiteX6" fmla="*/ 14421 w 150227"/>
                <a:gd name="connsiteY6" fmla="*/ 136331 h 139684"/>
                <a:gd name="connsiteX7" fmla="*/ 41377 w 150227"/>
                <a:gd name="connsiteY7" fmla="*/ 119022 h 139684"/>
                <a:gd name="connsiteX8" fmla="*/ 61064 w 150227"/>
                <a:gd name="connsiteY8" fmla="*/ 127525 h 139684"/>
                <a:gd name="connsiteX9" fmla="*/ 89535 w 150227"/>
                <a:gd name="connsiteY9" fmla="*/ 139671 h 139684"/>
                <a:gd name="connsiteX10" fmla="*/ 145567 w 150227"/>
                <a:gd name="connsiteY10" fmla="*/ 91085 h 139684"/>
                <a:gd name="connsiteX11" fmla="*/ 138298 w 150227"/>
                <a:gd name="connsiteY11" fmla="*/ 86834 h 139684"/>
                <a:gd name="connsiteX12" fmla="*/ 131938 w 150227"/>
                <a:gd name="connsiteY12" fmla="*/ 89567 h 139684"/>
                <a:gd name="connsiteX13" fmla="*/ 105890 w 150227"/>
                <a:gd name="connsiteY13" fmla="*/ 105357 h 139684"/>
                <a:gd name="connsiteX14" fmla="*/ 38348 w 150227"/>
                <a:gd name="connsiteY14" fmla="*/ 108394 h 139684"/>
                <a:gd name="connsiteX15" fmla="*/ 82569 w 150227"/>
                <a:gd name="connsiteY15" fmla="*/ 71955 h 139684"/>
                <a:gd name="connsiteX16" fmla="*/ 150414 w 150227"/>
                <a:gd name="connsiteY16" fmla="*/ 4238 h 139684"/>
                <a:gd name="connsiteX17" fmla="*/ 143447 w 150227"/>
                <a:gd name="connsiteY17" fmla="*/ -13 h 139684"/>
                <a:gd name="connsiteX18" fmla="*/ 136481 w 150227"/>
                <a:gd name="connsiteY18" fmla="*/ 3023 h 139684"/>
                <a:gd name="connsiteX19" fmla="*/ 116188 w 150227"/>
                <a:gd name="connsiteY19" fmla="*/ 20636 h 139684"/>
                <a:gd name="connsiteX20" fmla="*/ 94684 w 150227"/>
                <a:gd name="connsiteY20" fmla="*/ 10919 h 139684"/>
                <a:gd name="connsiteX21" fmla="*/ 68636 w 150227"/>
                <a:gd name="connsiteY21" fmla="*/ -13 h 139684"/>
                <a:gd name="connsiteX22" fmla="*/ 24719 w 150227"/>
                <a:gd name="connsiteY22" fmla="*/ 36426 h 139684"/>
                <a:gd name="connsiteX23" fmla="*/ 31988 w 150227"/>
                <a:gd name="connsiteY23" fmla="*/ 40677 h 139684"/>
                <a:gd name="connsiteX24" fmla="*/ 38954 w 150227"/>
                <a:gd name="connsiteY24" fmla="*/ 36730 h 139684"/>
                <a:gd name="connsiteX25" fmla="*/ 54401 w 150227"/>
                <a:gd name="connsiteY25" fmla="*/ 33693 h 139684"/>
                <a:gd name="connsiteX26" fmla="*/ 60459 w 150227"/>
                <a:gd name="connsiteY26" fmla="*/ 33693 h 13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0227" h="139684">
                  <a:moveTo>
                    <a:pt x="60459" y="33693"/>
                  </a:moveTo>
                  <a:cubicBezTo>
                    <a:pt x="64699" y="33390"/>
                    <a:pt x="68636" y="33693"/>
                    <a:pt x="72877" y="33390"/>
                  </a:cubicBezTo>
                  <a:cubicBezTo>
                    <a:pt x="84992" y="32782"/>
                    <a:pt x="99833" y="31871"/>
                    <a:pt x="111948" y="31568"/>
                  </a:cubicBezTo>
                  <a:cubicBezTo>
                    <a:pt x="103467" y="39766"/>
                    <a:pt x="98621" y="44625"/>
                    <a:pt x="68031" y="67703"/>
                  </a:cubicBezTo>
                  <a:cubicBezTo>
                    <a:pt x="6849" y="114467"/>
                    <a:pt x="186" y="134205"/>
                    <a:pt x="186" y="135420"/>
                  </a:cubicBezTo>
                  <a:cubicBezTo>
                    <a:pt x="186" y="139671"/>
                    <a:pt x="4426" y="139671"/>
                    <a:pt x="7152" y="139671"/>
                  </a:cubicBezTo>
                  <a:cubicBezTo>
                    <a:pt x="11998" y="139671"/>
                    <a:pt x="12301" y="139367"/>
                    <a:pt x="14421" y="136331"/>
                  </a:cubicBezTo>
                  <a:cubicBezTo>
                    <a:pt x="25325" y="121148"/>
                    <a:pt x="36531" y="119022"/>
                    <a:pt x="41377" y="119022"/>
                  </a:cubicBezTo>
                  <a:cubicBezTo>
                    <a:pt x="49555" y="119022"/>
                    <a:pt x="56521" y="124184"/>
                    <a:pt x="61064" y="127525"/>
                  </a:cubicBezTo>
                  <a:cubicBezTo>
                    <a:pt x="70454" y="134205"/>
                    <a:pt x="78026" y="139671"/>
                    <a:pt x="89535" y="139671"/>
                  </a:cubicBezTo>
                  <a:cubicBezTo>
                    <a:pt x="123457" y="139671"/>
                    <a:pt x="145567" y="102624"/>
                    <a:pt x="145567" y="91085"/>
                  </a:cubicBezTo>
                  <a:cubicBezTo>
                    <a:pt x="145567" y="86834"/>
                    <a:pt x="140419" y="86834"/>
                    <a:pt x="138298" y="86834"/>
                  </a:cubicBezTo>
                  <a:cubicBezTo>
                    <a:pt x="136178" y="86834"/>
                    <a:pt x="132847" y="86834"/>
                    <a:pt x="131938" y="89567"/>
                  </a:cubicBezTo>
                  <a:cubicBezTo>
                    <a:pt x="129212" y="95336"/>
                    <a:pt x="126183" y="102928"/>
                    <a:pt x="105890" y="105357"/>
                  </a:cubicBezTo>
                  <a:cubicBezTo>
                    <a:pt x="104073" y="105661"/>
                    <a:pt x="45012" y="108090"/>
                    <a:pt x="38348" y="108394"/>
                  </a:cubicBezTo>
                  <a:cubicBezTo>
                    <a:pt x="46829" y="100195"/>
                    <a:pt x="51675" y="95336"/>
                    <a:pt x="82569" y="71955"/>
                  </a:cubicBezTo>
                  <a:cubicBezTo>
                    <a:pt x="143750" y="25191"/>
                    <a:pt x="150414" y="5453"/>
                    <a:pt x="150414" y="4238"/>
                  </a:cubicBezTo>
                  <a:cubicBezTo>
                    <a:pt x="150414" y="-13"/>
                    <a:pt x="146173" y="-13"/>
                    <a:pt x="143447" y="-13"/>
                  </a:cubicBezTo>
                  <a:cubicBezTo>
                    <a:pt x="138904" y="-13"/>
                    <a:pt x="138298" y="-13"/>
                    <a:pt x="136481" y="3023"/>
                  </a:cubicBezTo>
                  <a:cubicBezTo>
                    <a:pt x="129212" y="13652"/>
                    <a:pt x="123457" y="20636"/>
                    <a:pt x="116188" y="20636"/>
                  </a:cubicBezTo>
                  <a:cubicBezTo>
                    <a:pt x="108313" y="20636"/>
                    <a:pt x="101650" y="15777"/>
                    <a:pt x="94684" y="10919"/>
                  </a:cubicBezTo>
                  <a:cubicBezTo>
                    <a:pt x="87415" y="5453"/>
                    <a:pt x="79843" y="-13"/>
                    <a:pt x="68636" y="-13"/>
                  </a:cubicBezTo>
                  <a:cubicBezTo>
                    <a:pt x="41983" y="-13"/>
                    <a:pt x="24719" y="27013"/>
                    <a:pt x="24719" y="36426"/>
                  </a:cubicBezTo>
                  <a:cubicBezTo>
                    <a:pt x="24719" y="40677"/>
                    <a:pt x="29565" y="40677"/>
                    <a:pt x="31988" y="40677"/>
                  </a:cubicBezTo>
                  <a:cubicBezTo>
                    <a:pt x="34714" y="40677"/>
                    <a:pt x="38046" y="40677"/>
                    <a:pt x="38954" y="36730"/>
                  </a:cubicBezTo>
                  <a:cubicBezTo>
                    <a:pt x="43194" y="34604"/>
                    <a:pt x="45315" y="34301"/>
                    <a:pt x="54401" y="33693"/>
                  </a:cubicBezTo>
                  <a:lnTo>
                    <a:pt x="60459" y="33693"/>
                  </a:lnTo>
                  <a:close/>
                </a:path>
              </a:pathLst>
            </a:custGeom>
            <a:solidFill>
              <a:srgbClr val="000000"/>
            </a:solidFill>
            <a:ln w="304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67" name="任意多边形: 形状 366">
              <a:extLst>
                <a:ext uri="{FF2B5EF4-FFF2-40B4-BE49-F238E27FC236}">
                  <a16:creationId xmlns:a16="http://schemas.microsoft.com/office/drawing/2014/main" id="{4EE3564D-AC75-A68B-285A-7CA571D8C431}"/>
                </a:ext>
              </a:extLst>
            </p:cNvPr>
            <p:cNvSpPr/>
            <p:nvPr>
              <p:custDataLst>
                <p:tags r:id="rId26"/>
              </p:custDataLst>
            </p:nvPr>
          </p:nvSpPr>
          <p:spPr>
            <a:xfrm>
              <a:off x="13354232" y="3477542"/>
              <a:ext cx="201414" cy="71056"/>
            </a:xfrm>
            <a:custGeom>
              <a:avLst/>
              <a:gdLst>
                <a:gd name="connsiteX0" fmla="*/ 191311 w 201414"/>
                <a:gd name="connsiteY0" fmla="*/ 12133 h 71056"/>
                <a:gd name="connsiteX1" fmla="*/ 201609 w 201414"/>
                <a:gd name="connsiteY1" fmla="*/ 6060 h 71056"/>
                <a:gd name="connsiteX2" fmla="*/ 191614 w 201414"/>
                <a:gd name="connsiteY2" fmla="*/ -13 h 71056"/>
                <a:gd name="connsiteX3" fmla="*/ 10189 w 201414"/>
                <a:gd name="connsiteY3" fmla="*/ -13 h 71056"/>
                <a:gd name="connsiteX4" fmla="*/ 194 w 201414"/>
                <a:gd name="connsiteY4" fmla="*/ 6060 h 71056"/>
                <a:gd name="connsiteX5" fmla="*/ 10492 w 201414"/>
                <a:gd name="connsiteY5" fmla="*/ 12133 h 71056"/>
                <a:gd name="connsiteX6" fmla="*/ 191311 w 201414"/>
                <a:gd name="connsiteY6" fmla="*/ 12133 h 71056"/>
                <a:gd name="connsiteX7" fmla="*/ 191614 w 201414"/>
                <a:gd name="connsiteY7" fmla="*/ 71044 h 71056"/>
                <a:gd name="connsiteX8" fmla="*/ 201609 w 201414"/>
                <a:gd name="connsiteY8" fmla="*/ 64970 h 71056"/>
                <a:gd name="connsiteX9" fmla="*/ 191311 w 201414"/>
                <a:gd name="connsiteY9" fmla="*/ 58897 h 71056"/>
                <a:gd name="connsiteX10" fmla="*/ 10492 w 201414"/>
                <a:gd name="connsiteY10" fmla="*/ 58897 h 71056"/>
                <a:gd name="connsiteX11" fmla="*/ 194 w 201414"/>
                <a:gd name="connsiteY11" fmla="*/ 64970 h 71056"/>
                <a:gd name="connsiteX12" fmla="*/ 10189 w 201414"/>
                <a:gd name="connsiteY12" fmla="*/ 71044 h 71056"/>
                <a:gd name="connsiteX13" fmla="*/ 191614 w 201414"/>
                <a:gd name="connsiteY13" fmla="*/ 71044 h 7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414" h="71056">
                  <a:moveTo>
                    <a:pt x="191311" y="12133"/>
                  </a:moveTo>
                  <a:cubicBezTo>
                    <a:pt x="195854" y="12133"/>
                    <a:pt x="201609" y="12133"/>
                    <a:pt x="201609" y="6060"/>
                  </a:cubicBezTo>
                  <a:cubicBezTo>
                    <a:pt x="201609" y="-13"/>
                    <a:pt x="195854" y="-13"/>
                    <a:pt x="191614" y="-13"/>
                  </a:cubicBezTo>
                  <a:lnTo>
                    <a:pt x="10189" y="-13"/>
                  </a:lnTo>
                  <a:cubicBezTo>
                    <a:pt x="5949" y="-13"/>
                    <a:pt x="194" y="-13"/>
                    <a:pt x="194" y="6060"/>
                  </a:cubicBezTo>
                  <a:cubicBezTo>
                    <a:pt x="194" y="12133"/>
                    <a:pt x="5949" y="12133"/>
                    <a:pt x="10492" y="12133"/>
                  </a:cubicBezTo>
                  <a:lnTo>
                    <a:pt x="191311" y="12133"/>
                  </a:lnTo>
                  <a:close/>
                  <a:moveTo>
                    <a:pt x="191614" y="71044"/>
                  </a:moveTo>
                  <a:cubicBezTo>
                    <a:pt x="195854" y="71044"/>
                    <a:pt x="201609" y="71044"/>
                    <a:pt x="201609" y="64970"/>
                  </a:cubicBezTo>
                  <a:cubicBezTo>
                    <a:pt x="201609" y="58897"/>
                    <a:pt x="195854" y="58897"/>
                    <a:pt x="191311" y="58897"/>
                  </a:cubicBezTo>
                  <a:lnTo>
                    <a:pt x="10492" y="58897"/>
                  </a:lnTo>
                  <a:cubicBezTo>
                    <a:pt x="5949" y="58897"/>
                    <a:pt x="194" y="58897"/>
                    <a:pt x="194" y="64970"/>
                  </a:cubicBezTo>
                  <a:cubicBezTo>
                    <a:pt x="194" y="71044"/>
                    <a:pt x="5949" y="71044"/>
                    <a:pt x="10189" y="71044"/>
                  </a:cubicBezTo>
                  <a:lnTo>
                    <a:pt x="191614" y="71044"/>
                  </a:lnTo>
                  <a:close/>
                </a:path>
              </a:pathLst>
            </a:custGeom>
            <a:solidFill>
              <a:srgbClr val="000000"/>
            </a:solidFill>
            <a:ln w="304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68" name="任意多边形: 形状 367">
              <a:extLst>
                <a:ext uri="{FF2B5EF4-FFF2-40B4-BE49-F238E27FC236}">
                  <a16:creationId xmlns:a16="http://schemas.microsoft.com/office/drawing/2014/main" id="{DE7ED74F-23D5-FA90-FB22-88BC6ADA2744}"/>
                </a:ext>
              </a:extLst>
            </p:cNvPr>
            <p:cNvSpPr/>
            <p:nvPr>
              <p:custDataLst>
                <p:tags r:id="rId27"/>
              </p:custDataLst>
            </p:nvPr>
          </p:nvSpPr>
          <p:spPr>
            <a:xfrm>
              <a:off x="13673027" y="3374905"/>
              <a:ext cx="151136" cy="276331"/>
            </a:xfrm>
            <a:custGeom>
              <a:avLst/>
              <a:gdLst>
                <a:gd name="connsiteX0" fmla="*/ 95309 w 151136"/>
                <a:gd name="connsiteY0" fmla="*/ 92604 h 276331"/>
                <a:gd name="connsiteX1" fmla="*/ 121356 w 151136"/>
                <a:gd name="connsiteY1" fmla="*/ 92604 h 276331"/>
                <a:gd name="connsiteX2" fmla="*/ 130443 w 151136"/>
                <a:gd name="connsiteY2" fmla="*/ 86530 h 276331"/>
                <a:gd name="connsiteX3" fmla="*/ 122265 w 151136"/>
                <a:gd name="connsiteY3" fmla="*/ 83190 h 276331"/>
                <a:gd name="connsiteX4" fmla="*/ 97126 w 151136"/>
                <a:gd name="connsiteY4" fmla="*/ 83190 h 276331"/>
                <a:gd name="connsiteX5" fmla="*/ 103487 w 151136"/>
                <a:gd name="connsiteY5" fmla="*/ 48573 h 276331"/>
                <a:gd name="connsiteX6" fmla="*/ 110756 w 151136"/>
                <a:gd name="connsiteY6" fmla="*/ 16992 h 276331"/>
                <a:gd name="connsiteX7" fmla="*/ 124991 w 151136"/>
                <a:gd name="connsiteY7" fmla="*/ 6667 h 276331"/>
                <a:gd name="connsiteX8" fmla="*/ 139832 w 151136"/>
                <a:gd name="connsiteY8" fmla="*/ 12133 h 276331"/>
                <a:gd name="connsiteX9" fmla="*/ 123477 w 151136"/>
                <a:gd name="connsiteY9" fmla="*/ 28531 h 276331"/>
                <a:gd name="connsiteX10" fmla="*/ 134683 w 151136"/>
                <a:gd name="connsiteY10" fmla="*/ 39159 h 276331"/>
                <a:gd name="connsiteX11" fmla="*/ 151341 w 151136"/>
                <a:gd name="connsiteY11" fmla="*/ 20939 h 276331"/>
                <a:gd name="connsiteX12" fmla="*/ 124991 w 151136"/>
                <a:gd name="connsiteY12" fmla="*/ -13 h 276331"/>
                <a:gd name="connsiteX13" fmla="*/ 86525 w 151136"/>
                <a:gd name="connsiteY13" fmla="*/ 35515 h 276331"/>
                <a:gd name="connsiteX14" fmla="*/ 76530 w 151136"/>
                <a:gd name="connsiteY14" fmla="*/ 83190 h 276331"/>
                <a:gd name="connsiteX15" fmla="*/ 55632 w 151136"/>
                <a:gd name="connsiteY15" fmla="*/ 83190 h 276331"/>
                <a:gd name="connsiteX16" fmla="*/ 46545 w 151136"/>
                <a:gd name="connsiteY16" fmla="*/ 88960 h 276331"/>
                <a:gd name="connsiteX17" fmla="*/ 55026 w 151136"/>
                <a:gd name="connsiteY17" fmla="*/ 92604 h 276331"/>
                <a:gd name="connsiteX18" fmla="*/ 75016 w 151136"/>
                <a:gd name="connsiteY18" fmla="*/ 92604 h 276331"/>
                <a:gd name="connsiteX19" fmla="*/ 52300 w 151136"/>
                <a:gd name="connsiteY19" fmla="*/ 212550 h 276331"/>
                <a:gd name="connsiteX20" fmla="*/ 25950 w 151136"/>
                <a:gd name="connsiteY20" fmla="*/ 269638 h 276331"/>
                <a:gd name="connsiteX21" fmla="*/ 11411 w 151136"/>
                <a:gd name="connsiteY21" fmla="*/ 264172 h 276331"/>
                <a:gd name="connsiteX22" fmla="*/ 28070 w 151136"/>
                <a:gd name="connsiteY22" fmla="*/ 247774 h 276331"/>
                <a:gd name="connsiteX23" fmla="*/ 16863 w 151136"/>
                <a:gd name="connsiteY23" fmla="*/ 237146 h 276331"/>
                <a:gd name="connsiteX24" fmla="*/ 205 w 151136"/>
                <a:gd name="connsiteY24" fmla="*/ 255366 h 276331"/>
                <a:gd name="connsiteX25" fmla="*/ 25950 w 151136"/>
                <a:gd name="connsiteY25" fmla="*/ 276319 h 276331"/>
                <a:gd name="connsiteX26" fmla="*/ 60175 w 151136"/>
                <a:gd name="connsiteY26" fmla="*/ 246863 h 276331"/>
                <a:gd name="connsiteX27" fmla="*/ 77136 w 151136"/>
                <a:gd name="connsiteY27" fmla="*/ 188864 h 276331"/>
                <a:gd name="connsiteX28" fmla="*/ 95309 w 151136"/>
                <a:gd name="connsiteY28" fmla="*/ 92604 h 27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136" h="276331">
                  <a:moveTo>
                    <a:pt x="95309" y="92604"/>
                  </a:moveTo>
                  <a:lnTo>
                    <a:pt x="121356" y="92604"/>
                  </a:lnTo>
                  <a:cubicBezTo>
                    <a:pt x="127414" y="92604"/>
                    <a:pt x="130443" y="92604"/>
                    <a:pt x="130443" y="86530"/>
                  </a:cubicBezTo>
                  <a:cubicBezTo>
                    <a:pt x="130443" y="83190"/>
                    <a:pt x="127414" y="83190"/>
                    <a:pt x="122265" y="83190"/>
                  </a:cubicBezTo>
                  <a:lnTo>
                    <a:pt x="97126" y="83190"/>
                  </a:lnTo>
                  <a:lnTo>
                    <a:pt x="103487" y="48573"/>
                  </a:lnTo>
                  <a:cubicBezTo>
                    <a:pt x="104698" y="42196"/>
                    <a:pt x="108938" y="20636"/>
                    <a:pt x="110756" y="16992"/>
                  </a:cubicBezTo>
                  <a:cubicBezTo>
                    <a:pt x="113482" y="11222"/>
                    <a:pt x="118630" y="6667"/>
                    <a:pt x="124991" y="6667"/>
                  </a:cubicBezTo>
                  <a:cubicBezTo>
                    <a:pt x="126202" y="6667"/>
                    <a:pt x="134077" y="6667"/>
                    <a:pt x="139832" y="12133"/>
                  </a:cubicBezTo>
                  <a:cubicBezTo>
                    <a:pt x="126505" y="13348"/>
                    <a:pt x="123477" y="23976"/>
                    <a:pt x="123477" y="28531"/>
                  </a:cubicBezTo>
                  <a:cubicBezTo>
                    <a:pt x="123477" y="35515"/>
                    <a:pt x="128928" y="39159"/>
                    <a:pt x="134683" y="39159"/>
                  </a:cubicBezTo>
                  <a:cubicBezTo>
                    <a:pt x="142558" y="39159"/>
                    <a:pt x="151341" y="32479"/>
                    <a:pt x="151341" y="20939"/>
                  </a:cubicBezTo>
                  <a:cubicBezTo>
                    <a:pt x="151341" y="6971"/>
                    <a:pt x="137409" y="-13"/>
                    <a:pt x="124991" y="-13"/>
                  </a:cubicBezTo>
                  <a:cubicBezTo>
                    <a:pt x="114693" y="-13"/>
                    <a:pt x="95612" y="5453"/>
                    <a:pt x="86525" y="35515"/>
                  </a:cubicBezTo>
                  <a:cubicBezTo>
                    <a:pt x="84708" y="41892"/>
                    <a:pt x="83799" y="44929"/>
                    <a:pt x="76530" y="83190"/>
                  </a:cubicBezTo>
                  <a:lnTo>
                    <a:pt x="55632" y="83190"/>
                  </a:lnTo>
                  <a:cubicBezTo>
                    <a:pt x="49877" y="83190"/>
                    <a:pt x="46545" y="83190"/>
                    <a:pt x="46545" y="88960"/>
                  </a:cubicBezTo>
                  <a:cubicBezTo>
                    <a:pt x="46545" y="92604"/>
                    <a:pt x="49271" y="92604"/>
                    <a:pt x="55026" y="92604"/>
                  </a:cubicBezTo>
                  <a:lnTo>
                    <a:pt x="75016" y="92604"/>
                  </a:lnTo>
                  <a:lnTo>
                    <a:pt x="52300" y="212550"/>
                  </a:lnTo>
                  <a:cubicBezTo>
                    <a:pt x="46848" y="242005"/>
                    <a:pt x="41699" y="269638"/>
                    <a:pt x="25950" y="269638"/>
                  </a:cubicBezTo>
                  <a:cubicBezTo>
                    <a:pt x="24738" y="269638"/>
                    <a:pt x="17166" y="269638"/>
                    <a:pt x="11411" y="264172"/>
                  </a:cubicBezTo>
                  <a:cubicBezTo>
                    <a:pt x="25344" y="263261"/>
                    <a:pt x="28070" y="252329"/>
                    <a:pt x="28070" y="247774"/>
                  </a:cubicBezTo>
                  <a:cubicBezTo>
                    <a:pt x="28070" y="240790"/>
                    <a:pt x="22618" y="237146"/>
                    <a:pt x="16863" y="237146"/>
                  </a:cubicBezTo>
                  <a:cubicBezTo>
                    <a:pt x="8988" y="237146"/>
                    <a:pt x="205" y="243827"/>
                    <a:pt x="205" y="255366"/>
                  </a:cubicBezTo>
                  <a:cubicBezTo>
                    <a:pt x="205" y="269031"/>
                    <a:pt x="13532" y="276319"/>
                    <a:pt x="25950" y="276319"/>
                  </a:cubicBezTo>
                  <a:cubicBezTo>
                    <a:pt x="42608" y="276319"/>
                    <a:pt x="54723" y="258403"/>
                    <a:pt x="60175" y="246863"/>
                  </a:cubicBezTo>
                  <a:cubicBezTo>
                    <a:pt x="69867" y="227733"/>
                    <a:pt x="76833" y="190990"/>
                    <a:pt x="77136" y="188864"/>
                  </a:cubicBezTo>
                  <a:lnTo>
                    <a:pt x="95309" y="92604"/>
                  </a:lnTo>
                  <a:close/>
                </a:path>
              </a:pathLst>
            </a:custGeom>
            <a:solidFill>
              <a:srgbClr val="000000"/>
            </a:solidFill>
            <a:ln w="304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69" name="任意多边形: 形状 368">
              <a:extLst>
                <a:ext uri="{FF2B5EF4-FFF2-40B4-BE49-F238E27FC236}">
                  <a16:creationId xmlns:a16="http://schemas.microsoft.com/office/drawing/2014/main" id="{540DDBB6-41DE-5045-A135-E0CD02142684}"/>
                </a:ext>
              </a:extLst>
            </p:cNvPr>
            <p:cNvSpPr/>
            <p:nvPr>
              <p:custDataLst>
                <p:tags r:id="rId28"/>
              </p:custDataLst>
            </p:nvPr>
          </p:nvSpPr>
          <p:spPr>
            <a:xfrm>
              <a:off x="13942858" y="3239773"/>
              <a:ext cx="115093" cy="546286"/>
            </a:xfrm>
            <a:custGeom>
              <a:avLst/>
              <a:gdLst>
                <a:gd name="connsiteX0" fmla="*/ 101677 w 115093"/>
                <a:gd name="connsiteY0" fmla="*/ 542922 h 546286"/>
                <a:gd name="connsiteX1" fmla="*/ 105311 w 115093"/>
                <a:gd name="connsiteY1" fmla="*/ 546262 h 546286"/>
                <a:gd name="connsiteX2" fmla="*/ 111975 w 115093"/>
                <a:gd name="connsiteY2" fmla="*/ 546262 h 546286"/>
                <a:gd name="connsiteX3" fmla="*/ 115306 w 115093"/>
                <a:gd name="connsiteY3" fmla="*/ 543226 h 546286"/>
                <a:gd name="connsiteX4" fmla="*/ 114095 w 115093"/>
                <a:gd name="connsiteY4" fmla="*/ 540493 h 546286"/>
                <a:gd name="connsiteX5" fmla="*/ 68057 w 115093"/>
                <a:gd name="connsiteY5" fmla="*/ 479457 h 546286"/>
                <a:gd name="connsiteX6" fmla="*/ 23231 w 115093"/>
                <a:gd name="connsiteY6" fmla="*/ 273271 h 546286"/>
                <a:gd name="connsiteX7" fmla="*/ 114398 w 115093"/>
                <a:gd name="connsiteY7" fmla="*/ 5442 h 546286"/>
                <a:gd name="connsiteX8" fmla="*/ 115306 w 115093"/>
                <a:gd name="connsiteY8" fmla="*/ 3012 h 546286"/>
                <a:gd name="connsiteX9" fmla="*/ 109552 w 115093"/>
                <a:gd name="connsiteY9" fmla="*/ -24 h 546286"/>
                <a:gd name="connsiteX10" fmla="*/ 102283 w 115093"/>
                <a:gd name="connsiteY10" fmla="*/ 2405 h 546286"/>
                <a:gd name="connsiteX11" fmla="*/ 20203 w 115093"/>
                <a:gd name="connsiteY11" fmla="*/ 133587 h 546286"/>
                <a:gd name="connsiteX12" fmla="*/ 213 w 115093"/>
                <a:gd name="connsiteY12" fmla="*/ 272967 h 546286"/>
                <a:gd name="connsiteX13" fmla="*/ 60788 w 115093"/>
                <a:gd name="connsiteY13" fmla="*/ 496766 h 546286"/>
                <a:gd name="connsiteX14" fmla="*/ 80173 w 115093"/>
                <a:gd name="connsiteY14" fmla="*/ 521362 h 546286"/>
                <a:gd name="connsiteX15" fmla="*/ 89865 w 115093"/>
                <a:gd name="connsiteY15" fmla="*/ 531990 h 546286"/>
                <a:gd name="connsiteX16" fmla="*/ 101677 w 115093"/>
                <a:gd name="connsiteY16" fmla="*/ 542922 h 54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3" h="546286">
                  <a:moveTo>
                    <a:pt x="101677" y="542922"/>
                  </a:moveTo>
                  <a:cubicBezTo>
                    <a:pt x="102283" y="543226"/>
                    <a:pt x="105009" y="546262"/>
                    <a:pt x="105311" y="546262"/>
                  </a:cubicBezTo>
                  <a:lnTo>
                    <a:pt x="111975" y="546262"/>
                  </a:lnTo>
                  <a:cubicBezTo>
                    <a:pt x="112883" y="546262"/>
                    <a:pt x="115306" y="545959"/>
                    <a:pt x="115306" y="543226"/>
                  </a:cubicBezTo>
                  <a:cubicBezTo>
                    <a:pt x="115306" y="542011"/>
                    <a:pt x="114701" y="541404"/>
                    <a:pt x="114095" y="540493"/>
                  </a:cubicBezTo>
                  <a:cubicBezTo>
                    <a:pt x="103191" y="529561"/>
                    <a:pt x="86836" y="512860"/>
                    <a:pt x="68057" y="479457"/>
                  </a:cubicBezTo>
                  <a:cubicBezTo>
                    <a:pt x="35346" y="421154"/>
                    <a:pt x="23231" y="346150"/>
                    <a:pt x="23231" y="273271"/>
                  </a:cubicBezTo>
                  <a:cubicBezTo>
                    <a:pt x="23231" y="138445"/>
                    <a:pt x="61394" y="59190"/>
                    <a:pt x="114398" y="5442"/>
                  </a:cubicBezTo>
                  <a:cubicBezTo>
                    <a:pt x="115306" y="4531"/>
                    <a:pt x="115306" y="3620"/>
                    <a:pt x="115306" y="3012"/>
                  </a:cubicBezTo>
                  <a:cubicBezTo>
                    <a:pt x="115306" y="-24"/>
                    <a:pt x="113186" y="-24"/>
                    <a:pt x="109552" y="-24"/>
                  </a:cubicBezTo>
                  <a:cubicBezTo>
                    <a:pt x="105614" y="-24"/>
                    <a:pt x="105009" y="-24"/>
                    <a:pt x="102283" y="2405"/>
                  </a:cubicBezTo>
                  <a:cubicBezTo>
                    <a:pt x="73509" y="27305"/>
                    <a:pt x="41101" y="69514"/>
                    <a:pt x="20203" y="133587"/>
                  </a:cubicBezTo>
                  <a:cubicBezTo>
                    <a:pt x="7179" y="173670"/>
                    <a:pt x="213" y="222560"/>
                    <a:pt x="213" y="272967"/>
                  </a:cubicBezTo>
                  <a:cubicBezTo>
                    <a:pt x="213" y="344935"/>
                    <a:pt x="13236" y="426316"/>
                    <a:pt x="60788" y="496766"/>
                  </a:cubicBezTo>
                  <a:cubicBezTo>
                    <a:pt x="68966" y="508608"/>
                    <a:pt x="80173" y="521059"/>
                    <a:pt x="80173" y="521362"/>
                  </a:cubicBezTo>
                  <a:cubicBezTo>
                    <a:pt x="83201" y="525006"/>
                    <a:pt x="87442" y="529865"/>
                    <a:pt x="89865" y="531990"/>
                  </a:cubicBezTo>
                  <a:lnTo>
                    <a:pt x="101677" y="542922"/>
                  </a:lnTo>
                  <a:close/>
                </a:path>
              </a:pathLst>
            </a:custGeom>
            <a:solidFill>
              <a:srgbClr val="000000"/>
            </a:solidFill>
            <a:ln w="304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70" name="任意多边形: 形状 369">
              <a:extLst>
                <a:ext uri="{FF2B5EF4-FFF2-40B4-BE49-F238E27FC236}">
                  <a16:creationId xmlns:a16="http://schemas.microsoft.com/office/drawing/2014/main" id="{708CB360-C361-F723-CE43-01395598C867}"/>
                </a:ext>
              </a:extLst>
            </p:cNvPr>
            <p:cNvSpPr/>
            <p:nvPr>
              <p:custDataLst>
                <p:tags r:id="rId29"/>
              </p:custDataLst>
            </p:nvPr>
          </p:nvSpPr>
          <p:spPr>
            <a:xfrm>
              <a:off x="14088913" y="3380674"/>
              <a:ext cx="345887" cy="213473"/>
            </a:xfrm>
            <a:custGeom>
              <a:avLst/>
              <a:gdLst>
                <a:gd name="connsiteX0" fmla="*/ 310669 w 345887"/>
                <a:gd name="connsiteY0" fmla="*/ 25798 h 213473"/>
                <a:gd name="connsiteX1" fmla="*/ 337020 w 345887"/>
                <a:gd name="connsiteY1" fmla="*/ 14259 h 213473"/>
                <a:gd name="connsiteX2" fmla="*/ 346106 w 345887"/>
                <a:gd name="connsiteY2" fmla="*/ 5453 h 213473"/>
                <a:gd name="connsiteX3" fmla="*/ 340654 w 345887"/>
                <a:gd name="connsiteY3" fmla="*/ -13 h 213473"/>
                <a:gd name="connsiteX4" fmla="*/ 314909 w 345887"/>
                <a:gd name="connsiteY4" fmla="*/ 898 h 213473"/>
                <a:gd name="connsiteX5" fmla="*/ 280078 w 345887"/>
                <a:gd name="connsiteY5" fmla="*/ -13 h 213473"/>
                <a:gd name="connsiteX6" fmla="*/ 271901 w 345887"/>
                <a:gd name="connsiteY6" fmla="*/ 8793 h 213473"/>
                <a:gd name="connsiteX7" fmla="*/ 279473 w 345887"/>
                <a:gd name="connsiteY7" fmla="*/ 14259 h 213473"/>
                <a:gd name="connsiteX8" fmla="*/ 300674 w 345887"/>
                <a:gd name="connsiteY8" fmla="*/ 17599 h 213473"/>
                <a:gd name="connsiteX9" fmla="*/ 213142 w 345887"/>
                <a:gd name="connsiteY9" fmla="*/ 156372 h 213473"/>
                <a:gd name="connsiteX10" fmla="*/ 194969 w 345887"/>
                <a:gd name="connsiteY10" fmla="*/ 15777 h 213473"/>
                <a:gd name="connsiteX11" fmla="*/ 214657 w 345887"/>
                <a:gd name="connsiteY11" fmla="*/ 14259 h 213473"/>
                <a:gd name="connsiteX12" fmla="*/ 225863 w 345887"/>
                <a:gd name="connsiteY12" fmla="*/ 5453 h 213473"/>
                <a:gd name="connsiteX13" fmla="*/ 219503 w 345887"/>
                <a:gd name="connsiteY13" fmla="*/ -13 h 213473"/>
                <a:gd name="connsiteX14" fmla="*/ 174979 w 345887"/>
                <a:gd name="connsiteY14" fmla="*/ 898 h 213473"/>
                <a:gd name="connsiteX15" fmla="*/ 155595 w 345887"/>
                <a:gd name="connsiteY15" fmla="*/ 594 h 213473"/>
                <a:gd name="connsiteX16" fmla="*/ 135302 w 345887"/>
                <a:gd name="connsiteY16" fmla="*/ -13 h 213473"/>
                <a:gd name="connsiteX17" fmla="*/ 127125 w 345887"/>
                <a:gd name="connsiteY17" fmla="*/ 8793 h 213473"/>
                <a:gd name="connsiteX18" fmla="*/ 137120 w 345887"/>
                <a:gd name="connsiteY18" fmla="*/ 14259 h 213473"/>
                <a:gd name="connsiteX19" fmla="*/ 151658 w 345887"/>
                <a:gd name="connsiteY19" fmla="*/ 14866 h 213473"/>
                <a:gd name="connsiteX20" fmla="*/ 155595 w 345887"/>
                <a:gd name="connsiteY20" fmla="*/ 45232 h 213473"/>
                <a:gd name="connsiteX21" fmla="*/ 153172 w 345887"/>
                <a:gd name="connsiteY21" fmla="*/ 50091 h 213473"/>
                <a:gd name="connsiteX22" fmla="*/ 86236 w 345887"/>
                <a:gd name="connsiteY22" fmla="*/ 156372 h 213473"/>
                <a:gd name="connsiteX23" fmla="*/ 68063 w 345887"/>
                <a:gd name="connsiteY23" fmla="*/ 15777 h 213473"/>
                <a:gd name="connsiteX24" fmla="*/ 87750 w 345887"/>
                <a:gd name="connsiteY24" fmla="*/ 14259 h 213473"/>
                <a:gd name="connsiteX25" fmla="*/ 96534 w 345887"/>
                <a:gd name="connsiteY25" fmla="*/ 12437 h 213473"/>
                <a:gd name="connsiteX26" fmla="*/ 98957 w 345887"/>
                <a:gd name="connsiteY26" fmla="*/ 5453 h 213473"/>
                <a:gd name="connsiteX27" fmla="*/ 92597 w 345887"/>
                <a:gd name="connsiteY27" fmla="*/ -13 h 213473"/>
                <a:gd name="connsiteX28" fmla="*/ 47770 w 345887"/>
                <a:gd name="connsiteY28" fmla="*/ 898 h 213473"/>
                <a:gd name="connsiteX29" fmla="*/ 28386 w 345887"/>
                <a:gd name="connsiteY29" fmla="*/ 594 h 213473"/>
                <a:gd name="connsiteX30" fmla="*/ 8396 w 345887"/>
                <a:gd name="connsiteY30" fmla="*/ -13 h 213473"/>
                <a:gd name="connsiteX31" fmla="*/ 219 w 345887"/>
                <a:gd name="connsiteY31" fmla="*/ 8793 h 213473"/>
                <a:gd name="connsiteX32" fmla="*/ 10214 w 345887"/>
                <a:gd name="connsiteY32" fmla="*/ 14259 h 213473"/>
                <a:gd name="connsiteX33" fmla="*/ 24752 w 345887"/>
                <a:gd name="connsiteY33" fmla="*/ 14866 h 213473"/>
                <a:gd name="connsiteX34" fmla="*/ 49285 w 345887"/>
                <a:gd name="connsiteY34" fmla="*/ 204351 h 213473"/>
                <a:gd name="connsiteX35" fmla="*/ 58068 w 345887"/>
                <a:gd name="connsiteY35" fmla="*/ 213461 h 213473"/>
                <a:gd name="connsiteX36" fmla="*/ 70789 w 345887"/>
                <a:gd name="connsiteY36" fmla="*/ 205566 h 213473"/>
                <a:gd name="connsiteX37" fmla="*/ 158321 w 345887"/>
                <a:gd name="connsiteY37" fmla="*/ 66185 h 213473"/>
                <a:gd name="connsiteX38" fmla="*/ 176191 w 345887"/>
                <a:gd name="connsiteY38" fmla="*/ 204351 h 213473"/>
                <a:gd name="connsiteX39" fmla="*/ 185277 w 345887"/>
                <a:gd name="connsiteY39" fmla="*/ 213461 h 213473"/>
                <a:gd name="connsiteX40" fmla="*/ 197695 w 345887"/>
                <a:gd name="connsiteY40" fmla="*/ 205566 h 213473"/>
                <a:gd name="connsiteX41" fmla="*/ 310669 w 345887"/>
                <a:gd name="connsiteY41" fmla="*/ 25798 h 21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5887" h="213473">
                  <a:moveTo>
                    <a:pt x="310669" y="25798"/>
                  </a:moveTo>
                  <a:cubicBezTo>
                    <a:pt x="314304" y="20028"/>
                    <a:pt x="317938" y="14563"/>
                    <a:pt x="337020" y="14259"/>
                  </a:cubicBezTo>
                  <a:cubicBezTo>
                    <a:pt x="340654" y="14259"/>
                    <a:pt x="346106" y="14259"/>
                    <a:pt x="346106" y="5453"/>
                  </a:cubicBezTo>
                  <a:cubicBezTo>
                    <a:pt x="346106" y="2720"/>
                    <a:pt x="343683" y="-13"/>
                    <a:pt x="340654" y="-13"/>
                  </a:cubicBezTo>
                  <a:cubicBezTo>
                    <a:pt x="332476" y="-13"/>
                    <a:pt x="323390" y="898"/>
                    <a:pt x="314909" y="898"/>
                  </a:cubicBezTo>
                  <a:cubicBezTo>
                    <a:pt x="303400" y="898"/>
                    <a:pt x="291285" y="-13"/>
                    <a:pt x="280078" y="-13"/>
                  </a:cubicBezTo>
                  <a:cubicBezTo>
                    <a:pt x="277655" y="-13"/>
                    <a:pt x="271901" y="-13"/>
                    <a:pt x="271901" y="8793"/>
                  </a:cubicBezTo>
                  <a:cubicBezTo>
                    <a:pt x="271901" y="14259"/>
                    <a:pt x="277352" y="14259"/>
                    <a:pt x="279473" y="14259"/>
                  </a:cubicBezTo>
                  <a:cubicBezTo>
                    <a:pt x="280684" y="14259"/>
                    <a:pt x="292799" y="14259"/>
                    <a:pt x="300674" y="17599"/>
                  </a:cubicBezTo>
                  <a:lnTo>
                    <a:pt x="213142" y="156372"/>
                  </a:lnTo>
                  <a:lnTo>
                    <a:pt x="194969" y="15777"/>
                  </a:lnTo>
                  <a:cubicBezTo>
                    <a:pt x="200724" y="14563"/>
                    <a:pt x="210113" y="14259"/>
                    <a:pt x="214657" y="14259"/>
                  </a:cubicBezTo>
                  <a:cubicBezTo>
                    <a:pt x="221017" y="14259"/>
                    <a:pt x="225863" y="14259"/>
                    <a:pt x="225863" y="5453"/>
                  </a:cubicBezTo>
                  <a:cubicBezTo>
                    <a:pt x="225863" y="5149"/>
                    <a:pt x="225863" y="-13"/>
                    <a:pt x="219503" y="-13"/>
                  </a:cubicBezTo>
                  <a:cubicBezTo>
                    <a:pt x="209508" y="-13"/>
                    <a:pt x="184974" y="898"/>
                    <a:pt x="174979" y="898"/>
                  </a:cubicBezTo>
                  <a:cubicBezTo>
                    <a:pt x="168619" y="898"/>
                    <a:pt x="161956" y="594"/>
                    <a:pt x="155595" y="594"/>
                  </a:cubicBezTo>
                  <a:cubicBezTo>
                    <a:pt x="146812" y="594"/>
                    <a:pt x="135908" y="-13"/>
                    <a:pt x="135302" y="-13"/>
                  </a:cubicBezTo>
                  <a:cubicBezTo>
                    <a:pt x="133182" y="-13"/>
                    <a:pt x="127125" y="-13"/>
                    <a:pt x="127125" y="8793"/>
                  </a:cubicBezTo>
                  <a:cubicBezTo>
                    <a:pt x="127125" y="14259"/>
                    <a:pt x="132274" y="14259"/>
                    <a:pt x="137120" y="14259"/>
                  </a:cubicBezTo>
                  <a:cubicBezTo>
                    <a:pt x="141663" y="14259"/>
                    <a:pt x="147720" y="14563"/>
                    <a:pt x="151658" y="14866"/>
                  </a:cubicBezTo>
                  <a:lnTo>
                    <a:pt x="155595" y="45232"/>
                  </a:lnTo>
                  <a:cubicBezTo>
                    <a:pt x="155595" y="46143"/>
                    <a:pt x="155595" y="46751"/>
                    <a:pt x="153172" y="50091"/>
                  </a:cubicBezTo>
                  <a:lnTo>
                    <a:pt x="86236" y="156372"/>
                  </a:lnTo>
                  <a:lnTo>
                    <a:pt x="68063" y="15777"/>
                  </a:lnTo>
                  <a:cubicBezTo>
                    <a:pt x="73818" y="14563"/>
                    <a:pt x="83207" y="14259"/>
                    <a:pt x="87750" y="14259"/>
                  </a:cubicBezTo>
                  <a:cubicBezTo>
                    <a:pt x="94717" y="14259"/>
                    <a:pt x="95020" y="13955"/>
                    <a:pt x="96534" y="12437"/>
                  </a:cubicBezTo>
                  <a:cubicBezTo>
                    <a:pt x="98351" y="10919"/>
                    <a:pt x="98957" y="5756"/>
                    <a:pt x="98957" y="5453"/>
                  </a:cubicBezTo>
                  <a:cubicBezTo>
                    <a:pt x="98957" y="5149"/>
                    <a:pt x="98957" y="-13"/>
                    <a:pt x="92597" y="-13"/>
                  </a:cubicBezTo>
                  <a:cubicBezTo>
                    <a:pt x="82602" y="-13"/>
                    <a:pt x="57765" y="898"/>
                    <a:pt x="47770" y="898"/>
                  </a:cubicBezTo>
                  <a:cubicBezTo>
                    <a:pt x="41410" y="898"/>
                    <a:pt x="34747" y="594"/>
                    <a:pt x="28386" y="594"/>
                  </a:cubicBezTo>
                  <a:cubicBezTo>
                    <a:pt x="20209" y="594"/>
                    <a:pt x="8699" y="-13"/>
                    <a:pt x="8396" y="-13"/>
                  </a:cubicBezTo>
                  <a:cubicBezTo>
                    <a:pt x="5973" y="-13"/>
                    <a:pt x="219" y="-13"/>
                    <a:pt x="219" y="8793"/>
                  </a:cubicBezTo>
                  <a:cubicBezTo>
                    <a:pt x="219" y="14259"/>
                    <a:pt x="5065" y="14259"/>
                    <a:pt x="10214" y="14259"/>
                  </a:cubicBezTo>
                  <a:cubicBezTo>
                    <a:pt x="14757" y="14259"/>
                    <a:pt x="20814" y="14563"/>
                    <a:pt x="24752" y="14866"/>
                  </a:cubicBezTo>
                  <a:lnTo>
                    <a:pt x="49285" y="204351"/>
                  </a:lnTo>
                  <a:cubicBezTo>
                    <a:pt x="50193" y="210424"/>
                    <a:pt x="50799" y="213461"/>
                    <a:pt x="58068" y="213461"/>
                  </a:cubicBezTo>
                  <a:cubicBezTo>
                    <a:pt x="64429" y="213461"/>
                    <a:pt x="67155" y="211335"/>
                    <a:pt x="70789" y="205566"/>
                  </a:cubicBezTo>
                  <a:lnTo>
                    <a:pt x="158321" y="66185"/>
                  </a:lnTo>
                  <a:lnTo>
                    <a:pt x="176191" y="204351"/>
                  </a:lnTo>
                  <a:cubicBezTo>
                    <a:pt x="177100" y="211335"/>
                    <a:pt x="178008" y="213461"/>
                    <a:pt x="185277" y="213461"/>
                  </a:cubicBezTo>
                  <a:cubicBezTo>
                    <a:pt x="191941" y="213461"/>
                    <a:pt x="194364" y="211031"/>
                    <a:pt x="197695" y="205566"/>
                  </a:cubicBezTo>
                  <a:lnTo>
                    <a:pt x="310669" y="25798"/>
                  </a:lnTo>
                  <a:close/>
                </a:path>
              </a:pathLst>
            </a:custGeom>
            <a:solidFill>
              <a:srgbClr val="000000"/>
            </a:solidFill>
            <a:ln w="304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71" name="任意多边形: 形状 370">
              <a:extLst>
                <a:ext uri="{FF2B5EF4-FFF2-40B4-BE49-F238E27FC236}">
                  <a16:creationId xmlns:a16="http://schemas.microsoft.com/office/drawing/2014/main" id="{4DB619F5-8487-756C-CF66-06A708AF8EFA}"/>
                </a:ext>
              </a:extLst>
            </p:cNvPr>
            <p:cNvSpPr/>
            <p:nvPr>
              <p:custDataLst>
                <p:tags r:id="rId30"/>
              </p:custDataLst>
            </p:nvPr>
          </p:nvSpPr>
          <p:spPr>
            <a:xfrm>
              <a:off x="14473046" y="3296290"/>
              <a:ext cx="55123" cy="212350"/>
            </a:xfrm>
            <a:custGeom>
              <a:avLst/>
              <a:gdLst>
                <a:gd name="connsiteX0" fmla="*/ 51115 w 55123"/>
                <a:gd name="connsiteY0" fmla="*/ -18 h 212350"/>
                <a:gd name="connsiteX1" fmla="*/ 231 w 55123"/>
                <a:gd name="connsiteY1" fmla="*/ 106051 h 212350"/>
                <a:gd name="connsiteX2" fmla="*/ 51115 w 55123"/>
                <a:gd name="connsiteY2" fmla="*/ 212333 h 212350"/>
                <a:gd name="connsiteX3" fmla="*/ 55355 w 55123"/>
                <a:gd name="connsiteY3" fmla="*/ 209782 h 212350"/>
                <a:gd name="connsiteX4" fmla="*/ 53235 w 55123"/>
                <a:gd name="connsiteY4" fmla="*/ 206594 h 212350"/>
                <a:gd name="connsiteX5" fmla="*/ 14648 w 55123"/>
                <a:gd name="connsiteY5" fmla="*/ 106264 h 212350"/>
                <a:gd name="connsiteX6" fmla="*/ 53871 w 55123"/>
                <a:gd name="connsiteY6" fmla="*/ 5084 h 212350"/>
                <a:gd name="connsiteX7" fmla="*/ 55355 w 55123"/>
                <a:gd name="connsiteY7" fmla="*/ 2533 h 212350"/>
                <a:gd name="connsiteX8" fmla="*/ 51115 w 55123"/>
                <a:gd name="connsiteY8" fmla="*/ -18 h 21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23" h="212350">
                  <a:moveTo>
                    <a:pt x="51115" y="-18"/>
                  </a:moveTo>
                  <a:cubicBezTo>
                    <a:pt x="10832" y="28466"/>
                    <a:pt x="231" y="73529"/>
                    <a:pt x="231" y="106051"/>
                  </a:cubicBezTo>
                  <a:cubicBezTo>
                    <a:pt x="231" y="136023"/>
                    <a:pt x="9136" y="182574"/>
                    <a:pt x="51115" y="212333"/>
                  </a:cubicBezTo>
                  <a:cubicBezTo>
                    <a:pt x="52811" y="212333"/>
                    <a:pt x="55355" y="212333"/>
                    <a:pt x="55355" y="209782"/>
                  </a:cubicBezTo>
                  <a:cubicBezTo>
                    <a:pt x="55355" y="208507"/>
                    <a:pt x="54719" y="208082"/>
                    <a:pt x="53235" y="206594"/>
                  </a:cubicBezTo>
                  <a:cubicBezTo>
                    <a:pt x="25037" y="181086"/>
                    <a:pt x="14648" y="144950"/>
                    <a:pt x="14648" y="106264"/>
                  </a:cubicBezTo>
                  <a:cubicBezTo>
                    <a:pt x="14648" y="48872"/>
                    <a:pt x="36486" y="20814"/>
                    <a:pt x="53871" y="5084"/>
                  </a:cubicBezTo>
                  <a:cubicBezTo>
                    <a:pt x="54719" y="4234"/>
                    <a:pt x="55355" y="3596"/>
                    <a:pt x="55355" y="2533"/>
                  </a:cubicBezTo>
                  <a:cubicBezTo>
                    <a:pt x="55355" y="-18"/>
                    <a:pt x="52811" y="-18"/>
                    <a:pt x="51115" y="-18"/>
                  </a:cubicBezTo>
                  <a:close/>
                </a:path>
              </a:pathLst>
            </a:custGeom>
            <a:solidFill>
              <a:srgbClr val="000000"/>
            </a:solidFill>
            <a:ln w="304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72" name="任意多边形: 形状 371">
              <a:extLst>
                <a:ext uri="{FF2B5EF4-FFF2-40B4-BE49-F238E27FC236}">
                  <a16:creationId xmlns:a16="http://schemas.microsoft.com/office/drawing/2014/main" id="{D27612CD-1A44-7FC8-4B85-E1D7F49836E8}"/>
                </a:ext>
              </a:extLst>
            </p:cNvPr>
            <p:cNvSpPr/>
            <p:nvPr>
              <p:custDataLst>
                <p:tags r:id="rId31"/>
              </p:custDataLst>
            </p:nvPr>
          </p:nvSpPr>
          <p:spPr>
            <a:xfrm>
              <a:off x="14566424" y="3314570"/>
              <a:ext cx="77173" cy="141141"/>
            </a:xfrm>
            <a:custGeom>
              <a:avLst/>
              <a:gdLst>
                <a:gd name="connsiteX0" fmla="*/ 48150 w 77173"/>
                <a:gd name="connsiteY0" fmla="*/ 5934 h 141141"/>
                <a:gd name="connsiteX1" fmla="*/ 41789 w 77173"/>
                <a:gd name="connsiteY1" fmla="*/ -18 h 141141"/>
                <a:gd name="connsiteX2" fmla="*/ 234 w 77173"/>
                <a:gd name="connsiteY2" fmla="*/ 13586 h 141141"/>
                <a:gd name="connsiteX3" fmla="*/ 234 w 77173"/>
                <a:gd name="connsiteY3" fmla="*/ 21239 h 141141"/>
                <a:gd name="connsiteX4" fmla="*/ 30976 w 77173"/>
                <a:gd name="connsiteY4" fmla="*/ 15287 h 141141"/>
                <a:gd name="connsiteX5" fmla="*/ 30976 w 77173"/>
                <a:gd name="connsiteY5" fmla="*/ 123694 h 141141"/>
                <a:gd name="connsiteX6" fmla="*/ 9775 w 77173"/>
                <a:gd name="connsiteY6" fmla="*/ 133472 h 141141"/>
                <a:gd name="connsiteX7" fmla="*/ 1718 w 77173"/>
                <a:gd name="connsiteY7" fmla="*/ 133472 h 141141"/>
                <a:gd name="connsiteX8" fmla="*/ 1718 w 77173"/>
                <a:gd name="connsiteY8" fmla="*/ 141124 h 141141"/>
                <a:gd name="connsiteX9" fmla="*/ 39457 w 77173"/>
                <a:gd name="connsiteY9" fmla="*/ 140274 h 141141"/>
                <a:gd name="connsiteX10" fmla="*/ 77408 w 77173"/>
                <a:gd name="connsiteY10" fmla="*/ 141124 h 141141"/>
                <a:gd name="connsiteX11" fmla="*/ 77408 w 77173"/>
                <a:gd name="connsiteY11" fmla="*/ 133472 h 141141"/>
                <a:gd name="connsiteX12" fmla="*/ 69351 w 77173"/>
                <a:gd name="connsiteY12" fmla="*/ 133472 h 141141"/>
                <a:gd name="connsiteX13" fmla="*/ 48150 w 77173"/>
                <a:gd name="connsiteY13" fmla="*/ 123694 h 141141"/>
                <a:gd name="connsiteX14" fmla="*/ 48150 w 77173"/>
                <a:gd name="connsiteY14" fmla="*/ 5934 h 1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173" h="141141">
                  <a:moveTo>
                    <a:pt x="48150" y="5934"/>
                  </a:moveTo>
                  <a:cubicBezTo>
                    <a:pt x="48150" y="195"/>
                    <a:pt x="47725" y="-18"/>
                    <a:pt x="41789" y="-18"/>
                  </a:cubicBezTo>
                  <a:cubicBezTo>
                    <a:pt x="28220" y="13374"/>
                    <a:pt x="8927" y="13586"/>
                    <a:pt x="234" y="13586"/>
                  </a:cubicBezTo>
                  <a:lnTo>
                    <a:pt x="234" y="21239"/>
                  </a:lnTo>
                  <a:cubicBezTo>
                    <a:pt x="5322" y="21239"/>
                    <a:pt x="19315" y="21239"/>
                    <a:pt x="30976" y="15287"/>
                  </a:cubicBezTo>
                  <a:lnTo>
                    <a:pt x="30976" y="123694"/>
                  </a:lnTo>
                  <a:cubicBezTo>
                    <a:pt x="30976" y="130709"/>
                    <a:pt x="30976" y="133472"/>
                    <a:pt x="9775" y="133472"/>
                  </a:cubicBezTo>
                  <a:lnTo>
                    <a:pt x="1718" y="133472"/>
                  </a:lnTo>
                  <a:lnTo>
                    <a:pt x="1718" y="141124"/>
                  </a:lnTo>
                  <a:cubicBezTo>
                    <a:pt x="5535" y="140912"/>
                    <a:pt x="31612" y="140274"/>
                    <a:pt x="39457" y="140274"/>
                  </a:cubicBezTo>
                  <a:cubicBezTo>
                    <a:pt x="46029" y="140274"/>
                    <a:pt x="72743" y="140912"/>
                    <a:pt x="77408" y="141124"/>
                  </a:cubicBezTo>
                  <a:lnTo>
                    <a:pt x="77408" y="133472"/>
                  </a:lnTo>
                  <a:lnTo>
                    <a:pt x="69351" y="133472"/>
                  </a:lnTo>
                  <a:cubicBezTo>
                    <a:pt x="48150" y="133472"/>
                    <a:pt x="48150" y="130709"/>
                    <a:pt x="48150" y="123694"/>
                  </a:cubicBezTo>
                  <a:lnTo>
                    <a:pt x="48150" y="5934"/>
                  </a:lnTo>
                  <a:close/>
                </a:path>
              </a:pathLst>
            </a:custGeom>
            <a:solidFill>
              <a:srgbClr val="000000"/>
            </a:solidFill>
            <a:ln w="304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73" name="任意多边形: 形状 372">
              <a:extLst>
                <a:ext uri="{FF2B5EF4-FFF2-40B4-BE49-F238E27FC236}">
                  <a16:creationId xmlns:a16="http://schemas.microsoft.com/office/drawing/2014/main" id="{8C21823E-0B21-37C7-BD66-D84892CE096F}"/>
                </a:ext>
              </a:extLst>
            </p:cNvPr>
            <p:cNvSpPr/>
            <p:nvPr>
              <p:custDataLst>
                <p:tags r:id="rId32"/>
              </p:custDataLst>
            </p:nvPr>
          </p:nvSpPr>
          <p:spPr>
            <a:xfrm>
              <a:off x="14679098" y="3296290"/>
              <a:ext cx="54911" cy="212350"/>
            </a:xfrm>
            <a:custGeom>
              <a:avLst/>
              <a:gdLst>
                <a:gd name="connsiteX0" fmla="*/ 4266 w 54911"/>
                <a:gd name="connsiteY0" fmla="*/ -18 h 212350"/>
                <a:gd name="connsiteX1" fmla="*/ 238 w 54911"/>
                <a:gd name="connsiteY1" fmla="*/ 2533 h 212350"/>
                <a:gd name="connsiteX2" fmla="*/ 2146 w 54911"/>
                <a:gd name="connsiteY2" fmla="*/ 5722 h 212350"/>
                <a:gd name="connsiteX3" fmla="*/ 40733 w 54911"/>
                <a:gd name="connsiteY3" fmla="*/ 106051 h 212350"/>
                <a:gd name="connsiteX4" fmla="*/ 4054 w 54911"/>
                <a:gd name="connsiteY4" fmla="*/ 204893 h 212350"/>
                <a:gd name="connsiteX5" fmla="*/ 238 w 54911"/>
                <a:gd name="connsiteY5" fmla="*/ 209782 h 212350"/>
                <a:gd name="connsiteX6" fmla="*/ 2994 w 54911"/>
                <a:gd name="connsiteY6" fmla="*/ 212333 h 212350"/>
                <a:gd name="connsiteX7" fmla="*/ 39673 w 54911"/>
                <a:gd name="connsiteY7" fmla="*/ 171733 h 212350"/>
                <a:gd name="connsiteX8" fmla="*/ 55150 w 54911"/>
                <a:gd name="connsiteY8" fmla="*/ 106264 h 212350"/>
                <a:gd name="connsiteX9" fmla="*/ 4266 w 54911"/>
                <a:gd name="connsiteY9" fmla="*/ -18 h 21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11" h="212350">
                  <a:moveTo>
                    <a:pt x="4266" y="-18"/>
                  </a:moveTo>
                  <a:cubicBezTo>
                    <a:pt x="2782" y="-18"/>
                    <a:pt x="238" y="-18"/>
                    <a:pt x="238" y="2533"/>
                  </a:cubicBezTo>
                  <a:cubicBezTo>
                    <a:pt x="238" y="3596"/>
                    <a:pt x="874" y="4234"/>
                    <a:pt x="2146" y="5722"/>
                  </a:cubicBezTo>
                  <a:cubicBezTo>
                    <a:pt x="20380" y="22514"/>
                    <a:pt x="40733" y="51210"/>
                    <a:pt x="40733" y="106051"/>
                  </a:cubicBezTo>
                  <a:cubicBezTo>
                    <a:pt x="40733" y="150477"/>
                    <a:pt x="26952" y="184062"/>
                    <a:pt x="4054" y="204893"/>
                  </a:cubicBezTo>
                  <a:cubicBezTo>
                    <a:pt x="450" y="208507"/>
                    <a:pt x="238" y="208719"/>
                    <a:pt x="238" y="209782"/>
                  </a:cubicBezTo>
                  <a:cubicBezTo>
                    <a:pt x="238" y="210845"/>
                    <a:pt x="874" y="212333"/>
                    <a:pt x="2994" y="212333"/>
                  </a:cubicBezTo>
                  <a:cubicBezTo>
                    <a:pt x="5538" y="212333"/>
                    <a:pt x="25680" y="198304"/>
                    <a:pt x="39673" y="171733"/>
                  </a:cubicBezTo>
                  <a:cubicBezTo>
                    <a:pt x="49002" y="154091"/>
                    <a:pt x="55150" y="131134"/>
                    <a:pt x="55150" y="106264"/>
                  </a:cubicBezTo>
                  <a:cubicBezTo>
                    <a:pt x="55150" y="76293"/>
                    <a:pt x="46245" y="29741"/>
                    <a:pt x="4266" y="-18"/>
                  </a:cubicBezTo>
                  <a:close/>
                </a:path>
              </a:pathLst>
            </a:custGeom>
            <a:solidFill>
              <a:srgbClr val="000000"/>
            </a:solidFill>
            <a:ln w="304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74" name="任意多边形: 形状 373">
              <a:extLst>
                <a:ext uri="{FF2B5EF4-FFF2-40B4-BE49-F238E27FC236}">
                  <a16:creationId xmlns:a16="http://schemas.microsoft.com/office/drawing/2014/main" id="{386C5CA8-8B8D-ED76-B0E6-E6E2DFC11503}"/>
                </a:ext>
              </a:extLst>
            </p:cNvPr>
            <p:cNvSpPr/>
            <p:nvPr>
              <p:custDataLst>
                <p:tags r:id="rId33"/>
              </p:custDataLst>
            </p:nvPr>
          </p:nvSpPr>
          <p:spPr>
            <a:xfrm>
              <a:off x="14785349" y="3451731"/>
              <a:ext cx="171429" cy="139684"/>
            </a:xfrm>
            <a:custGeom>
              <a:avLst/>
              <a:gdLst>
                <a:gd name="connsiteX0" fmla="*/ 151075 w 171429"/>
                <a:gd name="connsiteY0" fmla="*/ 15474 h 139684"/>
                <a:gd name="connsiteX1" fmla="*/ 134720 w 171429"/>
                <a:gd name="connsiteY1" fmla="*/ 36426 h 139684"/>
                <a:gd name="connsiteX2" fmla="*/ 149864 w 171429"/>
                <a:gd name="connsiteY2" fmla="*/ 50395 h 139684"/>
                <a:gd name="connsiteX3" fmla="*/ 171671 w 171429"/>
                <a:gd name="connsiteY3" fmla="*/ 26709 h 139684"/>
                <a:gd name="connsiteX4" fmla="*/ 137143 w 171429"/>
                <a:gd name="connsiteY4" fmla="*/ -13 h 139684"/>
                <a:gd name="connsiteX5" fmla="*/ 104735 w 171429"/>
                <a:gd name="connsiteY5" fmla="*/ 18510 h 139684"/>
                <a:gd name="connsiteX6" fmla="*/ 62938 w 171429"/>
                <a:gd name="connsiteY6" fmla="*/ -13 h 139684"/>
                <a:gd name="connsiteX7" fmla="*/ 4179 w 171429"/>
                <a:gd name="connsiteY7" fmla="*/ 47358 h 139684"/>
                <a:gd name="connsiteX8" fmla="*/ 11448 w 171429"/>
                <a:gd name="connsiteY8" fmla="*/ 51609 h 139684"/>
                <a:gd name="connsiteX9" fmla="*/ 18414 w 171429"/>
                <a:gd name="connsiteY9" fmla="*/ 47662 h 139684"/>
                <a:gd name="connsiteX10" fmla="*/ 61423 w 171429"/>
                <a:gd name="connsiteY10" fmla="*/ 10919 h 139684"/>
                <a:gd name="connsiteX11" fmla="*/ 78384 w 171429"/>
                <a:gd name="connsiteY11" fmla="*/ 26102 h 139684"/>
                <a:gd name="connsiteX12" fmla="*/ 71418 w 171429"/>
                <a:gd name="connsiteY12" fmla="*/ 59504 h 139684"/>
                <a:gd name="connsiteX13" fmla="*/ 61120 w 171429"/>
                <a:gd name="connsiteY13" fmla="*/ 101106 h 139684"/>
                <a:gd name="connsiteX14" fmla="*/ 35376 w 171429"/>
                <a:gd name="connsiteY14" fmla="*/ 128739 h 139684"/>
                <a:gd name="connsiteX15" fmla="*/ 20837 w 171429"/>
                <a:gd name="connsiteY15" fmla="*/ 124184 h 139684"/>
                <a:gd name="connsiteX16" fmla="*/ 37193 w 171429"/>
                <a:gd name="connsiteY16" fmla="*/ 103232 h 139684"/>
                <a:gd name="connsiteX17" fmla="*/ 22049 w 171429"/>
                <a:gd name="connsiteY17" fmla="*/ 89263 h 139684"/>
                <a:gd name="connsiteX18" fmla="*/ 242 w 171429"/>
                <a:gd name="connsiteY18" fmla="*/ 112949 h 139684"/>
                <a:gd name="connsiteX19" fmla="*/ 34770 w 171429"/>
                <a:gd name="connsiteY19" fmla="*/ 139671 h 139684"/>
                <a:gd name="connsiteX20" fmla="*/ 67178 w 171429"/>
                <a:gd name="connsiteY20" fmla="*/ 121148 h 139684"/>
                <a:gd name="connsiteX21" fmla="*/ 108975 w 171429"/>
                <a:gd name="connsiteY21" fmla="*/ 139671 h 139684"/>
                <a:gd name="connsiteX22" fmla="*/ 167734 w 171429"/>
                <a:gd name="connsiteY22" fmla="*/ 92300 h 139684"/>
                <a:gd name="connsiteX23" fmla="*/ 160465 w 171429"/>
                <a:gd name="connsiteY23" fmla="*/ 88049 h 139684"/>
                <a:gd name="connsiteX24" fmla="*/ 153498 w 171429"/>
                <a:gd name="connsiteY24" fmla="*/ 91996 h 139684"/>
                <a:gd name="connsiteX25" fmla="*/ 110490 w 171429"/>
                <a:gd name="connsiteY25" fmla="*/ 128739 h 139684"/>
                <a:gd name="connsiteX26" fmla="*/ 93528 w 171429"/>
                <a:gd name="connsiteY26" fmla="*/ 113556 h 139684"/>
                <a:gd name="connsiteX27" fmla="*/ 100192 w 171429"/>
                <a:gd name="connsiteY27" fmla="*/ 79850 h 139684"/>
                <a:gd name="connsiteX28" fmla="*/ 110792 w 171429"/>
                <a:gd name="connsiteY28" fmla="*/ 38552 h 139684"/>
                <a:gd name="connsiteX29" fmla="*/ 136537 w 171429"/>
                <a:gd name="connsiteY29" fmla="*/ 10919 h 139684"/>
                <a:gd name="connsiteX30" fmla="*/ 151075 w 171429"/>
                <a:gd name="connsiteY30" fmla="*/ 15474 h 13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429" h="139684">
                  <a:moveTo>
                    <a:pt x="151075" y="15474"/>
                  </a:moveTo>
                  <a:cubicBezTo>
                    <a:pt x="140172" y="18510"/>
                    <a:pt x="134720" y="28835"/>
                    <a:pt x="134720" y="36426"/>
                  </a:cubicBezTo>
                  <a:cubicBezTo>
                    <a:pt x="134720" y="43107"/>
                    <a:pt x="139869" y="50395"/>
                    <a:pt x="149864" y="50395"/>
                  </a:cubicBezTo>
                  <a:cubicBezTo>
                    <a:pt x="160465" y="50395"/>
                    <a:pt x="171671" y="41588"/>
                    <a:pt x="171671" y="26709"/>
                  </a:cubicBezTo>
                  <a:cubicBezTo>
                    <a:pt x="171671" y="10615"/>
                    <a:pt x="155618" y="-13"/>
                    <a:pt x="137143" y="-13"/>
                  </a:cubicBezTo>
                  <a:cubicBezTo>
                    <a:pt x="119879" y="-13"/>
                    <a:pt x="108672" y="13044"/>
                    <a:pt x="104735" y="18510"/>
                  </a:cubicBezTo>
                  <a:cubicBezTo>
                    <a:pt x="97163" y="5756"/>
                    <a:pt x="80202" y="-13"/>
                    <a:pt x="62938" y="-13"/>
                  </a:cubicBezTo>
                  <a:cubicBezTo>
                    <a:pt x="24775" y="-13"/>
                    <a:pt x="4179" y="37337"/>
                    <a:pt x="4179" y="47358"/>
                  </a:cubicBezTo>
                  <a:cubicBezTo>
                    <a:pt x="4179" y="51609"/>
                    <a:pt x="8722" y="51609"/>
                    <a:pt x="11448" y="51609"/>
                  </a:cubicBezTo>
                  <a:cubicBezTo>
                    <a:pt x="15083" y="51609"/>
                    <a:pt x="17203" y="51609"/>
                    <a:pt x="18414" y="47662"/>
                  </a:cubicBezTo>
                  <a:cubicBezTo>
                    <a:pt x="27198" y="20028"/>
                    <a:pt x="49005" y="10919"/>
                    <a:pt x="61423" y="10919"/>
                  </a:cubicBezTo>
                  <a:cubicBezTo>
                    <a:pt x="72933" y="10919"/>
                    <a:pt x="78384" y="16385"/>
                    <a:pt x="78384" y="26102"/>
                  </a:cubicBezTo>
                  <a:cubicBezTo>
                    <a:pt x="78384" y="31871"/>
                    <a:pt x="74144" y="48573"/>
                    <a:pt x="71418" y="59504"/>
                  </a:cubicBezTo>
                  <a:lnTo>
                    <a:pt x="61120" y="101106"/>
                  </a:lnTo>
                  <a:cubicBezTo>
                    <a:pt x="56577" y="119629"/>
                    <a:pt x="45673" y="128739"/>
                    <a:pt x="35376" y="128739"/>
                  </a:cubicBezTo>
                  <a:cubicBezTo>
                    <a:pt x="33861" y="128739"/>
                    <a:pt x="26895" y="128739"/>
                    <a:pt x="20837" y="124184"/>
                  </a:cubicBezTo>
                  <a:cubicBezTo>
                    <a:pt x="31741" y="121148"/>
                    <a:pt x="37193" y="110823"/>
                    <a:pt x="37193" y="103232"/>
                  </a:cubicBezTo>
                  <a:cubicBezTo>
                    <a:pt x="37193" y="96551"/>
                    <a:pt x="32044" y="89263"/>
                    <a:pt x="22049" y="89263"/>
                  </a:cubicBezTo>
                  <a:cubicBezTo>
                    <a:pt x="11448" y="89263"/>
                    <a:pt x="242" y="98069"/>
                    <a:pt x="242" y="112949"/>
                  </a:cubicBezTo>
                  <a:cubicBezTo>
                    <a:pt x="242" y="129043"/>
                    <a:pt x="16294" y="139671"/>
                    <a:pt x="34770" y="139671"/>
                  </a:cubicBezTo>
                  <a:cubicBezTo>
                    <a:pt x="52034" y="139671"/>
                    <a:pt x="63240" y="126614"/>
                    <a:pt x="67178" y="121148"/>
                  </a:cubicBezTo>
                  <a:cubicBezTo>
                    <a:pt x="74750" y="133901"/>
                    <a:pt x="91711" y="139671"/>
                    <a:pt x="108975" y="139671"/>
                  </a:cubicBezTo>
                  <a:cubicBezTo>
                    <a:pt x="147138" y="139671"/>
                    <a:pt x="167734" y="102321"/>
                    <a:pt x="167734" y="92300"/>
                  </a:cubicBezTo>
                  <a:cubicBezTo>
                    <a:pt x="167734" y="88049"/>
                    <a:pt x="163190" y="88049"/>
                    <a:pt x="160465" y="88049"/>
                  </a:cubicBezTo>
                  <a:cubicBezTo>
                    <a:pt x="156830" y="88049"/>
                    <a:pt x="154710" y="88049"/>
                    <a:pt x="153498" y="91996"/>
                  </a:cubicBezTo>
                  <a:cubicBezTo>
                    <a:pt x="144715" y="119629"/>
                    <a:pt x="122908" y="128739"/>
                    <a:pt x="110490" y="128739"/>
                  </a:cubicBezTo>
                  <a:cubicBezTo>
                    <a:pt x="98980" y="128739"/>
                    <a:pt x="93528" y="123273"/>
                    <a:pt x="93528" y="113556"/>
                  </a:cubicBezTo>
                  <a:cubicBezTo>
                    <a:pt x="93528" y="107179"/>
                    <a:pt x="97466" y="91085"/>
                    <a:pt x="100192" y="79850"/>
                  </a:cubicBezTo>
                  <a:cubicBezTo>
                    <a:pt x="102312" y="71955"/>
                    <a:pt x="109278" y="43410"/>
                    <a:pt x="110792" y="38552"/>
                  </a:cubicBezTo>
                  <a:cubicBezTo>
                    <a:pt x="115336" y="20332"/>
                    <a:pt x="125936" y="10919"/>
                    <a:pt x="136537" y="10919"/>
                  </a:cubicBezTo>
                  <a:cubicBezTo>
                    <a:pt x="138052" y="10919"/>
                    <a:pt x="145018" y="10919"/>
                    <a:pt x="151075" y="15474"/>
                  </a:cubicBezTo>
                  <a:close/>
                </a:path>
              </a:pathLst>
            </a:custGeom>
            <a:solidFill>
              <a:srgbClr val="000000"/>
            </a:solidFill>
            <a:ln w="304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75" name="任意多边形: 形状 374">
              <a:extLst>
                <a:ext uri="{FF2B5EF4-FFF2-40B4-BE49-F238E27FC236}">
                  <a16:creationId xmlns:a16="http://schemas.microsoft.com/office/drawing/2014/main" id="{FDDF149B-4268-C582-0F65-0CA53F6C8E2E}"/>
                </a:ext>
              </a:extLst>
            </p:cNvPr>
            <p:cNvSpPr/>
            <p:nvPr>
              <p:custDataLst>
                <p:tags r:id="rId34"/>
              </p:custDataLst>
            </p:nvPr>
          </p:nvSpPr>
          <p:spPr>
            <a:xfrm>
              <a:off x="15057710" y="3411952"/>
              <a:ext cx="201414" cy="202238"/>
            </a:xfrm>
            <a:custGeom>
              <a:avLst/>
              <a:gdLst>
                <a:gd name="connsiteX0" fmla="*/ 107167 w 201414"/>
                <a:gd name="connsiteY0" fmla="*/ 107179 h 202238"/>
                <a:gd name="connsiteX1" fmla="*/ 191670 w 201414"/>
                <a:gd name="connsiteY1" fmla="*/ 107179 h 202238"/>
                <a:gd name="connsiteX2" fmla="*/ 201665 w 201414"/>
                <a:gd name="connsiteY2" fmla="*/ 101106 h 202238"/>
                <a:gd name="connsiteX3" fmla="*/ 191670 w 201414"/>
                <a:gd name="connsiteY3" fmla="*/ 95033 h 202238"/>
                <a:gd name="connsiteX4" fmla="*/ 107167 w 201414"/>
                <a:gd name="connsiteY4" fmla="*/ 95033 h 202238"/>
                <a:gd name="connsiteX5" fmla="*/ 107167 w 201414"/>
                <a:gd name="connsiteY5" fmla="*/ 10008 h 202238"/>
                <a:gd name="connsiteX6" fmla="*/ 101109 w 201414"/>
                <a:gd name="connsiteY6" fmla="*/ -13 h 202238"/>
                <a:gd name="connsiteX7" fmla="*/ 95051 w 201414"/>
                <a:gd name="connsiteY7" fmla="*/ 10008 h 202238"/>
                <a:gd name="connsiteX8" fmla="*/ 95051 w 201414"/>
                <a:gd name="connsiteY8" fmla="*/ 95033 h 202238"/>
                <a:gd name="connsiteX9" fmla="*/ 10245 w 201414"/>
                <a:gd name="connsiteY9" fmla="*/ 95033 h 202238"/>
                <a:gd name="connsiteX10" fmla="*/ 250 w 201414"/>
                <a:gd name="connsiteY10" fmla="*/ 101106 h 202238"/>
                <a:gd name="connsiteX11" fmla="*/ 10245 w 201414"/>
                <a:gd name="connsiteY11" fmla="*/ 107179 h 202238"/>
                <a:gd name="connsiteX12" fmla="*/ 95051 w 201414"/>
                <a:gd name="connsiteY12" fmla="*/ 107179 h 202238"/>
                <a:gd name="connsiteX13" fmla="*/ 95051 w 201414"/>
                <a:gd name="connsiteY13" fmla="*/ 192204 h 202238"/>
                <a:gd name="connsiteX14" fmla="*/ 101109 w 201414"/>
                <a:gd name="connsiteY14" fmla="*/ 202225 h 202238"/>
                <a:gd name="connsiteX15" fmla="*/ 107167 w 201414"/>
                <a:gd name="connsiteY15" fmla="*/ 192204 h 202238"/>
                <a:gd name="connsiteX16" fmla="*/ 107167 w 201414"/>
                <a:gd name="connsiteY16" fmla="*/ 107179 h 20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414" h="202238">
                  <a:moveTo>
                    <a:pt x="107167" y="107179"/>
                  </a:moveTo>
                  <a:lnTo>
                    <a:pt x="191670" y="107179"/>
                  </a:lnTo>
                  <a:cubicBezTo>
                    <a:pt x="195910" y="107179"/>
                    <a:pt x="201665" y="107179"/>
                    <a:pt x="201665" y="101106"/>
                  </a:cubicBezTo>
                  <a:cubicBezTo>
                    <a:pt x="201665" y="95033"/>
                    <a:pt x="195910" y="95033"/>
                    <a:pt x="191670" y="95033"/>
                  </a:cubicBezTo>
                  <a:lnTo>
                    <a:pt x="107167" y="95033"/>
                  </a:lnTo>
                  <a:lnTo>
                    <a:pt x="107167" y="10008"/>
                  </a:lnTo>
                  <a:cubicBezTo>
                    <a:pt x="107167" y="5756"/>
                    <a:pt x="107167" y="-13"/>
                    <a:pt x="101109" y="-13"/>
                  </a:cubicBezTo>
                  <a:cubicBezTo>
                    <a:pt x="95051" y="-13"/>
                    <a:pt x="95051" y="5756"/>
                    <a:pt x="95051" y="10008"/>
                  </a:cubicBezTo>
                  <a:lnTo>
                    <a:pt x="95051" y="95033"/>
                  </a:lnTo>
                  <a:lnTo>
                    <a:pt x="10245" y="95033"/>
                  </a:lnTo>
                  <a:cubicBezTo>
                    <a:pt x="6005" y="95033"/>
                    <a:pt x="250" y="95033"/>
                    <a:pt x="250" y="101106"/>
                  </a:cubicBezTo>
                  <a:cubicBezTo>
                    <a:pt x="250" y="107179"/>
                    <a:pt x="6005" y="107179"/>
                    <a:pt x="10245" y="107179"/>
                  </a:cubicBezTo>
                  <a:lnTo>
                    <a:pt x="95051" y="107179"/>
                  </a:lnTo>
                  <a:lnTo>
                    <a:pt x="95051" y="192204"/>
                  </a:lnTo>
                  <a:cubicBezTo>
                    <a:pt x="95051" y="196456"/>
                    <a:pt x="95051" y="202225"/>
                    <a:pt x="101109" y="202225"/>
                  </a:cubicBezTo>
                  <a:cubicBezTo>
                    <a:pt x="107167" y="202225"/>
                    <a:pt x="107167" y="196456"/>
                    <a:pt x="107167" y="192204"/>
                  </a:cubicBezTo>
                  <a:lnTo>
                    <a:pt x="107167" y="107179"/>
                  </a:lnTo>
                  <a:close/>
                </a:path>
              </a:pathLst>
            </a:custGeom>
            <a:solidFill>
              <a:srgbClr val="000000"/>
            </a:solidFill>
            <a:ln w="304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76" name="任意多边形: 形状 375">
              <a:extLst>
                <a:ext uri="{FF2B5EF4-FFF2-40B4-BE49-F238E27FC236}">
                  <a16:creationId xmlns:a16="http://schemas.microsoft.com/office/drawing/2014/main" id="{43648D63-AA51-AE91-A73E-DC491F28C4B0}"/>
                </a:ext>
              </a:extLst>
            </p:cNvPr>
            <p:cNvSpPr/>
            <p:nvPr>
              <p:custDataLst>
                <p:tags r:id="rId35"/>
              </p:custDataLst>
            </p:nvPr>
          </p:nvSpPr>
          <p:spPr>
            <a:xfrm>
              <a:off x="15359377" y="3378245"/>
              <a:ext cx="137506" cy="213170"/>
            </a:xfrm>
            <a:custGeom>
              <a:avLst/>
              <a:gdLst>
                <a:gd name="connsiteX0" fmla="*/ 69620 w 137506"/>
                <a:gd name="connsiteY0" fmla="*/ 10615 h 213170"/>
                <a:gd name="connsiteX1" fmla="*/ 70831 w 137506"/>
                <a:gd name="connsiteY1" fmla="*/ 5453 h 213170"/>
                <a:gd name="connsiteX2" fmla="*/ 64168 w 137506"/>
                <a:gd name="connsiteY2" fmla="*/ -13 h 213170"/>
                <a:gd name="connsiteX3" fmla="*/ 62048 w 137506"/>
                <a:gd name="connsiteY3" fmla="*/ 290 h 213170"/>
                <a:gd name="connsiteX4" fmla="*/ 22976 w 137506"/>
                <a:gd name="connsiteY4" fmla="*/ 2112 h 213170"/>
                <a:gd name="connsiteX5" fmla="*/ 13284 w 137506"/>
                <a:gd name="connsiteY5" fmla="*/ 11222 h 213170"/>
                <a:gd name="connsiteX6" fmla="*/ 21159 w 137506"/>
                <a:gd name="connsiteY6" fmla="*/ 16688 h 213170"/>
                <a:gd name="connsiteX7" fmla="*/ 33880 w 137506"/>
                <a:gd name="connsiteY7" fmla="*/ 17296 h 213170"/>
                <a:gd name="connsiteX8" fmla="*/ 25399 w 137506"/>
                <a:gd name="connsiteY8" fmla="*/ 52217 h 213170"/>
                <a:gd name="connsiteX9" fmla="*/ 4501 w 137506"/>
                <a:gd name="connsiteY9" fmla="*/ 136027 h 213170"/>
                <a:gd name="connsiteX10" fmla="*/ 260 w 137506"/>
                <a:gd name="connsiteY10" fmla="*/ 163660 h 213170"/>
                <a:gd name="connsiteX11" fmla="*/ 51750 w 137506"/>
                <a:gd name="connsiteY11" fmla="*/ 213157 h 213170"/>
                <a:gd name="connsiteX12" fmla="*/ 137767 w 137506"/>
                <a:gd name="connsiteY12" fmla="*/ 123577 h 213170"/>
                <a:gd name="connsiteX13" fmla="*/ 84764 w 137506"/>
                <a:gd name="connsiteY13" fmla="*/ 73473 h 213170"/>
                <a:gd name="connsiteX14" fmla="*/ 51750 w 137506"/>
                <a:gd name="connsiteY14" fmla="*/ 83190 h 213170"/>
                <a:gd name="connsiteX15" fmla="*/ 69620 w 137506"/>
                <a:gd name="connsiteY15" fmla="*/ 10615 h 213170"/>
                <a:gd name="connsiteX16" fmla="*/ 52356 w 137506"/>
                <a:gd name="connsiteY16" fmla="*/ 202225 h 213170"/>
                <a:gd name="connsiteX17" fmla="*/ 30548 w 137506"/>
                <a:gd name="connsiteY17" fmla="*/ 177021 h 213170"/>
                <a:gd name="connsiteX18" fmla="*/ 35697 w 137506"/>
                <a:gd name="connsiteY18" fmla="*/ 146655 h 213170"/>
                <a:gd name="connsiteX19" fmla="*/ 45995 w 137506"/>
                <a:gd name="connsiteY19" fmla="*/ 105054 h 213170"/>
                <a:gd name="connsiteX20" fmla="*/ 83249 w 137506"/>
                <a:gd name="connsiteY20" fmla="*/ 84405 h 213170"/>
                <a:gd name="connsiteX21" fmla="*/ 103542 w 137506"/>
                <a:gd name="connsiteY21" fmla="*/ 107483 h 213170"/>
                <a:gd name="connsiteX22" fmla="*/ 88398 w 137506"/>
                <a:gd name="connsiteY22" fmla="*/ 172466 h 213170"/>
                <a:gd name="connsiteX23" fmla="*/ 52356 w 137506"/>
                <a:gd name="connsiteY23" fmla="*/ 202225 h 21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506" h="213170">
                  <a:moveTo>
                    <a:pt x="69620" y="10615"/>
                  </a:moveTo>
                  <a:cubicBezTo>
                    <a:pt x="70831" y="6364"/>
                    <a:pt x="70831" y="5756"/>
                    <a:pt x="70831" y="5453"/>
                  </a:cubicBezTo>
                  <a:cubicBezTo>
                    <a:pt x="70831" y="1505"/>
                    <a:pt x="67499" y="-13"/>
                    <a:pt x="64168" y="-13"/>
                  </a:cubicBezTo>
                  <a:cubicBezTo>
                    <a:pt x="62956" y="-13"/>
                    <a:pt x="62653" y="-13"/>
                    <a:pt x="62048" y="290"/>
                  </a:cubicBezTo>
                  <a:lnTo>
                    <a:pt x="22976" y="2112"/>
                  </a:lnTo>
                  <a:cubicBezTo>
                    <a:pt x="18736" y="2416"/>
                    <a:pt x="13284" y="2720"/>
                    <a:pt x="13284" y="11222"/>
                  </a:cubicBezTo>
                  <a:cubicBezTo>
                    <a:pt x="13284" y="16688"/>
                    <a:pt x="19039" y="16688"/>
                    <a:pt x="21159" y="16688"/>
                  </a:cubicBezTo>
                  <a:cubicBezTo>
                    <a:pt x="24491" y="16688"/>
                    <a:pt x="29943" y="16688"/>
                    <a:pt x="33880" y="17296"/>
                  </a:cubicBezTo>
                  <a:cubicBezTo>
                    <a:pt x="31457" y="27620"/>
                    <a:pt x="28428" y="40677"/>
                    <a:pt x="25399" y="52217"/>
                  </a:cubicBezTo>
                  <a:lnTo>
                    <a:pt x="4501" y="136027"/>
                  </a:lnTo>
                  <a:cubicBezTo>
                    <a:pt x="260" y="153032"/>
                    <a:pt x="260" y="156676"/>
                    <a:pt x="260" y="163660"/>
                  </a:cubicBezTo>
                  <a:cubicBezTo>
                    <a:pt x="260" y="202529"/>
                    <a:pt x="29034" y="213157"/>
                    <a:pt x="51750" y="213157"/>
                  </a:cubicBezTo>
                  <a:cubicBezTo>
                    <a:pt x="106571" y="213157"/>
                    <a:pt x="137767" y="163660"/>
                    <a:pt x="137767" y="123577"/>
                  </a:cubicBezTo>
                  <a:cubicBezTo>
                    <a:pt x="137767" y="86227"/>
                    <a:pt x="109903" y="73473"/>
                    <a:pt x="84764" y="73473"/>
                  </a:cubicBezTo>
                  <a:cubicBezTo>
                    <a:pt x="70225" y="73473"/>
                    <a:pt x="58110" y="79242"/>
                    <a:pt x="51750" y="83190"/>
                  </a:cubicBezTo>
                  <a:lnTo>
                    <a:pt x="69620" y="10615"/>
                  </a:lnTo>
                  <a:close/>
                  <a:moveTo>
                    <a:pt x="52356" y="202225"/>
                  </a:moveTo>
                  <a:cubicBezTo>
                    <a:pt x="40543" y="202225"/>
                    <a:pt x="30548" y="195848"/>
                    <a:pt x="30548" y="177021"/>
                  </a:cubicBezTo>
                  <a:cubicBezTo>
                    <a:pt x="30548" y="167304"/>
                    <a:pt x="33577" y="156069"/>
                    <a:pt x="35697" y="146655"/>
                  </a:cubicBezTo>
                  <a:cubicBezTo>
                    <a:pt x="38726" y="135116"/>
                    <a:pt x="43875" y="114163"/>
                    <a:pt x="45995" y="105054"/>
                  </a:cubicBezTo>
                  <a:cubicBezTo>
                    <a:pt x="47510" y="99891"/>
                    <a:pt x="64774" y="84405"/>
                    <a:pt x="83249" y="84405"/>
                  </a:cubicBezTo>
                  <a:cubicBezTo>
                    <a:pt x="102028" y="84405"/>
                    <a:pt x="103542" y="100802"/>
                    <a:pt x="103542" y="107483"/>
                  </a:cubicBezTo>
                  <a:cubicBezTo>
                    <a:pt x="103542" y="123273"/>
                    <a:pt x="93244" y="160624"/>
                    <a:pt x="88398" y="172466"/>
                  </a:cubicBezTo>
                  <a:cubicBezTo>
                    <a:pt x="78100" y="197063"/>
                    <a:pt x="61139" y="202225"/>
                    <a:pt x="52356" y="202225"/>
                  </a:cubicBezTo>
                  <a:close/>
                </a:path>
              </a:pathLst>
            </a:custGeom>
            <a:solidFill>
              <a:srgbClr val="000000"/>
            </a:solidFill>
            <a:ln w="304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77" name="任意多边形: 形状 376">
              <a:extLst>
                <a:ext uri="{FF2B5EF4-FFF2-40B4-BE49-F238E27FC236}">
                  <a16:creationId xmlns:a16="http://schemas.microsoft.com/office/drawing/2014/main" id="{E88D9DDC-7A06-D366-3889-00B9C8001C82}"/>
                </a:ext>
              </a:extLst>
            </p:cNvPr>
            <p:cNvSpPr/>
            <p:nvPr>
              <p:custDataLst>
                <p:tags r:id="rId36"/>
              </p:custDataLst>
            </p:nvPr>
          </p:nvSpPr>
          <p:spPr>
            <a:xfrm>
              <a:off x="15525757" y="3293759"/>
              <a:ext cx="55123" cy="212350"/>
            </a:xfrm>
            <a:custGeom>
              <a:avLst/>
              <a:gdLst>
                <a:gd name="connsiteX0" fmla="*/ 51149 w 55123"/>
                <a:gd name="connsiteY0" fmla="*/ -18 h 212350"/>
                <a:gd name="connsiteX1" fmla="*/ 266 w 55123"/>
                <a:gd name="connsiteY1" fmla="*/ 106051 h 212350"/>
                <a:gd name="connsiteX2" fmla="*/ 51149 w 55123"/>
                <a:gd name="connsiteY2" fmla="*/ 212333 h 212350"/>
                <a:gd name="connsiteX3" fmla="*/ 55390 w 55123"/>
                <a:gd name="connsiteY3" fmla="*/ 209782 h 212350"/>
                <a:gd name="connsiteX4" fmla="*/ 53269 w 55123"/>
                <a:gd name="connsiteY4" fmla="*/ 206594 h 212350"/>
                <a:gd name="connsiteX5" fmla="*/ 14683 w 55123"/>
                <a:gd name="connsiteY5" fmla="*/ 106264 h 212350"/>
                <a:gd name="connsiteX6" fmla="*/ 53905 w 55123"/>
                <a:gd name="connsiteY6" fmla="*/ 5084 h 212350"/>
                <a:gd name="connsiteX7" fmla="*/ 55390 w 55123"/>
                <a:gd name="connsiteY7" fmla="*/ 2533 h 212350"/>
                <a:gd name="connsiteX8" fmla="*/ 51149 w 55123"/>
                <a:gd name="connsiteY8" fmla="*/ -18 h 21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23" h="212350">
                  <a:moveTo>
                    <a:pt x="51149" y="-18"/>
                  </a:moveTo>
                  <a:cubicBezTo>
                    <a:pt x="10866" y="28466"/>
                    <a:pt x="266" y="73529"/>
                    <a:pt x="266" y="106051"/>
                  </a:cubicBezTo>
                  <a:cubicBezTo>
                    <a:pt x="266" y="136023"/>
                    <a:pt x="9170" y="182574"/>
                    <a:pt x="51149" y="212333"/>
                  </a:cubicBezTo>
                  <a:cubicBezTo>
                    <a:pt x="52845" y="212333"/>
                    <a:pt x="55390" y="212333"/>
                    <a:pt x="55390" y="209782"/>
                  </a:cubicBezTo>
                  <a:cubicBezTo>
                    <a:pt x="55390" y="208507"/>
                    <a:pt x="54753" y="208081"/>
                    <a:pt x="53269" y="206594"/>
                  </a:cubicBezTo>
                  <a:cubicBezTo>
                    <a:pt x="25071" y="181086"/>
                    <a:pt x="14683" y="144950"/>
                    <a:pt x="14683" y="106264"/>
                  </a:cubicBezTo>
                  <a:cubicBezTo>
                    <a:pt x="14683" y="48872"/>
                    <a:pt x="36520" y="20814"/>
                    <a:pt x="53905" y="5084"/>
                  </a:cubicBezTo>
                  <a:cubicBezTo>
                    <a:pt x="54753" y="4234"/>
                    <a:pt x="55390" y="3596"/>
                    <a:pt x="55390" y="2533"/>
                  </a:cubicBezTo>
                  <a:cubicBezTo>
                    <a:pt x="55390" y="-18"/>
                    <a:pt x="52845" y="-18"/>
                    <a:pt x="51149" y="-18"/>
                  </a:cubicBezTo>
                  <a:close/>
                </a:path>
              </a:pathLst>
            </a:custGeom>
            <a:solidFill>
              <a:srgbClr val="000000"/>
            </a:solidFill>
            <a:ln w="304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78" name="任意多边形: 形状 377">
              <a:extLst>
                <a:ext uri="{FF2B5EF4-FFF2-40B4-BE49-F238E27FC236}">
                  <a16:creationId xmlns:a16="http://schemas.microsoft.com/office/drawing/2014/main" id="{B2E38909-D32B-8092-BA72-D837C11BA6F3}"/>
                </a:ext>
              </a:extLst>
            </p:cNvPr>
            <p:cNvSpPr/>
            <p:nvPr>
              <p:custDataLst>
                <p:tags r:id="rId37"/>
              </p:custDataLst>
            </p:nvPr>
          </p:nvSpPr>
          <p:spPr>
            <a:xfrm>
              <a:off x="15619135" y="3312040"/>
              <a:ext cx="77173" cy="141141"/>
            </a:xfrm>
            <a:custGeom>
              <a:avLst/>
              <a:gdLst>
                <a:gd name="connsiteX0" fmla="*/ 48184 w 77173"/>
                <a:gd name="connsiteY0" fmla="*/ 5934 h 141141"/>
                <a:gd name="connsiteX1" fmla="*/ 41824 w 77173"/>
                <a:gd name="connsiteY1" fmla="*/ -18 h 141141"/>
                <a:gd name="connsiteX2" fmla="*/ 269 w 77173"/>
                <a:gd name="connsiteY2" fmla="*/ 13586 h 141141"/>
                <a:gd name="connsiteX3" fmla="*/ 269 w 77173"/>
                <a:gd name="connsiteY3" fmla="*/ 21239 h 141141"/>
                <a:gd name="connsiteX4" fmla="*/ 31011 w 77173"/>
                <a:gd name="connsiteY4" fmla="*/ 15287 h 141141"/>
                <a:gd name="connsiteX5" fmla="*/ 31011 w 77173"/>
                <a:gd name="connsiteY5" fmla="*/ 123694 h 141141"/>
                <a:gd name="connsiteX6" fmla="*/ 9809 w 77173"/>
                <a:gd name="connsiteY6" fmla="*/ 133472 h 141141"/>
                <a:gd name="connsiteX7" fmla="*/ 1753 w 77173"/>
                <a:gd name="connsiteY7" fmla="*/ 133472 h 141141"/>
                <a:gd name="connsiteX8" fmla="*/ 1753 w 77173"/>
                <a:gd name="connsiteY8" fmla="*/ 141124 h 141141"/>
                <a:gd name="connsiteX9" fmla="*/ 39492 w 77173"/>
                <a:gd name="connsiteY9" fmla="*/ 140274 h 141141"/>
                <a:gd name="connsiteX10" fmla="*/ 77442 w 77173"/>
                <a:gd name="connsiteY10" fmla="*/ 141124 h 141141"/>
                <a:gd name="connsiteX11" fmla="*/ 77442 w 77173"/>
                <a:gd name="connsiteY11" fmla="*/ 133472 h 141141"/>
                <a:gd name="connsiteX12" fmla="*/ 69386 w 77173"/>
                <a:gd name="connsiteY12" fmla="*/ 133472 h 141141"/>
                <a:gd name="connsiteX13" fmla="*/ 48184 w 77173"/>
                <a:gd name="connsiteY13" fmla="*/ 123694 h 141141"/>
                <a:gd name="connsiteX14" fmla="*/ 48184 w 77173"/>
                <a:gd name="connsiteY14" fmla="*/ 5934 h 1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173" h="141141">
                  <a:moveTo>
                    <a:pt x="48184" y="5934"/>
                  </a:moveTo>
                  <a:cubicBezTo>
                    <a:pt x="48184" y="195"/>
                    <a:pt x="47760" y="-18"/>
                    <a:pt x="41824" y="-18"/>
                  </a:cubicBezTo>
                  <a:cubicBezTo>
                    <a:pt x="28255" y="13374"/>
                    <a:pt x="8961" y="13586"/>
                    <a:pt x="269" y="13586"/>
                  </a:cubicBezTo>
                  <a:lnTo>
                    <a:pt x="269" y="21239"/>
                  </a:lnTo>
                  <a:cubicBezTo>
                    <a:pt x="5357" y="21239"/>
                    <a:pt x="19350" y="21239"/>
                    <a:pt x="31011" y="15287"/>
                  </a:cubicBezTo>
                  <a:lnTo>
                    <a:pt x="31011" y="123694"/>
                  </a:lnTo>
                  <a:cubicBezTo>
                    <a:pt x="31011" y="130709"/>
                    <a:pt x="31011" y="133472"/>
                    <a:pt x="9809" y="133472"/>
                  </a:cubicBezTo>
                  <a:lnTo>
                    <a:pt x="1753" y="133472"/>
                  </a:lnTo>
                  <a:lnTo>
                    <a:pt x="1753" y="141124"/>
                  </a:lnTo>
                  <a:cubicBezTo>
                    <a:pt x="5569" y="140912"/>
                    <a:pt x="31647" y="140274"/>
                    <a:pt x="39492" y="140274"/>
                  </a:cubicBezTo>
                  <a:cubicBezTo>
                    <a:pt x="46064" y="140274"/>
                    <a:pt x="72778" y="140912"/>
                    <a:pt x="77442" y="141124"/>
                  </a:cubicBezTo>
                  <a:lnTo>
                    <a:pt x="77442" y="133472"/>
                  </a:lnTo>
                  <a:lnTo>
                    <a:pt x="69386" y="133472"/>
                  </a:lnTo>
                  <a:cubicBezTo>
                    <a:pt x="48184" y="133472"/>
                    <a:pt x="48184" y="130709"/>
                    <a:pt x="48184" y="123694"/>
                  </a:cubicBezTo>
                  <a:lnTo>
                    <a:pt x="48184" y="5934"/>
                  </a:lnTo>
                  <a:close/>
                </a:path>
              </a:pathLst>
            </a:custGeom>
            <a:solidFill>
              <a:srgbClr val="000000"/>
            </a:solidFill>
            <a:ln w="304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79" name="任意多边形: 形状 378">
              <a:extLst>
                <a:ext uri="{FF2B5EF4-FFF2-40B4-BE49-F238E27FC236}">
                  <a16:creationId xmlns:a16="http://schemas.microsoft.com/office/drawing/2014/main" id="{AAFAB728-9B54-E0D4-F7BB-D89AA6CDD497}"/>
                </a:ext>
              </a:extLst>
            </p:cNvPr>
            <p:cNvSpPr/>
            <p:nvPr>
              <p:custDataLst>
                <p:tags r:id="rId38"/>
              </p:custDataLst>
            </p:nvPr>
          </p:nvSpPr>
          <p:spPr>
            <a:xfrm>
              <a:off x="15731810" y="3293759"/>
              <a:ext cx="54911" cy="212350"/>
            </a:xfrm>
            <a:custGeom>
              <a:avLst/>
              <a:gdLst>
                <a:gd name="connsiteX0" fmla="*/ 4301 w 54911"/>
                <a:gd name="connsiteY0" fmla="*/ -18 h 212350"/>
                <a:gd name="connsiteX1" fmla="*/ 273 w 54911"/>
                <a:gd name="connsiteY1" fmla="*/ 2533 h 212350"/>
                <a:gd name="connsiteX2" fmla="*/ 2181 w 54911"/>
                <a:gd name="connsiteY2" fmla="*/ 5722 h 212350"/>
                <a:gd name="connsiteX3" fmla="*/ 40768 w 54911"/>
                <a:gd name="connsiteY3" fmla="*/ 106051 h 212350"/>
                <a:gd name="connsiteX4" fmla="*/ 4089 w 54911"/>
                <a:gd name="connsiteY4" fmla="*/ 204893 h 212350"/>
                <a:gd name="connsiteX5" fmla="*/ 273 w 54911"/>
                <a:gd name="connsiteY5" fmla="*/ 209782 h 212350"/>
                <a:gd name="connsiteX6" fmla="*/ 3029 w 54911"/>
                <a:gd name="connsiteY6" fmla="*/ 212333 h 212350"/>
                <a:gd name="connsiteX7" fmla="*/ 39708 w 54911"/>
                <a:gd name="connsiteY7" fmla="*/ 171733 h 212350"/>
                <a:gd name="connsiteX8" fmla="*/ 55185 w 54911"/>
                <a:gd name="connsiteY8" fmla="*/ 106264 h 212350"/>
                <a:gd name="connsiteX9" fmla="*/ 4301 w 54911"/>
                <a:gd name="connsiteY9" fmla="*/ -18 h 21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11" h="212350">
                  <a:moveTo>
                    <a:pt x="4301" y="-18"/>
                  </a:moveTo>
                  <a:cubicBezTo>
                    <a:pt x="2817" y="-18"/>
                    <a:pt x="273" y="-18"/>
                    <a:pt x="273" y="2533"/>
                  </a:cubicBezTo>
                  <a:cubicBezTo>
                    <a:pt x="273" y="3596"/>
                    <a:pt x="909" y="4234"/>
                    <a:pt x="2181" y="5722"/>
                  </a:cubicBezTo>
                  <a:cubicBezTo>
                    <a:pt x="20414" y="22514"/>
                    <a:pt x="40768" y="51210"/>
                    <a:pt x="40768" y="106051"/>
                  </a:cubicBezTo>
                  <a:cubicBezTo>
                    <a:pt x="40768" y="150477"/>
                    <a:pt x="26987" y="184062"/>
                    <a:pt x="4089" y="204893"/>
                  </a:cubicBezTo>
                  <a:cubicBezTo>
                    <a:pt x="485" y="208507"/>
                    <a:pt x="273" y="208719"/>
                    <a:pt x="273" y="209782"/>
                  </a:cubicBezTo>
                  <a:cubicBezTo>
                    <a:pt x="273" y="210845"/>
                    <a:pt x="909" y="212333"/>
                    <a:pt x="3029" y="212333"/>
                  </a:cubicBezTo>
                  <a:cubicBezTo>
                    <a:pt x="5573" y="212333"/>
                    <a:pt x="25715" y="198304"/>
                    <a:pt x="39708" y="171733"/>
                  </a:cubicBezTo>
                  <a:cubicBezTo>
                    <a:pt x="49036" y="154090"/>
                    <a:pt x="55185" y="131134"/>
                    <a:pt x="55185" y="106264"/>
                  </a:cubicBezTo>
                  <a:cubicBezTo>
                    <a:pt x="55185" y="76292"/>
                    <a:pt x="46280" y="29741"/>
                    <a:pt x="4301" y="-18"/>
                  </a:cubicBezTo>
                  <a:close/>
                </a:path>
              </a:pathLst>
            </a:custGeom>
            <a:solidFill>
              <a:srgbClr val="000000"/>
            </a:solidFill>
            <a:ln w="304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80" name="任意多边形: 形状 379">
              <a:extLst>
                <a:ext uri="{FF2B5EF4-FFF2-40B4-BE49-F238E27FC236}">
                  <a16:creationId xmlns:a16="http://schemas.microsoft.com/office/drawing/2014/main" id="{E24464BA-39B2-2EA5-38E9-9BDD4C7DFA8B}"/>
                </a:ext>
              </a:extLst>
            </p:cNvPr>
            <p:cNvSpPr/>
            <p:nvPr>
              <p:custDataLst>
                <p:tags r:id="rId39"/>
              </p:custDataLst>
            </p:nvPr>
          </p:nvSpPr>
          <p:spPr>
            <a:xfrm>
              <a:off x="15837454" y="3239773"/>
              <a:ext cx="115093" cy="546286"/>
            </a:xfrm>
            <a:custGeom>
              <a:avLst/>
              <a:gdLst>
                <a:gd name="connsiteX0" fmla="*/ 115370 w 115093"/>
                <a:gd name="connsiteY0" fmla="*/ 272967 h 546286"/>
                <a:gd name="connsiteX1" fmla="*/ 35410 w 115093"/>
                <a:gd name="connsiteY1" fmla="*/ 24876 h 546286"/>
                <a:gd name="connsiteX2" fmla="*/ 12694 w 115093"/>
                <a:gd name="connsiteY2" fmla="*/ 1798 h 546286"/>
                <a:gd name="connsiteX3" fmla="*/ 6031 w 115093"/>
                <a:gd name="connsiteY3" fmla="*/ -24 h 546286"/>
                <a:gd name="connsiteX4" fmla="*/ 276 w 115093"/>
                <a:gd name="connsiteY4" fmla="*/ 3012 h 546286"/>
                <a:gd name="connsiteX5" fmla="*/ 2094 w 115093"/>
                <a:gd name="connsiteY5" fmla="*/ 6049 h 546286"/>
                <a:gd name="connsiteX6" fmla="*/ 47525 w 115093"/>
                <a:gd name="connsiteY6" fmla="*/ 66781 h 546286"/>
                <a:gd name="connsiteX7" fmla="*/ 92351 w 115093"/>
                <a:gd name="connsiteY7" fmla="*/ 272967 h 546286"/>
                <a:gd name="connsiteX8" fmla="*/ 1488 w 115093"/>
                <a:gd name="connsiteY8" fmla="*/ 540797 h 546286"/>
                <a:gd name="connsiteX9" fmla="*/ 276 w 115093"/>
                <a:gd name="connsiteY9" fmla="*/ 543226 h 546286"/>
                <a:gd name="connsiteX10" fmla="*/ 6031 w 115093"/>
                <a:gd name="connsiteY10" fmla="*/ 546262 h 546286"/>
                <a:gd name="connsiteX11" fmla="*/ 13300 w 115093"/>
                <a:gd name="connsiteY11" fmla="*/ 543833 h 546286"/>
                <a:gd name="connsiteX12" fmla="*/ 95380 w 115093"/>
                <a:gd name="connsiteY12" fmla="*/ 412651 h 546286"/>
                <a:gd name="connsiteX13" fmla="*/ 115370 w 115093"/>
                <a:gd name="connsiteY13" fmla="*/ 272967 h 54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093" h="546286">
                  <a:moveTo>
                    <a:pt x="115370" y="272967"/>
                  </a:moveTo>
                  <a:cubicBezTo>
                    <a:pt x="115370" y="185816"/>
                    <a:pt x="95077" y="93200"/>
                    <a:pt x="35410" y="24876"/>
                  </a:cubicBezTo>
                  <a:cubicBezTo>
                    <a:pt x="31170" y="20017"/>
                    <a:pt x="19963" y="8175"/>
                    <a:pt x="12694" y="1798"/>
                  </a:cubicBezTo>
                  <a:cubicBezTo>
                    <a:pt x="10574" y="-24"/>
                    <a:pt x="9968" y="-24"/>
                    <a:pt x="6031" y="-24"/>
                  </a:cubicBezTo>
                  <a:cubicBezTo>
                    <a:pt x="3002" y="-24"/>
                    <a:pt x="276" y="-24"/>
                    <a:pt x="276" y="3012"/>
                  </a:cubicBezTo>
                  <a:cubicBezTo>
                    <a:pt x="276" y="4227"/>
                    <a:pt x="1488" y="5442"/>
                    <a:pt x="2094" y="6049"/>
                  </a:cubicBezTo>
                  <a:cubicBezTo>
                    <a:pt x="12391" y="16677"/>
                    <a:pt x="28747" y="33379"/>
                    <a:pt x="47525" y="66781"/>
                  </a:cubicBezTo>
                  <a:cubicBezTo>
                    <a:pt x="80236" y="125084"/>
                    <a:pt x="92351" y="200089"/>
                    <a:pt x="92351" y="272967"/>
                  </a:cubicBezTo>
                  <a:cubicBezTo>
                    <a:pt x="92351" y="404756"/>
                    <a:pt x="56006" y="485227"/>
                    <a:pt x="1488" y="540797"/>
                  </a:cubicBezTo>
                  <a:cubicBezTo>
                    <a:pt x="882" y="541404"/>
                    <a:pt x="276" y="542315"/>
                    <a:pt x="276" y="543226"/>
                  </a:cubicBezTo>
                  <a:cubicBezTo>
                    <a:pt x="276" y="546262"/>
                    <a:pt x="3002" y="546262"/>
                    <a:pt x="6031" y="546262"/>
                  </a:cubicBezTo>
                  <a:cubicBezTo>
                    <a:pt x="9968" y="546262"/>
                    <a:pt x="10574" y="546262"/>
                    <a:pt x="13300" y="543833"/>
                  </a:cubicBezTo>
                  <a:cubicBezTo>
                    <a:pt x="42074" y="518933"/>
                    <a:pt x="74482" y="476724"/>
                    <a:pt x="95380" y="412651"/>
                  </a:cubicBezTo>
                  <a:cubicBezTo>
                    <a:pt x="108707" y="371050"/>
                    <a:pt x="115370" y="321857"/>
                    <a:pt x="115370" y="272967"/>
                  </a:cubicBezTo>
                  <a:close/>
                </a:path>
              </a:pathLst>
            </a:custGeom>
            <a:solidFill>
              <a:srgbClr val="000000"/>
            </a:solidFill>
            <a:ln w="304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362" name="组合 361" descr="\documentclass[10pt]{article}&#10;%\usepackage[landscape]{geometry}&#10;\usepackage[width=10cm, height=25cm]{geometry}&#10;%\geometry{left=1.0cm,right=1.0cm,top=1.0cm,bottom=1.0cm}&#10;%\special{papersize=25cm,10cm}&#10;\usepackage{amsmath,amssymb}&#10;\usepackage{ctex}&#10;\pagestyle{empty}&#10;&#10;&#10;\begin{document}&#10;&#10;$$&#10;\boldsymbol{x}^{\prime}=f\left(\boldsymbol{W}^{(2)} \boldsymbol{z}+\boldsymbol{b}^{(2)}\right)&#10;$$&#10;&#10;\end{document}" title="IguanaTex Vector Display">
            <a:extLst>
              <a:ext uri="{FF2B5EF4-FFF2-40B4-BE49-F238E27FC236}">
                <a16:creationId xmlns:a16="http://schemas.microsoft.com/office/drawing/2014/main" id="{BB37CE5C-77A5-145E-3315-EEF2AF818BE5}"/>
              </a:ext>
            </a:extLst>
          </p:cNvPr>
          <p:cNvGrpSpPr>
            <a:grpSpLocks noChangeAspect="1"/>
          </p:cNvGrpSpPr>
          <p:nvPr>
            <p:custDataLst>
              <p:tags r:id="rId8"/>
            </p:custDataLst>
          </p:nvPr>
        </p:nvGrpSpPr>
        <p:grpSpPr>
          <a:xfrm>
            <a:off x="7764998" y="5288498"/>
            <a:ext cx="2961391" cy="546286"/>
            <a:chOff x="8169879" y="1789664"/>
            <a:chExt cx="2961391" cy="546286"/>
          </a:xfrm>
        </p:grpSpPr>
        <p:sp>
          <p:nvSpPr>
            <p:cNvPr id="346" name="任意多边形: 形状 345">
              <a:extLst>
                <a:ext uri="{FF2B5EF4-FFF2-40B4-BE49-F238E27FC236}">
                  <a16:creationId xmlns:a16="http://schemas.microsoft.com/office/drawing/2014/main" id="{E1B8BD69-841F-96E0-3739-D5543A9EEACB}"/>
                </a:ext>
              </a:extLst>
            </p:cNvPr>
            <p:cNvSpPr/>
            <p:nvPr>
              <p:custDataLst>
                <p:tags r:id="rId9"/>
              </p:custDataLst>
            </p:nvPr>
          </p:nvSpPr>
          <p:spPr>
            <a:xfrm>
              <a:off x="8169879" y="2001622"/>
              <a:ext cx="171872" cy="139684"/>
            </a:xfrm>
            <a:custGeom>
              <a:avLst/>
              <a:gdLst>
                <a:gd name="connsiteX0" fmla="*/ 151408 w 171872"/>
                <a:gd name="connsiteY0" fmla="*/ 15474 h 139684"/>
                <a:gd name="connsiteX1" fmla="*/ 135010 w 171872"/>
                <a:gd name="connsiteY1" fmla="*/ 36426 h 139684"/>
                <a:gd name="connsiteX2" fmla="*/ 150193 w 171872"/>
                <a:gd name="connsiteY2" fmla="*/ 50395 h 139684"/>
                <a:gd name="connsiteX3" fmla="*/ 172057 w 171872"/>
                <a:gd name="connsiteY3" fmla="*/ 26709 h 139684"/>
                <a:gd name="connsiteX4" fmla="*/ 137439 w 171872"/>
                <a:gd name="connsiteY4" fmla="*/ -13 h 139684"/>
                <a:gd name="connsiteX5" fmla="*/ 104947 w 171872"/>
                <a:gd name="connsiteY5" fmla="*/ 18510 h 139684"/>
                <a:gd name="connsiteX6" fmla="*/ 63042 w 171872"/>
                <a:gd name="connsiteY6" fmla="*/ -13 h 139684"/>
                <a:gd name="connsiteX7" fmla="*/ 4132 w 171872"/>
                <a:gd name="connsiteY7" fmla="*/ 47358 h 139684"/>
                <a:gd name="connsiteX8" fmla="*/ 11420 w 171872"/>
                <a:gd name="connsiteY8" fmla="*/ 51609 h 139684"/>
                <a:gd name="connsiteX9" fmla="*/ 18404 w 171872"/>
                <a:gd name="connsiteY9" fmla="*/ 47662 h 139684"/>
                <a:gd name="connsiteX10" fmla="*/ 61524 w 171872"/>
                <a:gd name="connsiteY10" fmla="*/ 10919 h 139684"/>
                <a:gd name="connsiteX11" fmla="*/ 78529 w 171872"/>
                <a:gd name="connsiteY11" fmla="*/ 26102 h 139684"/>
                <a:gd name="connsiteX12" fmla="*/ 71545 w 171872"/>
                <a:gd name="connsiteY12" fmla="*/ 59504 h 139684"/>
                <a:gd name="connsiteX13" fmla="*/ 61220 w 171872"/>
                <a:gd name="connsiteY13" fmla="*/ 101106 h 139684"/>
                <a:gd name="connsiteX14" fmla="*/ 35409 w 171872"/>
                <a:gd name="connsiteY14" fmla="*/ 128739 h 139684"/>
                <a:gd name="connsiteX15" fmla="*/ 20833 w 171872"/>
                <a:gd name="connsiteY15" fmla="*/ 124184 h 139684"/>
                <a:gd name="connsiteX16" fmla="*/ 37231 w 171872"/>
                <a:gd name="connsiteY16" fmla="*/ 103232 h 139684"/>
                <a:gd name="connsiteX17" fmla="*/ 22048 w 171872"/>
                <a:gd name="connsiteY17" fmla="*/ 89263 h 139684"/>
                <a:gd name="connsiteX18" fmla="*/ 184 w 171872"/>
                <a:gd name="connsiteY18" fmla="*/ 112949 h 139684"/>
                <a:gd name="connsiteX19" fmla="*/ 34802 w 171872"/>
                <a:gd name="connsiteY19" fmla="*/ 139671 h 139684"/>
                <a:gd name="connsiteX20" fmla="*/ 67293 w 171872"/>
                <a:gd name="connsiteY20" fmla="*/ 121148 h 139684"/>
                <a:gd name="connsiteX21" fmla="*/ 109199 w 171872"/>
                <a:gd name="connsiteY21" fmla="*/ 139671 h 139684"/>
                <a:gd name="connsiteX22" fmla="*/ 168109 w 171872"/>
                <a:gd name="connsiteY22" fmla="*/ 92300 h 139684"/>
                <a:gd name="connsiteX23" fmla="*/ 160821 w 171872"/>
                <a:gd name="connsiteY23" fmla="*/ 88049 h 139684"/>
                <a:gd name="connsiteX24" fmla="*/ 153837 w 171872"/>
                <a:gd name="connsiteY24" fmla="*/ 91996 h 139684"/>
                <a:gd name="connsiteX25" fmla="*/ 110717 w 171872"/>
                <a:gd name="connsiteY25" fmla="*/ 128739 h 139684"/>
                <a:gd name="connsiteX26" fmla="*/ 93712 w 171872"/>
                <a:gd name="connsiteY26" fmla="*/ 113556 h 139684"/>
                <a:gd name="connsiteX27" fmla="*/ 100393 w 171872"/>
                <a:gd name="connsiteY27" fmla="*/ 79850 h 139684"/>
                <a:gd name="connsiteX28" fmla="*/ 111021 w 171872"/>
                <a:gd name="connsiteY28" fmla="*/ 38552 h 139684"/>
                <a:gd name="connsiteX29" fmla="*/ 136832 w 171872"/>
                <a:gd name="connsiteY29" fmla="*/ 10919 h 139684"/>
                <a:gd name="connsiteX30" fmla="*/ 151408 w 171872"/>
                <a:gd name="connsiteY30" fmla="*/ 15474 h 13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1872" h="139684">
                  <a:moveTo>
                    <a:pt x="151408" y="15474"/>
                  </a:moveTo>
                  <a:cubicBezTo>
                    <a:pt x="140476" y="18510"/>
                    <a:pt x="135010" y="28835"/>
                    <a:pt x="135010" y="36426"/>
                  </a:cubicBezTo>
                  <a:cubicBezTo>
                    <a:pt x="135010" y="43107"/>
                    <a:pt x="140172" y="50395"/>
                    <a:pt x="150193" y="50395"/>
                  </a:cubicBezTo>
                  <a:cubicBezTo>
                    <a:pt x="160821" y="50395"/>
                    <a:pt x="172057" y="41588"/>
                    <a:pt x="172057" y="26709"/>
                  </a:cubicBezTo>
                  <a:cubicBezTo>
                    <a:pt x="172057" y="10615"/>
                    <a:pt x="155963" y="-13"/>
                    <a:pt x="137439" y="-13"/>
                  </a:cubicBezTo>
                  <a:cubicBezTo>
                    <a:pt x="120131" y="-13"/>
                    <a:pt x="108895" y="13044"/>
                    <a:pt x="104947" y="18510"/>
                  </a:cubicBezTo>
                  <a:cubicBezTo>
                    <a:pt x="97356" y="5756"/>
                    <a:pt x="80351" y="-13"/>
                    <a:pt x="63042" y="-13"/>
                  </a:cubicBezTo>
                  <a:cubicBezTo>
                    <a:pt x="24781" y="-13"/>
                    <a:pt x="4132" y="37337"/>
                    <a:pt x="4132" y="47358"/>
                  </a:cubicBezTo>
                  <a:cubicBezTo>
                    <a:pt x="4132" y="51609"/>
                    <a:pt x="8687" y="51609"/>
                    <a:pt x="11420" y="51609"/>
                  </a:cubicBezTo>
                  <a:cubicBezTo>
                    <a:pt x="15064" y="51609"/>
                    <a:pt x="17189" y="51609"/>
                    <a:pt x="18404" y="47662"/>
                  </a:cubicBezTo>
                  <a:cubicBezTo>
                    <a:pt x="27210" y="20028"/>
                    <a:pt x="49074" y="10919"/>
                    <a:pt x="61524" y="10919"/>
                  </a:cubicBezTo>
                  <a:cubicBezTo>
                    <a:pt x="73063" y="10919"/>
                    <a:pt x="78529" y="16385"/>
                    <a:pt x="78529" y="26102"/>
                  </a:cubicBezTo>
                  <a:cubicBezTo>
                    <a:pt x="78529" y="31871"/>
                    <a:pt x="74278" y="48573"/>
                    <a:pt x="71545" y="59504"/>
                  </a:cubicBezTo>
                  <a:lnTo>
                    <a:pt x="61220" y="101106"/>
                  </a:lnTo>
                  <a:cubicBezTo>
                    <a:pt x="56665" y="119629"/>
                    <a:pt x="45734" y="128739"/>
                    <a:pt x="35409" y="128739"/>
                  </a:cubicBezTo>
                  <a:cubicBezTo>
                    <a:pt x="33891" y="128739"/>
                    <a:pt x="26907" y="128739"/>
                    <a:pt x="20833" y="124184"/>
                  </a:cubicBezTo>
                  <a:cubicBezTo>
                    <a:pt x="31765" y="121148"/>
                    <a:pt x="37231" y="110823"/>
                    <a:pt x="37231" y="103232"/>
                  </a:cubicBezTo>
                  <a:cubicBezTo>
                    <a:pt x="37231" y="96551"/>
                    <a:pt x="32069" y="89263"/>
                    <a:pt x="22048" y="89263"/>
                  </a:cubicBezTo>
                  <a:cubicBezTo>
                    <a:pt x="11420" y="89263"/>
                    <a:pt x="184" y="98069"/>
                    <a:pt x="184" y="112949"/>
                  </a:cubicBezTo>
                  <a:cubicBezTo>
                    <a:pt x="184" y="129043"/>
                    <a:pt x="16278" y="139671"/>
                    <a:pt x="34802" y="139671"/>
                  </a:cubicBezTo>
                  <a:cubicBezTo>
                    <a:pt x="52110" y="139671"/>
                    <a:pt x="63346" y="126614"/>
                    <a:pt x="67293" y="121148"/>
                  </a:cubicBezTo>
                  <a:cubicBezTo>
                    <a:pt x="74885" y="133901"/>
                    <a:pt x="91890" y="139671"/>
                    <a:pt x="109199" y="139671"/>
                  </a:cubicBezTo>
                  <a:cubicBezTo>
                    <a:pt x="147460" y="139671"/>
                    <a:pt x="168109" y="102321"/>
                    <a:pt x="168109" y="92300"/>
                  </a:cubicBezTo>
                  <a:cubicBezTo>
                    <a:pt x="168109" y="88049"/>
                    <a:pt x="163554" y="88049"/>
                    <a:pt x="160821" y="88049"/>
                  </a:cubicBezTo>
                  <a:cubicBezTo>
                    <a:pt x="157177" y="88049"/>
                    <a:pt x="155052" y="88049"/>
                    <a:pt x="153837" y="91996"/>
                  </a:cubicBezTo>
                  <a:cubicBezTo>
                    <a:pt x="145031" y="119629"/>
                    <a:pt x="123167" y="128739"/>
                    <a:pt x="110717" y="128739"/>
                  </a:cubicBezTo>
                  <a:cubicBezTo>
                    <a:pt x="99178" y="128739"/>
                    <a:pt x="93712" y="123273"/>
                    <a:pt x="93712" y="113556"/>
                  </a:cubicBezTo>
                  <a:cubicBezTo>
                    <a:pt x="93712" y="107179"/>
                    <a:pt x="97660" y="91085"/>
                    <a:pt x="100393" y="79850"/>
                  </a:cubicBezTo>
                  <a:cubicBezTo>
                    <a:pt x="102518" y="71955"/>
                    <a:pt x="109502" y="43410"/>
                    <a:pt x="111021" y="38552"/>
                  </a:cubicBezTo>
                  <a:cubicBezTo>
                    <a:pt x="115576" y="20332"/>
                    <a:pt x="126204" y="10919"/>
                    <a:pt x="136832" y="10919"/>
                  </a:cubicBezTo>
                  <a:cubicBezTo>
                    <a:pt x="138350" y="10919"/>
                    <a:pt x="145334" y="10919"/>
                    <a:pt x="151408" y="15474"/>
                  </a:cubicBezTo>
                  <a:close/>
                </a:path>
              </a:pathLst>
            </a:custGeom>
            <a:solidFill>
              <a:srgbClr val="000000"/>
            </a:solidFill>
            <a:ln w="30403" cap="flat">
              <a:noFill/>
              <a:prstDash val="solid"/>
              <a:miter/>
            </a:ln>
          </p:spPr>
          <p:txBody>
            <a:bodyPr rtlCol="0" anchor="ctr"/>
            <a:lstStyle/>
            <a:p>
              <a:endParaRPr lang="zh-CN" altLang="en-US"/>
            </a:p>
          </p:txBody>
        </p:sp>
        <p:sp>
          <p:nvSpPr>
            <p:cNvPr id="347" name="任意多边形: 形状 346">
              <a:extLst>
                <a:ext uri="{FF2B5EF4-FFF2-40B4-BE49-F238E27FC236}">
                  <a16:creationId xmlns:a16="http://schemas.microsoft.com/office/drawing/2014/main" id="{757C13A1-57C8-99B0-EB19-9D43B92B5B3E}"/>
                </a:ext>
              </a:extLst>
            </p:cNvPr>
            <p:cNvSpPr/>
            <p:nvPr>
              <p:custDataLst>
                <p:tags r:id="rId10"/>
              </p:custDataLst>
            </p:nvPr>
          </p:nvSpPr>
          <p:spPr>
            <a:xfrm>
              <a:off x="8368664" y="1894675"/>
              <a:ext cx="53353" cy="110107"/>
            </a:xfrm>
            <a:custGeom>
              <a:avLst/>
              <a:gdLst>
                <a:gd name="connsiteX0" fmla="*/ 51631 w 53353"/>
                <a:gd name="connsiteY0" fmla="*/ 18476 h 110107"/>
                <a:gd name="connsiteX1" fmla="*/ 53544 w 53353"/>
                <a:gd name="connsiteY1" fmla="*/ 11674 h 110107"/>
                <a:gd name="connsiteX2" fmla="*/ 41003 w 53353"/>
                <a:gd name="connsiteY2" fmla="*/ -17 h 110107"/>
                <a:gd name="connsiteX3" fmla="*/ 29312 w 53353"/>
                <a:gd name="connsiteY3" fmla="*/ 9973 h 110107"/>
                <a:gd name="connsiteX4" fmla="*/ 1254 w 53353"/>
                <a:gd name="connsiteY4" fmla="*/ 102013 h 110107"/>
                <a:gd name="connsiteX5" fmla="*/ 191 w 53353"/>
                <a:gd name="connsiteY5" fmla="*/ 105414 h 110107"/>
                <a:gd name="connsiteX6" fmla="*/ 8481 w 53353"/>
                <a:gd name="connsiteY6" fmla="*/ 110090 h 110107"/>
                <a:gd name="connsiteX7" fmla="*/ 11669 w 53353"/>
                <a:gd name="connsiteY7" fmla="*/ 106477 h 110107"/>
                <a:gd name="connsiteX8" fmla="*/ 51631 w 53353"/>
                <a:gd name="connsiteY8" fmla="*/ 18476 h 11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53" h="110107">
                  <a:moveTo>
                    <a:pt x="51631" y="18476"/>
                  </a:moveTo>
                  <a:cubicBezTo>
                    <a:pt x="53332" y="14862"/>
                    <a:pt x="53544" y="13162"/>
                    <a:pt x="53544" y="11674"/>
                  </a:cubicBezTo>
                  <a:cubicBezTo>
                    <a:pt x="53544" y="5084"/>
                    <a:pt x="47592" y="-17"/>
                    <a:pt x="41003" y="-17"/>
                  </a:cubicBezTo>
                  <a:cubicBezTo>
                    <a:pt x="32926" y="-17"/>
                    <a:pt x="30375" y="6572"/>
                    <a:pt x="29312" y="9973"/>
                  </a:cubicBezTo>
                  <a:lnTo>
                    <a:pt x="1254" y="102013"/>
                  </a:lnTo>
                  <a:cubicBezTo>
                    <a:pt x="1041" y="102438"/>
                    <a:pt x="191" y="105201"/>
                    <a:pt x="191" y="105414"/>
                  </a:cubicBezTo>
                  <a:cubicBezTo>
                    <a:pt x="191" y="107965"/>
                    <a:pt x="6780" y="110090"/>
                    <a:pt x="8481" y="110090"/>
                  </a:cubicBezTo>
                  <a:cubicBezTo>
                    <a:pt x="9969" y="110090"/>
                    <a:pt x="10181" y="109665"/>
                    <a:pt x="11669" y="106477"/>
                  </a:cubicBezTo>
                  <a:lnTo>
                    <a:pt x="51631" y="18476"/>
                  </a:lnTo>
                  <a:close/>
                </a:path>
              </a:pathLst>
            </a:custGeom>
            <a:solidFill>
              <a:srgbClr val="000000"/>
            </a:solidFill>
            <a:ln w="30403" cap="flat">
              <a:noFill/>
              <a:prstDash val="solid"/>
              <a:miter/>
            </a:ln>
          </p:spPr>
          <p:txBody>
            <a:bodyPr rtlCol="0" anchor="ctr"/>
            <a:lstStyle/>
            <a:p>
              <a:endParaRPr lang="zh-CN" altLang="en-US"/>
            </a:p>
          </p:txBody>
        </p:sp>
        <p:sp>
          <p:nvSpPr>
            <p:cNvPr id="348" name="任意多边形: 形状 347">
              <a:extLst>
                <a:ext uri="{FF2B5EF4-FFF2-40B4-BE49-F238E27FC236}">
                  <a16:creationId xmlns:a16="http://schemas.microsoft.com/office/drawing/2014/main" id="{0906039F-E4B1-73E4-A72E-208B2F3D39C3}"/>
                </a:ext>
              </a:extLst>
            </p:cNvPr>
            <p:cNvSpPr/>
            <p:nvPr>
              <p:custDataLst>
                <p:tags r:id="rId11"/>
              </p:custDataLst>
            </p:nvPr>
          </p:nvSpPr>
          <p:spPr>
            <a:xfrm>
              <a:off x="8545008" y="2027433"/>
              <a:ext cx="201934" cy="71056"/>
            </a:xfrm>
            <a:custGeom>
              <a:avLst/>
              <a:gdLst>
                <a:gd name="connsiteX0" fmla="*/ 191807 w 201934"/>
                <a:gd name="connsiteY0" fmla="*/ 12133 h 71056"/>
                <a:gd name="connsiteX1" fmla="*/ 202131 w 201934"/>
                <a:gd name="connsiteY1" fmla="*/ 6060 h 71056"/>
                <a:gd name="connsiteX2" fmla="*/ 192110 w 201934"/>
                <a:gd name="connsiteY2" fmla="*/ -13 h 71056"/>
                <a:gd name="connsiteX3" fmla="*/ 10217 w 201934"/>
                <a:gd name="connsiteY3" fmla="*/ -13 h 71056"/>
                <a:gd name="connsiteX4" fmla="*/ 196 w 201934"/>
                <a:gd name="connsiteY4" fmla="*/ 6060 h 71056"/>
                <a:gd name="connsiteX5" fmla="*/ 10521 w 201934"/>
                <a:gd name="connsiteY5" fmla="*/ 12133 h 71056"/>
                <a:gd name="connsiteX6" fmla="*/ 191807 w 201934"/>
                <a:gd name="connsiteY6" fmla="*/ 12133 h 71056"/>
                <a:gd name="connsiteX7" fmla="*/ 192110 w 201934"/>
                <a:gd name="connsiteY7" fmla="*/ 71044 h 71056"/>
                <a:gd name="connsiteX8" fmla="*/ 202131 w 201934"/>
                <a:gd name="connsiteY8" fmla="*/ 64970 h 71056"/>
                <a:gd name="connsiteX9" fmla="*/ 191807 w 201934"/>
                <a:gd name="connsiteY9" fmla="*/ 58897 h 71056"/>
                <a:gd name="connsiteX10" fmla="*/ 10521 w 201934"/>
                <a:gd name="connsiteY10" fmla="*/ 58897 h 71056"/>
                <a:gd name="connsiteX11" fmla="*/ 196 w 201934"/>
                <a:gd name="connsiteY11" fmla="*/ 64970 h 71056"/>
                <a:gd name="connsiteX12" fmla="*/ 10217 w 201934"/>
                <a:gd name="connsiteY12" fmla="*/ 71044 h 71056"/>
                <a:gd name="connsiteX13" fmla="*/ 192110 w 201934"/>
                <a:gd name="connsiteY13" fmla="*/ 71044 h 7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934" h="71056">
                  <a:moveTo>
                    <a:pt x="191807" y="12133"/>
                  </a:moveTo>
                  <a:cubicBezTo>
                    <a:pt x="196362" y="12133"/>
                    <a:pt x="202131" y="12133"/>
                    <a:pt x="202131" y="6060"/>
                  </a:cubicBezTo>
                  <a:cubicBezTo>
                    <a:pt x="202131" y="-13"/>
                    <a:pt x="196362" y="-13"/>
                    <a:pt x="192110" y="-13"/>
                  </a:cubicBezTo>
                  <a:lnTo>
                    <a:pt x="10217" y="-13"/>
                  </a:lnTo>
                  <a:cubicBezTo>
                    <a:pt x="5966" y="-13"/>
                    <a:pt x="196" y="-13"/>
                    <a:pt x="196" y="6060"/>
                  </a:cubicBezTo>
                  <a:cubicBezTo>
                    <a:pt x="196" y="12133"/>
                    <a:pt x="5966" y="12133"/>
                    <a:pt x="10521" y="12133"/>
                  </a:cubicBezTo>
                  <a:lnTo>
                    <a:pt x="191807" y="12133"/>
                  </a:lnTo>
                  <a:close/>
                  <a:moveTo>
                    <a:pt x="192110" y="71044"/>
                  </a:moveTo>
                  <a:cubicBezTo>
                    <a:pt x="196362" y="71044"/>
                    <a:pt x="202131" y="71044"/>
                    <a:pt x="202131" y="64970"/>
                  </a:cubicBezTo>
                  <a:cubicBezTo>
                    <a:pt x="202131" y="58897"/>
                    <a:pt x="196362" y="58897"/>
                    <a:pt x="191807" y="58897"/>
                  </a:cubicBezTo>
                  <a:lnTo>
                    <a:pt x="10521" y="58897"/>
                  </a:lnTo>
                  <a:cubicBezTo>
                    <a:pt x="5966" y="58897"/>
                    <a:pt x="196" y="58897"/>
                    <a:pt x="196" y="64970"/>
                  </a:cubicBezTo>
                  <a:cubicBezTo>
                    <a:pt x="196" y="71044"/>
                    <a:pt x="5966" y="71044"/>
                    <a:pt x="10217" y="71044"/>
                  </a:cubicBezTo>
                  <a:lnTo>
                    <a:pt x="192110" y="71044"/>
                  </a:lnTo>
                  <a:close/>
                </a:path>
              </a:pathLst>
            </a:custGeom>
            <a:solidFill>
              <a:srgbClr val="000000"/>
            </a:solidFill>
            <a:ln w="30403" cap="flat">
              <a:noFill/>
              <a:prstDash val="solid"/>
              <a:miter/>
            </a:ln>
          </p:spPr>
          <p:txBody>
            <a:bodyPr rtlCol="0" anchor="ctr"/>
            <a:lstStyle/>
            <a:p>
              <a:endParaRPr lang="zh-CN" altLang="en-US"/>
            </a:p>
          </p:txBody>
        </p:sp>
        <p:sp>
          <p:nvSpPr>
            <p:cNvPr id="349" name="任意多边形: 形状 348">
              <a:extLst>
                <a:ext uri="{FF2B5EF4-FFF2-40B4-BE49-F238E27FC236}">
                  <a16:creationId xmlns:a16="http://schemas.microsoft.com/office/drawing/2014/main" id="{A51BAFF8-108A-7EF0-A4CE-64EBBD98E90D}"/>
                </a:ext>
              </a:extLst>
            </p:cNvPr>
            <p:cNvSpPr/>
            <p:nvPr>
              <p:custDataLst>
                <p:tags r:id="rId12"/>
              </p:custDataLst>
            </p:nvPr>
          </p:nvSpPr>
          <p:spPr>
            <a:xfrm>
              <a:off x="8864627" y="1924796"/>
              <a:ext cx="151526" cy="276331"/>
            </a:xfrm>
            <a:custGeom>
              <a:avLst/>
              <a:gdLst>
                <a:gd name="connsiteX0" fmla="*/ 95557 w 151526"/>
                <a:gd name="connsiteY0" fmla="*/ 92604 h 276331"/>
                <a:gd name="connsiteX1" fmla="*/ 121671 w 151526"/>
                <a:gd name="connsiteY1" fmla="*/ 92604 h 276331"/>
                <a:gd name="connsiteX2" fmla="*/ 130781 w 151526"/>
                <a:gd name="connsiteY2" fmla="*/ 86530 h 276331"/>
                <a:gd name="connsiteX3" fmla="*/ 122582 w 151526"/>
                <a:gd name="connsiteY3" fmla="*/ 83190 h 276331"/>
                <a:gd name="connsiteX4" fmla="*/ 97379 w 151526"/>
                <a:gd name="connsiteY4" fmla="*/ 83190 h 276331"/>
                <a:gd name="connsiteX5" fmla="*/ 103755 w 151526"/>
                <a:gd name="connsiteY5" fmla="*/ 48573 h 276331"/>
                <a:gd name="connsiteX6" fmla="*/ 111043 w 151526"/>
                <a:gd name="connsiteY6" fmla="*/ 16992 h 276331"/>
                <a:gd name="connsiteX7" fmla="*/ 125315 w 151526"/>
                <a:gd name="connsiteY7" fmla="*/ 6667 h 276331"/>
                <a:gd name="connsiteX8" fmla="*/ 140195 w 151526"/>
                <a:gd name="connsiteY8" fmla="*/ 12133 h 276331"/>
                <a:gd name="connsiteX9" fmla="*/ 123797 w 151526"/>
                <a:gd name="connsiteY9" fmla="*/ 28531 h 276331"/>
                <a:gd name="connsiteX10" fmla="*/ 135033 w 151526"/>
                <a:gd name="connsiteY10" fmla="*/ 39159 h 276331"/>
                <a:gd name="connsiteX11" fmla="*/ 151734 w 151526"/>
                <a:gd name="connsiteY11" fmla="*/ 20939 h 276331"/>
                <a:gd name="connsiteX12" fmla="*/ 125315 w 151526"/>
                <a:gd name="connsiteY12" fmla="*/ -13 h 276331"/>
                <a:gd name="connsiteX13" fmla="*/ 86750 w 151526"/>
                <a:gd name="connsiteY13" fmla="*/ 35515 h 276331"/>
                <a:gd name="connsiteX14" fmla="*/ 76730 w 151526"/>
                <a:gd name="connsiteY14" fmla="*/ 83190 h 276331"/>
                <a:gd name="connsiteX15" fmla="*/ 55777 w 151526"/>
                <a:gd name="connsiteY15" fmla="*/ 83190 h 276331"/>
                <a:gd name="connsiteX16" fmla="*/ 46667 w 151526"/>
                <a:gd name="connsiteY16" fmla="*/ 88960 h 276331"/>
                <a:gd name="connsiteX17" fmla="*/ 55170 w 151526"/>
                <a:gd name="connsiteY17" fmla="*/ 92604 h 276331"/>
                <a:gd name="connsiteX18" fmla="*/ 75211 w 151526"/>
                <a:gd name="connsiteY18" fmla="*/ 92604 h 276331"/>
                <a:gd name="connsiteX19" fmla="*/ 52437 w 151526"/>
                <a:gd name="connsiteY19" fmla="*/ 212550 h 276331"/>
                <a:gd name="connsiteX20" fmla="*/ 26018 w 151526"/>
                <a:gd name="connsiteY20" fmla="*/ 269638 h 276331"/>
                <a:gd name="connsiteX21" fmla="*/ 11442 w 151526"/>
                <a:gd name="connsiteY21" fmla="*/ 264172 h 276331"/>
                <a:gd name="connsiteX22" fmla="*/ 28144 w 151526"/>
                <a:gd name="connsiteY22" fmla="*/ 247774 h 276331"/>
                <a:gd name="connsiteX23" fmla="*/ 16908 w 151526"/>
                <a:gd name="connsiteY23" fmla="*/ 237146 h 276331"/>
                <a:gd name="connsiteX24" fmla="*/ 207 w 151526"/>
                <a:gd name="connsiteY24" fmla="*/ 255366 h 276331"/>
                <a:gd name="connsiteX25" fmla="*/ 26018 w 151526"/>
                <a:gd name="connsiteY25" fmla="*/ 276319 h 276331"/>
                <a:gd name="connsiteX26" fmla="*/ 60332 w 151526"/>
                <a:gd name="connsiteY26" fmla="*/ 246863 h 276331"/>
                <a:gd name="connsiteX27" fmla="*/ 77337 w 151526"/>
                <a:gd name="connsiteY27" fmla="*/ 188864 h 276331"/>
                <a:gd name="connsiteX28" fmla="*/ 95557 w 151526"/>
                <a:gd name="connsiteY28" fmla="*/ 92604 h 27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526" h="276331">
                  <a:moveTo>
                    <a:pt x="95557" y="92604"/>
                  </a:moveTo>
                  <a:lnTo>
                    <a:pt x="121671" y="92604"/>
                  </a:lnTo>
                  <a:cubicBezTo>
                    <a:pt x="127745" y="92604"/>
                    <a:pt x="130781" y="92604"/>
                    <a:pt x="130781" y="86530"/>
                  </a:cubicBezTo>
                  <a:cubicBezTo>
                    <a:pt x="130781" y="83190"/>
                    <a:pt x="127745" y="83190"/>
                    <a:pt x="122582" y="83190"/>
                  </a:cubicBezTo>
                  <a:lnTo>
                    <a:pt x="97379" y="83190"/>
                  </a:lnTo>
                  <a:lnTo>
                    <a:pt x="103755" y="48573"/>
                  </a:lnTo>
                  <a:cubicBezTo>
                    <a:pt x="104970" y="42196"/>
                    <a:pt x="109221" y="20636"/>
                    <a:pt x="111043" y="16992"/>
                  </a:cubicBezTo>
                  <a:cubicBezTo>
                    <a:pt x="113776" y="11222"/>
                    <a:pt x="118939" y="6667"/>
                    <a:pt x="125315" y="6667"/>
                  </a:cubicBezTo>
                  <a:cubicBezTo>
                    <a:pt x="126530" y="6667"/>
                    <a:pt x="134425" y="6667"/>
                    <a:pt x="140195" y="12133"/>
                  </a:cubicBezTo>
                  <a:cubicBezTo>
                    <a:pt x="126834" y="13348"/>
                    <a:pt x="123797" y="23976"/>
                    <a:pt x="123797" y="28531"/>
                  </a:cubicBezTo>
                  <a:cubicBezTo>
                    <a:pt x="123797" y="35515"/>
                    <a:pt x="129263" y="39159"/>
                    <a:pt x="135033" y="39159"/>
                  </a:cubicBezTo>
                  <a:cubicBezTo>
                    <a:pt x="142928" y="39159"/>
                    <a:pt x="151734" y="32479"/>
                    <a:pt x="151734" y="20939"/>
                  </a:cubicBezTo>
                  <a:cubicBezTo>
                    <a:pt x="151734" y="6971"/>
                    <a:pt x="137766" y="-13"/>
                    <a:pt x="125315" y="-13"/>
                  </a:cubicBezTo>
                  <a:cubicBezTo>
                    <a:pt x="114991" y="-13"/>
                    <a:pt x="95860" y="5453"/>
                    <a:pt x="86750" y="35515"/>
                  </a:cubicBezTo>
                  <a:cubicBezTo>
                    <a:pt x="84928" y="41892"/>
                    <a:pt x="84017" y="44929"/>
                    <a:pt x="76730" y="83190"/>
                  </a:cubicBezTo>
                  <a:lnTo>
                    <a:pt x="55777" y="83190"/>
                  </a:lnTo>
                  <a:cubicBezTo>
                    <a:pt x="50007" y="83190"/>
                    <a:pt x="46667" y="83190"/>
                    <a:pt x="46667" y="88960"/>
                  </a:cubicBezTo>
                  <a:cubicBezTo>
                    <a:pt x="46667" y="92604"/>
                    <a:pt x="49400" y="92604"/>
                    <a:pt x="55170" y="92604"/>
                  </a:cubicBezTo>
                  <a:lnTo>
                    <a:pt x="75211" y="92604"/>
                  </a:lnTo>
                  <a:lnTo>
                    <a:pt x="52437" y="212550"/>
                  </a:lnTo>
                  <a:cubicBezTo>
                    <a:pt x="46971" y="242005"/>
                    <a:pt x="41809" y="269638"/>
                    <a:pt x="26018" y="269638"/>
                  </a:cubicBezTo>
                  <a:cubicBezTo>
                    <a:pt x="24804" y="269638"/>
                    <a:pt x="17212" y="269638"/>
                    <a:pt x="11442" y="264172"/>
                  </a:cubicBezTo>
                  <a:cubicBezTo>
                    <a:pt x="25411" y="263261"/>
                    <a:pt x="28144" y="252329"/>
                    <a:pt x="28144" y="247774"/>
                  </a:cubicBezTo>
                  <a:cubicBezTo>
                    <a:pt x="28144" y="240790"/>
                    <a:pt x="22678" y="237146"/>
                    <a:pt x="16908" y="237146"/>
                  </a:cubicBezTo>
                  <a:cubicBezTo>
                    <a:pt x="9013" y="237146"/>
                    <a:pt x="207" y="243827"/>
                    <a:pt x="207" y="255366"/>
                  </a:cubicBezTo>
                  <a:cubicBezTo>
                    <a:pt x="207" y="269031"/>
                    <a:pt x="13568" y="276319"/>
                    <a:pt x="26018" y="276319"/>
                  </a:cubicBezTo>
                  <a:cubicBezTo>
                    <a:pt x="42720" y="276319"/>
                    <a:pt x="54866" y="258403"/>
                    <a:pt x="60332" y="246863"/>
                  </a:cubicBezTo>
                  <a:cubicBezTo>
                    <a:pt x="70049" y="227733"/>
                    <a:pt x="77033" y="190990"/>
                    <a:pt x="77337" y="188864"/>
                  </a:cubicBezTo>
                  <a:lnTo>
                    <a:pt x="95557" y="92604"/>
                  </a:lnTo>
                  <a:close/>
                </a:path>
              </a:pathLst>
            </a:custGeom>
            <a:solidFill>
              <a:srgbClr val="000000"/>
            </a:solidFill>
            <a:ln w="30403" cap="flat">
              <a:noFill/>
              <a:prstDash val="solid"/>
              <a:miter/>
            </a:ln>
          </p:spPr>
          <p:txBody>
            <a:bodyPr rtlCol="0" anchor="ctr"/>
            <a:lstStyle/>
            <a:p>
              <a:endParaRPr lang="zh-CN" altLang="en-US"/>
            </a:p>
          </p:txBody>
        </p:sp>
        <p:sp>
          <p:nvSpPr>
            <p:cNvPr id="350" name="任意多边形: 形状 349">
              <a:extLst>
                <a:ext uri="{FF2B5EF4-FFF2-40B4-BE49-F238E27FC236}">
                  <a16:creationId xmlns:a16="http://schemas.microsoft.com/office/drawing/2014/main" id="{75913E9C-3DFA-7FA1-2CC7-1EA3B330F518}"/>
                </a:ext>
              </a:extLst>
            </p:cNvPr>
            <p:cNvSpPr/>
            <p:nvPr>
              <p:custDataLst>
                <p:tags r:id="rId13"/>
              </p:custDataLst>
            </p:nvPr>
          </p:nvSpPr>
          <p:spPr>
            <a:xfrm>
              <a:off x="9135155" y="1789664"/>
              <a:ext cx="115391" cy="546286"/>
            </a:xfrm>
            <a:custGeom>
              <a:avLst/>
              <a:gdLst>
                <a:gd name="connsiteX0" fmla="*/ 101941 w 115391"/>
                <a:gd name="connsiteY0" fmla="*/ 542922 h 546286"/>
                <a:gd name="connsiteX1" fmla="*/ 105585 w 115391"/>
                <a:gd name="connsiteY1" fmla="*/ 546262 h 546286"/>
                <a:gd name="connsiteX2" fmla="*/ 112266 w 115391"/>
                <a:gd name="connsiteY2" fmla="*/ 546262 h 546286"/>
                <a:gd name="connsiteX3" fmla="*/ 115606 w 115391"/>
                <a:gd name="connsiteY3" fmla="*/ 543226 h 546286"/>
                <a:gd name="connsiteX4" fmla="*/ 114391 w 115391"/>
                <a:gd name="connsiteY4" fmla="*/ 540493 h 546286"/>
                <a:gd name="connsiteX5" fmla="*/ 68235 w 115391"/>
                <a:gd name="connsiteY5" fmla="*/ 479457 h 546286"/>
                <a:gd name="connsiteX6" fmla="*/ 23293 w 115391"/>
                <a:gd name="connsiteY6" fmla="*/ 273271 h 546286"/>
                <a:gd name="connsiteX7" fmla="*/ 114695 w 115391"/>
                <a:gd name="connsiteY7" fmla="*/ 5442 h 546286"/>
                <a:gd name="connsiteX8" fmla="*/ 115606 w 115391"/>
                <a:gd name="connsiteY8" fmla="*/ 3012 h 546286"/>
                <a:gd name="connsiteX9" fmla="*/ 109836 w 115391"/>
                <a:gd name="connsiteY9" fmla="*/ -24 h 546286"/>
                <a:gd name="connsiteX10" fmla="*/ 102548 w 115391"/>
                <a:gd name="connsiteY10" fmla="*/ 2405 h 546286"/>
                <a:gd name="connsiteX11" fmla="*/ 20256 w 115391"/>
                <a:gd name="connsiteY11" fmla="*/ 133587 h 546286"/>
                <a:gd name="connsiteX12" fmla="*/ 215 w 115391"/>
                <a:gd name="connsiteY12" fmla="*/ 272967 h 546286"/>
                <a:gd name="connsiteX13" fmla="*/ 60947 w 115391"/>
                <a:gd name="connsiteY13" fmla="*/ 496766 h 546286"/>
                <a:gd name="connsiteX14" fmla="*/ 80381 w 115391"/>
                <a:gd name="connsiteY14" fmla="*/ 521362 h 546286"/>
                <a:gd name="connsiteX15" fmla="*/ 90098 w 115391"/>
                <a:gd name="connsiteY15" fmla="*/ 531990 h 546286"/>
                <a:gd name="connsiteX16" fmla="*/ 101941 w 115391"/>
                <a:gd name="connsiteY16" fmla="*/ 542922 h 54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391" h="546286">
                  <a:moveTo>
                    <a:pt x="101941" y="542922"/>
                  </a:moveTo>
                  <a:cubicBezTo>
                    <a:pt x="102548" y="543226"/>
                    <a:pt x="105281" y="546262"/>
                    <a:pt x="105585" y="546262"/>
                  </a:cubicBezTo>
                  <a:lnTo>
                    <a:pt x="112266" y="546262"/>
                  </a:lnTo>
                  <a:cubicBezTo>
                    <a:pt x="113177" y="546262"/>
                    <a:pt x="115606" y="545959"/>
                    <a:pt x="115606" y="543226"/>
                  </a:cubicBezTo>
                  <a:cubicBezTo>
                    <a:pt x="115606" y="542011"/>
                    <a:pt x="114999" y="541404"/>
                    <a:pt x="114391" y="540493"/>
                  </a:cubicBezTo>
                  <a:cubicBezTo>
                    <a:pt x="103459" y="529561"/>
                    <a:pt x="87062" y="512860"/>
                    <a:pt x="68235" y="479457"/>
                  </a:cubicBezTo>
                  <a:cubicBezTo>
                    <a:pt x="35439" y="421154"/>
                    <a:pt x="23293" y="346150"/>
                    <a:pt x="23293" y="273271"/>
                  </a:cubicBezTo>
                  <a:cubicBezTo>
                    <a:pt x="23293" y="138445"/>
                    <a:pt x="61554" y="59190"/>
                    <a:pt x="114695" y="5442"/>
                  </a:cubicBezTo>
                  <a:cubicBezTo>
                    <a:pt x="115606" y="4531"/>
                    <a:pt x="115606" y="3620"/>
                    <a:pt x="115606" y="3012"/>
                  </a:cubicBezTo>
                  <a:cubicBezTo>
                    <a:pt x="115606" y="-24"/>
                    <a:pt x="113480" y="-24"/>
                    <a:pt x="109836" y="-24"/>
                  </a:cubicBezTo>
                  <a:cubicBezTo>
                    <a:pt x="105889" y="-24"/>
                    <a:pt x="105281" y="-24"/>
                    <a:pt x="102548" y="2405"/>
                  </a:cubicBezTo>
                  <a:cubicBezTo>
                    <a:pt x="73701" y="27305"/>
                    <a:pt x="41209" y="69514"/>
                    <a:pt x="20256" y="133587"/>
                  </a:cubicBezTo>
                  <a:cubicBezTo>
                    <a:pt x="7199" y="173670"/>
                    <a:pt x="215" y="222560"/>
                    <a:pt x="215" y="272967"/>
                  </a:cubicBezTo>
                  <a:cubicBezTo>
                    <a:pt x="215" y="344935"/>
                    <a:pt x="13272" y="426316"/>
                    <a:pt x="60947" y="496766"/>
                  </a:cubicBezTo>
                  <a:cubicBezTo>
                    <a:pt x="69146" y="508608"/>
                    <a:pt x="80381" y="521059"/>
                    <a:pt x="80381" y="521362"/>
                  </a:cubicBezTo>
                  <a:cubicBezTo>
                    <a:pt x="83418" y="525006"/>
                    <a:pt x="87669" y="529865"/>
                    <a:pt x="90098" y="531990"/>
                  </a:cubicBezTo>
                  <a:lnTo>
                    <a:pt x="101941" y="542922"/>
                  </a:lnTo>
                  <a:close/>
                </a:path>
              </a:pathLst>
            </a:custGeom>
            <a:solidFill>
              <a:srgbClr val="000000"/>
            </a:solidFill>
            <a:ln w="30403" cap="flat">
              <a:noFill/>
              <a:prstDash val="solid"/>
              <a:miter/>
            </a:ln>
          </p:spPr>
          <p:txBody>
            <a:bodyPr rtlCol="0" anchor="ctr"/>
            <a:lstStyle/>
            <a:p>
              <a:endParaRPr lang="zh-CN" altLang="en-US"/>
            </a:p>
          </p:txBody>
        </p:sp>
        <p:sp>
          <p:nvSpPr>
            <p:cNvPr id="351" name="任意多边形: 形状 350">
              <a:extLst>
                <a:ext uri="{FF2B5EF4-FFF2-40B4-BE49-F238E27FC236}">
                  <a16:creationId xmlns:a16="http://schemas.microsoft.com/office/drawing/2014/main" id="{EC394C73-30FB-3CEA-6B30-95042725843D}"/>
                </a:ext>
              </a:extLst>
            </p:cNvPr>
            <p:cNvSpPr/>
            <p:nvPr>
              <p:custDataLst>
                <p:tags r:id="rId14"/>
              </p:custDataLst>
            </p:nvPr>
          </p:nvSpPr>
          <p:spPr>
            <a:xfrm>
              <a:off x="9281588" y="1930565"/>
              <a:ext cx="346781" cy="213473"/>
            </a:xfrm>
            <a:custGeom>
              <a:avLst/>
              <a:gdLst>
                <a:gd name="connsiteX0" fmla="*/ 311473 w 346781"/>
                <a:gd name="connsiteY0" fmla="*/ 25798 h 213473"/>
                <a:gd name="connsiteX1" fmla="*/ 337892 w 346781"/>
                <a:gd name="connsiteY1" fmla="*/ 14259 h 213473"/>
                <a:gd name="connsiteX2" fmla="*/ 347002 w 346781"/>
                <a:gd name="connsiteY2" fmla="*/ 5453 h 213473"/>
                <a:gd name="connsiteX3" fmla="*/ 341536 w 346781"/>
                <a:gd name="connsiteY3" fmla="*/ -13 h 213473"/>
                <a:gd name="connsiteX4" fmla="*/ 315725 w 346781"/>
                <a:gd name="connsiteY4" fmla="*/ 898 h 213473"/>
                <a:gd name="connsiteX5" fmla="*/ 280804 w 346781"/>
                <a:gd name="connsiteY5" fmla="*/ -13 h 213473"/>
                <a:gd name="connsiteX6" fmla="*/ 272605 w 346781"/>
                <a:gd name="connsiteY6" fmla="*/ 8793 h 213473"/>
                <a:gd name="connsiteX7" fmla="*/ 280196 w 346781"/>
                <a:gd name="connsiteY7" fmla="*/ 14259 h 213473"/>
                <a:gd name="connsiteX8" fmla="*/ 301453 w 346781"/>
                <a:gd name="connsiteY8" fmla="*/ 17599 h 213473"/>
                <a:gd name="connsiteX9" fmla="*/ 213694 w 346781"/>
                <a:gd name="connsiteY9" fmla="*/ 156372 h 213473"/>
                <a:gd name="connsiteX10" fmla="*/ 195475 w 346781"/>
                <a:gd name="connsiteY10" fmla="*/ 15777 h 213473"/>
                <a:gd name="connsiteX11" fmla="*/ 215213 w 346781"/>
                <a:gd name="connsiteY11" fmla="*/ 14259 h 213473"/>
                <a:gd name="connsiteX12" fmla="*/ 226448 w 346781"/>
                <a:gd name="connsiteY12" fmla="*/ 5453 h 213473"/>
                <a:gd name="connsiteX13" fmla="*/ 220071 w 346781"/>
                <a:gd name="connsiteY13" fmla="*/ -13 h 213473"/>
                <a:gd name="connsiteX14" fmla="*/ 175433 w 346781"/>
                <a:gd name="connsiteY14" fmla="*/ 898 h 213473"/>
                <a:gd name="connsiteX15" fmla="*/ 155999 w 346781"/>
                <a:gd name="connsiteY15" fmla="*/ 594 h 213473"/>
                <a:gd name="connsiteX16" fmla="*/ 135653 w 346781"/>
                <a:gd name="connsiteY16" fmla="*/ -13 h 213473"/>
                <a:gd name="connsiteX17" fmla="*/ 127455 w 346781"/>
                <a:gd name="connsiteY17" fmla="*/ 8793 h 213473"/>
                <a:gd name="connsiteX18" fmla="*/ 137475 w 346781"/>
                <a:gd name="connsiteY18" fmla="*/ 14259 h 213473"/>
                <a:gd name="connsiteX19" fmla="*/ 152051 w 346781"/>
                <a:gd name="connsiteY19" fmla="*/ 14866 h 213473"/>
                <a:gd name="connsiteX20" fmla="*/ 155999 w 346781"/>
                <a:gd name="connsiteY20" fmla="*/ 45232 h 213473"/>
                <a:gd name="connsiteX21" fmla="*/ 153569 w 346781"/>
                <a:gd name="connsiteY21" fmla="*/ 50091 h 213473"/>
                <a:gd name="connsiteX22" fmla="*/ 86460 w 346781"/>
                <a:gd name="connsiteY22" fmla="*/ 156372 h 213473"/>
                <a:gd name="connsiteX23" fmla="*/ 68241 w 346781"/>
                <a:gd name="connsiteY23" fmla="*/ 15777 h 213473"/>
                <a:gd name="connsiteX24" fmla="*/ 87979 w 346781"/>
                <a:gd name="connsiteY24" fmla="*/ 14259 h 213473"/>
                <a:gd name="connsiteX25" fmla="*/ 96785 w 346781"/>
                <a:gd name="connsiteY25" fmla="*/ 12437 h 213473"/>
                <a:gd name="connsiteX26" fmla="*/ 99214 w 346781"/>
                <a:gd name="connsiteY26" fmla="*/ 5453 h 213473"/>
                <a:gd name="connsiteX27" fmla="*/ 92837 w 346781"/>
                <a:gd name="connsiteY27" fmla="*/ -13 h 213473"/>
                <a:gd name="connsiteX28" fmla="*/ 47895 w 346781"/>
                <a:gd name="connsiteY28" fmla="*/ 898 h 213473"/>
                <a:gd name="connsiteX29" fmla="*/ 28461 w 346781"/>
                <a:gd name="connsiteY29" fmla="*/ 594 h 213473"/>
                <a:gd name="connsiteX30" fmla="*/ 8419 w 346781"/>
                <a:gd name="connsiteY30" fmla="*/ -13 h 213473"/>
                <a:gd name="connsiteX31" fmla="*/ 221 w 346781"/>
                <a:gd name="connsiteY31" fmla="*/ 8793 h 213473"/>
                <a:gd name="connsiteX32" fmla="*/ 10241 w 346781"/>
                <a:gd name="connsiteY32" fmla="*/ 14259 h 213473"/>
                <a:gd name="connsiteX33" fmla="*/ 24817 w 346781"/>
                <a:gd name="connsiteY33" fmla="*/ 14866 h 213473"/>
                <a:gd name="connsiteX34" fmla="*/ 49414 w 346781"/>
                <a:gd name="connsiteY34" fmla="*/ 204351 h 213473"/>
                <a:gd name="connsiteX35" fmla="*/ 58220 w 346781"/>
                <a:gd name="connsiteY35" fmla="*/ 213461 h 213473"/>
                <a:gd name="connsiteX36" fmla="*/ 70974 w 346781"/>
                <a:gd name="connsiteY36" fmla="*/ 205566 h 213473"/>
                <a:gd name="connsiteX37" fmla="*/ 158732 w 346781"/>
                <a:gd name="connsiteY37" fmla="*/ 66185 h 213473"/>
                <a:gd name="connsiteX38" fmla="*/ 176648 w 346781"/>
                <a:gd name="connsiteY38" fmla="*/ 204351 h 213473"/>
                <a:gd name="connsiteX39" fmla="*/ 185758 w 346781"/>
                <a:gd name="connsiteY39" fmla="*/ 213461 h 213473"/>
                <a:gd name="connsiteX40" fmla="*/ 198208 w 346781"/>
                <a:gd name="connsiteY40" fmla="*/ 205566 h 213473"/>
                <a:gd name="connsiteX41" fmla="*/ 311473 w 346781"/>
                <a:gd name="connsiteY41" fmla="*/ 25798 h 21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6781" h="213473">
                  <a:moveTo>
                    <a:pt x="311473" y="25798"/>
                  </a:moveTo>
                  <a:cubicBezTo>
                    <a:pt x="315117" y="20028"/>
                    <a:pt x="318761" y="14563"/>
                    <a:pt x="337892" y="14259"/>
                  </a:cubicBezTo>
                  <a:cubicBezTo>
                    <a:pt x="341536" y="14259"/>
                    <a:pt x="347002" y="14259"/>
                    <a:pt x="347002" y="5453"/>
                  </a:cubicBezTo>
                  <a:cubicBezTo>
                    <a:pt x="347002" y="2720"/>
                    <a:pt x="344572" y="-13"/>
                    <a:pt x="341536" y="-13"/>
                  </a:cubicBezTo>
                  <a:cubicBezTo>
                    <a:pt x="333337" y="-13"/>
                    <a:pt x="324227" y="898"/>
                    <a:pt x="315725" y="898"/>
                  </a:cubicBezTo>
                  <a:cubicBezTo>
                    <a:pt x="304185" y="898"/>
                    <a:pt x="292039" y="-13"/>
                    <a:pt x="280804" y="-13"/>
                  </a:cubicBezTo>
                  <a:cubicBezTo>
                    <a:pt x="278374" y="-13"/>
                    <a:pt x="272605" y="-13"/>
                    <a:pt x="272605" y="8793"/>
                  </a:cubicBezTo>
                  <a:cubicBezTo>
                    <a:pt x="272605" y="14259"/>
                    <a:pt x="278071" y="14259"/>
                    <a:pt x="280196" y="14259"/>
                  </a:cubicBezTo>
                  <a:cubicBezTo>
                    <a:pt x="281411" y="14259"/>
                    <a:pt x="293557" y="14259"/>
                    <a:pt x="301453" y="17599"/>
                  </a:cubicBezTo>
                  <a:lnTo>
                    <a:pt x="213694" y="156372"/>
                  </a:lnTo>
                  <a:lnTo>
                    <a:pt x="195475" y="15777"/>
                  </a:lnTo>
                  <a:cubicBezTo>
                    <a:pt x="201244" y="14563"/>
                    <a:pt x="210658" y="14259"/>
                    <a:pt x="215213" y="14259"/>
                  </a:cubicBezTo>
                  <a:cubicBezTo>
                    <a:pt x="221590" y="14259"/>
                    <a:pt x="226448" y="14259"/>
                    <a:pt x="226448" y="5453"/>
                  </a:cubicBezTo>
                  <a:cubicBezTo>
                    <a:pt x="226448" y="5149"/>
                    <a:pt x="226448" y="-13"/>
                    <a:pt x="220071" y="-13"/>
                  </a:cubicBezTo>
                  <a:cubicBezTo>
                    <a:pt x="210050" y="-13"/>
                    <a:pt x="185454" y="898"/>
                    <a:pt x="175433" y="898"/>
                  </a:cubicBezTo>
                  <a:cubicBezTo>
                    <a:pt x="169056" y="898"/>
                    <a:pt x="162376" y="594"/>
                    <a:pt x="155999" y="594"/>
                  </a:cubicBezTo>
                  <a:cubicBezTo>
                    <a:pt x="147193" y="594"/>
                    <a:pt x="136261" y="-13"/>
                    <a:pt x="135653" y="-13"/>
                  </a:cubicBezTo>
                  <a:cubicBezTo>
                    <a:pt x="133528" y="-13"/>
                    <a:pt x="127455" y="-13"/>
                    <a:pt x="127455" y="8793"/>
                  </a:cubicBezTo>
                  <a:cubicBezTo>
                    <a:pt x="127455" y="14259"/>
                    <a:pt x="132617" y="14259"/>
                    <a:pt x="137475" y="14259"/>
                  </a:cubicBezTo>
                  <a:cubicBezTo>
                    <a:pt x="142030" y="14259"/>
                    <a:pt x="148104" y="14563"/>
                    <a:pt x="152051" y="14866"/>
                  </a:cubicBezTo>
                  <a:lnTo>
                    <a:pt x="155999" y="45232"/>
                  </a:lnTo>
                  <a:cubicBezTo>
                    <a:pt x="155999" y="46143"/>
                    <a:pt x="155999" y="46751"/>
                    <a:pt x="153569" y="50091"/>
                  </a:cubicBezTo>
                  <a:lnTo>
                    <a:pt x="86460" y="156372"/>
                  </a:lnTo>
                  <a:lnTo>
                    <a:pt x="68241" y="15777"/>
                  </a:lnTo>
                  <a:cubicBezTo>
                    <a:pt x="74010" y="14563"/>
                    <a:pt x="83424" y="14259"/>
                    <a:pt x="87979" y="14259"/>
                  </a:cubicBezTo>
                  <a:cubicBezTo>
                    <a:pt x="94963" y="14259"/>
                    <a:pt x="95267" y="13955"/>
                    <a:pt x="96785" y="12437"/>
                  </a:cubicBezTo>
                  <a:cubicBezTo>
                    <a:pt x="98607" y="10919"/>
                    <a:pt x="99214" y="5756"/>
                    <a:pt x="99214" y="5453"/>
                  </a:cubicBezTo>
                  <a:cubicBezTo>
                    <a:pt x="99214" y="5149"/>
                    <a:pt x="99214" y="-13"/>
                    <a:pt x="92837" y="-13"/>
                  </a:cubicBezTo>
                  <a:cubicBezTo>
                    <a:pt x="82816" y="-13"/>
                    <a:pt x="57916" y="898"/>
                    <a:pt x="47895" y="898"/>
                  </a:cubicBezTo>
                  <a:cubicBezTo>
                    <a:pt x="41518" y="898"/>
                    <a:pt x="34838" y="594"/>
                    <a:pt x="28461" y="594"/>
                  </a:cubicBezTo>
                  <a:cubicBezTo>
                    <a:pt x="20262" y="594"/>
                    <a:pt x="8723" y="-13"/>
                    <a:pt x="8419" y="-13"/>
                  </a:cubicBezTo>
                  <a:cubicBezTo>
                    <a:pt x="5990" y="-13"/>
                    <a:pt x="221" y="-13"/>
                    <a:pt x="221" y="8793"/>
                  </a:cubicBezTo>
                  <a:cubicBezTo>
                    <a:pt x="221" y="14259"/>
                    <a:pt x="5079" y="14259"/>
                    <a:pt x="10241" y="14259"/>
                  </a:cubicBezTo>
                  <a:cubicBezTo>
                    <a:pt x="14796" y="14259"/>
                    <a:pt x="20869" y="14563"/>
                    <a:pt x="24817" y="14866"/>
                  </a:cubicBezTo>
                  <a:lnTo>
                    <a:pt x="49414" y="204351"/>
                  </a:lnTo>
                  <a:cubicBezTo>
                    <a:pt x="50325" y="210424"/>
                    <a:pt x="50932" y="213461"/>
                    <a:pt x="58220" y="213461"/>
                  </a:cubicBezTo>
                  <a:cubicBezTo>
                    <a:pt x="64597" y="213461"/>
                    <a:pt x="67330" y="211335"/>
                    <a:pt x="70974" y="205566"/>
                  </a:cubicBezTo>
                  <a:lnTo>
                    <a:pt x="158732" y="66185"/>
                  </a:lnTo>
                  <a:lnTo>
                    <a:pt x="176648" y="204351"/>
                  </a:lnTo>
                  <a:cubicBezTo>
                    <a:pt x="177559" y="211335"/>
                    <a:pt x="178470" y="213461"/>
                    <a:pt x="185758" y="213461"/>
                  </a:cubicBezTo>
                  <a:cubicBezTo>
                    <a:pt x="192438" y="213461"/>
                    <a:pt x="194867" y="211031"/>
                    <a:pt x="198208" y="205566"/>
                  </a:cubicBezTo>
                  <a:lnTo>
                    <a:pt x="311473" y="25798"/>
                  </a:lnTo>
                  <a:close/>
                </a:path>
              </a:pathLst>
            </a:custGeom>
            <a:solidFill>
              <a:srgbClr val="000000"/>
            </a:solidFill>
            <a:ln w="30403" cap="flat">
              <a:noFill/>
              <a:prstDash val="solid"/>
              <a:miter/>
            </a:ln>
          </p:spPr>
          <p:txBody>
            <a:bodyPr rtlCol="0" anchor="ctr"/>
            <a:lstStyle/>
            <a:p>
              <a:endParaRPr lang="zh-CN" altLang="en-US"/>
            </a:p>
          </p:txBody>
        </p:sp>
        <p:sp>
          <p:nvSpPr>
            <p:cNvPr id="352" name="任意多边形: 形状 351">
              <a:extLst>
                <a:ext uri="{FF2B5EF4-FFF2-40B4-BE49-F238E27FC236}">
                  <a16:creationId xmlns:a16="http://schemas.microsoft.com/office/drawing/2014/main" id="{EA1A66CE-9F00-8DA3-5D02-F3C5BB9CF9C7}"/>
                </a:ext>
              </a:extLst>
            </p:cNvPr>
            <p:cNvSpPr/>
            <p:nvPr>
              <p:custDataLst>
                <p:tags r:id="rId15"/>
              </p:custDataLst>
            </p:nvPr>
          </p:nvSpPr>
          <p:spPr>
            <a:xfrm>
              <a:off x="9666712" y="1846181"/>
              <a:ext cx="55266" cy="212350"/>
            </a:xfrm>
            <a:custGeom>
              <a:avLst/>
              <a:gdLst>
                <a:gd name="connsiteX0" fmla="*/ 51248 w 55266"/>
                <a:gd name="connsiteY0" fmla="*/ -18 h 212350"/>
                <a:gd name="connsiteX1" fmla="*/ 233 w 55266"/>
                <a:gd name="connsiteY1" fmla="*/ 106051 h 212350"/>
                <a:gd name="connsiteX2" fmla="*/ 51248 w 55266"/>
                <a:gd name="connsiteY2" fmla="*/ 212333 h 212350"/>
                <a:gd name="connsiteX3" fmla="*/ 55499 w 55266"/>
                <a:gd name="connsiteY3" fmla="*/ 209782 h 212350"/>
                <a:gd name="connsiteX4" fmla="*/ 53374 w 55266"/>
                <a:gd name="connsiteY4" fmla="*/ 206594 h 212350"/>
                <a:gd name="connsiteX5" fmla="*/ 14687 w 55266"/>
                <a:gd name="connsiteY5" fmla="*/ 106264 h 212350"/>
                <a:gd name="connsiteX6" fmla="*/ 54011 w 55266"/>
                <a:gd name="connsiteY6" fmla="*/ 5084 h 212350"/>
                <a:gd name="connsiteX7" fmla="*/ 55499 w 55266"/>
                <a:gd name="connsiteY7" fmla="*/ 2533 h 212350"/>
                <a:gd name="connsiteX8" fmla="*/ 51248 w 55266"/>
                <a:gd name="connsiteY8" fmla="*/ -18 h 21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66" h="212350">
                  <a:moveTo>
                    <a:pt x="51248" y="-18"/>
                  </a:moveTo>
                  <a:cubicBezTo>
                    <a:pt x="10861" y="28466"/>
                    <a:pt x="233" y="73529"/>
                    <a:pt x="233" y="106051"/>
                  </a:cubicBezTo>
                  <a:cubicBezTo>
                    <a:pt x="233" y="136023"/>
                    <a:pt x="9161" y="182574"/>
                    <a:pt x="51248" y="212333"/>
                  </a:cubicBezTo>
                  <a:cubicBezTo>
                    <a:pt x="52949" y="212333"/>
                    <a:pt x="55499" y="212333"/>
                    <a:pt x="55499" y="209782"/>
                  </a:cubicBezTo>
                  <a:cubicBezTo>
                    <a:pt x="55499" y="208507"/>
                    <a:pt x="54862" y="208082"/>
                    <a:pt x="53374" y="206594"/>
                  </a:cubicBezTo>
                  <a:cubicBezTo>
                    <a:pt x="25103" y="181086"/>
                    <a:pt x="14687" y="144950"/>
                    <a:pt x="14687" y="106264"/>
                  </a:cubicBezTo>
                  <a:cubicBezTo>
                    <a:pt x="14687" y="48872"/>
                    <a:pt x="36581" y="20814"/>
                    <a:pt x="54011" y="5084"/>
                  </a:cubicBezTo>
                  <a:cubicBezTo>
                    <a:pt x="54862" y="4234"/>
                    <a:pt x="55499" y="3596"/>
                    <a:pt x="55499" y="2533"/>
                  </a:cubicBezTo>
                  <a:cubicBezTo>
                    <a:pt x="55499" y="-18"/>
                    <a:pt x="52949" y="-18"/>
                    <a:pt x="51248" y="-18"/>
                  </a:cubicBezTo>
                  <a:close/>
                </a:path>
              </a:pathLst>
            </a:custGeom>
            <a:solidFill>
              <a:srgbClr val="000000"/>
            </a:solidFill>
            <a:ln w="30403" cap="flat">
              <a:noFill/>
              <a:prstDash val="solid"/>
              <a:miter/>
            </a:ln>
          </p:spPr>
          <p:txBody>
            <a:bodyPr rtlCol="0" anchor="ctr"/>
            <a:lstStyle/>
            <a:p>
              <a:endParaRPr lang="zh-CN" altLang="en-US"/>
            </a:p>
          </p:txBody>
        </p:sp>
        <p:sp>
          <p:nvSpPr>
            <p:cNvPr id="353" name="任意多边形: 形状 352">
              <a:extLst>
                <a:ext uri="{FF2B5EF4-FFF2-40B4-BE49-F238E27FC236}">
                  <a16:creationId xmlns:a16="http://schemas.microsoft.com/office/drawing/2014/main" id="{ACA04B69-EFFB-9C5D-C883-E4BE2603AC27}"/>
                </a:ext>
              </a:extLst>
            </p:cNvPr>
            <p:cNvSpPr/>
            <p:nvPr>
              <p:custDataLst>
                <p:tags r:id="rId16"/>
              </p:custDataLst>
            </p:nvPr>
          </p:nvSpPr>
          <p:spPr>
            <a:xfrm>
              <a:off x="9750554" y="1864461"/>
              <a:ext cx="93952" cy="141141"/>
            </a:xfrm>
            <a:custGeom>
              <a:avLst/>
              <a:gdLst>
                <a:gd name="connsiteX0" fmla="*/ 94189 w 93952"/>
                <a:gd name="connsiteY0" fmla="*/ 102438 h 141141"/>
                <a:gd name="connsiteX1" fmla="*/ 86962 w 93952"/>
                <a:gd name="connsiteY1" fmla="*/ 102438 h 141141"/>
                <a:gd name="connsiteX2" fmla="*/ 81435 w 93952"/>
                <a:gd name="connsiteY2" fmla="*/ 121781 h 141141"/>
                <a:gd name="connsiteX3" fmla="*/ 60391 w 93952"/>
                <a:gd name="connsiteY3" fmla="*/ 123056 h 141141"/>
                <a:gd name="connsiteX4" fmla="*/ 21280 w 93952"/>
                <a:gd name="connsiteY4" fmla="*/ 123056 h 141141"/>
                <a:gd name="connsiteX5" fmla="*/ 63792 w 93952"/>
                <a:gd name="connsiteY5" fmla="*/ 87346 h 141141"/>
                <a:gd name="connsiteX6" fmla="*/ 94189 w 93952"/>
                <a:gd name="connsiteY6" fmla="*/ 41432 h 141141"/>
                <a:gd name="connsiteX7" fmla="*/ 44449 w 93952"/>
                <a:gd name="connsiteY7" fmla="*/ -18 h 141141"/>
                <a:gd name="connsiteX8" fmla="*/ 236 w 93952"/>
                <a:gd name="connsiteY8" fmla="*/ 38031 h 141141"/>
                <a:gd name="connsiteX9" fmla="*/ 11502 w 93952"/>
                <a:gd name="connsiteY9" fmla="*/ 49935 h 141141"/>
                <a:gd name="connsiteX10" fmla="*/ 22768 w 93952"/>
                <a:gd name="connsiteY10" fmla="*/ 38669 h 141141"/>
                <a:gd name="connsiteX11" fmla="*/ 10227 w 93952"/>
                <a:gd name="connsiteY11" fmla="*/ 27403 h 141141"/>
                <a:gd name="connsiteX12" fmla="*/ 41261 w 93952"/>
                <a:gd name="connsiteY12" fmla="*/ 7635 h 141141"/>
                <a:gd name="connsiteX13" fmla="*/ 73570 w 93952"/>
                <a:gd name="connsiteY13" fmla="*/ 41432 h 141141"/>
                <a:gd name="connsiteX14" fmla="*/ 53589 w 93952"/>
                <a:gd name="connsiteY14" fmla="*/ 82244 h 141141"/>
                <a:gd name="connsiteX15" fmla="*/ 2362 w 93952"/>
                <a:gd name="connsiteY15" fmla="*/ 132834 h 141141"/>
                <a:gd name="connsiteX16" fmla="*/ 236 w 93952"/>
                <a:gd name="connsiteY16" fmla="*/ 141124 h 141141"/>
                <a:gd name="connsiteX17" fmla="*/ 87812 w 93952"/>
                <a:gd name="connsiteY17" fmla="*/ 141124 h 141141"/>
                <a:gd name="connsiteX18" fmla="*/ 94189 w 93952"/>
                <a:gd name="connsiteY18" fmla="*/ 102438 h 1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952" h="141141">
                  <a:moveTo>
                    <a:pt x="94189" y="102438"/>
                  </a:moveTo>
                  <a:lnTo>
                    <a:pt x="86962" y="102438"/>
                  </a:lnTo>
                  <a:cubicBezTo>
                    <a:pt x="86324" y="107114"/>
                    <a:pt x="84198" y="119655"/>
                    <a:pt x="81435" y="121781"/>
                  </a:cubicBezTo>
                  <a:cubicBezTo>
                    <a:pt x="79735" y="123056"/>
                    <a:pt x="63367" y="123056"/>
                    <a:pt x="60391" y="123056"/>
                  </a:cubicBezTo>
                  <a:lnTo>
                    <a:pt x="21280" y="123056"/>
                  </a:lnTo>
                  <a:cubicBezTo>
                    <a:pt x="43599" y="103288"/>
                    <a:pt x="51039" y="97336"/>
                    <a:pt x="63792" y="87346"/>
                  </a:cubicBezTo>
                  <a:cubicBezTo>
                    <a:pt x="79522" y="74805"/>
                    <a:pt x="94189" y="61626"/>
                    <a:pt x="94189" y="41432"/>
                  </a:cubicBezTo>
                  <a:cubicBezTo>
                    <a:pt x="94189" y="15712"/>
                    <a:pt x="71657" y="-18"/>
                    <a:pt x="44449" y="-18"/>
                  </a:cubicBezTo>
                  <a:cubicBezTo>
                    <a:pt x="18091" y="-18"/>
                    <a:pt x="236" y="18475"/>
                    <a:pt x="236" y="38031"/>
                  </a:cubicBezTo>
                  <a:cubicBezTo>
                    <a:pt x="236" y="48872"/>
                    <a:pt x="9376" y="49935"/>
                    <a:pt x="11502" y="49935"/>
                  </a:cubicBezTo>
                  <a:cubicBezTo>
                    <a:pt x="16603" y="49935"/>
                    <a:pt x="22768" y="46321"/>
                    <a:pt x="22768" y="38669"/>
                  </a:cubicBezTo>
                  <a:cubicBezTo>
                    <a:pt x="22768" y="34843"/>
                    <a:pt x="21280" y="27403"/>
                    <a:pt x="10227" y="27403"/>
                  </a:cubicBezTo>
                  <a:cubicBezTo>
                    <a:pt x="16816" y="12311"/>
                    <a:pt x="31270" y="7635"/>
                    <a:pt x="41261" y="7635"/>
                  </a:cubicBezTo>
                  <a:cubicBezTo>
                    <a:pt x="62517" y="7635"/>
                    <a:pt x="73570" y="24215"/>
                    <a:pt x="73570" y="41432"/>
                  </a:cubicBezTo>
                  <a:cubicBezTo>
                    <a:pt x="73570" y="59925"/>
                    <a:pt x="60391" y="74592"/>
                    <a:pt x="53589" y="82244"/>
                  </a:cubicBezTo>
                  <a:lnTo>
                    <a:pt x="2362" y="132834"/>
                  </a:lnTo>
                  <a:cubicBezTo>
                    <a:pt x="236" y="134747"/>
                    <a:pt x="236" y="135172"/>
                    <a:pt x="236" y="141124"/>
                  </a:cubicBezTo>
                  <a:lnTo>
                    <a:pt x="87812" y="141124"/>
                  </a:lnTo>
                  <a:lnTo>
                    <a:pt x="94189" y="102438"/>
                  </a:lnTo>
                  <a:close/>
                </a:path>
              </a:pathLst>
            </a:custGeom>
            <a:solidFill>
              <a:srgbClr val="000000"/>
            </a:solidFill>
            <a:ln w="30403" cap="flat">
              <a:noFill/>
              <a:prstDash val="solid"/>
              <a:miter/>
            </a:ln>
          </p:spPr>
          <p:txBody>
            <a:bodyPr rtlCol="0" anchor="ctr"/>
            <a:lstStyle/>
            <a:p>
              <a:endParaRPr lang="zh-CN" altLang="en-US"/>
            </a:p>
          </p:txBody>
        </p:sp>
        <p:sp>
          <p:nvSpPr>
            <p:cNvPr id="354" name="任意多边形: 形状 353">
              <a:extLst>
                <a:ext uri="{FF2B5EF4-FFF2-40B4-BE49-F238E27FC236}">
                  <a16:creationId xmlns:a16="http://schemas.microsoft.com/office/drawing/2014/main" id="{D39580FD-C9F2-2FE4-F9F4-36D3FF8FA9CC}"/>
                </a:ext>
              </a:extLst>
            </p:cNvPr>
            <p:cNvSpPr/>
            <p:nvPr>
              <p:custDataLst>
                <p:tags r:id="rId17"/>
              </p:custDataLst>
            </p:nvPr>
          </p:nvSpPr>
          <p:spPr>
            <a:xfrm>
              <a:off x="9873298" y="1846181"/>
              <a:ext cx="55053" cy="212350"/>
            </a:xfrm>
            <a:custGeom>
              <a:avLst/>
              <a:gdLst>
                <a:gd name="connsiteX0" fmla="*/ 4279 w 55053"/>
                <a:gd name="connsiteY0" fmla="*/ -18 h 212350"/>
                <a:gd name="connsiteX1" fmla="*/ 240 w 55053"/>
                <a:gd name="connsiteY1" fmla="*/ 2533 h 212350"/>
                <a:gd name="connsiteX2" fmla="*/ 2153 w 55053"/>
                <a:gd name="connsiteY2" fmla="*/ 5722 h 212350"/>
                <a:gd name="connsiteX3" fmla="*/ 40840 w 55053"/>
                <a:gd name="connsiteY3" fmla="*/ 106051 h 212350"/>
                <a:gd name="connsiteX4" fmla="*/ 4066 w 55053"/>
                <a:gd name="connsiteY4" fmla="*/ 204893 h 212350"/>
                <a:gd name="connsiteX5" fmla="*/ 240 w 55053"/>
                <a:gd name="connsiteY5" fmla="*/ 209782 h 212350"/>
                <a:gd name="connsiteX6" fmla="*/ 3003 w 55053"/>
                <a:gd name="connsiteY6" fmla="*/ 212333 h 212350"/>
                <a:gd name="connsiteX7" fmla="*/ 39777 w 55053"/>
                <a:gd name="connsiteY7" fmla="*/ 171733 h 212350"/>
                <a:gd name="connsiteX8" fmla="*/ 55294 w 55053"/>
                <a:gd name="connsiteY8" fmla="*/ 106264 h 212350"/>
                <a:gd name="connsiteX9" fmla="*/ 4279 w 55053"/>
                <a:gd name="connsiteY9" fmla="*/ -18 h 21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53" h="212350">
                  <a:moveTo>
                    <a:pt x="4279" y="-18"/>
                  </a:moveTo>
                  <a:cubicBezTo>
                    <a:pt x="2791" y="-18"/>
                    <a:pt x="240" y="-18"/>
                    <a:pt x="240" y="2533"/>
                  </a:cubicBezTo>
                  <a:cubicBezTo>
                    <a:pt x="240" y="3596"/>
                    <a:pt x="878" y="4234"/>
                    <a:pt x="2153" y="5722"/>
                  </a:cubicBezTo>
                  <a:cubicBezTo>
                    <a:pt x="20434" y="22514"/>
                    <a:pt x="40840" y="51210"/>
                    <a:pt x="40840" y="106051"/>
                  </a:cubicBezTo>
                  <a:cubicBezTo>
                    <a:pt x="40840" y="150477"/>
                    <a:pt x="27023" y="184062"/>
                    <a:pt x="4066" y="204893"/>
                  </a:cubicBezTo>
                  <a:cubicBezTo>
                    <a:pt x="453" y="208507"/>
                    <a:pt x="240" y="208719"/>
                    <a:pt x="240" y="209782"/>
                  </a:cubicBezTo>
                  <a:cubicBezTo>
                    <a:pt x="240" y="210845"/>
                    <a:pt x="878" y="212333"/>
                    <a:pt x="3003" y="212333"/>
                  </a:cubicBezTo>
                  <a:cubicBezTo>
                    <a:pt x="5554" y="212333"/>
                    <a:pt x="25748" y="198304"/>
                    <a:pt x="39777" y="171733"/>
                  </a:cubicBezTo>
                  <a:cubicBezTo>
                    <a:pt x="49130" y="154091"/>
                    <a:pt x="55294" y="131134"/>
                    <a:pt x="55294" y="106264"/>
                  </a:cubicBezTo>
                  <a:cubicBezTo>
                    <a:pt x="55294" y="76293"/>
                    <a:pt x="46366" y="29741"/>
                    <a:pt x="4279" y="-18"/>
                  </a:cubicBezTo>
                  <a:close/>
                </a:path>
              </a:pathLst>
            </a:custGeom>
            <a:solidFill>
              <a:srgbClr val="000000"/>
            </a:solidFill>
            <a:ln w="30403" cap="flat">
              <a:noFill/>
              <a:prstDash val="solid"/>
              <a:miter/>
            </a:ln>
          </p:spPr>
          <p:txBody>
            <a:bodyPr rtlCol="0" anchor="ctr"/>
            <a:lstStyle/>
            <a:p>
              <a:endParaRPr lang="zh-CN" altLang="en-US"/>
            </a:p>
          </p:txBody>
        </p:sp>
        <p:sp>
          <p:nvSpPr>
            <p:cNvPr id="355" name="任意多边形: 形状 354">
              <a:extLst>
                <a:ext uri="{FF2B5EF4-FFF2-40B4-BE49-F238E27FC236}">
                  <a16:creationId xmlns:a16="http://schemas.microsoft.com/office/drawing/2014/main" id="{6DD64321-8D82-B41B-64A4-3C02B6B45885}"/>
                </a:ext>
              </a:extLst>
            </p:cNvPr>
            <p:cNvSpPr/>
            <p:nvPr>
              <p:custDataLst>
                <p:tags r:id="rId18"/>
              </p:custDataLst>
            </p:nvPr>
          </p:nvSpPr>
          <p:spPr>
            <a:xfrm>
              <a:off x="9981037" y="2001622"/>
              <a:ext cx="150615" cy="139684"/>
            </a:xfrm>
            <a:custGeom>
              <a:avLst/>
              <a:gdLst>
                <a:gd name="connsiteX0" fmla="*/ 60672 w 150615"/>
                <a:gd name="connsiteY0" fmla="*/ 33693 h 139684"/>
                <a:gd name="connsiteX1" fmla="*/ 73122 w 150615"/>
                <a:gd name="connsiteY1" fmla="*/ 33390 h 139684"/>
                <a:gd name="connsiteX2" fmla="*/ 112295 w 150615"/>
                <a:gd name="connsiteY2" fmla="*/ 31568 h 139684"/>
                <a:gd name="connsiteX3" fmla="*/ 68264 w 150615"/>
                <a:gd name="connsiteY3" fmla="*/ 67703 h 139684"/>
                <a:gd name="connsiteX4" fmla="*/ 244 w 150615"/>
                <a:gd name="connsiteY4" fmla="*/ 135420 h 139684"/>
                <a:gd name="connsiteX5" fmla="*/ 7228 w 150615"/>
                <a:gd name="connsiteY5" fmla="*/ 139671 h 139684"/>
                <a:gd name="connsiteX6" fmla="*/ 14516 w 150615"/>
                <a:gd name="connsiteY6" fmla="*/ 136331 h 139684"/>
                <a:gd name="connsiteX7" fmla="*/ 41542 w 150615"/>
                <a:gd name="connsiteY7" fmla="*/ 119022 h 139684"/>
                <a:gd name="connsiteX8" fmla="*/ 61280 w 150615"/>
                <a:gd name="connsiteY8" fmla="*/ 127525 h 139684"/>
                <a:gd name="connsiteX9" fmla="*/ 89824 w 150615"/>
                <a:gd name="connsiteY9" fmla="*/ 139671 h 139684"/>
                <a:gd name="connsiteX10" fmla="*/ 146001 w 150615"/>
                <a:gd name="connsiteY10" fmla="*/ 91085 h 139684"/>
                <a:gd name="connsiteX11" fmla="*/ 138713 w 150615"/>
                <a:gd name="connsiteY11" fmla="*/ 86834 h 139684"/>
                <a:gd name="connsiteX12" fmla="*/ 132336 w 150615"/>
                <a:gd name="connsiteY12" fmla="*/ 89567 h 139684"/>
                <a:gd name="connsiteX13" fmla="*/ 106221 w 150615"/>
                <a:gd name="connsiteY13" fmla="*/ 105357 h 139684"/>
                <a:gd name="connsiteX14" fmla="*/ 38505 w 150615"/>
                <a:gd name="connsiteY14" fmla="*/ 108394 h 139684"/>
                <a:gd name="connsiteX15" fmla="*/ 82840 w 150615"/>
                <a:gd name="connsiteY15" fmla="*/ 71955 h 139684"/>
                <a:gd name="connsiteX16" fmla="*/ 150860 w 150615"/>
                <a:gd name="connsiteY16" fmla="*/ 4238 h 139684"/>
                <a:gd name="connsiteX17" fmla="*/ 143876 w 150615"/>
                <a:gd name="connsiteY17" fmla="*/ -13 h 139684"/>
                <a:gd name="connsiteX18" fmla="*/ 136891 w 150615"/>
                <a:gd name="connsiteY18" fmla="*/ 3023 h 139684"/>
                <a:gd name="connsiteX19" fmla="*/ 116546 w 150615"/>
                <a:gd name="connsiteY19" fmla="*/ 20636 h 139684"/>
                <a:gd name="connsiteX20" fmla="*/ 94986 w 150615"/>
                <a:gd name="connsiteY20" fmla="*/ 10919 h 139684"/>
                <a:gd name="connsiteX21" fmla="*/ 68871 w 150615"/>
                <a:gd name="connsiteY21" fmla="*/ -13 h 139684"/>
                <a:gd name="connsiteX22" fmla="*/ 24840 w 150615"/>
                <a:gd name="connsiteY22" fmla="*/ 36426 h 139684"/>
                <a:gd name="connsiteX23" fmla="*/ 32128 w 150615"/>
                <a:gd name="connsiteY23" fmla="*/ 40677 h 139684"/>
                <a:gd name="connsiteX24" fmla="*/ 39112 w 150615"/>
                <a:gd name="connsiteY24" fmla="*/ 36730 h 139684"/>
                <a:gd name="connsiteX25" fmla="*/ 54599 w 150615"/>
                <a:gd name="connsiteY25" fmla="*/ 33693 h 139684"/>
                <a:gd name="connsiteX26" fmla="*/ 60672 w 150615"/>
                <a:gd name="connsiteY26" fmla="*/ 33693 h 13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0615" h="139684">
                  <a:moveTo>
                    <a:pt x="60672" y="33693"/>
                  </a:moveTo>
                  <a:cubicBezTo>
                    <a:pt x="64924" y="33390"/>
                    <a:pt x="68871" y="33693"/>
                    <a:pt x="73122" y="33390"/>
                  </a:cubicBezTo>
                  <a:cubicBezTo>
                    <a:pt x="85269" y="32782"/>
                    <a:pt x="100148" y="31871"/>
                    <a:pt x="112295" y="31568"/>
                  </a:cubicBezTo>
                  <a:cubicBezTo>
                    <a:pt x="103792" y="39766"/>
                    <a:pt x="98934" y="44625"/>
                    <a:pt x="68264" y="67703"/>
                  </a:cubicBezTo>
                  <a:cubicBezTo>
                    <a:pt x="6924" y="114467"/>
                    <a:pt x="244" y="134205"/>
                    <a:pt x="244" y="135420"/>
                  </a:cubicBezTo>
                  <a:cubicBezTo>
                    <a:pt x="244" y="139671"/>
                    <a:pt x="4495" y="139671"/>
                    <a:pt x="7228" y="139671"/>
                  </a:cubicBezTo>
                  <a:cubicBezTo>
                    <a:pt x="12087" y="139671"/>
                    <a:pt x="12390" y="139367"/>
                    <a:pt x="14516" y="136331"/>
                  </a:cubicBezTo>
                  <a:cubicBezTo>
                    <a:pt x="25448" y="121148"/>
                    <a:pt x="36683" y="119022"/>
                    <a:pt x="41542" y="119022"/>
                  </a:cubicBezTo>
                  <a:cubicBezTo>
                    <a:pt x="49740" y="119022"/>
                    <a:pt x="56725" y="124184"/>
                    <a:pt x="61280" y="127525"/>
                  </a:cubicBezTo>
                  <a:cubicBezTo>
                    <a:pt x="70693" y="134205"/>
                    <a:pt x="78285" y="139671"/>
                    <a:pt x="89824" y="139671"/>
                  </a:cubicBezTo>
                  <a:cubicBezTo>
                    <a:pt x="123834" y="139671"/>
                    <a:pt x="146001" y="102624"/>
                    <a:pt x="146001" y="91085"/>
                  </a:cubicBezTo>
                  <a:cubicBezTo>
                    <a:pt x="146001" y="86834"/>
                    <a:pt x="140839" y="86834"/>
                    <a:pt x="138713" y="86834"/>
                  </a:cubicBezTo>
                  <a:cubicBezTo>
                    <a:pt x="136588" y="86834"/>
                    <a:pt x="133247" y="86834"/>
                    <a:pt x="132336" y="89567"/>
                  </a:cubicBezTo>
                  <a:cubicBezTo>
                    <a:pt x="129603" y="95336"/>
                    <a:pt x="126567" y="102928"/>
                    <a:pt x="106221" y="105357"/>
                  </a:cubicBezTo>
                  <a:cubicBezTo>
                    <a:pt x="104400" y="105661"/>
                    <a:pt x="45186" y="108090"/>
                    <a:pt x="38505" y="108394"/>
                  </a:cubicBezTo>
                  <a:cubicBezTo>
                    <a:pt x="47008" y="100195"/>
                    <a:pt x="51866" y="95336"/>
                    <a:pt x="82840" y="71955"/>
                  </a:cubicBezTo>
                  <a:cubicBezTo>
                    <a:pt x="144179" y="25191"/>
                    <a:pt x="150860" y="5453"/>
                    <a:pt x="150860" y="4238"/>
                  </a:cubicBezTo>
                  <a:cubicBezTo>
                    <a:pt x="150860" y="-13"/>
                    <a:pt x="146608" y="-13"/>
                    <a:pt x="143876" y="-13"/>
                  </a:cubicBezTo>
                  <a:cubicBezTo>
                    <a:pt x="139321" y="-13"/>
                    <a:pt x="138713" y="-13"/>
                    <a:pt x="136891" y="3023"/>
                  </a:cubicBezTo>
                  <a:cubicBezTo>
                    <a:pt x="129603" y="13652"/>
                    <a:pt x="123834" y="20636"/>
                    <a:pt x="116546" y="20636"/>
                  </a:cubicBezTo>
                  <a:cubicBezTo>
                    <a:pt x="108651" y="20636"/>
                    <a:pt x="101970" y="15777"/>
                    <a:pt x="94986" y="10919"/>
                  </a:cubicBezTo>
                  <a:cubicBezTo>
                    <a:pt x="87698" y="5453"/>
                    <a:pt x="80107" y="-13"/>
                    <a:pt x="68871" y="-13"/>
                  </a:cubicBezTo>
                  <a:cubicBezTo>
                    <a:pt x="42149" y="-13"/>
                    <a:pt x="24840" y="27013"/>
                    <a:pt x="24840" y="36426"/>
                  </a:cubicBezTo>
                  <a:cubicBezTo>
                    <a:pt x="24840" y="40677"/>
                    <a:pt x="29699" y="40677"/>
                    <a:pt x="32128" y="40677"/>
                  </a:cubicBezTo>
                  <a:cubicBezTo>
                    <a:pt x="34861" y="40677"/>
                    <a:pt x="38201" y="40677"/>
                    <a:pt x="39112" y="36730"/>
                  </a:cubicBezTo>
                  <a:cubicBezTo>
                    <a:pt x="43364" y="34604"/>
                    <a:pt x="45489" y="34301"/>
                    <a:pt x="54599" y="33693"/>
                  </a:cubicBezTo>
                  <a:lnTo>
                    <a:pt x="60672" y="33693"/>
                  </a:lnTo>
                  <a:close/>
                </a:path>
              </a:pathLst>
            </a:custGeom>
            <a:solidFill>
              <a:srgbClr val="000000"/>
            </a:solidFill>
            <a:ln w="30403" cap="flat">
              <a:noFill/>
              <a:prstDash val="solid"/>
              <a:miter/>
            </a:ln>
          </p:spPr>
          <p:txBody>
            <a:bodyPr rtlCol="0" anchor="ctr"/>
            <a:lstStyle/>
            <a:p>
              <a:endParaRPr lang="zh-CN" altLang="en-US"/>
            </a:p>
          </p:txBody>
        </p:sp>
        <p:sp>
          <p:nvSpPr>
            <p:cNvPr id="356" name="任意多边形: 形状 355">
              <a:extLst>
                <a:ext uri="{FF2B5EF4-FFF2-40B4-BE49-F238E27FC236}">
                  <a16:creationId xmlns:a16="http://schemas.microsoft.com/office/drawing/2014/main" id="{4AEC1E01-7482-5EC0-7A12-BBDD718F71B5}"/>
                </a:ext>
              </a:extLst>
            </p:cNvPr>
            <p:cNvSpPr/>
            <p:nvPr>
              <p:custDataLst>
                <p:tags r:id="rId19"/>
              </p:custDataLst>
            </p:nvPr>
          </p:nvSpPr>
          <p:spPr>
            <a:xfrm>
              <a:off x="10234120" y="1961843"/>
              <a:ext cx="201934" cy="202238"/>
            </a:xfrm>
            <a:custGeom>
              <a:avLst/>
              <a:gdLst>
                <a:gd name="connsiteX0" fmla="*/ 107444 w 201934"/>
                <a:gd name="connsiteY0" fmla="*/ 107179 h 202238"/>
                <a:gd name="connsiteX1" fmla="*/ 192166 w 201934"/>
                <a:gd name="connsiteY1" fmla="*/ 107179 h 202238"/>
                <a:gd name="connsiteX2" fmla="*/ 202187 w 201934"/>
                <a:gd name="connsiteY2" fmla="*/ 101106 h 202238"/>
                <a:gd name="connsiteX3" fmla="*/ 192166 w 201934"/>
                <a:gd name="connsiteY3" fmla="*/ 95033 h 202238"/>
                <a:gd name="connsiteX4" fmla="*/ 107444 w 201934"/>
                <a:gd name="connsiteY4" fmla="*/ 95033 h 202238"/>
                <a:gd name="connsiteX5" fmla="*/ 107444 w 201934"/>
                <a:gd name="connsiteY5" fmla="*/ 10008 h 202238"/>
                <a:gd name="connsiteX6" fmla="*/ 101371 w 201934"/>
                <a:gd name="connsiteY6" fmla="*/ -13 h 202238"/>
                <a:gd name="connsiteX7" fmla="*/ 95298 w 201934"/>
                <a:gd name="connsiteY7" fmla="*/ 10008 h 202238"/>
                <a:gd name="connsiteX8" fmla="*/ 95298 w 201934"/>
                <a:gd name="connsiteY8" fmla="*/ 95033 h 202238"/>
                <a:gd name="connsiteX9" fmla="*/ 10273 w 201934"/>
                <a:gd name="connsiteY9" fmla="*/ 95033 h 202238"/>
                <a:gd name="connsiteX10" fmla="*/ 252 w 201934"/>
                <a:gd name="connsiteY10" fmla="*/ 101106 h 202238"/>
                <a:gd name="connsiteX11" fmla="*/ 10273 w 201934"/>
                <a:gd name="connsiteY11" fmla="*/ 107179 h 202238"/>
                <a:gd name="connsiteX12" fmla="*/ 95298 w 201934"/>
                <a:gd name="connsiteY12" fmla="*/ 107179 h 202238"/>
                <a:gd name="connsiteX13" fmla="*/ 95298 w 201934"/>
                <a:gd name="connsiteY13" fmla="*/ 192204 h 202238"/>
                <a:gd name="connsiteX14" fmla="*/ 101371 w 201934"/>
                <a:gd name="connsiteY14" fmla="*/ 202225 h 202238"/>
                <a:gd name="connsiteX15" fmla="*/ 107444 w 201934"/>
                <a:gd name="connsiteY15" fmla="*/ 192204 h 202238"/>
                <a:gd name="connsiteX16" fmla="*/ 107444 w 201934"/>
                <a:gd name="connsiteY16" fmla="*/ 107179 h 20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934" h="202238">
                  <a:moveTo>
                    <a:pt x="107444" y="107179"/>
                  </a:moveTo>
                  <a:lnTo>
                    <a:pt x="192166" y="107179"/>
                  </a:lnTo>
                  <a:cubicBezTo>
                    <a:pt x="196417" y="107179"/>
                    <a:pt x="202187" y="107179"/>
                    <a:pt x="202187" y="101106"/>
                  </a:cubicBezTo>
                  <a:cubicBezTo>
                    <a:pt x="202187" y="95033"/>
                    <a:pt x="196417" y="95033"/>
                    <a:pt x="192166" y="95033"/>
                  </a:cubicBezTo>
                  <a:lnTo>
                    <a:pt x="107444" y="95033"/>
                  </a:lnTo>
                  <a:lnTo>
                    <a:pt x="107444" y="10008"/>
                  </a:lnTo>
                  <a:cubicBezTo>
                    <a:pt x="107444" y="5756"/>
                    <a:pt x="107444" y="-13"/>
                    <a:pt x="101371" y="-13"/>
                  </a:cubicBezTo>
                  <a:cubicBezTo>
                    <a:pt x="95298" y="-13"/>
                    <a:pt x="95298" y="5756"/>
                    <a:pt x="95298" y="10008"/>
                  </a:cubicBezTo>
                  <a:lnTo>
                    <a:pt x="95298" y="95033"/>
                  </a:lnTo>
                  <a:lnTo>
                    <a:pt x="10273" y="95033"/>
                  </a:lnTo>
                  <a:cubicBezTo>
                    <a:pt x="6021" y="95033"/>
                    <a:pt x="252" y="95033"/>
                    <a:pt x="252" y="101106"/>
                  </a:cubicBezTo>
                  <a:cubicBezTo>
                    <a:pt x="252" y="107179"/>
                    <a:pt x="6021" y="107179"/>
                    <a:pt x="10273" y="107179"/>
                  </a:cubicBezTo>
                  <a:lnTo>
                    <a:pt x="95298" y="107179"/>
                  </a:lnTo>
                  <a:lnTo>
                    <a:pt x="95298" y="192204"/>
                  </a:lnTo>
                  <a:cubicBezTo>
                    <a:pt x="95298" y="196456"/>
                    <a:pt x="95298" y="202225"/>
                    <a:pt x="101371" y="202225"/>
                  </a:cubicBezTo>
                  <a:cubicBezTo>
                    <a:pt x="107444" y="202225"/>
                    <a:pt x="107444" y="196456"/>
                    <a:pt x="107444" y="192204"/>
                  </a:cubicBezTo>
                  <a:lnTo>
                    <a:pt x="107444" y="107179"/>
                  </a:lnTo>
                  <a:close/>
                </a:path>
              </a:pathLst>
            </a:custGeom>
            <a:solidFill>
              <a:srgbClr val="000000"/>
            </a:solidFill>
            <a:ln w="30403" cap="flat">
              <a:noFill/>
              <a:prstDash val="solid"/>
              <a:miter/>
            </a:ln>
          </p:spPr>
          <p:txBody>
            <a:bodyPr rtlCol="0" anchor="ctr"/>
            <a:lstStyle/>
            <a:p>
              <a:endParaRPr lang="zh-CN" altLang="en-US"/>
            </a:p>
          </p:txBody>
        </p:sp>
        <p:sp>
          <p:nvSpPr>
            <p:cNvPr id="357" name="任意多边形: 形状 356">
              <a:extLst>
                <a:ext uri="{FF2B5EF4-FFF2-40B4-BE49-F238E27FC236}">
                  <a16:creationId xmlns:a16="http://schemas.microsoft.com/office/drawing/2014/main" id="{BBFB1056-5DAE-4F60-24BD-E1F83E1F900E}"/>
                </a:ext>
              </a:extLst>
            </p:cNvPr>
            <p:cNvSpPr/>
            <p:nvPr>
              <p:custDataLst>
                <p:tags r:id="rId20"/>
              </p:custDataLst>
            </p:nvPr>
          </p:nvSpPr>
          <p:spPr>
            <a:xfrm>
              <a:off x="10536566" y="1928136"/>
              <a:ext cx="137862" cy="213170"/>
            </a:xfrm>
            <a:custGeom>
              <a:avLst/>
              <a:gdLst>
                <a:gd name="connsiteX0" fmla="*/ 69800 w 137862"/>
                <a:gd name="connsiteY0" fmla="*/ 10615 h 213170"/>
                <a:gd name="connsiteX1" fmla="*/ 71015 w 137862"/>
                <a:gd name="connsiteY1" fmla="*/ 5453 h 213170"/>
                <a:gd name="connsiteX2" fmla="*/ 64334 w 137862"/>
                <a:gd name="connsiteY2" fmla="*/ -13 h 213170"/>
                <a:gd name="connsiteX3" fmla="*/ 62209 w 137862"/>
                <a:gd name="connsiteY3" fmla="*/ 290 h 213170"/>
                <a:gd name="connsiteX4" fmla="*/ 23036 w 137862"/>
                <a:gd name="connsiteY4" fmla="*/ 2112 h 213170"/>
                <a:gd name="connsiteX5" fmla="*/ 13319 w 137862"/>
                <a:gd name="connsiteY5" fmla="*/ 11222 h 213170"/>
                <a:gd name="connsiteX6" fmla="*/ 21214 w 137862"/>
                <a:gd name="connsiteY6" fmla="*/ 16688 h 213170"/>
                <a:gd name="connsiteX7" fmla="*/ 33968 w 137862"/>
                <a:gd name="connsiteY7" fmla="*/ 17296 h 213170"/>
                <a:gd name="connsiteX8" fmla="*/ 25466 w 137862"/>
                <a:gd name="connsiteY8" fmla="*/ 52217 h 213170"/>
                <a:gd name="connsiteX9" fmla="*/ 4513 w 137862"/>
                <a:gd name="connsiteY9" fmla="*/ 136027 h 213170"/>
                <a:gd name="connsiteX10" fmla="*/ 262 w 137862"/>
                <a:gd name="connsiteY10" fmla="*/ 163660 h 213170"/>
                <a:gd name="connsiteX11" fmla="*/ 51884 w 137862"/>
                <a:gd name="connsiteY11" fmla="*/ 213157 h 213170"/>
                <a:gd name="connsiteX12" fmla="*/ 138124 w 137862"/>
                <a:gd name="connsiteY12" fmla="*/ 123577 h 213170"/>
                <a:gd name="connsiteX13" fmla="*/ 84983 w 137862"/>
                <a:gd name="connsiteY13" fmla="*/ 73473 h 213170"/>
                <a:gd name="connsiteX14" fmla="*/ 51884 w 137862"/>
                <a:gd name="connsiteY14" fmla="*/ 83190 h 213170"/>
                <a:gd name="connsiteX15" fmla="*/ 69800 w 137862"/>
                <a:gd name="connsiteY15" fmla="*/ 10615 h 213170"/>
                <a:gd name="connsiteX16" fmla="*/ 52492 w 137862"/>
                <a:gd name="connsiteY16" fmla="*/ 202225 h 213170"/>
                <a:gd name="connsiteX17" fmla="*/ 30628 w 137862"/>
                <a:gd name="connsiteY17" fmla="*/ 177021 h 213170"/>
                <a:gd name="connsiteX18" fmla="*/ 35790 w 137862"/>
                <a:gd name="connsiteY18" fmla="*/ 146655 h 213170"/>
                <a:gd name="connsiteX19" fmla="*/ 46115 w 137862"/>
                <a:gd name="connsiteY19" fmla="*/ 105054 h 213170"/>
                <a:gd name="connsiteX20" fmla="*/ 83465 w 137862"/>
                <a:gd name="connsiteY20" fmla="*/ 84405 h 213170"/>
                <a:gd name="connsiteX21" fmla="*/ 103810 w 137862"/>
                <a:gd name="connsiteY21" fmla="*/ 107483 h 213170"/>
                <a:gd name="connsiteX22" fmla="*/ 88627 w 137862"/>
                <a:gd name="connsiteY22" fmla="*/ 172466 h 213170"/>
                <a:gd name="connsiteX23" fmla="*/ 52492 w 137862"/>
                <a:gd name="connsiteY23" fmla="*/ 202225 h 21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862" h="213170">
                  <a:moveTo>
                    <a:pt x="69800" y="10615"/>
                  </a:moveTo>
                  <a:cubicBezTo>
                    <a:pt x="71015" y="6364"/>
                    <a:pt x="71015" y="5756"/>
                    <a:pt x="71015" y="5453"/>
                  </a:cubicBezTo>
                  <a:cubicBezTo>
                    <a:pt x="71015" y="1505"/>
                    <a:pt x="67675" y="-13"/>
                    <a:pt x="64334" y="-13"/>
                  </a:cubicBezTo>
                  <a:cubicBezTo>
                    <a:pt x="63120" y="-13"/>
                    <a:pt x="62816" y="-13"/>
                    <a:pt x="62209" y="290"/>
                  </a:cubicBezTo>
                  <a:lnTo>
                    <a:pt x="23036" y="2112"/>
                  </a:lnTo>
                  <a:cubicBezTo>
                    <a:pt x="18785" y="2416"/>
                    <a:pt x="13319" y="2720"/>
                    <a:pt x="13319" y="11222"/>
                  </a:cubicBezTo>
                  <a:cubicBezTo>
                    <a:pt x="13319" y="16688"/>
                    <a:pt x="19089" y="16688"/>
                    <a:pt x="21214" y="16688"/>
                  </a:cubicBezTo>
                  <a:cubicBezTo>
                    <a:pt x="24555" y="16688"/>
                    <a:pt x="30021" y="16688"/>
                    <a:pt x="33968" y="17296"/>
                  </a:cubicBezTo>
                  <a:cubicBezTo>
                    <a:pt x="31539" y="27620"/>
                    <a:pt x="28502" y="40677"/>
                    <a:pt x="25466" y="52217"/>
                  </a:cubicBezTo>
                  <a:lnTo>
                    <a:pt x="4513" y="136027"/>
                  </a:lnTo>
                  <a:cubicBezTo>
                    <a:pt x="262" y="153032"/>
                    <a:pt x="262" y="156676"/>
                    <a:pt x="262" y="163660"/>
                  </a:cubicBezTo>
                  <a:cubicBezTo>
                    <a:pt x="262" y="202529"/>
                    <a:pt x="29110" y="213157"/>
                    <a:pt x="51884" y="213157"/>
                  </a:cubicBezTo>
                  <a:cubicBezTo>
                    <a:pt x="106847" y="213157"/>
                    <a:pt x="138124" y="163660"/>
                    <a:pt x="138124" y="123577"/>
                  </a:cubicBezTo>
                  <a:cubicBezTo>
                    <a:pt x="138124" y="86227"/>
                    <a:pt x="110187" y="73473"/>
                    <a:pt x="84983" y="73473"/>
                  </a:cubicBezTo>
                  <a:cubicBezTo>
                    <a:pt x="70408" y="73473"/>
                    <a:pt x="58261" y="79242"/>
                    <a:pt x="51884" y="83190"/>
                  </a:cubicBezTo>
                  <a:lnTo>
                    <a:pt x="69800" y="10615"/>
                  </a:lnTo>
                  <a:close/>
                  <a:moveTo>
                    <a:pt x="52492" y="202225"/>
                  </a:moveTo>
                  <a:cubicBezTo>
                    <a:pt x="40649" y="202225"/>
                    <a:pt x="30628" y="195848"/>
                    <a:pt x="30628" y="177021"/>
                  </a:cubicBezTo>
                  <a:cubicBezTo>
                    <a:pt x="30628" y="167304"/>
                    <a:pt x="33665" y="156069"/>
                    <a:pt x="35790" y="146655"/>
                  </a:cubicBezTo>
                  <a:cubicBezTo>
                    <a:pt x="38827" y="135116"/>
                    <a:pt x="43989" y="114163"/>
                    <a:pt x="46115" y="105054"/>
                  </a:cubicBezTo>
                  <a:cubicBezTo>
                    <a:pt x="47633" y="99891"/>
                    <a:pt x="64942" y="84405"/>
                    <a:pt x="83465" y="84405"/>
                  </a:cubicBezTo>
                  <a:cubicBezTo>
                    <a:pt x="102292" y="84405"/>
                    <a:pt x="103810" y="100802"/>
                    <a:pt x="103810" y="107483"/>
                  </a:cubicBezTo>
                  <a:cubicBezTo>
                    <a:pt x="103810" y="123273"/>
                    <a:pt x="93486" y="160624"/>
                    <a:pt x="88627" y="172466"/>
                  </a:cubicBezTo>
                  <a:cubicBezTo>
                    <a:pt x="78303" y="197063"/>
                    <a:pt x="61298" y="202225"/>
                    <a:pt x="52492" y="202225"/>
                  </a:cubicBezTo>
                  <a:close/>
                </a:path>
              </a:pathLst>
            </a:custGeom>
            <a:solidFill>
              <a:srgbClr val="000000"/>
            </a:solidFill>
            <a:ln w="30403" cap="flat">
              <a:noFill/>
              <a:prstDash val="solid"/>
              <a:miter/>
            </a:ln>
          </p:spPr>
          <p:txBody>
            <a:bodyPr rtlCol="0" anchor="ctr"/>
            <a:lstStyle/>
            <a:p>
              <a:endParaRPr lang="zh-CN" altLang="en-US"/>
            </a:p>
          </p:txBody>
        </p:sp>
        <p:sp>
          <p:nvSpPr>
            <p:cNvPr id="358" name="任意多边形: 形状 357">
              <a:extLst>
                <a:ext uri="{FF2B5EF4-FFF2-40B4-BE49-F238E27FC236}">
                  <a16:creationId xmlns:a16="http://schemas.microsoft.com/office/drawing/2014/main" id="{9C6AE5FE-D189-021F-385B-63925618074F}"/>
                </a:ext>
              </a:extLst>
            </p:cNvPr>
            <p:cNvSpPr/>
            <p:nvPr>
              <p:custDataLst>
                <p:tags r:id="rId21"/>
              </p:custDataLst>
            </p:nvPr>
          </p:nvSpPr>
          <p:spPr>
            <a:xfrm>
              <a:off x="10703376" y="1843650"/>
              <a:ext cx="55266" cy="212350"/>
            </a:xfrm>
            <a:custGeom>
              <a:avLst/>
              <a:gdLst>
                <a:gd name="connsiteX0" fmla="*/ 51282 w 55266"/>
                <a:gd name="connsiteY0" fmla="*/ -18 h 212350"/>
                <a:gd name="connsiteX1" fmla="*/ 267 w 55266"/>
                <a:gd name="connsiteY1" fmla="*/ 106051 h 212350"/>
                <a:gd name="connsiteX2" fmla="*/ 51282 w 55266"/>
                <a:gd name="connsiteY2" fmla="*/ 212333 h 212350"/>
                <a:gd name="connsiteX3" fmla="*/ 55533 w 55266"/>
                <a:gd name="connsiteY3" fmla="*/ 209782 h 212350"/>
                <a:gd name="connsiteX4" fmla="*/ 53408 w 55266"/>
                <a:gd name="connsiteY4" fmla="*/ 206594 h 212350"/>
                <a:gd name="connsiteX5" fmla="*/ 14721 w 55266"/>
                <a:gd name="connsiteY5" fmla="*/ 106264 h 212350"/>
                <a:gd name="connsiteX6" fmla="*/ 54045 w 55266"/>
                <a:gd name="connsiteY6" fmla="*/ 5084 h 212350"/>
                <a:gd name="connsiteX7" fmla="*/ 55533 w 55266"/>
                <a:gd name="connsiteY7" fmla="*/ 2533 h 212350"/>
                <a:gd name="connsiteX8" fmla="*/ 51282 w 55266"/>
                <a:gd name="connsiteY8" fmla="*/ -18 h 21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66" h="212350">
                  <a:moveTo>
                    <a:pt x="51282" y="-18"/>
                  </a:moveTo>
                  <a:cubicBezTo>
                    <a:pt x="10895" y="28466"/>
                    <a:pt x="267" y="73529"/>
                    <a:pt x="267" y="106051"/>
                  </a:cubicBezTo>
                  <a:cubicBezTo>
                    <a:pt x="267" y="136023"/>
                    <a:pt x="9195" y="182574"/>
                    <a:pt x="51282" y="212333"/>
                  </a:cubicBezTo>
                  <a:cubicBezTo>
                    <a:pt x="52983" y="212333"/>
                    <a:pt x="55533" y="212333"/>
                    <a:pt x="55533" y="209782"/>
                  </a:cubicBezTo>
                  <a:cubicBezTo>
                    <a:pt x="55533" y="208507"/>
                    <a:pt x="54896" y="208081"/>
                    <a:pt x="53408" y="206594"/>
                  </a:cubicBezTo>
                  <a:cubicBezTo>
                    <a:pt x="25137" y="181086"/>
                    <a:pt x="14721" y="144950"/>
                    <a:pt x="14721" y="106264"/>
                  </a:cubicBezTo>
                  <a:cubicBezTo>
                    <a:pt x="14721" y="48872"/>
                    <a:pt x="36615" y="20814"/>
                    <a:pt x="54045" y="5084"/>
                  </a:cubicBezTo>
                  <a:cubicBezTo>
                    <a:pt x="54896" y="4234"/>
                    <a:pt x="55533" y="3596"/>
                    <a:pt x="55533" y="2533"/>
                  </a:cubicBezTo>
                  <a:cubicBezTo>
                    <a:pt x="55533" y="-18"/>
                    <a:pt x="52983" y="-18"/>
                    <a:pt x="51282" y="-18"/>
                  </a:cubicBezTo>
                  <a:close/>
                </a:path>
              </a:pathLst>
            </a:custGeom>
            <a:solidFill>
              <a:srgbClr val="000000"/>
            </a:solidFill>
            <a:ln w="30403" cap="flat">
              <a:noFill/>
              <a:prstDash val="solid"/>
              <a:miter/>
            </a:ln>
          </p:spPr>
          <p:txBody>
            <a:bodyPr rtlCol="0" anchor="ctr"/>
            <a:lstStyle/>
            <a:p>
              <a:endParaRPr lang="zh-CN" altLang="en-US"/>
            </a:p>
          </p:txBody>
        </p:sp>
        <p:sp>
          <p:nvSpPr>
            <p:cNvPr id="359" name="任意多边形: 形状 358">
              <a:extLst>
                <a:ext uri="{FF2B5EF4-FFF2-40B4-BE49-F238E27FC236}">
                  <a16:creationId xmlns:a16="http://schemas.microsoft.com/office/drawing/2014/main" id="{8A985A6F-CE11-EE6F-176F-BD5F3D8E2F19}"/>
                </a:ext>
              </a:extLst>
            </p:cNvPr>
            <p:cNvSpPr/>
            <p:nvPr>
              <p:custDataLst>
                <p:tags r:id="rId22"/>
              </p:custDataLst>
            </p:nvPr>
          </p:nvSpPr>
          <p:spPr>
            <a:xfrm>
              <a:off x="10787217" y="1861931"/>
              <a:ext cx="93952" cy="141141"/>
            </a:xfrm>
            <a:custGeom>
              <a:avLst/>
              <a:gdLst>
                <a:gd name="connsiteX0" fmla="*/ 94223 w 93952"/>
                <a:gd name="connsiteY0" fmla="*/ 102438 h 141141"/>
                <a:gd name="connsiteX1" fmla="*/ 86996 w 93952"/>
                <a:gd name="connsiteY1" fmla="*/ 102438 h 141141"/>
                <a:gd name="connsiteX2" fmla="*/ 81469 w 93952"/>
                <a:gd name="connsiteY2" fmla="*/ 121781 h 141141"/>
                <a:gd name="connsiteX3" fmla="*/ 60425 w 93952"/>
                <a:gd name="connsiteY3" fmla="*/ 123056 h 141141"/>
                <a:gd name="connsiteX4" fmla="*/ 21314 w 93952"/>
                <a:gd name="connsiteY4" fmla="*/ 123056 h 141141"/>
                <a:gd name="connsiteX5" fmla="*/ 63826 w 93952"/>
                <a:gd name="connsiteY5" fmla="*/ 87346 h 141141"/>
                <a:gd name="connsiteX6" fmla="*/ 94223 w 93952"/>
                <a:gd name="connsiteY6" fmla="*/ 41432 h 141141"/>
                <a:gd name="connsiteX7" fmla="*/ 44483 w 93952"/>
                <a:gd name="connsiteY7" fmla="*/ -18 h 141141"/>
                <a:gd name="connsiteX8" fmla="*/ 270 w 93952"/>
                <a:gd name="connsiteY8" fmla="*/ 38031 h 141141"/>
                <a:gd name="connsiteX9" fmla="*/ 11536 w 93952"/>
                <a:gd name="connsiteY9" fmla="*/ 49935 h 141141"/>
                <a:gd name="connsiteX10" fmla="*/ 22802 w 93952"/>
                <a:gd name="connsiteY10" fmla="*/ 38669 h 141141"/>
                <a:gd name="connsiteX11" fmla="*/ 10261 w 93952"/>
                <a:gd name="connsiteY11" fmla="*/ 27403 h 141141"/>
                <a:gd name="connsiteX12" fmla="*/ 41295 w 93952"/>
                <a:gd name="connsiteY12" fmla="*/ 7635 h 141141"/>
                <a:gd name="connsiteX13" fmla="*/ 73604 w 93952"/>
                <a:gd name="connsiteY13" fmla="*/ 41432 h 141141"/>
                <a:gd name="connsiteX14" fmla="*/ 53623 w 93952"/>
                <a:gd name="connsiteY14" fmla="*/ 82244 h 141141"/>
                <a:gd name="connsiteX15" fmla="*/ 2396 w 93952"/>
                <a:gd name="connsiteY15" fmla="*/ 132834 h 141141"/>
                <a:gd name="connsiteX16" fmla="*/ 270 w 93952"/>
                <a:gd name="connsiteY16" fmla="*/ 141124 h 141141"/>
                <a:gd name="connsiteX17" fmla="*/ 87846 w 93952"/>
                <a:gd name="connsiteY17" fmla="*/ 141124 h 141141"/>
                <a:gd name="connsiteX18" fmla="*/ 94223 w 93952"/>
                <a:gd name="connsiteY18" fmla="*/ 102438 h 1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952" h="141141">
                  <a:moveTo>
                    <a:pt x="94223" y="102438"/>
                  </a:moveTo>
                  <a:lnTo>
                    <a:pt x="86996" y="102438"/>
                  </a:lnTo>
                  <a:cubicBezTo>
                    <a:pt x="86358" y="107114"/>
                    <a:pt x="84232" y="119655"/>
                    <a:pt x="81469" y="121781"/>
                  </a:cubicBezTo>
                  <a:cubicBezTo>
                    <a:pt x="79769" y="123056"/>
                    <a:pt x="63401" y="123056"/>
                    <a:pt x="60425" y="123056"/>
                  </a:cubicBezTo>
                  <a:lnTo>
                    <a:pt x="21314" y="123056"/>
                  </a:lnTo>
                  <a:cubicBezTo>
                    <a:pt x="43633" y="103288"/>
                    <a:pt x="51073" y="97336"/>
                    <a:pt x="63826" y="87346"/>
                  </a:cubicBezTo>
                  <a:cubicBezTo>
                    <a:pt x="79556" y="74804"/>
                    <a:pt x="94223" y="61626"/>
                    <a:pt x="94223" y="41432"/>
                  </a:cubicBezTo>
                  <a:cubicBezTo>
                    <a:pt x="94223" y="15712"/>
                    <a:pt x="71691" y="-18"/>
                    <a:pt x="44483" y="-18"/>
                  </a:cubicBezTo>
                  <a:cubicBezTo>
                    <a:pt x="18125" y="-18"/>
                    <a:pt x="270" y="18475"/>
                    <a:pt x="270" y="38031"/>
                  </a:cubicBezTo>
                  <a:cubicBezTo>
                    <a:pt x="270" y="48872"/>
                    <a:pt x="9410" y="49935"/>
                    <a:pt x="11536" y="49935"/>
                  </a:cubicBezTo>
                  <a:cubicBezTo>
                    <a:pt x="16638" y="49935"/>
                    <a:pt x="22802" y="46321"/>
                    <a:pt x="22802" y="38669"/>
                  </a:cubicBezTo>
                  <a:cubicBezTo>
                    <a:pt x="22802" y="34843"/>
                    <a:pt x="21314" y="27403"/>
                    <a:pt x="10261" y="27403"/>
                  </a:cubicBezTo>
                  <a:cubicBezTo>
                    <a:pt x="16850" y="12311"/>
                    <a:pt x="31304" y="7635"/>
                    <a:pt x="41295" y="7635"/>
                  </a:cubicBezTo>
                  <a:cubicBezTo>
                    <a:pt x="62551" y="7635"/>
                    <a:pt x="73604" y="24215"/>
                    <a:pt x="73604" y="41432"/>
                  </a:cubicBezTo>
                  <a:cubicBezTo>
                    <a:pt x="73604" y="59925"/>
                    <a:pt x="60425" y="74592"/>
                    <a:pt x="53623" y="82244"/>
                  </a:cubicBezTo>
                  <a:lnTo>
                    <a:pt x="2396" y="132834"/>
                  </a:lnTo>
                  <a:cubicBezTo>
                    <a:pt x="270" y="134747"/>
                    <a:pt x="270" y="135172"/>
                    <a:pt x="270" y="141124"/>
                  </a:cubicBezTo>
                  <a:lnTo>
                    <a:pt x="87846" y="141124"/>
                  </a:lnTo>
                  <a:lnTo>
                    <a:pt x="94223" y="102438"/>
                  </a:lnTo>
                  <a:close/>
                </a:path>
              </a:pathLst>
            </a:custGeom>
            <a:solidFill>
              <a:srgbClr val="000000"/>
            </a:solidFill>
            <a:ln w="30403" cap="flat">
              <a:noFill/>
              <a:prstDash val="solid"/>
              <a:miter/>
            </a:ln>
          </p:spPr>
          <p:txBody>
            <a:bodyPr rtlCol="0" anchor="ctr"/>
            <a:lstStyle/>
            <a:p>
              <a:endParaRPr lang="zh-CN" altLang="en-US"/>
            </a:p>
          </p:txBody>
        </p:sp>
        <p:sp>
          <p:nvSpPr>
            <p:cNvPr id="360" name="任意多边形: 形状 359">
              <a:extLst>
                <a:ext uri="{FF2B5EF4-FFF2-40B4-BE49-F238E27FC236}">
                  <a16:creationId xmlns:a16="http://schemas.microsoft.com/office/drawing/2014/main" id="{8CB32E36-08B5-839B-42DD-966DA0822F16}"/>
                </a:ext>
              </a:extLst>
            </p:cNvPr>
            <p:cNvSpPr/>
            <p:nvPr>
              <p:custDataLst>
                <p:tags r:id="rId23"/>
              </p:custDataLst>
            </p:nvPr>
          </p:nvSpPr>
          <p:spPr>
            <a:xfrm>
              <a:off x="10909961" y="1843650"/>
              <a:ext cx="55053" cy="212350"/>
            </a:xfrm>
            <a:custGeom>
              <a:avLst/>
              <a:gdLst>
                <a:gd name="connsiteX0" fmla="*/ 4313 w 55053"/>
                <a:gd name="connsiteY0" fmla="*/ -18 h 212350"/>
                <a:gd name="connsiteX1" fmla="*/ 274 w 55053"/>
                <a:gd name="connsiteY1" fmla="*/ 2533 h 212350"/>
                <a:gd name="connsiteX2" fmla="*/ 2187 w 55053"/>
                <a:gd name="connsiteY2" fmla="*/ 5722 h 212350"/>
                <a:gd name="connsiteX3" fmla="*/ 40874 w 55053"/>
                <a:gd name="connsiteY3" fmla="*/ 106051 h 212350"/>
                <a:gd name="connsiteX4" fmla="*/ 4100 w 55053"/>
                <a:gd name="connsiteY4" fmla="*/ 204893 h 212350"/>
                <a:gd name="connsiteX5" fmla="*/ 274 w 55053"/>
                <a:gd name="connsiteY5" fmla="*/ 209782 h 212350"/>
                <a:gd name="connsiteX6" fmla="*/ 3037 w 55053"/>
                <a:gd name="connsiteY6" fmla="*/ 212333 h 212350"/>
                <a:gd name="connsiteX7" fmla="*/ 39811 w 55053"/>
                <a:gd name="connsiteY7" fmla="*/ 171733 h 212350"/>
                <a:gd name="connsiteX8" fmla="*/ 55328 w 55053"/>
                <a:gd name="connsiteY8" fmla="*/ 106264 h 212350"/>
                <a:gd name="connsiteX9" fmla="*/ 4313 w 55053"/>
                <a:gd name="connsiteY9" fmla="*/ -18 h 21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53" h="212350">
                  <a:moveTo>
                    <a:pt x="4313" y="-18"/>
                  </a:moveTo>
                  <a:cubicBezTo>
                    <a:pt x="2825" y="-18"/>
                    <a:pt x="274" y="-18"/>
                    <a:pt x="274" y="2533"/>
                  </a:cubicBezTo>
                  <a:cubicBezTo>
                    <a:pt x="274" y="3596"/>
                    <a:pt x="912" y="4234"/>
                    <a:pt x="2187" y="5722"/>
                  </a:cubicBezTo>
                  <a:cubicBezTo>
                    <a:pt x="20468" y="22514"/>
                    <a:pt x="40874" y="51210"/>
                    <a:pt x="40874" y="106051"/>
                  </a:cubicBezTo>
                  <a:cubicBezTo>
                    <a:pt x="40874" y="150477"/>
                    <a:pt x="27057" y="184062"/>
                    <a:pt x="4100" y="204893"/>
                  </a:cubicBezTo>
                  <a:cubicBezTo>
                    <a:pt x="487" y="208507"/>
                    <a:pt x="274" y="208719"/>
                    <a:pt x="274" y="209782"/>
                  </a:cubicBezTo>
                  <a:cubicBezTo>
                    <a:pt x="274" y="210845"/>
                    <a:pt x="912" y="212333"/>
                    <a:pt x="3037" y="212333"/>
                  </a:cubicBezTo>
                  <a:cubicBezTo>
                    <a:pt x="5588" y="212333"/>
                    <a:pt x="25782" y="198304"/>
                    <a:pt x="39811" y="171733"/>
                  </a:cubicBezTo>
                  <a:cubicBezTo>
                    <a:pt x="49164" y="154090"/>
                    <a:pt x="55328" y="131134"/>
                    <a:pt x="55328" y="106264"/>
                  </a:cubicBezTo>
                  <a:cubicBezTo>
                    <a:pt x="55328" y="76292"/>
                    <a:pt x="46400" y="29741"/>
                    <a:pt x="4313" y="-18"/>
                  </a:cubicBezTo>
                  <a:close/>
                </a:path>
              </a:pathLst>
            </a:custGeom>
            <a:solidFill>
              <a:srgbClr val="000000"/>
            </a:solidFill>
            <a:ln w="30403" cap="flat">
              <a:noFill/>
              <a:prstDash val="solid"/>
              <a:miter/>
            </a:ln>
          </p:spPr>
          <p:txBody>
            <a:bodyPr rtlCol="0" anchor="ctr"/>
            <a:lstStyle/>
            <a:p>
              <a:endParaRPr lang="zh-CN" altLang="en-US"/>
            </a:p>
          </p:txBody>
        </p:sp>
        <p:sp>
          <p:nvSpPr>
            <p:cNvPr id="361" name="任意多边形: 形状 360">
              <a:extLst>
                <a:ext uri="{FF2B5EF4-FFF2-40B4-BE49-F238E27FC236}">
                  <a16:creationId xmlns:a16="http://schemas.microsoft.com/office/drawing/2014/main" id="{9A92841E-B231-D21A-8928-C9504573B938}"/>
                </a:ext>
              </a:extLst>
            </p:cNvPr>
            <p:cNvSpPr/>
            <p:nvPr>
              <p:custDataLst>
                <p:tags r:id="rId24"/>
              </p:custDataLst>
            </p:nvPr>
          </p:nvSpPr>
          <p:spPr>
            <a:xfrm>
              <a:off x="11015879" y="1789664"/>
              <a:ext cx="115391" cy="546286"/>
            </a:xfrm>
            <a:custGeom>
              <a:avLst/>
              <a:gdLst>
                <a:gd name="connsiteX0" fmla="*/ 115669 w 115391"/>
                <a:gd name="connsiteY0" fmla="*/ 272967 h 546286"/>
                <a:gd name="connsiteX1" fmla="*/ 35502 w 115391"/>
                <a:gd name="connsiteY1" fmla="*/ 24876 h 546286"/>
                <a:gd name="connsiteX2" fmla="*/ 12728 w 115391"/>
                <a:gd name="connsiteY2" fmla="*/ 1798 h 546286"/>
                <a:gd name="connsiteX3" fmla="*/ 6047 w 115391"/>
                <a:gd name="connsiteY3" fmla="*/ -24 h 546286"/>
                <a:gd name="connsiteX4" fmla="*/ 278 w 115391"/>
                <a:gd name="connsiteY4" fmla="*/ 3012 h 546286"/>
                <a:gd name="connsiteX5" fmla="*/ 2100 w 115391"/>
                <a:gd name="connsiteY5" fmla="*/ 6049 h 546286"/>
                <a:gd name="connsiteX6" fmla="*/ 47649 w 115391"/>
                <a:gd name="connsiteY6" fmla="*/ 66781 h 546286"/>
                <a:gd name="connsiteX7" fmla="*/ 92591 w 115391"/>
                <a:gd name="connsiteY7" fmla="*/ 272967 h 546286"/>
                <a:gd name="connsiteX8" fmla="*/ 1492 w 115391"/>
                <a:gd name="connsiteY8" fmla="*/ 540797 h 546286"/>
                <a:gd name="connsiteX9" fmla="*/ 278 w 115391"/>
                <a:gd name="connsiteY9" fmla="*/ 543226 h 546286"/>
                <a:gd name="connsiteX10" fmla="*/ 6047 w 115391"/>
                <a:gd name="connsiteY10" fmla="*/ 546262 h 546286"/>
                <a:gd name="connsiteX11" fmla="*/ 13335 w 115391"/>
                <a:gd name="connsiteY11" fmla="*/ 543833 h 546286"/>
                <a:gd name="connsiteX12" fmla="*/ 95627 w 115391"/>
                <a:gd name="connsiteY12" fmla="*/ 412651 h 546286"/>
                <a:gd name="connsiteX13" fmla="*/ 115669 w 115391"/>
                <a:gd name="connsiteY13" fmla="*/ 272967 h 54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391" h="546286">
                  <a:moveTo>
                    <a:pt x="115669" y="272967"/>
                  </a:moveTo>
                  <a:cubicBezTo>
                    <a:pt x="115669" y="185816"/>
                    <a:pt x="95324" y="93200"/>
                    <a:pt x="35502" y="24876"/>
                  </a:cubicBezTo>
                  <a:cubicBezTo>
                    <a:pt x="31251" y="20017"/>
                    <a:pt x="20016" y="8175"/>
                    <a:pt x="12728" y="1798"/>
                  </a:cubicBezTo>
                  <a:cubicBezTo>
                    <a:pt x="10602" y="-24"/>
                    <a:pt x="9995" y="-24"/>
                    <a:pt x="6047" y="-24"/>
                  </a:cubicBezTo>
                  <a:cubicBezTo>
                    <a:pt x="3011" y="-24"/>
                    <a:pt x="278" y="-24"/>
                    <a:pt x="278" y="3012"/>
                  </a:cubicBezTo>
                  <a:cubicBezTo>
                    <a:pt x="278" y="4227"/>
                    <a:pt x="1492" y="5442"/>
                    <a:pt x="2100" y="6049"/>
                  </a:cubicBezTo>
                  <a:cubicBezTo>
                    <a:pt x="12424" y="16677"/>
                    <a:pt x="28822" y="33379"/>
                    <a:pt x="47649" y="66781"/>
                  </a:cubicBezTo>
                  <a:cubicBezTo>
                    <a:pt x="80444" y="125084"/>
                    <a:pt x="92591" y="200089"/>
                    <a:pt x="92591" y="272967"/>
                  </a:cubicBezTo>
                  <a:cubicBezTo>
                    <a:pt x="92591" y="404756"/>
                    <a:pt x="56151" y="485227"/>
                    <a:pt x="1492" y="540797"/>
                  </a:cubicBezTo>
                  <a:cubicBezTo>
                    <a:pt x="885" y="541404"/>
                    <a:pt x="278" y="542315"/>
                    <a:pt x="278" y="543226"/>
                  </a:cubicBezTo>
                  <a:cubicBezTo>
                    <a:pt x="278" y="546262"/>
                    <a:pt x="3011" y="546262"/>
                    <a:pt x="6047" y="546262"/>
                  </a:cubicBezTo>
                  <a:cubicBezTo>
                    <a:pt x="9995" y="546262"/>
                    <a:pt x="10602" y="546262"/>
                    <a:pt x="13335" y="543833"/>
                  </a:cubicBezTo>
                  <a:cubicBezTo>
                    <a:pt x="42183" y="518933"/>
                    <a:pt x="74675" y="476724"/>
                    <a:pt x="95627" y="412651"/>
                  </a:cubicBezTo>
                  <a:cubicBezTo>
                    <a:pt x="108988" y="371050"/>
                    <a:pt x="115669" y="321857"/>
                    <a:pt x="115669" y="272967"/>
                  </a:cubicBezTo>
                  <a:close/>
                </a:path>
              </a:pathLst>
            </a:custGeom>
            <a:solidFill>
              <a:srgbClr val="000000"/>
            </a:solidFill>
            <a:ln w="30403" cap="flat">
              <a:noFill/>
              <a:prstDash val="solid"/>
              <a:miter/>
            </a:ln>
          </p:spPr>
          <p:txBody>
            <a:bodyPr rtlCol="0" anchor="ctr"/>
            <a:lstStyle/>
            <a:p>
              <a:endParaRPr lang="zh-CN" altLang="en-US"/>
            </a:p>
          </p:txBody>
        </p:sp>
      </p:grpSp>
      <p:pic>
        <p:nvPicPr>
          <p:cNvPr id="401" name="图片 400">
            <a:extLst>
              <a:ext uri="{FF2B5EF4-FFF2-40B4-BE49-F238E27FC236}">
                <a16:creationId xmlns:a16="http://schemas.microsoft.com/office/drawing/2014/main" id="{C72072A4-24A6-BB09-EDBB-91469394C956}"/>
              </a:ext>
            </a:extLst>
          </p:cNvPr>
          <p:cNvPicPr>
            <a:picLocks noChangeAspect="1"/>
          </p:cNvPicPr>
          <p:nvPr/>
        </p:nvPicPr>
        <p:blipFill>
          <a:blip r:embed="rId154"/>
          <a:stretch>
            <a:fillRect/>
          </a:stretch>
        </p:blipFill>
        <p:spPr>
          <a:xfrm>
            <a:off x="7284748" y="1337541"/>
            <a:ext cx="3567979" cy="2788290"/>
          </a:xfrm>
          <a:prstGeom prst="rect">
            <a:avLst/>
          </a:prstGeom>
        </p:spPr>
      </p:pic>
      <p:sp>
        <p:nvSpPr>
          <p:cNvPr id="402" name="文本框 401">
            <a:extLst>
              <a:ext uri="{FF2B5EF4-FFF2-40B4-BE49-F238E27FC236}">
                <a16:creationId xmlns:a16="http://schemas.microsoft.com/office/drawing/2014/main" id="{6677F243-53C5-F59E-C0BB-B83F2A5F0A8B}"/>
              </a:ext>
            </a:extLst>
          </p:cNvPr>
          <p:cNvSpPr txBox="1"/>
          <p:nvPr/>
        </p:nvSpPr>
        <p:spPr>
          <a:xfrm>
            <a:off x="7897090" y="1442999"/>
            <a:ext cx="895927" cy="307777"/>
          </a:xfrm>
          <a:prstGeom prst="rect">
            <a:avLst/>
          </a:prstGeom>
          <a:noFill/>
        </p:spPr>
        <p:txBody>
          <a:bodyPr wrap="square" rtlCol="0">
            <a:spAutoFit/>
          </a:bodyPr>
          <a:lstStyle/>
          <a:p>
            <a:pPr algn="ctr"/>
            <a:r>
              <a:rPr lang="en-US" altLang="zh-CN" sz="1400" b="1" dirty="0">
                <a:solidFill>
                  <a:srgbClr val="C00000"/>
                </a:solidFill>
                <a:latin typeface="Times New Roman" panose="02020603050405020304" pitchFamily="18" charset="0"/>
                <a:cs typeface="Times New Roman" panose="02020603050405020304" pitchFamily="18" charset="0"/>
              </a:rPr>
              <a:t>Encoder</a:t>
            </a:r>
            <a:endParaRPr lang="zh-CN" altLang="en-US" sz="1400" b="1" dirty="0">
              <a:solidFill>
                <a:srgbClr val="C00000"/>
              </a:solidFill>
              <a:latin typeface="Times New Roman" panose="02020603050405020304" pitchFamily="18" charset="0"/>
              <a:cs typeface="Times New Roman" panose="02020603050405020304" pitchFamily="18" charset="0"/>
            </a:endParaRPr>
          </a:p>
        </p:txBody>
      </p:sp>
      <p:sp>
        <p:nvSpPr>
          <p:cNvPr id="403" name="文本框 402">
            <a:extLst>
              <a:ext uri="{FF2B5EF4-FFF2-40B4-BE49-F238E27FC236}">
                <a16:creationId xmlns:a16="http://schemas.microsoft.com/office/drawing/2014/main" id="{B96CC1F2-7B53-E5DE-931D-168E3F0EB00D}"/>
              </a:ext>
            </a:extLst>
          </p:cNvPr>
          <p:cNvSpPr txBox="1"/>
          <p:nvPr/>
        </p:nvSpPr>
        <p:spPr>
          <a:xfrm>
            <a:off x="9333346" y="1438866"/>
            <a:ext cx="895927" cy="307777"/>
          </a:xfrm>
          <a:prstGeom prst="rect">
            <a:avLst/>
          </a:prstGeom>
          <a:noFill/>
        </p:spPr>
        <p:txBody>
          <a:bodyPr wrap="square" rtlCol="0">
            <a:spAutoFit/>
          </a:bodyPr>
          <a:lstStyle/>
          <a:p>
            <a:pPr algn="ctr"/>
            <a:r>
              <a:rPr lang="en-US" altLang="zh-CN" sz="1400" b="1" dirty="0">
                <a:solidFill>
                  <a:srgbClr val="C00000"/>
                </a:solidFill>
                <a:latin typeface="Times New Roman" panose="02020603050405020304" pitchFamily="18" charset="0"/>
                <a:cs typeface="Times New Roman" panose="02020603050405020304" pitchFamily="18" charset="0"/>
              </a:rPr>
              <a:t>Decoder</a:t>
            </a:r>
            <a:endParaRPr lang="zh-CN" altLang="en-US" sz="1400" b="1" dirty="0">
              <a:solidFill>
                <a:srgbClr val="C0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5003123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3BFE48D1-CB38-7942-D031-12F134A2F400}"/>
              </a:ext>
            </a:extLst>
          </p:cNvPr>
          <p:cNvGrpSpPr/>
          <p:nvPr/>
        </p:nvGrpSpPr>
        <p:grpSpPr>
          <a:xfrm>
            <a:off x="794270" y="1401261"/>
            <a:ext cx="10603458" cy="4667029"/>
            <a:chOff x="690839" y="2808375"/>
            <a:chExt cx="2206513" cy="2045089"/>
          </a:xfrm>
        </p:grpSpPr>
        <p:sp>
          <p:nvSpPr>
            <p:cNvPr id="14" name="矩形: 圆角 13">
              <a:extLst>
                <a:ext uri="{FF2B5EF4-FFF2-40B4-BE49-F238E27FC236}">
                  <a16:creationId xmlns:a16="http://schemas.microsoft.com/office/drawing/2014/main" id="{D948DCBB-E5D4-F3A9-E293-D4456F3961B2}"/>
                </a:ext>
              </a:extLst>
            </p:cNvPr>
            <p:cNvSpPr/>
            <p:nvPr/>
          </p:nvSpPr>
          <p:spPr>
            <a:xfrm>
              <a:off x="690839" y="2808375"/>
              <a:ext cx="2206513" cy="2045089"/>
            </a:xfrm>
            <a:prstGeom prst="roundRect">
              <a:avLst>
                <a:gd name="adj" fmla="val 2047"/>
              </a:avLst>
            </a:prstGeom>
            <a:gradFill>
              <a:gsLst>
                <a:gs pos="100000">
                  <a:srgbClr val="E7FFF1"/>
                </a:gs>
                <a:gs pos="25000">
                  <a:schemeClr val="bg1"/>
                </a:gs>
              </a:gsLst>
              <a:lin ang="2700000" scaled="1"/>
            </a:gradFill>
            <a:ln>
              <a:noFill/>
            </a:ln>
            <a:effectLst>
              <a:outerShdw blurRad="76200" dist="50800" dir="5400000" algn="ctr" rotWithShape="0">
                <a:schemeClr val="accent2">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solidFill>
                  <a:prstClr val="white"/>
                </a:solidFill>
                <a:latin typeface="+mn-ea"/>
              </a:endParaRPr>
            </a:p>
          </p:txBody>
        </p:sp>
        <p:sp>
          <p:nvSpPr>
            <p:cNvPr id="15" name="矩形: 圆顶角 14">
              <a:extLst>
                <a:ext uri="{FF2B5EF4-FFF2-40B4-BE49-F238E27FC236}">
                  <a16:creationId xmlns:a16="http://schemas.microsoft.com/office/drawing/2014/main" id="{6CA27687-CD1B-1551-97DC-1BAD1C444B03}"/>
                </a:ext>
              </a:extLst>
            </p:cNvPr>
            <p:cNvSpPr/>
            <p:nvPr/>
          </p:nvSpPr>
          <p:spPr>
            <a:xfrm>
              <a:off x="690839" y="2808375"/>
              <a:ext cx="2206512" cy="53828"/>
            </a:xfrm>
            <a:prstGeom prst="round2SameRect">
              <a:avLst>
                <a:gd name="adj1" fmla="val 34924"/>
                <a:gd name="adj2" fmla="val 0"/>
              </a:avLst>
            </a:prstGeom>
            <a:gradFill>
              <a:gsLst>
                <a:gs pos="0">
                  <a:srgbClr val="00B050"/>
                </a:gs>
                <a:gs pos="60000">
                  <a:srgbClr val="006F66"/>
                </a:gs>
              </a:gsLst>
              <a:lin ang="2700000" scaled="0"/>
            </a:gradFill>
            <a:ln w="57150" cap="rnd">
              <a:noFill/>
              <a:prstDash val="solid"/>
              <a:round/>
            </a:ln>
            <a:effectLst>
              <a:outerShdw blurRad="76200" dist="50800" dir="5400000" algn="c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lvl="0" algn="ctr" defTabSz="913765"/>
              <a:endParaRPr lang="en-US" sz="2000" b="1" dirty="0">
                <a:solidFill>
                  <a:srgbClr val="FFFFFF"/>
                </a:solidFill>
              </a:endParaRPr>
            </a:p>
          </p:txBody>
        </p:sp>
      </p:grpSp>
      <p:grpSp>
        <p:nvGrpSpPr>
          <p:cNvPr id="2" name="组合 1">
            <a:extLst>
              <a:ext uri="{FF2B5EF4-FFF2-40B4-BE49-F238E27FC236}">
                <a16:creationId xmlns:a16="http://schemas.microsoft.com/office/drawing/2014/main" id="{B8768C0A-DAE8-2F06-E9CB-AF380C834A57}"/>
              </a:ext>
            </a:extLst>
          </p:cNvPr>
          <p:cNvGrpSpPr/>
          <p:nvPr/>
        </p:nvGrpSpPr>
        <p:grpSpPr>
          <a:xfrm>
            <a:off x="482600" y="326129"/>
            <a:ext cx="2559181" cy="597639"/>
            <a:chOff x="555618" y="2329496"/>
            <a:chExt cx="12529270" cy="2113408"/>
          </a:xfrm>
        </p:grpSpPr>
        <p:sp>
          <p:nvSpPr>
            <p:cNvPr id="3" name="矩形: 圆角 2">
              <a:extLst>
                <a:ext uri="{FF2B5EF4-FFF2-40B4-BE49-F238E27FC236}">
                  <a16:creationId xmlns:a16="http://schemas.microsoft.com/office/drawing/2014/main" id="{9DE7A433-0EE7-3DF2-7B91-4D0819D8FCE5}"/>
                </a:ext>
              </a:extLst>
            </p:cNvPr>
            <p:cNvSpPr/>
            <p:nvPr/>
          </p:nvSpPr>
          <p:spPr>
            <a:xfrm>
              <a:off x="1142993" y="2531003"/>
              <a:ext cx="11941895" cy="1795990"/>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OPPOSans R"/>
                <a:ea typeface="微软雅黑 Light"/>
                <a:cs typeface="+mn-cs"/>
              </a:endParaRPr>
            </a:p>
          </p:txBody>
        </p:sp>
        <p:sp>
          <p:nvSpPr>
            <p:cNvPr id="4" name="任意多边形: 形状 3">
              <a:extLst>
                <a:ext uri="{FF2B5EF4-FFF2-40B4-BE49-F238E27FC236}">
                  <a16:creationId xmlns:a16="http://schemas.microsoft.com/office/drawing/2014/main" id="{A8A3DDD1-278F-88C9-1566-C8B0B814FDE9}"/>
                </a:ext>
              </a:extLst>
            </p:cNvPr>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a:cs typeface="+mn-cs"/>
              </a:endParaRPr>
            </a:p>
          </p:txBody>
        </p:sp>
        <p:sp>
          <p:nvSpPr>
            <p:cNvPr id="5" name="文本占位符 2">
              <a:extLst>
                <a:ext uri="{FF2B5EF4-FFF2-40B4-BE49-F238E27FC236}">
                  <a16:creationId xmlns:a16="http://schemas.microsoft.com/office/drawing/2014/main" id="{E784C488-72C9-C9F2-7331-CA722BCECFA4}"/>
                </a:ext>
              </a:extLst>
            </p:cNvPr>
            <p:cNvSpPr txBox="1">
              <a:spLocks/>
            </p:cNvSpPr>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a:cs typeface="+mn-cs"/>
              </a:endParaRPr>
            </a:p>
          </p:txBody>
        </p:sp>
      </p:grpSp>
      <p:sp>
        <p:nvSpPr>
          <p:cNvPr id="6" name="文本框 5">
            <a:extLst>
              <a:ext uri="{FF2B5EF4-FFF2-40B4-BE49-F238E27FC236}">
                <a16:creationId xmlns:a16="http://schemas.microsoft.com/office/drawing/2014/main" id="{814C829B-3008-1B44-BBFB-D4A0EDFE21F9}"/>
              </a:ext>
            </a:extLst>
          </p:cNvPr>
          <p:cNvSpPr txBox="1"/>
          <p:nvPr/>
        </p:nvSpPr>
        <p:spPr>
          <a:xfrm>
            <a:off x="1068841" y="397634"/>
            <a:ext cx="1972939" cy="461665"/>
          </a:xfrm>
          <a:prstGeom prst="rect">
            <a:avLst/>
          </a:prstGeom>
          <a:noFill/>
        </p:spPr>
        <p:txBody>
          <a:bodyPr wrap="square" rtlCol="0">
            <a:spAutoFit/>
          </a:bodyPr>
          <a:lstStyle/>
          <a:p>
            <a:r>
              <a:rPr lang="en-US" altLang="zh-CN" sz="2400" b="1" dirty="0">
                <a:solidFill>
                  <a:srgbClr val="00655C"/>
                </a:solidFill>
              </a:rPr>
              <a:t>Introduction</a:t>
            </a:r>
            <a:endParaRPr lang="zh-CN" altLang="en-US" sz="2400" b="1" dirty="0">
              <a:solidFill>
                <a:srgbClr val="00655C"/>
              </a:solidFill>
            </a:endParaRPr>
          </a:p>
        </p:txBody>
      </p:sp>
      <p:sp>
        <p:nvSpPr>
          <p:cNvPr id="7" name="文本框 6">
            <a:extLst>
              <a:ext uri="{FF2B5EF4-FFF2-40B4-BE49-F238E27FC236}">
                <a16:creationId xmlns:a16="http://schemas.microsoft.com/office/drawing/2014/main" id="{8D1E31DA-1485-4E1F-814B-A307CE2F5F2C}"/>
              </a:ext>
            </a:extLst>
          </p:cNvPr>
          <p:cNvSpPr txBox="1"/>
          <p:nvPr/>
        </p:nvSpPr>
        <p:spPr>
          <a:xfrm>
            <a:off x="3161755" y="408679"/>
            <a:ext cx="6046899"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Three main limitations of AE-based methods</a:t>
            </a:r>
          </a:p>
        </p:txBody>
      </p:sp>
      <p:sp>
        <p:nvSpPr>
          <p:cNvPr id="12" name="文本框 11">
            <a:extLst>
              <a:ext uri="{FF2B5EF4-FFF2-40B4-BE49-F238E27FC236}">
                <a16:creationId xmlns:a16="http://schemas.microsoft.com/office/drawing/2014/main" id="{7BC10158-6E87-19B3-25FD-784EC16EA4DD}"/>
              </a:ext>
            </a:extLst>
          </p:cNvPr>
          <p:cNvSpPr txBox="1"/>
          <p:nvPr/>
        </p:nvSpPr>
        <p:spPr>
          <a:xfrm>
            <a:off x="1175654" y="1749262"/>
            <a:ext cx="9840691" cy="4038541"/>
          </a:xfrm>
          <a:prstGeom prst="rect">
            <a:avLst/>
          </a:prstGeom>
          <a:noFill/>
        </p:spPr>
        <p:txBody>
          <a:bodyPr wrap="square">
            <a:spAutoFit/>
          </a:bodyPr>
          <a:lstStyle>
            <a:defPPr>
              <a:defRPr lang="zh-CN"/>
            </a:defPPr>
            <a:lvl1pPr algn="just">
              <a:lnSpc>
                <a:spcPct val="140000"/>
              </a:lnSpc>
              <a:defRPr>
                <a:latin typeface="Times New Roman" panose="02020603050405020304" pitchFamily="18" charset="0"/>
                <a:cs typeface="Times New Roman" panose="02020603050405020304" pitchFamily="18" charset="0"/>
              </a:defRPr>
            </a:lvl1pPr>
          </a:lstStyle>
          <a:p>
            <a:pPr marL="285750" indent="-285750">
              <a:lnSpc>
                <a:spcPct val="150000"/>
              </a:lnSpc>
              <a:spcAft>
                <a:spcPts val="1000"/>
              </a:spcAft>
              <a:buFont typeface="Arial" panose="020B0604020202020204" pitchFamily="34" charset="0"/>
              <a:buChar char="•"/>
            </a:pPr>
            <a:r>
              <a:rPr lang="en-US" altLang="zh-CN" dirty="0"/>
              <a:t>First, the encoding process of most modern AEs is a </a:t>
            </a:r>
            <a:r>
              <a:rPr lang="en-US" altLang="zh-CN" b="1" dirty="0">
                <a:solidFill>
                  <a:srgbClr val="C00000"/>
                </a:solidFill>
              </a:rPr>
              <a:t>sing-forward process</a:t>
            </a:r>
            <a:r>
              <a:rPr lang="en-US" altLang="zh-CN" dirty="0"/>
              <a:t>, leading that the high-frequency information with low semantics is easily lost or overwhelmed with the reduction of the feature maps resolution.</a:t>
            </a:r>
          </a:p>
          <a:p>
            <a:pPr marL="285750" indent="-285750">
              <a:lnSpc>
                <a:spcPct val="150000"/>
              </a:lnSpc>
              <a:spcAft>
                <a:spcPts val="1000"/>
              </a:spcAft>
              <a:buFont typeface="Arial" panose="020B0604020202020204" pitchFamily="34" charset="0"/>
              <a:buChar char="•"/>
            </a:pPr>
            <a:r>
              <a:rPr lang="en-US" altLang="zh-CN" dirty="0"/>
              <a:t>Second, Convolutional Neural Networks (CNN) based decoders </a:t>
            </a:r>
            <a:r>
              <a:rPr lang="en-US" altLang="zh-CN" b="1" dirty="0">
                <a:solidFill>
                  <a:srgbClr val="C00000"/>
                </a:solidFill>
              </a:rPr>
              <a:t>use fixed-geometric filters </a:t>
            </a:r>
            <a:r>
              <a:rPr lang="en-US" altLang="zh-CN" dirty="0"/>
              <a:t>for image recovery and cannot selectively identify the non-degraded neighborhood areas of the targeted degraded ones, limiting the restoration quality.</a:t>
            </a:r>
          </a:p>
          <a:p>
            <a:pPr marL="285750" indent="-285750">
              <a:lnSpc>
                <a:spcPct val="150000"/>
              </a:lnSpc>
              <a:spcAft>
                <a:spcPts val="1000"/>
              </a:spcAft>
              <a:buFont typeface="Arial" panose="020B0604020202020204" pitchFamily="34" charset="0"/>
              <a:buChar char="•"/>
            </a:pPr>
            <a:r>
              <a:rPr lang="en-US" altLang="zh-CN" dirty="0"/>
              <a:t>Lastly, the long-range dependencies aware filters such as large-kernel CNNs and MSA modules, which are helpful for improving the restoration with more computation consumption, are </a:t>
            </a:r>
            <a:r>
              <a:rPr lang="en-US" altLang="zh-CN" b="1" dirty="0">
                <a:solidFill>
                  <a:srgbClr val="C00000"/>
                </a:solidFill>
              </a:rPr>
              <a:t>difficult to balance between efficiency and accuracy</a:t>
            </a:r>
            <a:r>
              <a:rPr lang="en-US" altLang="zh-CN" dirty="0"/>
              <a:t>. </a:t>
            </a:r>
            <a:endParaRPr lang="zh-CN" altLang="en-US" dirty="0"/>
          </a:p>
        </p:txBody>
      </p:sp>
    </p:spTree>
    <p:custDataLst>
      <p:tags r:id="rId1"/>
    </p:custDataLst>
    <p:extLst>
      <p:ext uri="{BB962C8B-B14F-4D97-AF65-F5344CB8AC3E}">
        <p14:creationId xmlns:p14="http://schemas.microsoft.com/office/powerpoint/2010/main" val="416592093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07E34-5700-BF8B-D2D0-EFCD04F5D7F3}"/>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A11A018B-62C2-0935-6DEA-4D1EEF0FBAD7}"/>
              </a:ext>
            </a:extLst>
          </p:cNvPr>
          <p:cNvGrpSpPr/>
          <p:nvPr/>
        </p:nvGrpSpPr>
        <p:grpSpPr>
          <a:xfrm>
            <a:off x="482600" y="326129"/>
            <a:ext cx="2559181" cy="597639"/>
            <a:chOff x="555618" y="2329496"/>
            <a:chExt cx="12529270" cy="2113408"/>
          </a:xfrm>
        </p:grpSpPr>
        <p:sp>
          <p:nvSpPr>
            <p:cNvPr id="3" name="矩形: 圆角 2">
              <a:extLst>
                <a:ext uri="{FF2B5EF4-FFF2-40B4-BE49-F238E27FC236}">
                  <a16:creationId xmlns:a16="http://schemas.microsoft.com/office/drawing/2014/main" id="{A0BC80A6-5CB0-32BE-5DE5-3A6D83DCC826}"/>
                </a:ext>
              </a:extLst>
            </p:cNvPr>
            <p:cNvSpPr/>
            <p:nvPr/>
          </p:nvSpPr>
          <p:spPr>
            <a:xfrm>
              <a:off x="1142993" y="2531003"/>
              <a:ext cx="11941895" cy="1795990"/>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OPPOSans R"/>
                <a:ea typeface="微软雅黑 Light"/>
                <a:cs typeface="+mn-cs"/>
              </a:endParaRPr>
            </a:p>
          </p:txBody>
        </p:sp>
        <p:sp>
          <p:nvSpPr>
            <p:cNvPr id="4" name="任意多边形: 形状 3">
              <a:extLst>
                <a:ext uri="{FF2B5EF4-FFF2-40B4-BE49-F238E27FC236}">
                  <a16:creationId xmlns:a16="http://schemas.microsoft.com/office/drawing/2014/main" id="{1B881A27-E43B-576D-E74B-8612320C69CF}"/>
                </a:ext>
              </a:extLst>
            </p:cNvPr>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a:cs typeface="+mn-cs"/>
              </a:endParaRPr>
            </a:p>
          </p:txBody>
        </p:sp>
        <p:sp>
          <p:nvSpPr>
            <p:cNvPr id="5" name="文本占位符 2">
              <a:extLst>
                <a:ext uri="{FF2B5EF4-FFF2-40B4-BE49-F238E27FC236}">
                  <a16:creationId xmlns:a16="http://schemas.microsoft.com/office/drawing/2014/main" id="{5B2E9F14-030B-FA45-092F-A70E1BBF5151}"/>
                </a:ext>
              </a:extLst>
            </p:cNvPr>
            <p:cNvSpPr txBox="1">
              <a:spLocks/>
            </p:cNvSpPr>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a:cs typeface="+mn-cs"/>
              </a:endParaRPr>
            </a:p>
          </p:txBody>
        </p:sp>
      </p:grpSp>
      <p:sp>
        <p:nvSpPr>
          <p:cNvPr id="6" name="文本框 5">
            <a:extLst>
              <a:ext uri="{FF2B5EF4-FFF2-40B4-BE49-F238E27FC236}">
                <a16:creationId xmlns:a16="http://schemas.microsoft.com/office/drawing/2014/main" id="{95347ACE-D1AA-AC8B-28CD-DEBFCA952FA1}"/>
              </a:ext>
            </a:extLst>
          </p:cNvPr>
          <p:cNvSpPr txBox="1"/>
          <p:nvPr/>
        </p:nvSpPr>
        <p:spPr>
          <a:xfrm>
            <a:off x="1068841" y="397634"/>
            <a:ext cx="1972939" cy="461665"/>
          </a:xfrm>
          <a:prstGeom prst="rect">
            <a:avLst/>
          </a:prstGeom>
          <a:noFill/>
        </p:spPr>
        <p:txBody>
          <a:bodyPr wrap="square" rtlCol="0">
            <a:spAutoFit/>
          </a:bodyPr>
          <a:lstStyle/>
          <a:p>
            <a:r>
              <a:rPr lang="en-US" altLang="zh-CN" sz="2400" b="1" dirty="0">
                <a:solidFill>
                  <a:srgbClr val="00655C"/>
                </a:solidFill>
              </a:rPr>
              <a:t>Introduction</a:t>
            </a:r>
            <a:endParaRPr lang="zh-CN" altLang="en-US" sz="2400" b="1" dirty="0">
              <a:solidFill>
                <a:srgbClr val="00655C"/>
              </a:solidFill>
            </a:endParaRPr>
          </a:p>
        </p:txBody>
      </p:sp>
      <p:sp>
        <p:nvSpPr>
          <p:cNvPr id="7" name="文本框 6">
            <a:extLst>
              <a:ext uri="{FF2B5EF4-FFF2-40B4-BE49-F238E27FC236}">
                <a16:creationId xmlns:a16="http://schemas.microsoft.com/office/drawing/2014/main" id="{AB92DC4B-EC84-289D-8874-EE0573A01BF2}"/>
              </a:ext>
            </a:extLst>
          </p:cNvPr>
          <p:cNvSpPr txBox="1"/>
          <p:nvPr/>
        </p:nvSpPr>
        <p:spPr>
          <a:xfrm>
            <a:off x="3161756" y="408679"/>
            <a:ext cx="1972939"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Solutions</a:t>
            </a:r>
            <a:endParaRPr lang="zh-CN" altLang="en-US" sz="2400" b="1" dirty="0">
              <a:latin typeface="Times New Roman" panose="02020603050405020304" pitchFamily="18" charset="0"/>
              <a:cs typeface="Times New Roman" panose="02020603050405020304" pitchFamily="18" charset="0"/>
            </a:endParaRPr>
          </a:p>
        </p:txBody>
      </p:sp>
      <p:grpSp>
        <p:nvGrpSpPr>
          <p:cNvPr id="11" name="组合 10">
            <a:extLst>
              <a:ext uri="{FF2B5EF4-FFF2-40B4-BE49-F238E27FC236}">
                <a16:creationId xmlns:a16="http://schemas.microsoft.com/office/drawing/2014/main" id="{B23B090D-8FA6-E354-AB37-4308A8088BB0}"/>
              </a:ext>
            </a:extLst>
          </p:cNvPr>
          <p:cNvGrpSpPr/>
          <p:nvPr/>
        </p:nvGrpSpPr>
        <p:grpSpPr>
          <a:xfrm>
            <a:off x="794270" y="1401261"/>
            <a:ext cx="10603458" cy="4667029"/>
            <a:chOff x="690839" y="2808375"/>
            <a:chExt cx="2206513" cy="2045089"/>
          </a:xfrm>
        </p:grpSpPr>
        <p:sp>
          <p:nvSpPr>
            <p:cNvPr id="12" name="矩形: 圆角 11">
              <a:extLst>
                <a:ext uri="{FF2B5EF4-FFF2-40B4-BE49-F238E27FC236}">
                  <a16:creationId xmlns:a16="http://schemas.microsoft.com/office/drawing/2014/main" id="{EBFDC552-CBA3-0C5C-7EBB-77937D0A2425}"/>
                </a:ext>
              </a:extLst>
            </p:cNvPr>
            <p:cNvSpPr/>
            <p:nvPr/>
          </p:nvSpPr>
          <p:spPr>
            <a:xfrm>
              <a:off x="690839" y="2808375"/>
              <a:ext cx="2206513" cy="2045089"/>
            </a:xfrm>
            <a:prstGeom prst="roundRect">
              <a:avLst>
                <a:gd name="adj" fmla="val 2047"/>
              </a:avLst>
            </a:prstGeom>
            <a:gradFill>
              <a:gsLst>
                <a:gs pos="100000">
                  <a:srgbClr val="E7FFF1"/>
                </a:gs>
                <a:gs pos="25000">
                  <a:schemeClr val="bg1"/>
                </a:gs>
              </a:gsLst>
              <a:lin ang="2700000" scaled="1"/>
            </a:gradFill>
            <a:ln>
              <a:noFill/>
            </a:ln>
            <a:effectLst>
              <a:outerShdw blurRad="76200" dist="50800" dir="5400000" algn="ctr" rotWithShape="0">
                <a:schemeClr val="accent2">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solidFill>
                  <a:prstClr val="white"/>
                </a:solidFill>
                <a:latin typeface="+mn-ea"/>
              </a:endParaRPr>
            </a:p>
          </p:txBody>
        </p:sp>
        <p:sp>
          <p:nvSpPr>
            <p:cNvPr id="13" name="矩形: 圆顶角 12">
              <a:extLst>
                <a:ext uri="{FF2B5EF4-FFF2-40B4-BE49-F238E27FC236}">
                  <a16:creationId xmlns:a16="http://schemas.microsoft.com/office/drawing/2014/main" id="{1176B60E-4AB0-9756-E603-AACFC5DABB12}"/>
                </a:ext>
              </a:extLst>
            </p:cNvPr>
            <p:cNvSpPr/>
            <p:nvPr/>
          </p:nvSpPr>
          <p:spPr>
            <a:xfrm>
              <a:off x="690839" y="2808375"/>
              <a:ext cx="2206512" cy="53828"/>
            </a:xfrm>
            <a:prstGeom prst="round2SameRect">
              <a:avLst>
                <a:gd name="adj1" fmla="val 34924"/>
                <a:gd name="adj2" fmla="val 0"/>
              </a:avLst>
            </a:prstGeom>
            <a:gradFill>
              <a:gsLst>
                <a:gs pos="0">
                  <a:srgbClr val="00B050"/>
                </a:gs>
                <a:gs pos="60000">
                  <a:srgbClr val="006F66"/>
                </a:gs>
              </a:gsLst>
              <a:lin ang="2700000" scaled="0"/>
            </a:gradFill>
            <a:ln w="57150" cap="rnd">
              <a:noFill/>
              <a:prstDash val="solid"/>
              <a:round/>
            </a:ln>
            <a:effectLst>
              <a:outerShdw blurRad="76200" dist="50800" dir="5400000" algn="c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lvl="0" algn="ctr" defTabSz="913765"/>
              <a:endParaRPr lang="en-US" sz="2000" b="1" dirty="0">
                <a:solidFill>
                  <a:srgbClr val="FFFFFF"/>
                </a:solidFill>
              </a:endParaRPr>
            </a:p>
          </p:txBody>
        </p:sp>
      </p:grpSp>
      <p:sp>
        <p:nvSpPr>
          <p:cNvPr id="14" name="文本框 13">
            <a:extLst>
              <a:ext uri="{FF2B5EF4-FFF2-40B4-BE49-F238E27FC236}">
                <a16:creationId xmlns:a16="http://schemas.microsoft.com/office/drawing/2014/main" id="{7503DDBD-2FC6-57D8-2BF0-71A51F01C2EC}"/>
              </a:ext>
            </a:extLst>
          </p:cNvPr>
          <p:cNvSpPr txBox="1"/>
          <p:nvPr/>
        </p:nvSpPr>
        <p:spPr>
          <a:xfrm>
            <a:off x="1175654" y="1841044"/>
            <a:ext cx="9840691" cy="3910301"/>
          </a:xfrm>
          <a:prstGeom prst="rect">
            <a:avLst/>
          </a:prstGeom>
          <a:noFill/>
        </p:spPr>
        <p:txBody>
          <a:bodyPr wrap="square">
            <a:spAutoFit/>
          </a:bodyPr>
          <a:lstStyle>
            <a:defPPr>
              <a:defRPr lang="zh-CN"/>
            </a:defPPr>
            <a:lvl1pPr algn="just">
              <a:lnSpc>
                <a:spcPct val="140000"/>
              </a:lnSpc>
              <a:defRPr>
                <a:latin typeface="Times New Roman" panose="02020603050405020304" pitchFamily="18" charset="0"/>
                <a:cs typeface="Times New Roman" panose="02020603050405020304" pitchFamily="18" charset="0"/>
              </a:defRPr>
            </a:lvl1pPr>
          </a:lstStyle>
          <a:p>
            <a:pPr indent="457200">
              <a:lnSpc>
                <a:spcPct val="150000"/>
              </a:lnSpc>
              <a:spcAft>
                <a:spcPts val="1000"/>
              </a:spcAft>
            </a:pPr>
            <a:r>
              <a:rPr lang="en-US" altLang="zh-CN" dirty="0"/>
              <a:t>To handle these problems, we propose </a:t>
            </a:r>
            <a:r>
              <a:rPr lang="en-US" altLang="zh-CN" b="1">
                <a:solidFill>
                  <a:srgbClr val="0000FF"/>
                </a:solidFill>
              </a:rPr>
              <a:t>a multi-path </a:t>
            </a:r>
            <a:r>
              <a:rPr lang="en-US" altLang="zh-CN" b="1" dirty="0">
                <a:solidFill>
                  <a:srgbClr val="0000FF"/>
                </a:solidFill>
              </a:rPr>
              <a:t>skip-forward structure </a:t>
            </a:r>
            <a:r>
              <a:rPr lang="en-US" altLang="zh-CN" dirty="0"/>
              <a:t>that allows multi-grain visual information from shallow features to be directly delivered to deep ones to solve the first problem. Specifically, the </a:t>
            </a:r>
            <a:r>
              <a:rPr lang="en-US" altLang="zh-CN" dirty="0">
                <a:solidFill>
                  <a:srgbClr val="0000FF"/>
                </a:solidFill>
              </a:rPr>
              <a:t>RePatch layers </a:t>
            </a:r>
            <a:r>
              <a:rPr lang="en-US" altLang="zh-CN" dirty="0"/>
              <a:t>act on the input image with multiple down-sample ratios for multi-grain feature learning, and the learned features are then fused with different output features in each stage. </a:t>
            </a:r>
          </a:p>
          <a:p>
            <a:pPr indent="457200">
              <a:lnSpc>
                <a:spcPct val="150000"/>
              </a:lnSpc>
              <a:spcAft>
                <a:spcPts val="1000"/>
              </a:spcAft>
            </a:pPr>
            <a:r>
              <a:rPr lang="en-US" altLang="zh-CN" dirty="0"/>
              <a:t>For the other two problems, we propose </a:t>
            </a:r>
            <a:r>
              <a:rPr lang="en-US" altLang="zh-CN" b="1" dirty="0">
                <a:solidFill>
                  <a:srgbClr val="0000FF"/>
                </a:solidFill>
              </a:rPr>
              <a:t>an efficient decoder with moderate kernel size </a:t>
            </a:r>
            <a:r>
              <a:rPr lang="en-US" altLang="zh-CN" dirty="0"/>
              <a:t>to reduce the computation complexity and introduce spatial attention to selectively up-sample semantic features with less degradation. The spatial attention is realized simply by two successive deformable convolutions but obviously promotes the image recovery results. </a:t>
            </a:r>
            <a:endParaRPr lang="zh-CN" altLang="en-US" dirty="0"/>
          </a:p>
        </p:txBody>
      </p:sp>
    </p:spTree>
    <p:custDataLst>
      <p:tags r:id="rId1"/>
    </p:custDataLst>
    <p:extLst>
      <p:ext uri="{BB962C8B-B14F-4D97-AF65-F5344CB8AC3E}">
        <p14:creationId xmlns:p14="http://schemas.microsoft.com/office/powerpoint/2010/main" val="301883346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3C123-F612-886B-E4C2-BFEBD7D71963}"/>
            </a:ext>
          </a:extLst>
        </p:cNvPr>
        <p:cNvGrpSpPr/>
        <p:nvPr/>
      </p:nvGrpSpPr>
      <p:grpSpPr>
        <a:xfrm>
          <a:off x="0" y="0"/>
          <a:ext cx="0" cy="0"/>
          <a:chOff x="0" y="0"/>
          <a:chExt cx="0" cy="0"/>
        </a:xfrm>
      </p:grpSpPr>
      <p:pic>
        <p:nvPicPr>
          <p:cNvPr id="16" name="图片 15">
            <a:extLst>
              <a:ext uri="{FF2B5EF4-FFF2-40B4-BE49-F238E27FC236}">
                <a16:creationId xmlns:a16="http://schemas.microsoft.com/office/drawing/2014/main" id="{483CF57C-DB01-0552-43EF-D2D291A77D9C}"/>
              </a:ext>
            </a:extLst>
          </p:cNvPr>
          <p:cNvPicPr>
            <a:picLocks noChangeAspect="1"/>
          </p:cNvPicPr>
          <p:nvPr/>
        </p:nvPicPr>
        <p:blipFill>
          <a:blip r:embed="rId4"/>
          <a:stretch>
            <a:fillRect/>
          </a:stretch>
        </p:blipFill>
        <p:spPr>
          <a:xfrm>
            <a:off x="1374929" y="961932"/>
            <a:ext cx="9442142" cy="5337472"/>
          </a:xfrm>
          <a:prstGeom prst="rect">
            <a:avLst/>
          </a:prstGeom>
        </p:spPr>
      </p:pic>
      <p:sp>
        <p:nvSpPr>
          <p:cNvPr id="22" name="文本框 21">
            <a:extLst>
              <a:ext uri="{FF2B5EF4-FFF2-40B4-BE49-F238E27FC236}">
                <a16:creationId xmlns:a16="http://schemas.microsoft.com/office/drawing/2014/main" id="{265CAEC6-3629-2E42-E7E5-9116E47B60CF}"/>
              </a:ext>
            </a:extLst>
          </p:cNvPr>
          <p:cNvSpPr txBox="1"/>
          <p:nvPr/>
        </p:nvSpPr>
        <p:spPr>
          <a:xfrm>
            <a:off x="6041525" y="1191239"/>
            <a:ext cx="905162" cy="307777"/>
          </a:xfrm>
          <a:prstGeom prst="rect">
            <a:avLst/>
          </a:prstGeom>
          <a:noFill/>
        </p:spPr>
        <p:txBody>
          <a:bodyPr wrap="square" rtlCol="0">
            <a:spAutoFit/>
          </a:bodyPr>
          <a:lstStyle/>
          <a:p>
            <a:r>
              <a:rPr lang="en-US" altLang="zh-CN" sz="1400" b="1" dirty="0">
                <a:solidFill>
                  <a:srgbClr val="C00000"/>
                </a:solidFill>
                <a:latin typeface="Times New Roman" panose="02020603050405020304" pitchFamily="18" charset="0"/>
                <a:cs typeface="Times New Roman" panose="02020603050405020304" pitchFamily="18" charset="0"/>
              </a:rPr>
              <a:t>RePatch</a:t>
            </a:r>
            <a:endParaRPr lang="zh-CN" altLang="en-US" sz="1400" b="1" dirty="0">
              <a:solidFill>
                <a:srgbClr val="C00000"/>
              </a:solidFill>
              <a:latin typeface="Times New Roman" panose="02020603050405020304" pitchFamily="18" charset="0"/>
              <a:cs typeface="Times New Roman" panose="02020603050405020304" pitchFamily="18" charset="0"/>
            </a:endParaRPr>
          </a:p>
        </p:txBody>
      </p:sp>
      <p:sp>
        <p:nvSpPr>
          <p:cNvPr id="26" name="矩形 25">
            <a:extLst>
              <a:ext uri="{FF2B5EF4-FFF2-40B4-BE49-F238E27FC236}">
                <a16:creationId xmlns:a16="http://schemas.microsoft.com/office/drawing/2014/main" id="{D80F8526-7A0E-A53E-02A1-33052AFF1190}"/>
              </a:ext>
            </a:extLst>
          </p:cNvPr>
          <p:cNvSpPr/>
          <p:nvPr/>
        </p:nvSpPr>
        <p:spPr>
          <a:xfrm>
            <a:off x="0" y="980751"/>
            <a:ext cx="12191999" cy="18548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B4318037-18CF-21A2-D595-1E4795DD3B24}"/>
              </a:ext>
            </a:extLst>
          </p:cNvPr>
          <p:cNvGrpSpPr/>
          <p:nvPr/>
        </p:nvGrpSpPr>
        <p:grpSpPr>
          <a:xfrm>
            <a:off x="482600" y="326129"/>
            <a:ext cx="2717801" cy="597639"/>
            <a:chOff x="555618" y="2329496"/>
            <a:chExt cx="13305843" cy="2113408"/>
          </a:xfrm>
        </p:grpSpPr>
        <p:sp>
          <p:nvSpPr>
            <p:cNvPr id="3" name="矩形: 圆角 2">
              <a:extLst>
                <a:ext uri="{FF2B5EF4-FFF2-40B4-BE49-F238E27FC236}">
                  <a16:creationId xmlns:a16="http://schemas.microsoft.com/office/drawing/2014/main" id="{BF23B080-0D6F-1AC4-F731-F61DD80B664A}"/>
                </a:ext>
              </a:extLst>
            </p:cNvPr>
            <p:cNvSpPr/>
            <p:nvPr/>
          </p:nvSpPr>
          <p:spPr>
            <a:xfrm>
              <a:off x="1142993" y="2531003"/>
              <a:ext cx="12718468" cy="1795990"/>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OPPOSans R"/>
                <a:ea typeface="微软雅黑 Light"/>
                <a:cs typeface="+mn-cs"/>
              </a:endParaRPr>
            </a:p>
          </p:txBody>
        </p:sp>
        <p:sp>
          <p:nvSpPr>
            <p:cNvPr id="4" name="任意多边形: 形状 3">
              <a:extLst>
                <a:ext uri="{FF2B5EF4-FFF2-40B4-BE49-F238E27FC236}">
                  <a16:creationId xmlns:a16="http://schemas.microsoft.com/office/drawing/2014/main" id="{3CBEDF2A-59CA-2FF1-4B92-AFE7DF4B52A7}"/>
                </a:ext>
              </a:extLst>
            </p:cNvPr>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a:cs typeface="+mn-cs"/>
              </a:endParaRPr>
            </a:p>
          </p:txBody>
        </p:sp>
        <p:sp>
          <p:nvSpPr>
            <p:cNvPr id="5" name="文本占位符 2">
              <a:extLst>
                <a:ext uri="{FF2B5EF4-FFF2-40B4-BE49-F238E27FC236}">
                  <a16:creationId xmlns:a16="http://schemas.microsoft.com/office/drawing/2014/main" id="{383669F1-CE54-1578-BC54-3CD2A66DEACC}"/>
                </a:ext>
              </a:extLst>
            </p:cNvPr>
            <p:cNvSpPr txBox="1">
              <a:spLocks/>
            </p:cNvSpPr>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a:cs typeface="+mn-cs"/>
              </a:endParaRPr>
            </a:p>
          </p:txBody>
        </p:sp>
      </p:grpSp>
      <p:sp>
        <p:nvSpPr>
          <p:cNvPr id="6" name="文本框 5">
            <a:extLst>
              <a:ext uri="{FF2B5EF4-FFF2-40B4-BE49-F238E27FC236}">
                <a16:creationId xmlns:a16="http://schemas.microsoft.com/office/drawing/2014/main" id="{F49C26DF-8F33-6863-6752-315CA7D912FF}"/>
              </a:ext>
            </a:extLst>
          </p:cNvPr>
          <p:cNvSpPr txBox="1"/>
          <p:nvPr/>
        </p:nvSpPr>
        <p:spPr>
          <a:xfrm>
            <a:off x="1068843" y="397634"/>
            <a:ext cx="2131558" cy="461665"/>
          </a:xfrm>
          <a:prstGeom prst="rect">
            <a:avLst/>
          </a:prstGeom>
          <a:noFill/>
        </p:spPr>
        <p:txBody>
          <a:bodyPr wrap="square" rtlCol="0">
            <a:spAutoFit/>
          </a:bodyPr>
          <a:lstStyle/>
          <a:p>
            <a:r>
              <a:rPr lang="en-US" altLang="zh-CN" sz="2400" b="1" dirty="0">
                <a:solidFill>
                  <a:srgbClr val="00655C"/>
                </a:solidFill>
              </a:rPr>
              <a:t>Methodology</a:t>
            </a:r>
            <a:endParaRPr lang="zh-CN" altLang="en-US" sz="2400" b="1" dirty="0">
              <a:solidFill>
                <a:srgbClr val="00655C"/>
              </a:solidFill>
            </a:endParaRPr>
          </a:p>
        </p:txBody>
      </p:sp>
      <p:sp>
        <p:nvSpPr>
          <p:cNvPr id="21" name="文本框 20">
            <a:extLst>
              <a:ext uri="{FF2B5EF4-FFF2-40B4-BE49-F238E27FC236}">
                <a16:creationId xmlns:a16="http://schemas.microsoft.com/office/drawing/2014/main" id="{1AA910C2-5A64-EC27-2180-9E854BB32EF3}"/>
              </a:ext>
            </a:extLst>
          </p:cNvPr>
          <p:cNvSpPr txBox="1"/>
          <p:nvPr/>
        </p:nvSpPr>
        <p:spPr>
          <a:xfrm>
            <a:off x="3561702" y="397634"/>
            <a:ext cx="2932404"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Overall Pipeline</a:t>
            </a:r>
            <a:endParaRPr lang="zh-CN" altLang="en-US" sz="2400" b="1" dirty="0">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0F498F99-F990-9198-595E-3CA69DD73167}"/>
              </a:ext>
            </a:extLst>
          </p:cNvPr>
          <p:cNvSpPr txBox="1"/>
          <p:nvPr/>
        </p:nvSpPr>
        <p:spPr>
          <a:xfrm>
            <a:off x="1374929" y="6299404"/>
            <a:ext cx="2186773" cy="307777"/>
          </a:xfrm>
          <a:prstGeom prst="rect">
            <a:avLst/>
          </a:prstGeom>
          <a:noFill/>
        </p:spPr>
        <p:txBody>
          <a:bodyPr wrap="square" rtlCol="0">
            <a:spAutoFit/>
          </a:bodyPr>
          <a:lstStyle/>
          <a:p>
            <a:pPr algn="ctr"/>
            <a:r>
              <a:rPr lang="en-US" altLang="zh-CN" sz="1400" b="1" dirty="0">
                <a:solidFill>
                  <a:srgbClr val="C00000"/>
                </a:solidFill>
                <a:latin typeface="Times New Roman" panose="02020603050405020304" pitchFamily="18" charset="0"/>
                <a:cs typeface="Times New Roman" panose="02020603050405020304" pitchFamily="18" charset="0"/>
              </a:rPr>
              <a:t>Multi-path skip-forward</a:t>
            </a:r>
            <a:endParaRPr lang="zh-CN" altLang="en-US" sz="1400" b="1" dirty="0">
              <a:solidFill>
                <a:srgbClr val="C00000"/>
              </a:solidFill>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3A67E1AE-4771-2165-33E0-3890F9075394}"/>
              </a:ext>
            </a:extLst>
          </p:cNvPr>
          <p:cNvSpPr txBox="1"/>
          <p:nvPr/>
        </p:nvSpPr>
        <p:spPr>
          <a:xfrm>
            <a:off x="3695488" y="6299403"/>
            <a:ext cx="4692073" cy="307777"/>
          </a:xfrm>
          <a:prstGeom prst="rect">
            <a:avLst/>
          </a:prstGeom>
          <a:noFill/>
        </p:spPr>
        <p:txBody>
          <a:bodyPr wrap="square" rtlCol="0">
            <a:spAutoFit/>
          </a:bodyPr>
          <a:lstStyle>
            <a:defPPr>
              <a:defRPr lang="zh-CN"/>
            </a:defPPr>
            <a:lvl1pPr algn="ctr">
              <a:defRPr sz="1400" b="1">
                <a:solidFill>
                  <a:srgbClr val="C00000"/>
                </a:solidFill>
                <a:latin typeface="Times New Roman" panose="02020603050405020304" pitchFamily="18" charset="0"/>
                <a:cs typeface="Times New Roman" panose="02020603050405020304" pitchFamily="18" charset="0"/>
              </a:defRPr>
            </a:lvl1pPr>
          </a:lstStyle>
          <a:p>
            <a:r>
              <a:rPr lang="en-US" altLang="zh-CN" dirty="0"/>
              <a:t>Residual deformable convolutional networks</a:t>
            </a:r>
            <a:endParaRPr lang="zh-CN" altLang="en-US" dirty="0"/>
          </a:p>
        </p:txBody>
      </p:sp>
      <p:sp>
        <p:nvSpPr>
          <p:cNvPr id="7" name="矩形 6">
            <a:extLst>
              <a:ext uri="{FF2B5EF4-FFF2-40B4-BE49-F238E27FC236}">
                <a16:creationId xmlns:a16="http://schemas.microsoft.com/office/drawing/2014/main" id="{F210870A-DBC7-4001-52D5-8CA27B6D0934}"/>
              </a:ext>
            </a:extLst>
          </p:cNvPr>
          <p:cNvSpPr/>
          <p:nvPr/>
        </p:nvSpPr>
        <p:spPr>
          <a:xfrm>
            <a:off x="1" y="4677058"/>
            <a:ext cx="12191999" cy="2180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65957850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72B93-428D-F28F-BEE9-83E62AB0674B}"/>
            </a:ext>
          </a:extLst>
        </p:cNvPr>
        <p:cNvGrpSpPr/>
        <p:nvPr/>
      </p:nvGrpSpPr>
      <p:grpSpPr>
        <a:xfrm>
          <a:off x="0" y="0"/>
          <a:ext cx="0" cy="0"/>
          <a:chOff x="0" y="0"/>
          <a:chExt cx="0" cy="0"/>
        </a:xfrm>
      </p:grpSpPr>
      <p:pic>
        <p:nvPicPr>
          <p:cNvPr id="16" name="图片 15">
            <a:extLst>
              <a:ext uri="{FF2B5EF4-FFF2-40B4-BE49-F238E27FC236}">
                <a16:creationId xmlns:a16="http://schemas.microsoft.com/office/drawing/2014/main" id="{66473B3B-2234-FEC9-41E5-5435E12F5C0D}"/>
              </a:ext>
            </a:extLst>
          </p:cNvPr>
          <p:cNvPicPr>
            <a:picLocks noChangeAspect="1"/>
          </p:cNvPicPr>
          <p:nvPr/>
        </p:nvPicPr>
        <p:blipFill>
          <a:blip r:embed="rId4"/>
          <a:stretch>
            <a:fillRect/>
          </a:stretch>
        </p:blipFill>
        <p:spPr>
          <a:xfrm>
            <a:off x="1374929" y="961932"/>
            <a:ext cx="9442142" cy="5337472"/>
          </a:xfrm>
          <a:prstGeom prst="rect">
            <a:avLst/>
          </a:prstGeom>
        </p:spPr>
      </p:pic>
      <p:grpSp>
        <p:nvGrpSpPr>
          <p:cNvPr id="2" name="组合 1">
            <a:extLst>
              <a:ext uri="{FF2B5EF4-FFF2-40B4-BE49-F238E27FC236}">
                <a16:creationId xmlns:a16="http://schemas.microsoft.com/office/drawing/2014/main" id="{A48096A5-34C2-D9C2-207C-59A2FEEA2925}"/>
              </a:ext>
            </a:extLst>
          </p:cNvPr>
          <p:cNvGrpSpPr/>
          <p:nvPr/>
        </p:nvGrpSpPr>
        <p:grpSpPr>
          <a:xfrm>
            <a:off x="482600" y="326129"/>
            <a:ext cx="2717801" cy="597639"/>
            <a:chOff x="555618" y="2329496"/>
            <a:chExt cx="13305843" cy="2113408"/>
          </a:xfrm>
        </p:grpSpPr>
        <p:sp>
          <p:nvSpPr>
            <p:cNvPr id="3" name="矩形: 圆角 2">
              <a:extLst>
                <a:ext uri="{FF2B5EF4-FFF2-40B4-BE49-F238E27FC236}">
                  <a16:creationId xmlns:a16="http://schemas.microsoft.com/office/drawing/2014/main" id="{2BC0CD64-CFCF-0BF9-54FA-3C9D10D1184C}"/>
                </a:ext>
              </a:extLst>
            </p:cNvPr>
            <p:cNvSpPr/>
            <p:nvPr/>
          </p:nvSpPr>
          <p:spPr>
            <a:xfrm>
              <a:off x="1142993" y="2531003"/>
              <a:ext cx="12718468" cy="1795990"/>
            </a:xfrm>
            <a:prstGeom prst="roundRect">
              <a:avLst>
                <a:gd name="adj" fmla="val 5667"/>
              </a:avLst>
            </a:prstGeom>
            <a:solidFill>
              <a:srgbClr val="FFFFFF"/>
            </a:solidFill>
            <a:ln w="12700" cap="flat" cmpd="sng" algn="ctr">
              <a:noFill/>
              <a:prstDash val="solid"/>
              <a:miter lim="800000"/>
            </a:ln>
            <a:effectLst>
              <a:outerShdw blurRad="254000" sx="102000" sy="102000" algn="ctr" rotWithShape="0">
                <a:prstClr val="black">
                  <a:alpha val="2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OPPOSans R"/>
                <a:ea typeface="微软雅黑 Light"/>
                <a:cs typeface="+mn-cs"/>
              </a:endParaRPr>
            </a:p>
          </p:txBody>
        </p:sp>
        <p:sp>
          <p:nvSpPr>
            <p:cNvPr id="4" name="任意多边形: 形状 3">
              <a:extLst>
                <a:ext uri="{FF2B5EF4-FFF2-40B4-BE49-F238E27FC236}">
                  <a16:creationId xmlns:a16="http://schemas.microsoft.com/office/drawing/2014/main" id="{BF70B266-E39F-8DA1-8209-525ED095765D}"/>
                </a:ext>
              </a:extLst>
            </p:cNvPr>
            <p:cNvSpPr/>
            <p:nvPr/>
          </p:nvSpPr>
          <p:spPr>
            <a:xfrm>
              <a:off x="555618" y="2329496"/>
              <a:ext cx="2870122" cy="2113408"/>
            </a:xfrm>
            <a:custGeom>
              <a:avLst/>
              <a:gdLst>
                <a:gd name="connsiteX0" fmla="*/ 107956 w 3162822"/>
                <a:gd name="connsiteY0" fmla="*/ 0 h 1905000"/>
                <a:gd name="connsiteX1" fmla="*/ 3162822 w 3162822"/>
                <a:gd name="connsiteY1" fmla="*/ 0 h 1905000"/>
                <a:gd name="connsiteX2" fmla="*/ 2580731 w 3162822"/>
                <a:gd name="connsiteY2" fmla="*/ 1905000 h 1905000"/>
                <a:gd name="connsiteX3" fmla="*/ 107956 w 3162822"/>
                <a:gd name="connsiteY3" fmla="*/ 1905000 h 1905000"/>
                <a:gd name="connsiteX4" fmla="*/ 0 w 3162822"/>
                <a:gd name="connsiteY4" fmla="*/ 1797044 h 1905000"/>
                <a:gd name="connsiteX5" fmla="*/ 0 w 3162822"/>
                <a:gd name="connsiteY5" fmla="*/ 107956 h 1905000"/>
                <a:gd name="connsiteX6" fmla="*/ 107956 w 3162822"/>
                <a:gd name="connsiteY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822" h="1905000">
                  <a:moveTo>
                    <a:pt x="107956" y="0"/>
                  </a:moveTo>
                  <a:lnTo>
                    <a:pt x="3162822" y="0"/>
                  </a:lnTo>
                  <a:lnTo>
                    <a:pt x="2580731" y="1905000"/>
                  </a:lnTo>
                  <a:lnTo>
                    <a:pt x="107956" y="1905000"/>
                  </a:lnTo>
                  <a:cubicBezTo>
                    <a:pt x="48334" y="1905000"/>
                    <a:pt x="0" y="1856666"/>
                    <a:pt x="0" y="1797044"/>
                  </a:cubicBezTo>
                  <a:lnTo>
                    <a:pt x="0" y="107956"/>
                  </a:lnTo>
                  <a:cubicBezTo>
                    <a:pt x="0" y="48334"/>
                    <a:pt x="48334" y="0"/>
                    <a:pt x="107956" y="0"/>
                  </a:cubicBezTo>
                  <a:close/>
                </a:path>
              </a:pathLst>
            </a:custGeom>
            <a:gradFill>
              <a:gsLst>
                <a:gs pos="0">
                  <a:srgbClr val="006A60"/>
                </a:gs>
                <a:gs pos="100000">
                  <a:srgbClr val="006A60">
                    <a:lumMod val="75000"/>
                  </a:srgbClr>
                </a:gs>
              </a:gsLst>
              <a:lin ang="2700000" scaled="0"/>
            </a:gra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OPPOSans R"/>
                <a:ea typeface="微软雅黑 Light"/>
                <a:cs typeface="+mn-cs"/>
              </a:endParaRPr>
            </a:p>
          </p:txBody>
        </p:sp>
        <p:sp>
          <p:nvSpPr>
            <p:cNvPr id="5" name="文本占位符 2">
              <a:extLst>
                <a:ext uri="{FF2B5EF4-FFF2-40B4-BE49-F238E27FC236}">
                  <a16:creationId xmlns:a16="http://schemas.microsoft.com/office/drawing/2014/main" id="{908DA920-52F4-9CF3-9CA5-D44B9032214B}"/>
                </a:ext>
              </a:extLst>
            </p:cNvPr>
            <p:cNvSpPr txBox="1">
              <a:spLocks/>
            </p:cNvSpPr>
            <p:nvPr/>
          </p:nvSpPr>
          <p:spPr>
            <a:xfrm>
              <a:off x="1293636" y="2580744"/>
              <a:ext cx="2132104" cy="1587499"/>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3800" b="0" kern="1200" spc="600">
                  <a:solidFill>
                    <a:schemeClr val="bg1"/>
                  </a:solidFill>
                  <a:latin typeface="Impact" panose="020B080603090205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3600" b="0" i="0" u="none" strike="noStrike" kern="1200" cap="none" spc="-300" normalizeH="0" baseline="0" noProof="0" dirty="0">
                <a:ln>
                  <a:noFill/>
                </a:ln>
                <a:solidFill>
                  <a:sysClr val="window" lastClr="FFFFFF"/>
                </a:solidFill>
                <a:effectLst/>
                <a:uLnTx/>
                <a:uFillTx/>
                <a:latin typeface="Bahnschrift Light SemiCondensed" panose="020B0502040204020203" pitchFamily="34" charset="0"/>
                <a:ea typeface="微软雅黑 Light"/>
                <a:cs typeface="+mn-cs"/>
              </a:endParaRPr>
            </a:p>
          </p:txBody>
        </p:sp>
      </p:grpSp>
      <p:sp>
        <p:nvSpPr>
          <p:cNvPr id="6" name="文本框 5">
            <a:extLst>
              <a:ext uri="{FF2B5EF4-FFF2-40B4-BE49-F238E27FC236}">
                <a16:creationId xmlns:a16="http://schemas.microsoft.com/office/drawing/2014/main" id="{B008CCA8-FD52-7718-4F99-CDB98EC22322}"/>
              </a:ext>
            </a:extLst>
          </p:cNvPr>
          <p:cNvSpPr txBox="1"/>
          <p:nvPr/>
        </p:nvSpPr>
        <p:spPr>
          <a:xfrm>
            <a:off x="1068843" y="397634"/>
            <a:ext cx="2131558" cy="461665"/>
          </a:xfrm>
          <a:prstGeom prst="rect">
            <a:avLst/>
          </a:prstGeom>
          <a:noFill/>
        </p:spPr>
        <p:txBody>
          <a:bodyPr wrap="square" rtlCol="0">
            <a:spAutoFit/>
          </a:bodyPr>
          <a:lstStyle/>
          <a:p>
            <a:r>
              <a:rPr lang="en-US" altLang="zh-CN" sz="2400" b="1" dirty="0">
                <a:solidFill>
                  <a:srgbClr val="00655C"/>
                </a:solidFill>
              </a:rPr>
              <a:t>Methodology</a:t>
            </a:r>
            <a:endParaRPr lang="zh-CN" altLang="en-US" sz="2400" b="1" dirty="0">
              <a:solidFill>
                <a:srgbClr val="00655C"/>
              </a:solidFill>
            </a:endParaRPr>
          </a:p>
        </p:txBody>
      </p:sp>
      <p:sp>
        <p:nvSpPr>
          <p:cNvPr id="21" name="文本框 20">
            <a:extLst>
              <a:ext uri="{FF2B5EF4-FFF2-40B4-BE49-F238E27FC236}">
                <a16:creationId xmlns:a16="http://schemas.microsoft.com/office/drawing/2014/main" id="{6A65ADDD-5D83-FE2C-BBD5-EA112030BB95}"/>
              </a:ext>
            </a:extLst>
          </p:cNvPr>
          <p:cNvSpPr txBox="1"/>
          <p:nvPr/>
        </p:nvSpPr>
        <p:spPr>
          <a:xfrm>
            <a:off x="3561702" y="397634"/>
            <a:ext cx="2932404" cy="461665"/>
          </a:xfrm>
          <a:prstGeom prst="rect">
            <a:avLst/>
          </a:prstGeom>
          <a:noFill/>
        </p:spPr>
        <p:txBody>
          <a:bodyPr wrap="square" rtlCol="0">
            <a:spAutoFit/>
          </a:bodyPr>
          <a:lstStyle/>
          <a:p>
            <a:r>
              <a:rPr lang="en-US" altLang="zh-CN" sz="2400" b="1" dirty="0">
                <a:latin typeface="Times New Roman" panose="02020603050405020304" pitchFamily="18" charset="0"/>
                <a:cs typeface="Times New Roman" panose="02020603050405020304" pitchFamily="18" charset="0"/>
              </a:rPr>
              <a:t>Overall Pipeline</a:t>
            </a:r>
            <a:endParaRPr lang="zh-CN" altLang="en-US" sz="2400" b="1" dirty="0">
              <a:latin typeface="Times New Roman" panose="02020603050405020304" pitchFamily="18" charset="0"/>
              <a:cs typeface="Times New Roman" panose="02020603050405020304" pitchFamily="18" charset="0"/>
            </a:endParaRPr>
          </a:p>
        </p:txBody>
      </p:sp>
      <p:sp>
        <p:nvSpPr>
          <p:cNvPr id="22" name="文本框 21">
            <a:extLst>
              <a:ext uri="{FF2B5EF4-FFF2-40B4-BE49-F238E27FC236}">
                <a16:creationId xmlns:a16="http://schemas.microsoft.com/office/drawing/2014/main" id="{1C640715-40F7-AB8F-A02C-FF5598BA6D1C}"/>
              </a:ext>
            </a:extLst>
          </p:cNvPr>
          <p:cNvSpPr txBox="1"/>
          <p:nvPr/>
        </p:nvSpPr>
        <p:spPr>
          <a:xfrm>
            <a:off x="6041525" y="1191239"/>
            <a:ext cx="905162" cy="307777"/>
          </a:xfrm>
          <a:prstGeom prst="rect">
            <a:avLst/>
          </a:prstGeom>
          <a:noFill/>
        </p:spPr>
        <p:txBody>
          <a:bodyPr wrap="square" rtlCol="0">
            <a:spAutoFit/>
          </a:bodyPr>
          <a:lstStyle/>
          <a:p>
            <a:r>
              <a:rPr lang="en-US" altLang="zh-CN" sz="1400" b="1" dirty="0">
                <a:solidFill>
                  <a:srgbClr val="C00000"/>
                </a:solidFill>
                <a:latin typeface="Times New Roman" panose="02020603050405020304" pitchFamily="18" charset="0"/>
                <a:cs typeface="Times New Roman" panose="02020603050405020304" pitchFamily="18" charset="0"/>
              </a:rPr>
              <a:t>RePatch</a:t>
            </a:r>
            <a:endParaRPr lang="zh-CN" altLang="en-US" sz="1400" b="1" dirty="0">
              <a:solidFill>
                <a:srgbClr val="C00000"/>
              </a:solidFill>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B0145F06-0979-7C09-11B7-21817F10B55C}"/>
              </a:ext>
            </a:extLst>
          </p:cNvPr>
          <p:cNvSpPr txBox="1"/>
          <p:nvPr/>
        </p:nvSpPr>
        <p:spPr>
          <a:xfrm>
            <a:off x="1374929" y="6299404"/>
            <a:ext cx="2186773" cy="307777"/>
          </a:xfrm>
          <a:prstGeom prst="rect">
            <a:avLst/>
          </a:prstGeom>
          <a:noFill/>
        </p:spPr>
        <p:txBody>
          <a:bodyPr wrap="square" rtlCol="0">
            <a:spAutoFit/>
          </a:bodyPr>
          <a:lstStyle/>
          <a:p>
            <a:pPr algn="ctr"/>
            <a:r>
              <a:rPr lang="en-US" altLang="zh-CN" sz="1400" b="1" dirty="0">
                <a:solidFill>
                  <a:srgbClr val="C00000"/>
                </a:solidFill>
                <a:latin typeface="Times New Roman" panose="02020603050405020304" pitchFamily="18" charset="0"/>
                <a:cs typeface="Times New Roman" panose="02020603050405020304" pitchFamily="18" charset="0"/>
              </a:rPr>
              <a:t>Multi-path skip-forward</a:t>
            </a:r>
            <a:endParaRPr lang="zh-CN" altLang="en-US" sz="1400" b="1" dirty="0">
              <a:solidFill>
                <a:srgbClr val="C00000"/>
              </a:solidFill>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05921B9B-A2B4-5746-E80D-6566664A4C92}"/>
              </a:ext>
            </a:extLst>
          </p:cNvPr>
          <p:cNvSpPr txBox="1"/>
          <p:nvPr/>
        </p:nvSpPr>
        <p:spPr>
          <a:xfrm>
            <a:off x="3695488" y="6299403"/>
            <a:ext cx="4692073" cy="307777"/>
          </a:xfrm>
          <a:prstGeom prst="rect">
            <a:avLst/>
          </a:prstGeom>
          <a:noFill/>
        </p:spPr>
        <p:txBody>
          <a:bodyPr wrap="square" rtlCol="0">
            <a:spAutoFit/>
          </a:bodyPr>
          <a:lstStyle>
            <a:defPPr>
              <a:defRPr lang="zh-CN"/>
            </a:defPPr>
            <a:lvl1pPr algn="ctr">
              <a:defRPr sz="1400" b="1">
                <a:solidFill>
                  <a:srgbClr val="C00000"/>
                </a:solidFill>
                <a:latin typeface="Times New Roman" panose="02020603050405020304" pitchFamily="18" charset="0"/>
                <a:cs typeface="Times New Roman" panose="02020603050405020304" pitchFamily="18" charset="0"/>
              </a:defRPr>
            </a:lvl1pPr>
          </a:lstStyle>
          <a:p>
            <a:r>
              <a:rPr lang="en-US" altLang="zh-CN" dirty="0"/>
              <a:t>Residual deformable convolutional networks</a:t>
            </a:r>
            <a:endParaRPr lang="zh-CN" altLang="en-US" dirty="0"/>
          </a:p>
        </p:txBody>
      </p:sp>
    </p:spTree>
    <p:custDataLst>
      <p:tags r:id="rId1"/>
    </p:custDataLst>
    <p:extLst>
      <p:ext uri="{BB962C8B-B14F-4D97-AF65-F5344CB8AC3E}">
        <p14:creationId xmlns:p14="http://schemas.microsoft.com/office/powerpoint/2010/main" val="453612307"/>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ISLIDE.THEME" val="6547e9b5-b9b7-4ce0-9406-ceef8d257622"/>
  <p:tag name="COMMONDATA" val="eyJoZGlkIjoiNDg1MWQ4MmRjYzFhM2IzMWIzMjU1MmIwYjQ0M2ZjODMifQ=="/>
  <p:tag name="ISLIDE.TEMPLATE" val="#427910"/>
</p:tagLst>
</file>

<file path=ppt/tags/tag10.xml><?xml version="1.0" encoding="utf-8"?>
<p:tagLst xmlns:a="http://schemas.openxmlformats.org/drawingml/2006/main" xmlns:r="http://schemas.openxmlformats.org/officeDocument/2006/relationships" xmlns:p="http://schemas.openxmlformats.org/presentationml/2006/main">
  <p:tag name="ORIGINALHEIGHT" val="63.50196"/>
  <p:tag name="ORIGINALWIDTH" val="137.6487"/>
  <p:tag name="OUTPUTTYPE" val="SVG"/>
  <p:tag name="IGUANATEXVERSION" val="160"/>
  <p:tag name="LATEXADDIN" val="\documentclass[10pt]{article}&#10;%\usepackage[landscape]{geometry}&#10;\usepackage[width=10cm, height=25cm]{geometry}&#10;%\geometry{left=1.0cm,right=1.0cm,top=1.0cm,bottom=1.0cm}&#10;%\special{papersize=25cm,10cm}&#10;\usepackage{amsmath,amssymb}&#10;\usepackage{ctex}&#10;\pagestyle{empty}&#10;&#10;&#10;\begin{document}&#10;&#10;$$&#10;\begin{aligned}&#10;\mathcal{L} &amp; =\sum_{n=1}^N\left\|\boldsymbol{x}^{(n)}-g\left(f\left(\boldsymbol{x}^{(n)}\right)\right)\right\|^2 \\&#10;&amp; =\sum_{n=1}^N\left\|\boldsymbol{x}^{(n)}-f \circ g\left(\boldsymbol{x}^{(n)}\right)\right\|^2&#10;\end{aligned}&#10;$$&#10;&#10;\end{document}"/>
  <p:tag name="IGUANATEXSIZE" val="24"/>
  <p:tag name="IGUANATEXCURSOR" val="533"/>
  <p:tag name="TRANSPARENCY" val="True"/>
  <p:tag name="LATEXENGINEID" val="2"/>
  <p:tag name="TEMPFOLDER" val="c:\temp\"/>
  <p:tag name="LATEXFORMHEIGHT" val="320"/>
  <p:tag name="LATEXFORMWIDTH" val="385"/>
  <p:tag name="LATEXFORMWRAP" val="True"/>
  <p:tag name="BITMAPVECTOR" val="1"/>
</p:tagLst>
</file>

<file path=ppt/tags/tag100.xml><?xml version="1.0" encoding="utf-8"?>
<p:tagLst xmlns:a="http://schemas.openxmlformats.org/drawingml/2006/main" xmlns:r="http://schemas.openxmlformats.org/officeDocument/2006/relationships" xmlns:p="http://schemas.openxmlformats.org/presentationml/2006/main">
  <p:tag name="ORIGINALHEIGHT" val="7.176081"/>
  <p:tag name="ORIGINALWIDTH" val="7.697083"/>
  <p:tag name="LATEXADDIN" val="\documentclass[10pt]{article}&#10;%\usepackage[landscape]{geometry}&#10;\usepackage[width=10cm, height=25cm]{geometry}&#10;%\geometry{left=1.0cm,right=1.0cm,top=1.0cm,bottom=1.0cm}&#10;%\special{papersize=25cm,10cm}&#10;\usepackage{amsmath,amssymb}&#10;\usepackage{ctex}&#10;\pagestyle{empty}&#10;&#10;&#10;\begin{document}&#10;\textbf{Decoder}: &#10;$g: \mathbb{R}^M \rightarrow \mathbb{R}^D$&#10;&#10;\end{document}"/>
  <p:tag name="IGUANATEXSIZE" val="24"/>
  <p:tag name="IGUANATEXCURSOR" val="294"/>
  <p:tag name="TRANSPARENCY" val="True"/>
  <p:tag name="LATEXENGINEID" val="2"/>
  <p:tag name="TEMPFOLDER" val="c:\temp\"/>
  <p:tag name="LATEXFORMHEIGHT" val="320"/>
  <p:tag name="LATEXFORMWIDTH" val="385"/>
  <p:tag name="LATEXFORMWRAP" val="True"/>
  <p:tag name="BITMAPVECTOR" val="1"/>
  <p:tag name="EMFCHILD" val="True"/>
</p:tagLst>
</file>

<file path=ppt/tags/tag101.xml><?xml version="1.0" encoding="utf-8"?>
<p:tagLst xmlns:a="http://schemas.openxmlformats.org/drawingml/2006/main" xmlns:r="http://schemas.openxmlformats.org/officeDocument/2006/relationships" xmlns:p="http://schemas.openxmlformats.org/presentationml/2006/main">
  <p:tag name="ORIGINALHEIGHT" val="4.801475"/>
  <p:tag name="ORIGINALWIDTH" val="4.570769"/>
  <p:tag name="EMFCHILD" val="True"/>
</p:tagLst>
</file>

<file path=ppt/tags/tag102.xml><?xml version="1.0" encoding="utf-8"?>
<p:tagLst xmlns:a="http://schemas.openxmlformats.org/drawingml/2006/main" xmlns:r="http://schemas.openxmlformats.org/officeDocument/2006/relationships" xmlns:p="http://schemas.openxmlformats.org/presentationml/2006/main">
  <p:tag name="ORIGINALHEIGHT" val="4.801475"/>
  <p:tag name="ORIGINALWIDTH" val="4.353118"/>
  <p:tag name="EMFCHILD" val="True"/>
</p:tagLst>
</file>

<file path=ppt/tags/tag103.xml><?xml version="1.0" encoding="utf-8"?>
<p:tagLst xmlns:a="http://schemas.openxmlformats.org/drawingml/2006/main" xmlns:r="http://schemas.openxmlformats.org/officeDocument/2006/relationships" xmlns:p="http://schemas.openxmlformats.org/presentationml/2006/main">
  <p:tag name="ORIGINALHEIGHT" val="4.801475"/>
  <p:tag name="ORIGINALWIDTH" val="5.045638"/>
  <p:tag name="EMFCHILD" val="True"/>
</p:tagLst>
</file>

<file path=ppt/tags/tag104.xml><?xml version="1.0" encoding="utf-8"?>
<p:tagLst xmlns:a="http://schemas.openxmlformats.org/drawingml/2006/main" xmlns:r="http://schemas.openxmlformats.org/officeDocument/2006/relationships" xmlns:p="http://schemas.openxmlformats.org/presentationml/2006/main">
  <p:tag name="ORIGINALHEIGHT" val="7.322537"/>
  <p:tag name="ORIGINALWIDTH" val="5.570015"/>
  <p:tag name="EMFCHILD" val="True"/>
</p:tagLst>
</file>

<file path=ppt/tags/tag105.xml><?xml version="1.0" encoding="utf-8"?>
<p:tagLst xmlns:a="http://schemas.openxmlformats.org/drawingml/2006/main" xmlns:r="http://schemas.openxmlformats.org/officeDocument/2006/relationships" xmlns:p="http://schemas.openxmlformats.org/presentationml/2006/main">
  <p:tag name="ORIGINALHEIGHT" val="4.801475"/>
  <p:tag name="ORIGINALWIDTH" val="4.570769"/>
  <p:tag name="EMFCHILD" val="True"/>
</p:tagLst>
</file>

<file path=ppt/tags/tag106.xml><?xml version="1.0" encoding="utf-8"?>
<p:tagLst xmlns:a="http://schemas.openxmlformats.org/drawingml/2006/main" xmlns:r="http://schemas.openxmlformats.org/officeDocument/2006/relationships" xmlns:p="http://schemas.openxmlformats.org/presentationml/2006/main">
  <p:tag name="ORIGINALHEIGHT" val="4.707314"/>
  <p:tag name="ORIGINALWIDTH" val="4.006825"/>
  <p:tag name="EMFCHILD" val="True"/>
</p:tagLst>
</file>

<file path=ppt/tags/tag107.xml><?xml version="1.0" encoding="utf-8"?>
<p:tagLst xmlns:a="http://schemas.openxmlformats.org/drawingml/2006/main" xmlns:r="http://schemas.openxmlformats.org/officeDocument/2006/relationships" xmlns:p="http://schemas.openxmlformats.org/presentationml/2006/main">
  <p:tag name="ORIGINALHEIGHT" val="4.508561"/>
  <p:tag name="ORIGINALWIDTH" val="1.048688"/>
  <p:tag name="EMFCHILD" val="True"/>
</p:tagLst>
</file>

<file path=ppt/tags/tag108.xml><?xml version="1.0" encoding="utf-8"?>
<p:tagLst xmlns:a="http://schemas.openxmlformats.org/drawingml/2006/main" xmlns:r="http://schemas.openxmlformats.org/officeDocument/2006/relationships" xmlns:p="http://schemas.openxmlformats.org/presentationml/2006/main">
  <p:tag name="ORIGINALHEIGHT" val="6.768108"/>
  <p:tag name="ORIGINALWIDTH" val="4.541078"/>
  <p:tag name="EMFCHILD" val="True"/>
</p:tagLst>
</file>

<file path=ppt/tags/tag109.xml><?xml version="1.0" encoding="utf-8"?>
<p:tagLst xmlns:a="http://schemas.openxmlformats.org/drawingml/2006/main" xmlns:r="http://schemas.openxmlformats.org/officeDocument/2006/relationships" xmlns:p="http://schemas.openxmlformats.org/presentationml/2006/main">
  <p:tag name="ORIGINALHEIGHT" val="4.508561"/>
  <p:tag name="ORIGINALWIDTH" val="1.048688"/>
  <p:tag name="EMFCHILD" val="True"/>
</p:tagLst>
</file>

<file path=ppt/tags/tag11.xml><?xml version="1.0" encoding="utf-8"?>
<p:tagLst xmlns:a="http://schemas.openxmlformats.org/drawingml/2006/main" xmlns:r="http://schemas.openxmlformats.org/officeDocument/2006/relationships" xmlns:p="http://schemas.openxmlformats.org/presentationml/2006/main">
  <p:tag name="ORIGINALHEIGHT" val="17.92277"/>
  <p:tag name="ORIGINALWIDTH" val="94.08045"/>
  <p:tag name="OUTPUTTYPE" val="SVG"/>
  <p:tag name="IGUANATEXVERSION" val="160"/>
  <p:tag name="LATEXADDIN" val="\documentclass[10pt]{article}&#10;%\usepackage[landscape]{geometry}&#10;\usepackage[width=10cm, height=25cm]{geometry}&#10;%\geometry{left=1.0cm,right=1.0cm,top=1.0cm,bottom=1.0cm}&#10;%\special{papersize=25cm,10cm}&#10;\usepackage{amsmath,amssymb}&#10;\usepackage{ctex}&#10;\pagestyle{empty}&#10;&#10;&#10;\begin{document}&#10;&#10;$$&#10;\boldsymbol{z}=f\left(\boldsymbol{W}^{(1)} \boldsymbol{x}+\boldsymbol{b}^{(1)}\right)&#10;$$&#10;&#10;\end{document}"/>
  <p:tag name="IGUANATEXSIZE" val="24"/>
  <p:tag name="IGUANATEXCURSOR" val="302"/>
  <p:tag name="TRANSPARENCY" val="True"/>
  <p:tag name="LATEXENGINEID" val="2"/>
  <p:tag name="TEMPFOLDER" val="c:\temp\"/>
  <p:tag name="LATEXFORMHEIGHT" val="320"/>
  <p:tag name="LATEXFORMWIDTH" val="385"/>
  <p:tag name="LATEXFORMWRAP" val="True"/>
  <p:tag name="BITMAPVECTOR" val="1"/>
</p:tagLst>
</file>

<file path=ppt/tags/tag110.xml><?xml version="1.0" encoding="utf-8"?>
<p:tagLst xmlns:a="http://schemas.openxmlformats.org/drawingml/2006/main" xmlns:r="http://schemas.openxmlformats.org/officeDocument/2006/relationships" xmlns:p="http://schemas.openxmlformats.org/presentationml/2006/main">
  <p:tag name="ORIGINALHEIGHT" val="7.165615"/>
  <p:tag name="ORIGINALWIDTH" val="6.796787"/>
  <p:tag name="EMFCHILD" val="True"/>
</p:tagLst>
</file>

<file path=ppt/tags/tag111.xml><?xml version="1.0" encoding="utf-8"?>
<p:tagLst xmlns:a="http://schemas.openxmlformats.org/drawingml/2006/main" xmlns:r="http://schemas.openxmlformats.org/officeDocument/2006/relationships" xmlns:p="http://schemas.openxmlformats.org/presentationml/2006/main">
  <p:tag name="ORIGINALHEIGHT" val="5.001278"/>
  <p:tag name="ORIGINALWIDTH" val="7.382483"/>
  <p:tag name="EMFCHILD" val="True"/>
</p:tagLst>
</file>

<file path=ppt/tags/tag112.xml><?xml version="1.0" encoding="utf-8"?>
<p:tagLst xmlns:a="http://schemas.openxmlformats.org/drawingml/2006/main" xmlns:r="http://schemas.openxmlformats.org/officeDocument/2006/relationships" xmlns:p="http://schemas.openxmlformats.org/presentationml/2006/main">
  <p:tag name="ORIGINALHEIGHT" val="5.460497"/>
  <p:tag name="ORIGINALWIDTH" val="8.785371"/>
  <p:tag name="EMFCHILD" val="True"/>
</p:tagLst>
</file>

<file path=ppt/tags/tag113.xml><?xml version="1.0" encoding="utf-8"?>
<p:tagLst xmlns:a="http://schemas.openxmlformats.org/drawingml/2006/main" xmlns:r="http://schemas.openxmlformats.org/officeDocument/2006/relationships" xmlns:p="http://schemas.openxmlformats.org/presentationml/2006/main">
  <p:tag name="ORIGINALHEIGHT" val="7.165615"/>
  <p:tag name="ORIGINALWIDTH" val="6.796787"/>
  <p:tag name="EMFCHILD" val="True"/>
</p:tagLst>
</file>

<file path=ppt/tags/tag114.xml><?xml version="1.0" encoding="utf-8"?>
<p:tagLst xmlns:a="http://schemas.openxmlformats.org/drawingml/2006/main" xmlns:r="http://schemas.openxmlformats.org/officeDocument/2006/relationships" xmlns:p="http://schemas.openxmlformats.org/presentationml/2006/main">
  <p:tag name="ORIGINALHEIGHT" val="5.001278"/>
  <p:tag name="ORIGINALWIDTH" val="5.692686"/>
  <p:tag name="EMFCHILD" val="True"/>
</p:tagLst>
</file>

<file path=ppt/tags/tag115.xml><?xml version="1.0" encoding="utf-8"?>
<p:tagLst xmlns:a="http://schemas.openxmlformats.org/drawingml/2006/main" xmlns:r="http://schemas.openxmlformats.org/officeDocument/2006/relationships" xmlns:p="http://schemas.openxmlformats.org/presentationml/2006/main">
  <p:tag name="ORIGINALHEIGHT" val="7.11332"/>
  <p:tag name="ORIGINALWIDTH" val="6.814435"/>
  <p:tag name="LATEXADDIN" val="\documentclass[10pt]{article}&#10;%\usepackage[landscape]{geometry}&#10;\usepackage[width=10cm, height=25cm]{geometry}&#10;%\geometry{left=1.0cm,right=1.0cm,top=1.0cm,bottom=1.0cm}&#10;%\special{papersize=25cm,10cm}&#10;\usepackage{amsmath,amssymb}&#10;\usepackage{ctex}&#10;\pagestyle{empty}&#10;&#10;&#10;\begin{document}&#10;\textbf{Encoder}: &#10;$&#10;f: \mathbb{R}^D \rightarrow \mathbb{R}^M&#10;$&#10;&#10;\end{document}"/>
  <p:tag name="IGUANATEXSIZE" val="24"/>
  <p:tag name="IGUANATEXCURSOR" val="300"/>
  <p:tag name="TRANSPARENCY" val="True"/>
  <p:tag name="LATEXENGINEID" val="2"/>
  <p:tag name="TEMPFOLDER" val="c:\temp\"/>
  <p:tag name="LATEXFORMHEIGHT" val="320"/>
  <p:tag name="LATEXFORMWIDTH" val="385"/>
  <p:tag name="LATEXFORMWRAP" val="True"/>
  <p:tag name="BITMAPVECTOR" val="1"/>
  <p:tag name="EMFCHILD" val="True"/>
</p:tagLst>
</file>

<file path=ppt/tags/tag116.xml><?xml version="1.0" encoding="utf-8"?>
<p:tagLst xmlns:a="http://schemas.openxmlformats.org/drawingml/2006/main" xmlns:r="http://schemas.openxmlformats.org/officeDocument/2006/relationships" xmlns:p="http://schemas.openxmlformats.org/presentationml/2006/main">
  <p:tag name="ORIGINALHEIGHT" val="4.707316"/>
  <p:tag name="ORIGINALWIDTH" val="5.678674"/>
  <p:tag name="EMFCHILD" val="True"/>
</p:tagLst>
</file>

<file path=ppt/tags/tag117.xml><?xml version="1.0" encoding="utf-8"?>
<p:tagLst xmlns:a="http://schemas.openxmlformats.org/drawingml/2006/main" xmlns:r="http://schemas.openxmlformats.org/officeDocument/2006/relationships" xmlns:p="http://schemas.openxmlformats.org/presentationml/2006/main">
  <p:tag name="ORIGINALHEIGHT" val="4.801476"/>
  <p:tag name="ORIGINALWIDTH" val="4.38353"/>
  <p:tag name="EMFCHILD" val="True"/>
</p:tagLst>
</file>

<file path=ppt/tags/tag118.xml><?xml version="1.0" encoding="utf-8"?>
<p:tagLst xmlns:a="http://schemas.openxmlformats.org/drawingml/2006/main" xmlns:r="http://schemas.openxmlformats.org/officeDocument/2006/relationships" xmlns:p="http://schemas.openxmlformats.org/presentationml/2006/main">
  <p:tag name="ORIGINALHEIGHT" val="4.801476"/>
  <p:tag name="ORIGINALWIDTH" val="5.080938"/>
  <p:tag name="EMFCHILD" val="True"/>
</p:tagLst>
</file>

<file path=ppt/tags/tag119.xml><?xml version="1.0" encoding="utf-8"?>
<p:tagLst xmlns:a="http://schemas.openxmlformats.org/drawingml/2006/main" xmlns:r="http://schemas.openxmlformats.org/officeDocument/2006/relationships" xmlns:p="http://schemas.openxmlformats.org/presentationml/2006/main">
  <p:tag name="ORIGINALHEIGHT" val="7.322539"/>
  <p:tag name="ORIGINALWIDTH" val="5.608957"/>
  <p:tag name="EMFCHILD" val="True"/>
</p:tagLst>
</file>

<file path=ppt/tags/tag12.xml><?xml version="1.0" encoding="utf-8"?>
<p:tagLst xmlns:a="http://schemas.openxmlformats.org/drawingml/2006/main" xmlns:r="http://schemas.openxmlformats.org/officeDocument/2006/relationships" xmlns:p="http://schemas.openxmlformats.org/presentationml/2006/main">
  <p:tag name="ORIGINALHEIGHT" val="17.92277"/>
  <p:tag name="ORIGINALWIDTH" val="97.15849"/>
  <p:tag name="OUTPUTTYPE" val="SVG"/>
  <p:tag name="IGUANATEXVERSION" val="160"/>
  <p:tag name="LATEXADDIN" val="\documentclass[10pt]{article}&#10;%\usepackage[landscape]{geometry}&#10;\usepackage[width=10cm, height=25cm]{geometry}&#10;%\geometry{left=1.0cm,right=1.0cm,top=1.0cm,bottom=1.0cm}&#10;%\special{papersize=25cm,10cm}&#10;\usepackage{amsmath,amssymb}&#10;\usepackage{ctex}&#10;\pagestyle{empty}&#10;&#10;&#10;\begin{document}&#10;&#10;$$&#10;\boldsymbol{x}^{\prime}=f\left(\boldsymbol{W}^{(2)} \boldsymbol{z}+\boldsymbol{b}^{(2)}\right)&#10;$$&#10;&#10;\end{document}"/>
  <p:tag name="IGUANATEXSIZE" val="24"/>
  <p:tag name="IGUANATEXCURSOR" val="385"/>
  <p:tag name="TRANSPARENCY" val="True"/>
  <p:tag name="LATEXENGINEID" val="2"/>
  <p:tag name="TEMPFOLDER" val="c:\temp\"/>
  <p:tag name="LATEXFORMHEIGHT" val="320"/>
  <p:tag name="LATEXFORMWIDTH" val="385"/>
  <p:tag name="LATEXFORMWRAP" val="True"/>
  <p:tag name="BITMAPVECTOR" val="1"/>
</p:tagLst>
</file>

<file path=ppt/tags/tag120.xml><?xml version="1.0" encoding="utf-8"?>
<p:tagLst xmlns:a="http://schemas.openxmlformats.org/drawingml/2006/main" xmlns:r="http://schemas.openxmlformats.org/officeDocument/2006/relationships" xmlns:p="http://schemas.openxmlformats.org/presentationml/2006/main">
  <p:tag name="ORIGINALHEIGHT" val="4.801476"/>
  <p:tag name="ORIGINALWIDTH" val="4.602723"/>
  <p:tag name="EMFCHILD" val="True"/>
</p:tagLst>
</file>

<file path=ppt/tags/tag121.xml><?xml version="1.0" encoding="utf-8"?>
<p:tagLst xmlns:a="http://schemas.openxmlformats.org/drawingml/2006/main" xmlns:r="http://schemas.openxmlformats.org/officeDocument/2006/relationships" xmlns:p="http://schemas.openxmlformats.org/presentationml/2006/main">
  <p:tag name="ORIGINALHEIGHT" val="4.707316"/>
  <p:tag name="ORIGINALWIDTH" val="4.034842"/>
  <p:tag name="EMFCHILD" val="True"/>
</p:tagLst>
</file>

<file path=ppt/tags/tag122.xml><?xml version="1.0" encoding="utf-8"?>
<p:tagLst xmlns:a="http://schemas.openxmlformats.org/drawingml/2006/main" xmlns:r="http://schemas.openxmlformats.org/officeDocument/2006/relationships" xmlns:p="http://schemas.openxmlformats.org/presentationml/2006/main">
  <p:tag name="ORIGINALHEIGHT" val="4.508563"/>
  <p:tag name="ORIGINALWIDTH" val="1.056037"/>
  <p:tag name="EMFCHILD" val="True"/>
</p:tagLst>
</file>

<file path=ppt/tags/tag123.xml><?xml version="1.0" encoding="utf-8"?>
<p:tagLst xmlns:a="http://schemas.openxmlformats.org/drawingml/2006/main" xmlns:r="http://schemas.openxmlformats.org/officeDocument/2006/relationships" xmlns:p="http://schemas.openxmlformats.org/presentationml/2006/main">
  <p:tag name="ORIGINALHEIGHT" val="9.519291"/>
  <p:tag name="ORIGINALWIDTH" val="4.971325"/>
  <p:tag name="EMFCHILD" val="True"/>
</p:tagLst>
</file>

<file path=ppt/tags/tag124.xml><?xml version="1.0" encoding="utf-8"?>
<p:tagLst xmlns:a="http://schemas.openxmlformats.org/drawingml/2006/main" xmlns:r="http://schemas.openxmlformats.org/officeDocument/2006/relationships" xmlns:p="http://schemas.openxmlformats.org/presentationml/2006/main">
  <p:tag name="ORIGINALHEIGHT" val="4.508563"/>
  <p:tag name="ORIGINALWIDTH" val="1.056037"/>
  <p:tag name="EMFCHILD" val="True"/>
</p:tagLst>
</file>

<file path=ppt/tags/tag125.xml><?xml version="1.0" encoding="utf-8"?>
<p:tagLst xmlns:a="http://schemas.openxmlformats.org/drawingml/2006/main" xmlns:r="http://schemas.openxmlformats.org/officeDocument/2006/relationships" xmlns:p="http://schemas.openxmlformats.org/presentationml/2006/main">
  <p:tag name="ORIGINALHEIGHT" val="7.165617"/>
  <p:tag name="ORIGINALWIDTH" val="6.844324"/>
  <p:tag name="EMFCHILD" val="True"/>
</p:tagLst>
</file>

<file path=ppt/tags/tag126.xml><?xml version="1.0" encoding="utf-8"?>
<p:tagLst xmlns:a="http://schemas.openxmlformats.org/drawingml/2006/main" xmlns:r="http://schemas.openxmlformats.org/officeDocument/2006/relationships" xmlns:p="http://schemas.openxmlformats.org/presentationml/2006/main">
  <p:tag name="ORIGINALHEIGHT" val="5.001279"/>
  <p:tag name="ORIGINALWIDTH" val="5.73248"/>
  <p:tag name="EMFCHILD" val="True"/>
</p:tagLst>
</file>

<file path=ppt/tags/tag127.xml><?xml version="1.0" encoding="utf-8"?>
<p:tagLst xmlns:a="http://schemas.openxmlformats.org/drawingml/2006/main" xmlns:r="http://schemas.openxmlformats.org/officeDocument/2006/relationships" xmlns:p="http://schemas.openxmlformats.org/presentationml/2006/main">
  <p:tag name="ORIGINALHEIGHT" val="5.460498"/>
  <p:tag name="ORIGINALWIDTH" val="8.846817"/>
  <p:tag name="EMFCHILD" val="True"/>
</p:tagLst>
</file>

<file path=ppt/tags/tag128.xml><?xml version="1.0" encoding="utf-8"?>
<p:tagLst xmlns:a="http://schemas.openxmlformats.org/drawingml/2006/main" xmlns:r="http://schemas.openxmlformats.org/officeDocument/2006/relationships" xmlns:p="http://schemas.openxmlformats.org/presentationml/2006/main">
  <p:tag name="ORIGINALHEIGHT" val="7.165617"/>
  <p:tag name="ORIGINALWIDTH" val="6.844324"/>
  <p:tag name="EMFCHILD" val="True"/>
</p:tagLst>
</file>

<file path=ppt/tags/tag129.xml><?xml version="1.0" encoding="utf-8"?>
<p:tagLst xmlns:a="http://schemas.openxmlformats.org/drawingml/2006/main" xmlns:r="http://schemas.openxmlformats.org/officeDocument/2006/relationships" xmlns:p="http://schemas.openxmlformats.org/presentationml/2006/main">
  <p:tag name="ORIGINALHEIGHT" val="5.001279"/>
  <p:tag name="ORIGINALWIDTH" val="7.434121"/>
  <p:tag name="EMFCHILD" val="True"/>
</p:tagLst>
</file>

<file path=ppt/tags/tag13.xml><?xml version="1.0" encoding="utf-8"?>
<p:tagLst xmlns:a="http://schemas.openxmlformats.org/drawingml/2006/main" xmlns:r="http://schemas.openxmlformats.org/officeDocument/2006/relationships" xmlns:p="http://schemas.openxmlformats.org/presentationml/2006/main">
  <p:tag name="ORIGINALHEIGHT" val="4.582808"/>
  <p:tag name="ORIGINALWIDTH" val="5.638845"/>
  <p:tag name="LATEXADDIN" val="\documentclass[10pt]{article}&#10;%\usepackage[landscape]{geometry}&#10;\usepackage[width=10cm, height=25cm]{geometry}&#10;%\geometry{left=1.0cm,right=1.0cm,top=1.0cm,bottom=1.0cm}&#10;%\special{papersize=25cm,10cm}&#10;\usepackage{amsmath,amssymb}&#10;\usepackage{ctex}&#10;\pagestyle{empty}&#10;&#10;&#10;\begin{document}&#10;&#10;$$&#10;\boldsymbol{x}^{\prime}=f\left(\boldsymbol{W}^{(2)} \boldsymbol{z}+\boldsymbol{b}^{(2)}\right)&#10;$$&#10;&#10;\end{document}"/>
  <p:tag name="IGUANATEXSIZE" val="24"/>
  <p:tag name="IGUANATEXCURSOR" val="385"/>
  <p:tag name="TRANSPARENCY" val="True"/>
  <p:tag name="LATEXENGINEID" val="2"/>
  <p:tag name="TEMPFOLDER" val="c:\temp\"/>
  <p:tag name="LATEXFORMHEIGHT" val="320"/>
  <p:tag name="LATEXFORMWIDTH" val="385"/>
  <p:tag name="LATEXFORMWRAP" val="True"/>
  <p:tag name="BITMAPVECTOR" val="1"/>
  <p:tag name="EMFCHILD" val="True"/>
</p:tagLst>
</file>

<file path=ppt/tags/tag130.xml><?xml version="1.0" encoding="utf-8"?>
<p:tagLst xmlns:a="http://schemas.openxmlformats.org/drawingml/2006/main" xmlns:r="http://schemas.openxmlformats.org/officeDocument/2006/relationships" xmlns:p="http://schemas.openxmlformats.org/presentationml/2006/main">
  <p:tag name="ORIGINALHEIGHT" val="4.686942"/>
  <p:tag name="ORIGINALWIDTH" val="4.928707"/>
  <p:tag name="LATEXADDIN" val="\documentclass[10pt]{article}&#10;%\usepackage[landscape]{geometry}&#10;\usepackage[width=10cm, height=25cm]{geometry}&#10;%\geometry{left=1.0cm,right=1.0cm,top=1.0cm,bottom=1.0cm}&#10;%\special{papersize=25cm,10cm}&#10;\usepackage{amsmath,amssymb}&#10;\usepackage{ctex}&#10;\pagestyle{empty}&#10;&#10;&#10;\begin{document}&#10;&#10;$$&#10;\boldsymbol{z}^{(n)} \in \mathbb{R}^M, 1 \leq n \leq N&#10;$$&#10;&#10;\end{document}"/>
  <p:tag name="IGUANATEXSIZE" val="24"/>
  <p:tag name="IGUANATEXCURSOR" val="345"/>
  <p:tag name="TRANSPARENCY" val="True"/>
  <p:tag name="LATEXENGINEID" val="2"/>
  <p:tag name="TEMPFOLDER" val="c:\temp\"/>
  <p:tag name="LATEXFORMHEIGHT" val="320"/>
  <p:tag name="LATEXFORMWIDTH" val="385"/>
  <p:tag name="LATEXFORMWRAP" val="True"/>
  <p:tag name="BITMAPVECTOR" val="1"/>
  <p:tag name="EMFCHILD" val="True"/>
</p:tagLst>
</file>

<file path=ppt/tags/tag131.xml><?xml version="1.0" encoding="utf-8"?>
<p:tagLst xmlns:a="http://schemas.openxmlformats.org/drawingml/2006/main" xmlns:r="http://schemas.openxmlformats.org/officeDocument/2006/relationships" xmlns:p="http://schemas.openxmlformats.org/presentationml/2006/main">
  <p:tag name="ORIGINALHEIGHT" val="7.125196"/>
  <p:tag name="ORIGINALWIDTH" val="1.808497"/>
  <p:tag name="EMFCHILD" val="True"/>
</p:tagLst>
</file>

<file path=ppt/tags/tag132.xml><?xml version="1.0" encoding="utf-8"?>
<p:tagLst xmlns:a="http://schemas.openxmlformats.org/drawingml/2006/main" xmlns:r="http://schemas.openxmlformats.org/officeDocument/2006/relationships" xmlns:p="http://schemas.openxmlformats.org/presentationml/2006/main">
  <p:tag name="ORIGINALHEIGHT" val="3.216666"/>
  <p:tag name="ORIGINALWIDTH" val="4.250033"/>
  <p:tag name="EMFCHILD" val="True"/>
</p:tagLst>
</file>

<file path=ppt/tags/tag133.xml><?xml version="1.0" encoding="utf-8"?>
<p:tagLst xmlns:a="http://schemas.openxmlformats.org/drawingml/2006/main" xmlns:r="http://schemas.openxmlformats.org/officeDocument/2006/relationships" xmlns:p="http://schemas.openxmlformats.org/presentationml/2006/main">
  <p:tag name="ORIGINALHEIGHT" val="7.125196"/>
  <p:tag name="ORIGINALWIDTH" val="1.801542"/>
  <p:tag name="EMFCHILD" val="True"/>
</p:tagLst>
</file>

<file path=ppt/tags/tag134.xml><?xml version="1.0" encoding="utf-8"?>
<p:tagLst xmlns:a="http://schemas.openxmlformats.org/drawingml/2006/main" xmlns:r="http://schemas.openxmlformats.org/officeDocument/2006/relationships" xmlns:p="http://schemas.openxmlformats.org/presentationml/2006/main">
  <p:tag name="ORIGINALHEIGHT" val="5.909646"/>
  <p:tag name="ORIGINALWIDTH" val="4.968471"/>
  <p:tag name="EMFCHILD" val="True"/>
</p:tagLst>
</file>

<file path=ppt/tags/tag135.xml><?xml version="1.0" encoding="utf-8"?>
<p:tagLst xmlns:a="http://schemas.openxmlformats.org/drawingml/2006/main" xmlns:r="http://schemas.openxmlformats.org/officeDocument/2006/relationships" xmlns:p="http://schemas.openxmlformats.org/presentationml/2006/main">
  <p:tag name="ORIGINALHEIGHT" val="6.979495"/>
  <p:tag name="ORIGINALWIDTH" val="6.826673"/>
  <p:tag name="EMFCHILD" val="True"/>
</p:tagLst>
</file>

<file path=ppt/tags/tag136.xml><?xml version="1.0" encoding="utf-8"?>
<p:tagLst xmlns:a="http://schemas.openxmlformats.org/drawingml/2006/main" xmlns:r="http://schemas.openxmlformats.org/officeDocument/2006/relationships" xmlns:p="http://schemas.openxmlformats.org/presentationml/2006/main">
  <p:tag name="ORIGINALHEIGHT" val="4.871358"/>
  <p:tag name="ORIGINALWIDTH" val="7.41496"/>
  <p:tag name="EMFCHILD" val="True"/>
</p:tagLst>
</file>

<file path=ppt/tags/tag137.xml><?xml version="1.0" encoding="utf-8"?>
<p:tagLst xmlns:a="http://schemas.openxmlformats.org/drawingml/2006/main" xmlns:r="http://schemas.openxmlformats.org/officeDocument/2006/relationships" xmlns:p="http://schemas.openxmlformats.org/presentationml/2006/main">
  <p:tag name="ORIGINALHEIGHT" val="3.046522"/>
  <p:tag name="ORIGINALWIDTH" val="1.162598"/>
  <p:tag name="EMFCHILD" val="True"/>
</p:tagLst>
</file>

<file path=ppt/tags/tag138.xml><?xml version="1.0" encoding="utf-8"?>
<p:tagLst xmlns:a="http://schemas.openxmlformats.org/drawingml/2006/main" xmlns:r="http://schemas.openxmlformats.org/officeDocument/2006/relationships" xmlns:p="http://schemas.openxmlformats.org/presentationml/2006/main">
  <p:tag name="ORIGINALHEIGHT" val="6.785892"/>
  <p:tag name="ORIGINALWIDTH" val="3.279166"/>
  <p:tag name="EMFCHILD" val="True"/>
</p:tagLst>
</file>

<file path=ppt/tags/tag139.xml><?xml version="1.0" encoding="utf-8"?>
<p:tagLst xmlns:a="http://schemas.openxmlformats.org/drawingml/2006/main" xmlns:r="http://schemas.openxmlformats.org/officeDocument/2006/relationships" xmlns:p="http://schemas.openxmlformats.org/presentationml/2006/main">
  <p:tag name="ORIGINALHEIGHT" val="7.876115"/>
  <p:tag name="ORIGINALWIDTH" val="6.071456"/>
  <p:tag name="EMFCHILD" val="True"/>
</p:tagLst>
</file>

<file path=ppt/tags/tag14.xml><?xml version="1.0" encoding="utf-8"?>
<p:tagLst xmlns:a="http://schemas.openxmlformats.org/drawingml/2006/main" xmlns:r="http://schemas.openxmlformats.org/officeDocument/2006/relationships" xmlns:p="http://schemas.openxmlformats.org/presentationml/2006/main">
  <p:tag name="ORIGINALHEIGHT" val="3.612434"/>
  <p:tag name="ORIGINALWIDTH" val="1.750426"/>
  <p:tag name="EMFCHILD" val="True"/>
</p:tagLst>
</file>

<file path=ppt/tags/tag140.xml><?xml version="1.0" encoding="utf-8"?>
<p:tagLst xmlns:a="http://schemas.openxmlformats.org/drawingml/2006/main" xmlns:r="http://schemas.openxmlformats.org/officeDocument/2006/relationships" xmlns:p="http://schemas.openxmlformats.org/presentationml/2006/main">
  <p:tag name="ORIGINALHEIGHT" val="4.615617"/>
  <p:tag name="ORIGINALWIDTH" val="5.385827"/>
  <p:tag name="EMFCHILD" val="True"/>
</p:tagLst>
</file>

<file path=ppt/tags/tag141.xml><?xml version="1.0" encoding="utf-8"?>
<p:tagLst xmlns:a="http://schemas.openxmlformats.org/drawingml/2006/main" xmlns:r="http://schemas.openxmlformats.org/officeDocument/2006/relationships" xmlns:p="http://schemas.openxmlformats.org/presentationml/2006/main">
  <p:tag name="ORIGINALHEIGHT" val="7.876115"/>
  <p:tag name="ORIGINALWIDTH" val="6.071456"/>
  <p:tag name="EMFCHILD" val="True"/>
</p:tagLst>
</file>

<file path=ppt/tags/tag142.xml><?xml version="1.0" encoding="utf-8"?>
<p:tagLst xmlns:a="http://schemas.openxmlformats.org/drawingml/2006/main" xmlns:r="http://schemas.openxmlformats.org/officeDocument/2006/relationships" xmlns:p="http://schemas.openxmlformats.org/presentationml/2006/main">
  <p:tag name="ORIGINALHEIGHT" val="6.95912"/>
  <p:tag name="ORIGINALWIDTH" val="8.366896"/>
  <p:tag name="EMFCHILD" val="True"/>
</p:tagLst>
</file>

<file path=ppt/tags/tag143.xml><?xml version="1.0" encoding="utf-8"?>
<p:tagLst xmlns:a="http://schemas.openxmlformats.org/drawingml/2006/main" xmlns:r="http://schemas.openxmlformats.org/officeDocument/2006/relationships" xmlns:p="http://schemas.openxmlformats.org/presentationml/2006/main">
  <p:tag name="ORIGINALHEIGHT" val="4.686942"/>
  <p:tag name="ORIGINALWIDTH" val="5.638845"/>
  <p:tag name="LATEXADDIN" val="\documentclass[10pt]{article}&#10;%\usepackage[landscape]{geometry}&#10;\usepackage[width=10cm, height=25cm]{geometry}&#10;%\geometry{left=1.0cm,right=1.0cm,top=1.0cm,bottom=1.0cm}&#10;%\special{papersize=25cm,10cm}&#10;\usepackage{amsmath,amssymb}&#10;\usepackage{ctex}&#10;\pagestyle{empty}&#10;&#10;&#10;\begin{document}&#10;&#10;$$&#10;\boldsymbol{x}^{(n)} \in \mathbb{R}^D, 1 \leq n \leq N&#10;$$&#10;&#10;\end{document}"/>
  <p:tag name="IGUANATEXSIZE" val="24"/>
  <p:tag name="IGUANATEXCURSOR" val="345"/>
  <p:tag name="TRANSPARENCY" val="True"/>
  <p:tag name="LATEXENGINEID" val="2"/>
  <p:tag name="TEMPFOLDER" val="c:\temp\"/>
  <p:tag name="LATEXFORMHEIGHT" val="320"/>
  <p:tag name="LATEXFORMWIDTH" val="385"/>
  <p:tag name="LATEXFORMWRAP" val="True"/>
  <p:tag name="BITMAPVECTOR" val="1"/>
  <p:tag name="EMFCHILD" val="True"/>
</p:tagLst>
</file>

<file path=ppt/tags/tag144.xml><?xml version="1.0" encoding="utf-8"?>
<p:tagLst xmlns:a="http://schemas.openxmlformats.org/drawingml/2006/main" xmlns:r="http://schemas.openxmlformats.org/officeDocument/2006/relationships" xmlns:p="http://schemas.openxmlformats.org/presentationml/2006/main">
  <p:tag name="ORIGINALHEIGHT" val="7.125196"/>
  <p:tag name="ORIGINALWIDTH" val="1.813189"/>
  <p:tag name="EMFCHILD" val="True"/>
</p:tagLst>
</file>

<file path=ppt/tags/tag145.xml><?xml version="1.0" encoding="utf-8"?>
<p:tagLst xmlns:a="http://schemas.openxmlformats.org/drawingml/2006/main" xmlns:r="http://schemas.openxmlformats.org/officeDocument/2006/relationships" xmlns:p="http://schemas.openxmlformats.org/presentationml/2006/main">
  <p:tag name="ORIGINALHEIGHT" val="3.216666"/>
  <p:tag name="ORIGINALWIDTH" val="4.260991"/>
  <p:tag name="EMFCHILD" val="True"/>
</p:tagLst>
</file>

<file path=ppt/tags/tag146.xml><?xml version="1.0" encoding="utf-8"?>
<p:tagLst xmlns:a="http://schemas.openxmlformats.org/drawingml/2006/main" xmlns:r="http://schemas.openxmlformats.org/officeDocument/2006/relationships" xmlns:p="http://schemas.openxmlformats.org/presentationml/2006/main">
  <p:tag name="ORIGINALHEIGHT" val="7.125196"/>
  <p:tag name="ORIGINALWIDTH" val="1.806201"/>
  <p:tag name="EMFCHILD" val="True"/>
</p:tagLst>
</file>

<file path=ppt/tags/tag147.xml><?xml version="1.0" encoding="utf-8"?>
<p:tagLst xmlns:a="http://schemas.openxmlformats.org/drawingml/2006/main" xmlns:r="http://schemas.openxmlformats.org/officeDocument/2006/relationships" xmlns:p="http://schemas.openxmlformats.org/presentationml/2006/main">
  <p:tag name="ORIGINALHEIGHT" val="5.909646"/>
  <p:tag name="ORIGINALWIDTH" val="4.981299"/>
  <p:tag name="EMFCHILD" val="True"/>
</p:tagLst>
</file>

<file path=ppt/tags/tag148.xml><?xml version="1.0" encoding="utf-8"?>
<p:tagLst xmlns:a="http://schemas.openxmlformats.org/drawingml/2006/main" xmlns:r="http://schemas.openxmlformats.org/officeDocument/2006/relationships" xmlns:p="http://schemas.openxmlformats.org/presentationml/2006/main">
  <p:tag name="ORIGINALHEIGHT" val="6.979495"/>
  <p:tag name="ORIGINALWIDTH" val="6.844324"/>
  <p:tag name="EMFCHILD" val="True"/>
</p:tagLst>
</file>

<file path=ppt/tags/tag149.xml><?xml version="1.0" encoding="utf-8"?>
<p:tagLst xmlns:a="http://schemas.openxmlformats.org/drawingml/2006/main" xmlns:r="http://schemas.openxmlformats.org/officeDocument/2006/relationships" xmlns:p="http://schemas.openxmlformats.org/presentationml/2006/main">
  <p:tag name="ORIGINALHEIGHT" val="4.871358"/>
  <p:tag name="ORIGINALWIDTH" val="5.73248"/>
  <p:tag name="EMFCHILD" val="True"/>
</p:tagLst>
</file>

<file path=ppt/tags/tag15.xml><?xml version="1.0" encoding="utf-8"?>
<p:tagLst xmlns:a="http://schemas.openxmlformats.org/drawingml/2006/main" xmlns:r="http://schemas.openxmlformats.org/officeDocument/2006/relationships" xmlns:p="http://schemas.openxmlformats.org/presentationml/2006/main">
  <p:tag name="ORIGINALHEIGHT" val="2.331234"/>
  <p:tag name="ORIGINALWIDTH" val="6.625131"/>
  <p:tag name="EMFCHILD" val="True"/>
</p:tagLst>
</file>

<file path=ppt/tags/tag150.xml><?xml version="1.0" encoding="utf-8"?>
<p:tagLst xmlns:a="http://schemas.openxmlformats.org/drawingml/2006/main" xmlns:r="http://schemas.openxmlformats.org/officeDocument/2006/relationships" xmlns:p="http://schemas.openxmlformats.org/presentationml/2006/main">
  <p:tag name="ORIGINALHEIGHT" val="3.046522"/>
  <p:tag name="ORIGINALWIDTH" val="1.165617"/>
  <p:tag name="EMFCHILD" val="True"/>
</p:tagLst>
</file>

<file path=ppt/tags/tag151.xml><?xml version="1.0" encoding="utf-8"?>
<p:tagLst xmlns:a="http://schemas.openxmlformats.org/drawingml/2006/main" xmlns:r="http://schemas.openxmlformats.org/officeDocument/2006/relationships" xmlns:p="http://schemas.openxmlformats.org/presentationml/2006/main">
  <p:tag name="ORIGINALHEIGHT" val="6.785892"/>
  <p:tag name="ORIGINALWIDTH" val="3.287664"/>
  <p:tag name="EMFCHILD" val="True"/>
</p:tagLst>
</file>

<file path=ppt/tags/tag152.xml><?xml version="1.0" encoding="utf-8"?>
<p:tagLst xmlns:a="http://schemas.openxmlformats.org/drawingml/2006/main" xmlns:r="http://schemas.openxmlformats.org/officeDocument/2006/relationships" xmlns:p="http://schemas.openxmlformats.org/presentationml/2006/main">
  <p:tag name="ORIGINALHEIGHT" val="7.876115"/>
  <p:tag name="ORIGINALWIDTH" val="6.087172"/>
  <p:tag name="EMFCHILD" val="True"/>
</p:tagLst>
</file>

<file path=ppt/tags/tag153.xml><?xml version="1.0" encoding="utf-8"?>
<p:tagLst xmlns:a="http://schemas.openxmlformats.org/drawingml/2006/main" xmlns:r="http://schemas.openxmlformats.org/officeDocument/2006/relationships" xmlns:p="http://schemas.openxmlformats.org/presentationml/2006/main">
  <p:tag name="ORIGINALHEIGHT" val="4.615617"/>
  <p:tag name="ORIGINALWIDTH" val="5.399737"/>
  <p:tag name="EMFCHILD" val="True"/>
</p:tagLst>
</file>

<file path=ppt/tags/tag154.xml><?xml version="1.0" encoding="utf-8"?>
<p:tagLst xmlns:a="http://schemas.openxmlformats.org/drawingml/2006/main" xmlns:r="http://schemas.openxmlformats.org/officeDocument/2006/relationships" xmlns:p="http://schemas.openxmlformats.org/presentationml/2006/main">
  <p:tag name="ORIGINALHEIGHT" val="7.876115"/>
  <p:tag name="ORIGINALWIDTH" val="6.087172"/>
  <p:tag name="EMFCHILD" val="True"/>
</p:tagLst>
</file>

<file path=ppt/tags/tag155.xml><?xml version="1.0" encoding="utf-8"?>
<p:tagLst xmlns:a="http://schemas.openxmlformats.org/drawingml/2006/main" xmlns:r="http://schemas.openxmlformats.org/officeDocument/2006/relationships" xmlns:p="http://schemas.openxmlformats.org/presentationml/2006/main">
  <p:tag name="ORIGINALHEIGHT" val="6.95912"/>
  <p:tag name="ORIGINALWIDTH" val="8.388516"/>
  <p:tag name="EMFCHILD" val="True"/>
</p:tagLst>
</file>

<file path=ppt/tags/tag156.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157.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158.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159.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16.xml><?xml version="1.0" encoding="utf-8"?>
<p:tagLst xmlns:a="http://schemas.openxmlformats.org/drawingml/2006/main" xmlns:r="http://schemas.openxmlformats.org/officeDocument/2006/relationships" xmlns:p="http://schemas.openxmlformats.org/presentationml/2006/main">
  <p:tag name="ORIGINALHEIGHT" val="9.065977"/>
  <p:tag name="ORIGINALWIDTH" val="4.971325"/>
  <p:tag name="EMFCHILD" val="True"/>
</p:tagLst>
</file>

<file path=ppt/tags/tag160.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161.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162.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163.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164.xml><?xml version="1.0" encoding="utf-8"?>
<p:tagLst xmlns:a="http://schemas.openxmlformats.org/drawingml/2006/main" xmlns:r="http://schemas.openxmlformats.org/officeDocument/2006/relationships" xmlns:p="http://schemas.openxmlformats.org/presentationml/2006/main">
  <p:tag name="ORIGINALHEIGHT" val="36.02935"/>
  <p:tag name="ORIGINALWIDTH" val="194.2248"/>
  <p:tag name="OUTPUTTYPE" val="SVG"/>
  <p:tag name="IGUANATEXVERSION" val="160"/>
  <p:tag name="LATEXADDIN" val="\documentclass[10pt]{article}&#10;%\usepackage[landscape]{geometry}&#10;\usepackage[width=10cm, height=25cm]{geometry}&#10;%\geometry{left=1.0cm,right=1.0cm,top=1.0cm,bottom=1.0cm}&#10;%\special{papersize=25cm,10cm}&#10;\usepackage{amsmath,amssymb}&#10;\usepackage{ctex}&#10;\pagestyle{empty}&#10;&#10;&#10;\begin{document}&#10;&#10;$$&#10;\begin{aligned}&#10;\mathcal{L} &amp; =\mathcal{L}_{l 1}(\hat{\mathbf{I}}, \mathbf{G})+\lambda \cdot \mathcal{L}_{\text {percep }}(\hat{\mathbf{I}}, \mathbf{G}) \\&#10;\mathcal{L}_{\text {percept }} &amp; =\mathcal{L}_{l 2}\left(\mathrm{VGG}_{3,8,15}(\hat{\mathbf{I}}), \mathrm{VGG}_{3,8,15}(\mathbf{G})\right)&#10;\end{aligned}&#10;$$&#10;&#10;\end{document}"/>
  <p:tag name="IGUANATEXSIZE" val="24"/>
  <p:tag name="IGUANATEXCURSOR" val="427"/>
  <p:tag name="TRANSPARENCY" val="True"/>
  <p:tag name="LATEXENGINEID" val="2"/>
  <p:tag name="TEMPFOLDER" val="c:\temp\"/>
  <p:tag name="LATEXFORMHEIGHT" val="320"/>
  <p:tag name="LATEXFORMWIDTH" val="385"/>
  <p:tag name="LATEXFORMWRAP" val="True"/>
  <p:tag name="BITMAPVECTOR" val="1"/>
</p:tagLst>
</file>

<file path=ppt/tags/tag165.xml><?xml version="1.0" encoding="utf-8"?>
<p:tagLst xmlns:a="http://schemas.openxmlformats.org/drawingml/2006/main" xmlns:r="http://schemas.openxmlformats.org/officeDocument/2006/relationships" xmlns:p="http://schemas.openxmlformats.org/presentationml/2006/main">
  <p:tag name="ORIGINALHEIGHT" val="10.79179"/>
  <p:tag name="ORIGINALWIDTH" val="97.19373"/>
  <p:tag name="OUTPUTTYPE" val="SVG"/>
  <p:tag name="IGUANATEXVERSION" val="160"/>
  <p:tag name="LATEXADDIN" val="\documentclass[10pt]{article}&#10;%\usepackage[landscape]{geometry}&#10;\usepackage[width=10cm, height=25cm]{geometry}&#10;%\geometry{left=1.0cm,right=1.0cm,top=1.0cm,bottom=1.0cm}&#10;%\special{papersize=25cm,10cm}&#10;\usepackage{amsmath,amssymb}&#10;\usepackage{ctex}&#10;\pagestyle{empty}&#10;&#10;&#10;\begin{document}&#10;&#10;$\hat{\mathbf{I}}$: the predicted image&#10;&#10;\end{document}"/>
  <p:tag name="IGUANATEXSIZE" val="24"/>
  <p:tag name="IGUANATEXCURSOR" val="301"/>
  <p:tag name="TRANSPARENCY" val="True"/>
  <p:tag name="LATEXENGINEID" val="2"/>
  <p:tag name="TEMPFOLDER" val="c:\temp\"/>
  <p:tag name="LATEXFORMHEIGHT" val="320"/>
  <p:tag name="LATEXFORMWIDTH" val="385"/>
  <p:tag name="LATEXFORMWRAP" val="True"/>
  <p:tag name="BITMAPVECTOR" val="1"/>
</p:tagLst>
</file>

<file path=ppt/tags/tag166.xml><?xml version="1.0" encoding="utf-8"?>
<p:tagLst xmlns:a="http://schemas.openxmlformats.org/drawingml/2006/main" xmlns:r="http://schemas.openxmlformats.org/officeDocument/2006/relationships" xmlns:p="http://schemas.openxmlformats.org/presentationml/2006/main">
  <p:tag name="ORIGINALHEIGHT" val="8.996226"/>
  <p:tag name="ORIGINALWIDTH" val="70.05705"/>
  <p:tag name="OUTPUTTYPE" val="SVG"/>
  <p:tag name="IGUANATEXVERSION" val="160"/>
  <p:tag name="LATEXADDIN" val="\documentclass[10pt]{article}&#10;%\usepackage[landscape]{geometry}&#10;\usepackage[width=10cm, height=25cm]{geometry}&#10;%\geometry{left=1.0cm,right=1.0cm,top=1.0cm,bottom=1.0cm}&#10;%\special{papersize=25cm,10cm}&#10;\usepackage{amsmath,amssymb}&#10;\usepackage{ctex}&#10;\pagestyle{empty}&#10;&#10;&#10;\begin{document}&#10;&#10;$\mathbf{G}$: ground truth&#10;&#10;\end{document}"/>
  <p:tag name="IGUANATEXSIZE" val="24"/>
  <p:tag name="IGUANATEXCURSOR" val="293"/>
  <p:tag name="TRANSPARENCY" val="True"/>
  <p:tag name="LATEXENGINEID" val="2"/>
  <p:tag name="TEMPFOLDER" val="c:\temp\"/>
  <p:tag name="LATEXFORMHEIGHT" val="320"/>
  <p:tag name="LATEXFORMWIDTH" val="385"/>
  <p:tag name="LATEXFORMWRAP" val="True"/>
  <p:tag name="BITMAPVECTOR" val="1"/>
</p:tagLst>
</file>

<file path=ppt/tags/tag167.xml><?xml version="1.0" encoding="utf-8"?>
<p:tagLst xmlns:a="http://schemas.openxmlformats.org/drawingml/2006/main" xmlns:r="http://schemas.openxmlformats.org/officeDocument/2006/relationships" xmlns:p="http://schemas.openxmlformats.org/presentationml/2006/main">
  <p:tag name="ORIGINALHEIGHT" val="24.36168"/>
  <p:tag name="ORIGINALWIDTH" val="282.7979"/>
  <p:tag name="OUTPUTTYPE" val="SVG"/>
  <p:tag name="IGUANATEXVERSION" val="160"/>
  <p:tag name="LATEXADDIN" val="\documentclass[10pt]{article}&#10;%\usepackage[landscape]{geometry}&#10;\usepackage[width=10cm, height=25cm]{geometry}&#10;%\geometry{left=1.0cm,right=1.0cm,top=1.0cm,bottom=1.0cm}&#10;%\special{papersize=25cm,10cm}&#10;\usepackage{amsmath,amssymb}&#10;\usepackage{ctex}&#10;\pagestyle{empty}&#10;&#10;&#10;\begin{document}&#10;&#10;$\mathrm{VGG}_{3,8,15}$: the VGG-19 network with the output of the 3\textit{rd}, 8\textit{th} and 15\textit{th} layers&#10;&#10;\end{document}"/>
  <p:tag name="IGUANATEXSIZE" val="24"/>
  <p:tag name="IGUANATEXCURSOR" val="83"/>
  <p:tag name="TRANSPARENCY" val="True"/>
  <p:tag name="LATEXENGINEID" val="2"/>
  <p:tag name="TEMPFOLDER" val="c:\temp\"/>
  <p:tag name="LATEXFORMHEIGHT" val="320"/>
  <p:tag name="LATEXFORMWIDTH" val="385"/>
  <p:tag name="LATEXFORMWRAP" val="True"/>
  <p:tag name="BITMAPVECTOR" val="1"/>
</p:tagLst>
</file>

<file path=ppt/tags/tag168.xml><?xml version="1.0" encoding="utf-8"?>
<p:tagLst xmlns:a="http://schemas.openxmlformats.org/drawingml/2006/main" xmlns:r="http://schemas.openxmlformats.org/officeDocument/2006/relationships" xmlns:p="http://schemas.openxmlformats.org/presentationml/2006/main">
  <p:tag name="ORIGINALHEIGHT" val="6.953412"/>
  <p:tag name="ORIGINALWIDTH" val="7.09593"/>
  <p:tag name="LATEXADDIN" val="\documentclass[10pt]{article}&#10;%\usepackage[landscape]{geometry}&#10;\usepackage[width=10cm, height=25cm]{geometry}&#10;%\geometry{left=1.0cm,right=1.0cm,top=1.0cm,bottom=1.0cm}&#10;%\special{papersize=25cm,10cm}&#10;\usepackage{amsmath,amssymb}&#10;\usepackage{ctex}&#10;\pagestyle{empty}&#10;&#10;&#10;\begin{document}&#10;&#10;$\mathrm{VGG}_{3,8,15}$: the VGG-19 network with the output of the 3\textit{rd}, 8\textit{th} and 15\textit{th} layers&#10;&#10;\end{document}"/>
  <p:tag name="IGUANATEXSIZE" val="24"/>
  <p:tag name="IGUANATEXCURSOR" val="83"/>
  <p:tag name="TRANSPARENCY" val="True"/>
  <p:tag name="LATEXENGINEID" val="2"/>
  <p:tag name="TEMPFOLDER" val="c:\temp\"/>
  <p:tag name="LATEXFORMHEIGHT" val="320"/>
  <p:tag name="LATEXFORMWIDTH" val="385"/>
  <p:tag name="LATEXFORMWRAP" val="True"/>
  <p:tag name="BITMAPVECTOR" val="1"/>
  <p:tag name="EMFCHILD" val="True"/>
</p:tagLst>
</file>

<file path=ppt/tags/tag169.xml><?xml version="1.0" encoding="utf-8"?>
<p:tagLst xmlns:a="http://schemas.openxmlformats.org/drawingml/2006/main" xmlns:r="http://schemas.openxmlformats.org/officeDocument/2006/relationships" xmlns:p="http://schemas.openxmlformats.org/presentationml/2006/main">
  <p:tag name="ORIGINALHEIGHT" val="7.170407"/>
  <p:tag name="ORIGINALWIDTH" val="6.776573"/>
  <p:tag name="EMFCHILD" val="True"/>
</p:tagLst>
</file>

<file path=ppt/tags/tag17.xml><?xml version="1.0" encoding="utf-8"?>
<p:tagLst xmlns:a="http://schemas.openxmlformats.org/drawingml/2006/main" xmlns:r="http://schemas.openxmlformats.org/officeDocument/2006/relationships" xmlns:p="http://schemas.openxmlformats.org/presentationml/2006/main">
  <p:tag name="ORIGINALHEIGHT" val="17.92277"/>
  <p:tag name="ORIGINALWIDTH" val="3.785794"/>
  <p:tag name="EMFCHILD" val="True"/>
</p:tagLst>
</file>

<file path=ppt/tags/tag170.xml><?xml version="1.0" encoding="utf-8"?>
<p:tagLst xmlns:a="http://schemas.openxmlformats.org/drawingml/2006/main" xmlns:r="http://schemas.openxmlformats.org/officeDocument/2006/relationships" xmlns:p="http://schemas.openxmlformats.org/presentationml/2006/main">
  <p:tag name="ORIGINALHEIGHT" val="7.170407"/>
  <p:tag name="ORIGINALWIDTH" val="6.776573"/>
  <p:tag name="EMFCHILD" val="True"/>
</p:tagLst>
</file>

<file path=ppt/tags/tag171.xml><?xml version="1.0" encoding="utf-8"?>
<p:tagLst xmlns:a="http://schemas.openxmlformats.org/drawingml/2006/main" xmlns:r="http://schemas.openxmlformats.org/officeDocument/2006/relationships" xmlns:p="http://schemas.openxmlformats.org/presentationml/2006/main">
  <p:tag name="ORIGINALHEIGHT" val="4.722408"/>
  <p:tag name="ORIGINALWIDTH" val="3.213615"/>
  <p:tag name="EMFCHILD" val="True"/>
</p:tagLst>
</file>

<file path=ppt/tags/tag172.xml><?xml version="1.0" encoding="utf-8"?>
<p:tagLst xmlns:a="http://schemas.openxmlformats.org/drawingml/2006/main" xmlns:r="http://schemas.openxmlformats.org/officeDocument/2006/relationships" xmlns:p="http://schemas.openxmlformats.org/presentationml/2006/main">
  <p:tag name="ORIGINALHEIGHT" val="2.126443"/>
  <p:tag name="ORIGINALWIDTH" val="0.8872373"/>
  <p:tag name="EMFCHILD" val="True"/>
</p:tagLst>
</file>

<file path=ppt/tags/tag173.xml><?xml version="1.0" encoding="utf-8"?>
<p:tagLst xmlns:a="http://schemas.openxmlformats.org/drawingml/2006/main" xmlns:r="http://schemas.openxmlformats.org/officeDocument/2006/relationships" xmlns:p="http://schemas.openxmlformats.org/presentationml/2006/main">
  <p:tag name="ORIGINALHEIGHT" val="4.722408"/>
  <p:tag name="ORIGINALWIDTH" val="3.213615"/>
  <p:tag name="EMFCHILD" val="True"/>
</p:tagLst>
</file>

<file path=ppt/tags/tag174.xml><?xml version="1.0" encoding="utf-8"?>
<p:tagLst xmlns:a="http://schemas.openxmlformats.org/drawingml/2006/main" xmlns:r="http://schemas.openxmlformats.org/officeDocument/2006/relationships" xmlns:p="http://schemas.openxmlformats.org/presentationml/2006/main">
  <p:tag name="ORIGINALHEIGHT" val="2.126443"/>
  <p:tag name="ORIGINALWIDTH" val="0.8872373"/>
  <p:tag name="EMFCHILD" val="True"/>
</p:tagLst>
</file>

<file path=ppt/tags/tag175.xml><?xml version="1.0" encoding="utf-8"?>
<p:tagLst xmlns:a="http://schemas.openxmlformats.org/drawingml/2006/main" xmlns:r="http://schemas.openxmlformats.org/officeDocument/2006/relationships" xmlns:p="http://schemas.openxmlformats.org/presentationml/2006/main">
  <p:tag name="ORIGINALHEIGHT" val="4.584317"/>
  <p:tag name="ORIGINALWIDTH" val="2.542946"/>
  <p:tag name="EMFCHILD" val="True"/>
</p:tagLst>
</file>

<file path=ppt/tags/tag176.xml><?xml version="1.0" encoding="utf-8"?>
<p:tagLst xmlns:a="http://schemas.openxmlformats.org/drawingml/2006/main" xmlns:r="http://schemas.openxmlformats.org/officeDocument/2006/relationships" xmlns:p="http://schemas.openxmlformats.org/presentationml/2006/main">
  <p:tag name="ORIGINALHEIGHT" val="4.722408"/>
  <p:tag name="ORIGINALWIDTH" val="3.08786"/>
  <p:tag name="EMFCHILD" val="True"/>
</p:tagLst>
</file>

<file path=ppt/tags/tag177.xml><?xml version="1.0" encoding="utf-8"?>
<p:tagLst xmlns:a="http://schemas.openxmlformats.org/drawingml/2006/main" xmlns:r="http://schemas.openxmlformats.org/officeDocument/2006/relationships" xmlns:p="http://schemas.openxmlformats.org/presentationml/2006/main">
  <p:tag name="ORIGINALHEIGHT" val="4.250951"/>
  <p:tag name="ORIGINALWIDTH" val="1.057874"/>
  <p:tag name="EMFCHILD" val="True"/>
</p:tagLst>
</file>

<file path=ppt/tags/tag178.xml><?xml version="1.0" encoding="utf-8"?>
<p:tagLst xmlns:a="http://schemas.openxmlformats.org/drawingml/2006/main" xmlns:r="http://schemas.openxmlformats.org/officeDocument/2006/relationships" xmlns:p="http://schemas.openxmlformats.org/presentationml/2006/main">
  <p:tag name="ORIGINALHEIGHT" val="6.174245"/>
  <p:tag name="ORIGINALWIDTH" val="3.123785"/>
  <p:tag name="EMFCHILD" val="True"/>
</p:tagLst>
</file>

<file path=ppt/tags/tag179.xml><?xml version="1.0" encoding="utf-8"?>
<p:tagLst xmlns:a="http://schemas.openxmlformats.org/drawingml/2006/main" xmlns:r="http://schemas.openxmlformats.org/officeDocument/2006/relationships" xmlns:p="http://schemas.openxmlformats.org/presentationml/2006/main">
  <p:tag name="ORIGINALHEIGHT" val="6.844914"/>
  <p:tag name="ORIGINALWIDTH" val="5.020045"/>
  <p:tag name="EMFCHILD" val="True"/>
</p:tagLst>
</file>

<file path=ppt/tags/tag18.xml><?xml version="1.0" encoding="utf-8"?>
<p:tagLst xmlns:a="http://schemas.openxmlformats.org/drawingml/2006/main" xmlns:r="http://schemas.openxmlformats.org/officeDocument/2006/relationships" xmlns:p="http://schemas.openxmlformats.org/presentationml/2006/main">
  <p:tag name="ORIGINALHEIGHT" val="7.003707"/>
  <p:tag name="ORIGINALWIDTH" val="11.37733"/>
  <p:tag name="EMFCHILD" val="True"/>
</p:tagLst>
</file>

<file path=ppt/tags/tag180.xml><?xml version="1.0" encoding="utf-8"?>
<p:tagLst xmlns:a="http://schemas.openxmlformats.org/drawingml/2006/main" xmlns:r="http://schemas.openxmlformats.org/officeDocument/2006/relationships" xmlns:p="http://schemas.openxmlformats.org/presentationml/2006/main">
  <p:tag name="ORIGINALHEIGHT" val="4.5271"/>
  <p:tag name="ORIGINALWIDTH" val="3.862335"/>
  <p:tag name="EMFCHILD" val="True"/>
</p:tagLst>
</file>

<file path=ppt/tags/tag181.xml><?xml version="1.0" encoding="utf-8"?>
<p:tagLst xmlns:a="http://schemas.openxmlformats.org/drawingml/2006/main" xmlns:r="http://schemas.openxmlformats.org/officeDocument/2006/relationships" xmlns:p="http://schemas.openxmlformats.org/presentationml/2006/main">
  <p:tag name="ORIGINALHEIGHT" val="6.953412"/>
  <p:tag name="ORIGINALWIDTH" val="7.09593"/>
  <p:tag name="EMFCHILD" val="True"/>
</p:tagLst>
</file>

<file path=ppt/tags/tag182.xml><?xml version="1.0" encoding="utf-8"?>
<p:tagLst xmlns:a="http://schemas.openxmlformats.org/drawingml/2006/main" xmlns:r="http://schemas.openxmlformats.org/officeDocument/2006/relationships" xmlns:p="http://schemas.openxmlformats.org/presentationml/2006/main">
  <p:tag name="ORIGINALHEIGHT" val="7.170407"/>
  <p:tag name="ORIGINALWIDTH" val="6.776573"/>
  <p:tag name="EMFCHILD" val="True"/>
</p:tagLst>
</file>

<file path=ppt/tags/tag183.xml><?xml version="1.0" encoding="utf-8"?>
<p:tagLst xmlns:a="http://schemas.openxmlformats.org/drawingml/2006/main" xmlns:r="http://schemas.openxmlformats.org/officeDocument/2006/relationships" xmlns:p="http://schemas.openxmlformats.org/presentationml/2006/main">
  <p:tag name="ORIGINALHEIGHT" val="7.170407"/>
  <p:tag name="ORIGINALWIDTH" val="6.776573"/>
  <p:tag name="EMFCHILD" val="True"/>
</p:tagLst>
</file>

<file path=ppt/tags/tag184.xml><?xml version="1.0" encoding="utf-8"?>
<p:tagLst xmlns:a="http://schemas.openxmlformats.org/drawingml/2006/main" xmlns:r="http://schemas.openxmlformats.org/officeDocument/2006/relationships" xmlns:p="http://schemas.openxmlformats.org/presentationml/2006/main">
  <p:tag name="ORIGINALHEIGHT" val="0.5720472"/>
  <p:tag name="ORIGINALWIDTH" val="2.64475"/>
  <p:tag name="EMFCHILD" val="True"/>
</p:tagLst>
</file>

<file path=ppt/tags/tag185.xml><?xml version="1.0" encoding="utf-8"?>
<p:tagLst xmlns:a="http://schemas.openxmlformats.org/drawingml/2006/main" xmlns:r="http://schemas.openxmlformats.org/officeDocument/2006/relationships" xmlns:p="http://schemas.openxmlformats.org/presentationml/2006/main">
  <p:tag name="ORIGINALHEIGHT" val="6.568766"/>
  <p:tag name="ORIGINALWIDTH" val="3.29347"/>
  <p:tag name="EMFCHILD" val="True"/>
</p:tagLst>
</file>

<file path=ppt/tags/tag186.xml><?xml version="1.0" encoding="utf-8"?>
<p:tagLst xmlns:a="http://schemas.openxmlformats.org/drawingml/2006/main" xmlns:r="http://schemas.openxmlformats.org/officeDocument/2006/relationships" xmlns:p="http://schemas.openxmlformats.org/presentationml/2006/main">
  <p:tag name="ORIGINALHEIGHT" val="6.785728"/>
  <p:tag name="ORIGINALWIDTH" val="4.141797"/>
  <p:tag name="EMFCHILD" val="True"/>
</p:tagLst>
</file>

<file path=ppt/tags/tag187.xml><?xml version="1.0" encoding="utf-8"?>
<p:tagLst xmlns:a="http://schemas.openxmlformats.org/drawingml/2006/main" xmlns:r="http://schemas.openxmlformats.org/officeDocument/2006/relationships" xmlns:p="http://schemas.openxmlformats.org/presentationml/2006/main">
  <p:tag name="ORIGINALHEIGHT" val="4.359448"/>
  <p:tag name="ORIGINALWIDTH" val="5.020045"/>
  <p:tag name="EMFCHILD" val="True"/>
</p:tagLst>
</file>

<file path=ppt/tags/tag188.xml><?xml version="1.0" encoding="utf-8"?>
<p:tagLst xmlns:a="http://schemas.openxmlformats.org/drawingml/2006/main" xmlns:r="http://schemas.openxmlformats.org/officeDocument/2006/relationships" xmlns:p="http://schemas.openxmlformats.org/presentationml/2006/main">
  <p:tag name="ORIGINALHEIGHT" val="4.5271"/>
  <p:tag name="ORIGINALWIDTH" val="3.862335"/>
  <p:tag name="EMFCHILD" val="True"/>
</p:tagLst>
</file>

<file path=ppt/tags/tag189.xml><?xml version="1.0" encoding="utf-8"?>
<p:tagLst xmlns:a="http://schemas.openxmlformats.org/drawingml/2006/main" xmlns:r="http://schemas.openxmlformats.org/officeDocument/2006/relationships" xmlns:p="http://schemas.openxmlformats.org/presentationml/2006/main">
  <p:tag name="ORIGINALHEIGHT" val="6.174245"/>
  <p:tag name="ORIGINALWIDTH" val="3.123785"/>
  <p:tag name="EMFCHILD" val="True"/>
</p:tagLst>
</file>

<file path=ppt/tags/tag19.xml><?xml version="1.0" encoding="utf-8"?>
<p:tagLst xmlns:a="http://schemas.openxmlformats.org/drawingml/2006/main" xmlns:r="http://schemas.openxmlformats.org/officeDocument/2006/relationships" xmlns:p="http://schemas.openxmlformats.org/presentationml/2006/main">
  <p:tag name="ORIGINALHEIGHT" val="6.966863"/>
  <p:tag name="ORIGINALWIDTH" val="1.813189"/>
  <p:tag name="EMFCHILD" val="True"/>
</p:tagLst>
</file>

<file path=ppt/tags/tag190.xml><?xml version="1.0" encoding="utf-8"?>
<p:tagLst xmlns:a="http://schemas.openxmlformats.org/drawingml/2006/main" xmlns:r="http://schemas.openxmlformats.org/officeDocument/2006/relationships" xmlns:p="http://schemas.openxmlformats.org/presentationml/2006/main">
  <p:tag name="ORIGINALHEIGHT" val="4.359448"/>
  <p:tag name="ORIGINALWIDTH" val="6.836449"/>
  <p:tag name="EMFCHILD" val="True"/>
</p:tagLst>
</file>

<file path=ppt/tags/tag191.xml><?xml version="1.0" encoding="utf-8"?>
<p:tagLst xmlns:a="http://schemas.openxmlformats.org/drawingml/2006/main" xmlns:r="http://schemas.openxmlformats.org/officeDocument/2006/relationships" xmlns:p="http://schemas.openxmlformats.org/presentationml/2006/main">
  <p:tag name="ORIGINALHEIGHT" val="4.5271"/>
  <p:tag name="ORIGINALWIDTH" val="4.421226"/>
  <p:tag name="EMFCHILD" val="True"/>
</p:tagLst>
</file>

<file path=ppt/tags/tag192.xml><?xml version="1.0" encoding="utf-8"?>
<p:tagLst xmlns:a="http://schemas.openxmlformats.org/drawingml/2006/main" xmlns:r="http://schemas.openxmlformats.org/officeDocument/2006/relationships" xmlns:p="http://schemas.openxmlformats.org/presentationml/2006/main">
  <p:tag name="ORIGINALHEIGHT" val="4.359448"/>
  <p:tag name="ORIGINALWIDTH" val="3.353346"/>
  <p:tag name="EMFCHILD" val="True"/>
</p:tagLst>
</file>

<file path=ppt/tags/tag193.xml><?xml version="1.0" encoding="utf-8"?>
<p:tagLst xmlns:a="http://schemas.openxmlformats.org/drawingml/2006/main" xmlns:r="http://schemas.openxmlformats.org/officeDocument/2006/relationships" xmlns:p="http://schemas.openxmlformats.org/presentationml/2006/main">
  <p:tag name="ORIGINALHEIGHT" val="6.844914"/>
  <p:tag name="ORIGINALWIDTH" val="4.820439"/>
  <p:tag name="EMFCHILD" val="True"/>
</p:tagLst>
</file>

<file path=ppt/tags/tag194.xml><?xml version="1.0" encoding="utf-8"?>
<p:tagLst xmlns:a="http://schemas.openxmlformats.org/drawingml/2006/main" xmlns:r="http://schemas.openxmlformats.org/officeDocument/2006/relationships" xmlns:p="http://schemas.openxmlformats.org/presentationml/2006/main">
  <p:tag name="ORIGINALHEIGHT" val="4.359448"/>
  <p:tag name="ORIGINALWIDTH" val="6.836449"/>
  <p:tag name="EMFCHILD" val="True"/>
</p:tagLst>
</file>

<file path=ppt/tags/tag195.xml><?xml version="1.0" encoding="utf-8"?>
<p:tagLst xmlns:a="http://schemas.openxmlformats.org/drawingml/2006/main" xmlns:r="http://schemas.openxmlformats.org/officeDocument/2006/relationships" xmlns:p="http://schemas.openxmlformats.org/presentationml/2006/main">
  <p:tag name="ORIGINALHEIGHT" val="6.479987"/>
  <p:tag name="ORIGINALWIDTH" val="2.135761"/>
  <p:tag name="EMFCHILD" val="True"/>
</p:tagLst>
</file>

<file path=ppt/tags/tag196.xml><?xml version="1.0" encoding="utf-8"?>
<p:tagLst xmlns:a="http://schemas.openxmlformats.org/drawingml/2006/main" xmlns:r="http://schemas.openxmlformats.org/officeDocument/2006/relationships" xmlns:p="http://schemas.openxmlformats.org/presentationml/2006/main">
  <p:tag name="ORIGINALHEIGHT" val="6.174245"/>
  <p:tag name="ORIGINALWIDTH" val="3.123785"/>
  <p:tag name="EMFCHILD" val="True"/>
</p:tagLst>
</file>

<file path=ppt/tags/tag197.xml><?xml version="1.0" encoding="utf-8"?>
<p:tagLst xmlns:a="http://schemas.openxmlformats.org/drawingml/2006/main" xmlns:r="http://schemas.openxmlformats.org/officeDocument/2006/relationships" xmlns:p="http://schemas.openxmlformats.org/presentationml/2006/main">
  <p:tag name="ORIGINALHEIGHT" val="6.844914"/>
  <p:tag name="ORIGINALWIDTH" val="5.020045"/>
  <p:tag name="EMFCHILD" val="True"/>
</p:tagLst>
</file>

<file path=ppt/tags/tag198.xml><?xml version="1.0" encoding="utf-8"?>
<p:tagLst xmlns:a="http://schemas.openxmlformats.org/drawingml/2006/main" xmlns:r="http://schemas.openxmlformats.org/officeDocument/2006/relationships" xmlns:p="http://schemas.openxmlformats.org/presentationml/2006/main">
  <p:tag name="ORIGINALHEIGHT" val="6.174245"/>
  <p:tag name="ORIGINALWIDTH" val="3.123785"/>
  <p:tag name="EMFCHILD" val="True"/>
</p:tagLst>
</file>

<file path=ppt/tags/tag199.xml><?xml version="1.0" encoding="utf-8"?>
<p:tagLst xmlns:a="http://schemas.openxmlformats.org/drawingml/2006/main" xmlns:r="http://schemas.openxmlformats.org/officeDocument/2006/relationships" xmlns:p="http://schemas.openxmlformats.org/presentationml/2006/main">
  <p:tag name="ORIGINALHEIGHT" val="6.844914"/>
  <p:tag name="ORIGINALWIDTH" val="5.020045"/>
  <p:tag name="EMFCHILD" val="True"/>
</p:tagLst>
</file>

<file path=ppt/tags/tag2.xml><?xml version="1.0" encoding="utf-8"?>
<p:tagLst xmlns:a="http://schemas.openxmlformats.org/drawingml/2006/main" xmlns:r="http://schemas.openxmlformats.org/officeDocument/2006/relationships" xmlns:p="http://schemas.openxmlformats.org/presentationml/2006/main">
  <p:tag name="TIMING" val="|1.8"/>
  <p:tag name="ISLIDE.TEMPLATE" val="https://www.islide.cc;"/>
</p:tagLst>
</file>

<file path=ppt/tags/tag20.xml><?xml version="1.0" encoding="utf-8"?>
<p:tagLst xmlns:a="http://schemas.openxmlformats.org/drawingml/2006/main" xmlns:r="http://schemas.openxmlformats.org/officeDocument/2006/relationships" xmlns:p="http://schemas.openxmlformats.org/presentationml/2006/main">
  <p:tag name="ORIGINALHEIGHT" val="4.63061"/>
  <p:tag name="ORIGINALWIDTH" val="3.082415"/>
  <p:tag name="EMFCHILD" val="True"/>
</p:tagLst>
</file>

<file path=ppt/tags/tag200.xml><?xml version="1.0" encoding="utf-8"?>
<p:tagLst xmlns:a="http://schemas.openxmlformats.org/drawingml/2006/main" xmlns:r="http://schemas.openxmlformats.org/officeDocument/2006/relationships" xmlns:p="http://schemas.openxmlformats.org/presentationml/2006/main">
  <p:tag name="ORIGINALHEIGHT" val="4.5271"/>
  <p:tag name="ORIGINALWIDTH" val="3.862335"/>
  <p:tag name="EMFCHILD" val="True"/>
</p:tagLst>
</file>

<file path=ppt/tags/tag201.xml><?xml version="1.0" encoding="utf-8"?>
<p:tagLst xmlns:a="http://schemas.openxmlformats.org/drawingml/2006/main" xmlns:r="http://schemas.openxmlformats.org/officeDocument/2006/relationships" xmlns:p="http://schemas.openxmlformats.org/presentationml/2006/main">
  <p:tag name="ORIGINALHEIGHT" val="4.5271"/>
  <p:tag name="ORIGINALWIDTH" val="4.421226"/>
  <p:tag name="EMFCHILD" val="True"/>
</p:tagLst>
</file>

<file path=ppt/tags/tag202.xml><?xml version="1.0" encoding="utf-8"?>
<p:tagLst xmlns:a="http://schemas.openxmlformats.org/drawingml/2006/main" xmlns:r="http://schemas.openxmlformats.org/officeDocument/2006/relationships" xmlns:p="http://schemas.openxmlformats.org/presentationml/2006/main">
  <p:tag name="ORIGINALHEIGHT" val="4.467913"/>
  <p:tag name="ORIGINALWIDTH" val="5.020045"/>
  <p:tag name="EMFCHILD" val="True"/>
</p:tagLst>
</file>

<file path=ppt/tags/tag203.xml><?xml version="1.0" encoding="utf-8"?>
<p:tagLst xmlns:a="http://schemas.openxmlformats.org/drawingml/2006/main" xmlns:r="http://schemas.openxmlformats.org/officeDocument/2006/relationships" xmlns:p="http://schemas.openxmlformats.org/presentationml/2006/main">
  <p:tag name="ORIGINALHEIGHT" val="6.174245"/>
  <p:tag name="ORIGINALWIDTH" val="3.123785"/>
  <p:tag name="EMFCHILD" val="True"/>
</p:tagLst>
</file>

<file path=ppt/tags/tag204.xml><?xml version="1.0" encoding="utf-8"?>
<p:tagLst xmlns:a="http://schemas.openxmlformats.org/drawingml/2006/main" xmlns:r="http://schemas.openxmlformats.org/officeDocument/2006/relationships" xmlns:p="http://schemas.openxmlformats.org/presentationml/2006/main">
  <p:tag name="ORIGINALHEIGHT" val="6.272867"/>
  <p:tag name="ORIGINALWIDTH" val="4.920241"/>
  <p:tag name="EMFCHILD" val="True"/>
</p:tagLst>
</file>

<file path=ppt/tags/tag205.xml><?xml version="1.0" encoding="utf-8"?>
<p:tagLst xmlns:a="http://schemas.openxmlformats.org/drawingml/2006/main" xmlns:r="http://schemas.openxmlformats.org/officeDocument/2006/relationships" xmlns:p="http://schemas.openxmlformats.org/presentationml/2006/main">
  <p:tag name="ORIGINALHEIGHT" val="4.467913"/>
  <p:tag name="ORIGINALWIDTH" val="5.020045"/>
  <p:tag name="EMFCHILD" val="True"/>
</p:tagLst>
</file>

<file path=ppt/tags/tag206.xml><?xml version="1.0" encoding="utf-8"?>
<p:tagLst xmlns:a="http://schemas.openxmlformats.org/drawingml/2006/main" xmlns:r="http://schemas.openxmlformats.org/officeDocument/2006/relationships" xmlns:p="http://schemas.openxmlformats.org/presentationml/2006/main">
  <p:tag name="ORIGINALHEIGHT" val="6.174245"/>
  <p:tag name="ORIGINALWIDTH" val="3.123785"/>
  <p:tag name="EMFCHILD" val="True"/>
</p:tagLst>
</file>

<file path=ppt/tags/tag207.xml><?xml version="1.0" encoding="utf-8"?>
<p:tagLst xmlns:a="http://schemas.openxmlformats.org/drawingml/2006/main" xmlns:r="http://schemas.openxmlformats.org/officeDocument/2006/relationships" xmlns:p="http://schemas.openxmlformats.org/presentationml/2006/main">
  <p:tag name="ORIGINALHEIGHT" val="4.5271"/>
  <p:tag name="ORIGINALWIDTH" val="4.421226"/>
  <p:tag name="EMFCHILD" val="True"/>
</p:tagLst>
</file>

<file path=ppt/tags/tag208.xml><?xml version="1.0" encoding="utf-8"?>
<p:tagLst xmlns:a="http://schemas.openxmlformats.org/drawingml/2006/main" xmlns:r="http://schemas.openxmlformats.org/officeDocument/2006/relationships" xmlns:p="http://schemas.openxmlformats.org/presentationml/2006/main">
  <p:tag name="ORIGINALHEIGHT" val="6.953412"/>
  <p:tag name="ORIGINALWIDTH" val="3.233595"/>
  <p:tag name="EMFCHILD" val="True"/>
</p:tagLst>
</file>

<file path=ppt/tags/tag209.xml><?xml version="1.0" encoding="utf-8"?>
<p:tagLst xmlns:a="http://schemas.openxmlformats.org/drawingml/2006/main" xmlns:r="http://schemas.openxmlformats.org/officeDocument/2006/relationships" xmlns:p="http://schemas.openxmlformats.org/presentationml/2006/main">
  <p:tag name="ORIGINALHEIGHT" val="6.174245"/>
  <p:tag name="ORIGINALWIDTH" val="3.123785"/>
  <p:tag name="EMFCHILD" val="True"/>
</p:tagLst>
</file>

<file path=ppt/tags/tag21.xml><?xml version="1.0" encoding="utf-8"?>
<p:tagLst xmlns:a="http://schemas.openxmlformats.org/drawingml/2006/main" xmlns:r="http://schemas.openxmlformats.org/officeDocument/2006/relationships" xmlns:p="http://schemas.openxmlformats.org/presentationml/2006/main">
  <p:tag name="ORIGINALHEIGHT" val="6.966863"/>
  <p:tag name="ORIGINALWIDTH" val="1.806201"/>
  <p:tag name="EMFCHILD" val="True"/>
</p:tagLst>
</file>

<file path=ppt/tags/tag210.xml><?xml version="1.0" encoding="utf-8"?>
<p:tagLst xmlns:a="http://schemas.openxmlformats.org/drawingml/2006/main" xmlns:r="http://schemas.openxmlformats.org/officeDocument/2006/relationships" xmlns:p="http://schemas.openxmlformats.org/presentationml/2006/main">
  <p:tag name="ORIGINALHEIGHT" val="6.844914"/>
  <p:tag name="ORIGINALWIDTH" val="5.020045"/>
  <p:tag name="EMFCHILD" val="True"/>
</p:tagLst>
</file>

<file path=ppt/tags/tag211.xml><?xml version="1.0" encoding="utf-8"?>
<p:tagLst xmlns:a="http://schemas.openxmlformats.org/drawingml/2006/main" xmlns:r="http://schemas.openxmlformats.org/officeDocument/2006/relationships" xmlns:p="http://schemas.openxmlformats.org/presentationml/2006/main">
  <p:tag name="ORIGINALHEIGHT" val="4.5271"/>
  <p:tag name="ORIGINALWIDTH" val="3.862335"/>
  <p:tag name="EMFCHILD" val="True"/>
</p:tagLst>
</file>

<file path=ppt/tags/tag212.xml><?xml version="1.0" encoding="utf-8"?>
<p:tagLst xmlns:a="http://schemas.openxmlformats.org/drawingml/2006/main" xmlns:r="http://schemas.openxmlformats.org/officeDocument/2006/relationships" xmlns:p="http://schemas.openxmlformats.org/presentationml/2006/main">
  <p:tag name="ORIGINALHEIGHT" val="6.785728"/>
  <p:tag name="ORIGINALWIDTH" val="4.141797"/>
  <p:tag name="EMFCHILD" val="True"/>
</p:tagLst>
</file>

<file path=ppt/tags/tag213.xml><?xml version="1.0" encoding="utf-8"?>
<p:tagLst xmlns:a="http://schemas.openxmlformats.org/drawingml/2006/main" xmlns:r="http://schemas.openxmlformats.org/officeDocument/2006/relationships" xmlns:p="http://schemas.openxmlformats.org/presentationml/2006/main">
  <p:tag name="ORIGINALHEIGHT" val="4.467913"/>
  <p:tag name="ORIGINALWIDTH" val="4.051968"/>
  <p:tag name="EMFCHILD" val="True"/>
</p:tagLst>
</file>

<file path=ppt/tags/tag214.xml><?xml version="1.0" encoding="utf-8"?>
<p:tagLst xmlns:a="http://schemas.openxmlformats.org/drawingml/2006/main" xmlns:r="http://schemas.openxmlformats.org/officeDocument/2006/relationships" xmlns:p="http://schemas.openxmlformats.org/presentationml/2006/main">
  <p:tag name="ORIGINALHEIGHT" val="6.953412"/>
  <p:tag name="ORIGINALWIDTH" val="4.511055"/>
  <p:tag name="EMFCHILD" val="True"/>
</p:tagLst>
</file>

<file path=ppt/tags/tag215.xml><?xml version="1.0" encoding="utf-8"?>
<p:tagLst xmlns:a="http://schemas.openxmlformats.org/drawingml/2006/main" xmlns:r="http://schemas.openxmlformats.org/officeDocument/2006/relationships" xmlns:p="http://schemas.openxmlformats.org/presentationml/2006/main">
  <p:tag name="ORIGINALHEIGHT" val="2.949016"/>
  <p:tag name="ORIGINALWIDTH" val="1.167683"/>
  <p:tag name="EMFCHILD" val="True"/>
</p:tagLst>
</file>

<file path=ppt/tags/tag216.xml><?xml version="1.0" encoding="utf-8"?>
<p:tagLst xmlns:a="http://schemas.openxmlformats.org/drawingml/2006/main" xmlns:r="http://schemas.openxmlformats.org/officeDocument/2006/relationships" xmlns:p="http://schemas.openxmlformats.org/presentationml/2006/main">
  <p:tag name="ORIGINALHEIGHT" val="6.785728"/>
  <p:tag name="ORIGINALWIDTH" val="4.141797"/>
  <p:tag name="EMFCHILD" val="True"/>
</p:tagLst>
</file>

<file path=ppt/tags/tag217.xml><?xml version="1.0" encoding="utf-8"?>
<p:tagLst xmlns:a="http://schemas.openxmlformats.org/drawingml/2006/main" xmlns:r="http://schemas.openxmlformats.org/officeDocument/2006/relationships" xmlns:p="http://schemas.openxmlformats.org/presentationml/2006/main">
  <p:tag name="ORIGINALHEIGHT" val="6.28271"/>
  <p:tag name="ORIGINALWIDTH" val="2.814402"/>
  <p:tag name="EMFCHILD" val="True"/>
</p:tagLst>
</file>

<file path=ppt/tags/tag218.xml><?xml version="1.0" encoding="utf-8"?>
<p:tagLst xmlns:a="http://schemas.openxmlformats.org/drawingml/2006/main" xmlns:r="http://schemas.openxmlformats.org/officeDocument/2006/relationships" xmlns:p="http://schemas.openxmlformats.org/presentationml/2006/main">
  <p:tag name="ORIGINALHEIGHT" val="6.953412"/>
  <p:tag name="ORIGINALWIDTH" val="4.590878"/>
  <p:tag name="EMFCHILD" val="True"/>
</p:tagLst>
</file>

<file path=ppt/tags/tag219.xml><?xml version="1.0" encoding="utf-8"?>
<p:tagLst xmlns:a="http://schemas.openxmlformats.org/drawingml/2006/main" xmlns:r="http://schemas.openxmlformats.org/officeDocument/2006/relationships" xmlns:p="http://schemas.openxmlformats.org/presentationml/2006/main">
  <p:tag name="ORIGINALHEIGHT" val="4.5271"/>
  <p:tag name="ORIGINALWIDTH" val="4.501081"/>
  <p:tag name="EMFCHILD" val="True"/>
</p:tagLst>
</file>

<file path=ppt/tags/tag22.xml><?xml version="1.0" encoding="utf-8"?>
<p:tagLst xmlns:a="http://schemas.openxmlformats.org/drawingml/2006/main" xmlns:r="http://schemas.openxmlformats.org/officeDocument/2006/relationships" xmlns:p="http://schemas.openxmlformats.org/presentationml/2006/main">
  <p:tag name="ORIGINALHEIGHT" val="4.582808"/>
  <p:tag name="ORIGINALWIDTH" val="4.941437"/>
  <p:tag name="EMFCHILD" val="True"/>
</p:tagLst>
</file>

<file path=ppt/tags/tag220.xml><?xml version="1.0" encoding="utf-8"?>
<p:tagLst xmlns:a="http://schemas.openxmlformats.org/drawingml/2006/main" xmlns:r="http://schemas.openxmlformats.org/officeDocument/2006/relationships" xmlns:p="http://schemas.openxmlformats.org/presentationml/2006/main">
  <p:tag name="ORIGINALHEIGHT" val="4.359448"/>
  <p:tag name="ORIGINALWIDTH" val="5.020045"/>
  <p:tag name="EMFCHILD" val="True"/>
</p:tagLst>
</file>

<file path=ppt/tags/tag221.xml><?xml version="1.0" encoding="utf-8"?>
<p:tagLst xmlns:a="http://schemas.openxmlformats.org/drawingml/2006/main" xmlns:r="http://schemas.openxmlformats.org/officeDocument/2006/relationships" xmlns:p="http://schemas.openxmlformats.org/presentationml/2006/main">
  <p:tag name="ORIGINALHEIGHT" val="6.953412"/>
  <p:tag name="ORIGINALWIDTH" val="4.920241"/>
  <p:tag name="EMFCHILD" val="True"/>
</p:tagLst>
</file>

<file path=ppt/tags/tag222.xml><?xml version="1.0" encoding="utf-8"?>
<p:tagLst xmlns:a="http://schemas.openxmlformats.org/drawingml/2006/main" xmlns:r="http://schemas.openxmlformats.org/officeDocument/2006/relationships" xmlns:p="http://schemas.openxmlformats.org/presentationml/2006/main">
  <p:tag name="ORIGINALHEIGHT" val="6.568766"/>
  <p:tag name="ORIGINALWIDTH" val="3.29347"/>
  <p:tag name="EMFCHILD" val="True"/>
</p:tagLst>
</file>

<file path=ppt/tags/tag223.xml><?xml version="1.0" encoding="utf-8"?>
<p:tagLst xmlns:a="http://schemas.openxmlformats.org/drawingml/2006/main" xmlns:r="http://schemas.openxmlformats.org/officeDocument/2006/relationships" xmlns:p="http://schemas.openxmlformats.org/presentationml/2006/main">
  <p:tag name="ORIGINALHEIGHT" val="6.785728"/>
  <p:tag name="ORIGINALWIDTH" val="3.982086"/>
  <p:tag name="EMFCHILD" val="True"/>
</p:tagLst>
</file>

<file path=ppt/tags/tag224.xml><?xml version="1.0" encoding="utf-8"?>
<p:tagLst xmlns:a="http://schemas.openxmlformats.org/drawingml/2006/main" xmlns:r="http://schemas.openxmlformats.org/officeDocument/2006/relationships" xmlns:p="http://schemas.openxmlformats.org/presentationml/2006/main">
  <p:tag name="ORIGINALHEIGHT" val="6.28271"/>
  <p:tag name="ORIGINALWIDTH" val="2.814402"/>
  <p:tag name="EMFCHILD" val="True"/>
</p:tagLst>
</file>

<file path=ppt/tags/tag225.xml><?xml version="1.0" encoding="utf-8"?>
<p:tagLst xmlns:a="http://schemas.openxmlformats.org/drawingml/2006/main" xmlns:r="http://schemas.openxmlformats.org/officeDocument/2006/relationships" xmlns:p="http://schemas.openxmlformats.org/presentationml/2006/main">
  <p:tag name="ORIGINALHEIGHT" val="6.953412"/>
  <p:tag name="ORIGINALWIDTH" val="4.590878"/>
  <p:tag name="EMFCHILD" val="True"/>
</p:tagLst>
</file>

<file path=ppt/tags/tag226.xml><?xml version="1.0" encoding="utf-8"?>
<p:tagLst xmlns:a="http://schemas.openxmlformats.org/drawingml/2006/main" xmlns:r="http://schemas.openxmlformats.org/officeDocument/2006/relationships" xmlns:p="http://schemas.openxmlformats.org/presentationml/2006/main">
  <p:tag name="ORIGINALHEIGHT" val="6.844914"/>
  <p:tag name="ORIGINALWIDTH" val="2.215583"/>
  <p:tag name="EMFCHILD" val="True"/>
</p:tagLst>
</file>

<file path=ppt/tags/tag227.xml><?xml version="1.0" encoding="utf-8"?>
<p:tagLst xmlns:a="http://schemas.openxmlformats.org/drawingml/2006/main" xmlns:r="http://schemas.openxmlformats.org/officeDocument/2006/relationships" xmlns:p="http://schemas.openxmlformats.org/presentationml/2006/main">
  <p:tag name="ORIGINALHEIGHT" val="4.5271"/>
  <p:tag name="ORIGINALWIDTH" val="4.501081"/>
  <p:tag name="EMFCHILD" val="True"/>
</p:tagLst>
</file>

<file path=ppt/tags/tag228.xml><?xml version="1.0" encoding="utf-8"?>
<p:tagLst xmlns:a="http://schemas.openxmlformats.org/drawingml/2006/main" xmlns:r="http://schemas.openxmlformats.org/officeDocument/2006/relationships" xmlns:p="http://schemas.openxmlformats.org/presentationml/2006/main">
  <p:tag name="ORIGINALHEIGHT" val="6.272867"/>
  <p:tag name="ORIGINALWIDTH" val="4.880314"/>
  <p:tag name="EMFCHILD" val="True"/>
</p:tagLst>
</file>

<file path=ppt/tags/tag229.xml><?xml version="1.0" encoding="utf-8"?>
<p:tagLst xmlns:a="http://schemas.openxmlformats.org/drawingml/2006/main" xmlns:r="http://schemas.openxmlformats.org/officeDocument/2006/relationships" xmlns:p="http://schemas.openxmlformats.org/presentationml/2006/main">
  <p:tag name="ORIGINALHEIGHT" val="4.5271"/>
  <p:tag name="ORIGINALWIDTH" val="3.862335"/>
  <p:tag name="EMFCHILD" val="True"/>
</p:tagLst>
</file>

<file path=ppt/tags/tag23.xml><?xml version="1.0" encoding="utf-8"?>
<p:tagLst xmlns:a="http://schemas.openxmlformats.org/drawingml/2006/main" xmlns:r="http://schemas.openxmlformats.org/officeDocument/2006/relationships" xmlns:p="http://schemas.openxmlformats.org/presentationml/2006/main">
  <p:tag name="ORIGINALHEIGHT" val="6.635105"/>
  <p:tag name="ORIGINALWIDTH" val="6.625131"/>
  <p:tag name="EMFCHILD" val="True"/>
</p:tagLst>
</file>

<file path=ppt/tags/tag230.xml><?xml version="1.0" encoding="utf-8"?>
<p:tagLst xmlns:a="http://schemas.openxmlformats.org/drawingml/2006/main" xmlns:r="http://schemas.openxmlformats.org/officeDocument/2006/relationships" xmlns:p="http://schemas.openxmlformats.org/presentationml/2006/main">
  <p:tag name="ORIGINALHEIGHT" val="4.359448"/>
  <p:tag name="ORIGINALWIDTH" val="3.353346"/>
  <p:tag name="EMFCHILD" val="True"/>
</p:tagLst>
</file>

<file path=ppt/tags/tag231.xml><?xml version="1.0" encoding="utf-8"?>
<p:tagLst xmlns:a="http://schemas.openxmlformats.org/drawingml/2006/main" xmlns:r="http://schemas.openxmlformats.org/officeDocument/2006/relationships" xmlns:p="http://schemas.openxmlformats.org/presentationml/2006/main">
  <p:tag name="ORIGINALHEIGHT" val="4.5271"/>
  <p:tag name="ORIGINALWIDTH" val="3.263516"/>
  <p:tag name="EMFCHILD" val="True"/>
</p:tagLst>
</file>

<file path=ppt/tags/tag232.xml><?xml version="1.0" encoding="utf-8"?>
<p:tagLst xmlns:a="http://schemas.openxmlformats.org/drawingml/2006/main" xmlns:r="http://schemas.openxmlformats.org/officeDocument/2006/relationships" xmlns:p="http://schemas.openxmlformats.org/presentationml/2006/main">
  <p:tag name="ORIGINALHEIGHT" val="7.053543"/>
  <p:tag name="ORIGINALWIDTH" val="6.69416"/>
  <p:tag name="LATEXADDIN" val="\documentclass[10pt]{article}&#10;%\usepackage[landscape]{geometry}&#10;\usepackage[width=10cm, height=25cm]{geometry}&#10;%\geometry{left=1.0cm,right=1.0cm,top=1.0cm,bottom=1.0cm}&#10;%\special{papersize=25cm,10cm}&#10;\usepackage{amsmath,amssymb}&#10;\usepackage{ctex}&#10;\pagestyle{empty}&#10;&#10;&#10;\begin{document}&#10;&#10;$\mathbf{G}$: ground truth&#10;&#10;\end{document}"/>
  <p:tag name="IGUANATEXSIZE" val="24"/>
  <p:tag name="IGUANATEXCURSOR" val="293"/>
  <p:tag name="TRANSPARENCY" val="True"/>
  <p:tag name="LATEXENGINEID" val="2"/>
  <p:tag name="TEMPFOLDER" val="c:\temp\"/>
  <p:tag name="LATEXFORMHEIGHT" val="320"/>
  <p:tag name="LATEXFORMWIDTH" val="385"/>
  <p:tag name="LATEXFORMWRAP" val="True"/>
  <p:tag name="BITMAPVECTOR" val="1"/>
  <p:tag name="EMFCHILD" val="True"/>
</p:tagLst>
</file>

<file path=ppt/tags/tag233.xml><?xml version="1.0" encoding="utf-8"?>
<p:tagLst xmlns:a="http://schemas.openxmlformats.org/drawingml/2006/main" xmlns:r="http://schemas.openxmlformats.org/officeDocument/2006/relationships" xmlns:p="http://schemas.openxmlformats.org/presentationml/2006/main">
  <p:tag name="ORIGINALHEIGHT" val="4.293897"/>
  <p:tag name="ORIGINALWIDTH" val="1.045013"/>
  <p:tag name="EMFCHILD" val="True"/>
</p:tagLst>
</file>

<file path=ppt/tags/tag234.xml><?xml version="1.0" encoding="utf-8"?>
<p:tagLst xmlns:a="http://schemas.openxmlformats.org/drawingml/2006/main" xmlns:r="http://schemas.openxmlformats.org/officeDocument/2006/relationships" xmlns:p="http://schemas.openxmlformats.org/presentationml/2006/main">
  <p:tag name="ORIGINALHEIGHT" val="6.565354"/>
  <p:tag name="ORIGINALWIDTH" val="4.505479"/>
  <p:tag name="EMFCHILD" val="True"/>
</p:tagLst>
</file>

<file path=ppt/tags/tag235.xml><?xml version="1.0" encoding="utf-8"?>
<p:tagLst xmlns:a="http://schemas.openxmlformats.org/drawingml/2006/main" xmlns:r="http://schemas.openxmlformats.org/officeDocument/2006/relationships" xmlns:p="http://schemas.openxmlformats.org/presentationml/2006/main">
  <p:tag name="ORIGINALHEIGHT" val="4.403477"/>
  <p:tag name="ORIGINALWIDTH" val="3.312566"/>
  <p:tag name="EMFCHILD" val="True"/>
</p:tagLst>
</file>

<file path=ppt/tags/tag236.xml><?xml version="1.0" encoding="utf-8"?>
<p:tagLst xmlns:a="http://schemas.openxmlformats.org/drawingml/2006/main" xmlns:r="http://schemas.openxmlformats.org/officeDocument/2006/relationships" xmlns:p="http://schemas.openxmlformats.org/presentationml/2006/main">
  <p:tag name="ORIGINALHEIGHT" val="4.572834"/>
  <p:tag name="ORIGINALWIDTH" val="4.367454"/>
  <p:tag name="EMFCHILD" val="True"/>
</p:tagLst>
</file>

<file path=ppt/tags/tag237.xml><?xml version="1.0" encoding="utf-8"?>
<p:tagLst xmlns:a="http://schemas.openxmlformats.org/drawingml/2006/main" xmlns:r="http://schemas.openxmlformats.org/officeDocument/2006/relationships" xmlns:p="http://schemas.openxmlformats.org/presentationml/2006/main">
  <p:tag name="ORIGINALHEIGHT" val="4.513058"/>
  <p:tag name="ORIGINALWIDTH" val="4.95899"/>
  <p:tag name="EMFCHILD" val="True"/>
</p:tagLst>
</file>

<file path=ppt/tags/tag238.xml><?xml version="1.0" encoding="utf-8"?>
<p:tagLst xmlns:a="http://schemas.openxmlformats.org/drawingml/2006/main" xmlns:r="http://schemas.openxmlformats.org/officeDocument/2006/relationships" xmlns:p="http://schemas.openxmlformats.org/presentationml/2006/main">
  <p:tag name="ORIGINALHEIGHT" val="4.403477"/>
  <p:tag name="ORIGINALWIDTH" val="4.95899"/>
  <p:tag name="EMFCHILD" val="True"/>
</p:tagLst>
</file>

<file path=ppt/tags/tag239.xml><?xml version="1.0" encoding="utf-8"?>
<p:tagLst xmlns:a="http://schemas.openxmlformats.org/drawingml/2006/main" xmlns:r="http://schemas.openxmlformats.org/officeDocument/2006/relationships" xmlns:p="http://schemas.openxmlformats.org/presentationml/2006/main">
  <p:tag name="ORIGINALHEIGHT" val="7.023654"/>
  <p:tag name="ORIGINALWIDTH" val="4.8604"/>
  <p:tag name="EMFCHILD" val="True"/>
</p:tagLst>
</file>

<file path=ppt/tags/tag24.xml><?xml version="1.0" encoding="utf-8"?>
<p:tagLst xmlns:a="http://schemas.openxmlformats.org/drawingml/2006/main" xmlns:r="http://schemas.openxmlformats.org/officeDocument/2006/relationships" xmlns:p="http://schemas.openxmlformats.org/presentationml/2006/main">
  <p:tag name="ORIGINALHEIGHT" val="6.993766"/>
  <p:tag name="ORIGINALWIDTH" val="4.523031"/>
  <p:tag name="EMFCHILD" val="True"/>
</p:tagLst>
</file>

<file path=ppt/tags/tag240.xml><?xml version="1.0" encoding="utf-8"?>
<p:tagLst xmlns:a="http://schemas.openxmlformats.org/drawingml/2006/main" xmlns:r="http://schemas.openxmlformats.org/officeDocument/2006/relationships" xmlns:p="http://schemas.openxmlformats.org/presentationml/2006/main">
  <p:tag name="ORIGINALHEIGHT" val="6.236581"/>
  <p:tag name="ORIGINALWIDTH" val="3.085794"/>
  <p:tag name="EMFCHILD" val="True"/>
</p:tagLst>
</file>

<file path=ppt/tags/tag241.xml><?xml version="1.0" encoding="utf-8"?>
<p:tagLst xmlns:a="http://schemas.openxmlformats.org/drawingml/2006/main" xmlns:r="http://schemas.openxmlformats.org/officeDocument/2006/relationships" xmlns:p="http://schemas.openxmlformats.org/presentationml/2006/main">
  <p:tag name="ORIGINALHEIGHT" val="4.403477"/>
  <p:tag name="ORIGINALWIDTH" val="3.312566"/>
  <p:tag name="EMFCHILD" val="True"/>
</p:tagLst>
</file>

<file path=ppt/tags/tag242.xml><?xml version="1.0" encoding="utf-8"?>
<p:tagLst xmlns:a="http://schemas.openxmlformats.org/drawingml/2006/main" xmlns:r="http://schemas.openxmlformats.org/officeDocument/2006/relationships" xmlns:p="http://schemas.openxmlformats.org/presentationml/2006/main">
  <p:tag name="ORIGINALHEIGHT" val="4.513058"/>
  <p:tag name="ORIGINALWIDTH" val="4.95899"/>
  <p:tag name="EMFCHILD" val="True"/>
</p:tagLst>
</file>

<file path=ppt/tags/tag243.xml><?xml version="1.0" encoding="utf-8"?>
<p:tagLst xmlns:a="http://schemas.openxmlformats.org/drawingml/2006/main" xmlns:r="http://schemas.openxmlformats.org/officeDocument/2006/relationships" xmlns:p="http://schemas.openxmlformats.org/presentationml/2006/main">
  <p:tag name="ORIGINALHEIGHT" val="6.236581"/>
  <p:tag name="ORIGINALWIDTH" val="3.085794"/>
  <p:tag name="EMFCHILD" val="True"/>
</p:tagLst>
</file>

<file path=ppt/tags/tag244.xml><?xml version="1.0" encoding="utf-8"?>
<p:tagLst xmlns:a="http://schemas.openxmlformats.org/drawingml/2006/main" xmlns:r="http://schemas.openxmlformats.org/officeDocument/2006/relationships" xmlns:p="http://schemas.openxmlformats.org/presentationml/2006/main">
  <p:tag name="ORIGINALHEIGHT" val="6.914042"/>
  <p:tag name="ORIGINALWIDTH" val="4.95899"/>
  <p:tag name="EMFCHILD" val="True"/>
</p:tagLst>
</file>

<file path=ppt/tags/tag245.xml><?xml version="1.0" encoding="utf-8"?>
<p:tagLst xmlns:a="http://schemas.openxmlformats.org/drawingml/2006/main" xmlns:r="http://schemas.openxmlformats.org/officeDocument/2006/relationships" xmlns:p="http://schemas.openxmlformats.org/presentationml/2006/main">
  <p:tag name="ORIGINALHEIGHT" val="1.438353"/>
  <p:tag name="ORIGINALWIDTH" val="2.666798"/>
  <p:tag name="LATEXADDIN" val="\documentclass[10pt]{article}&#10;%\usepackage[landscape]{geometry}&#10;\usepackage[width=10cm, height=25cm]{geometry}&#10;%\geometry{left=1.0cm,right=1.0cm,top=1.0cm,bottom=1.0cm}&#10;%\special{papersize=25cm,10cm}&#10;\usepackage{amsmath,amssymb}&#10;\usepackage{ctex}&#10;\pagestyle{empty}&#10;&#10;&#10;\begin{document}&#10;&#10;$\hat{\mathbf{I}}$: the predicted image&#10;&#10;\end{document}"/>
  <p:tag name="IGUANATEXSIZE" val="24"/>
  <p:tag name="IGUANATEXCURSOR" val="301"/>
  <p:tag name="TRANSPARENCY" val="True"/>
  <p:tag name="LATEXENGINEID" val="2"/>
  <p:tag name="TEMPFOLDER" val="c:\temp\"/>
  <p:tag name="LATEXFORMHEIGHT" val="320"/>
  <p:tag name="LATEXFORMWIDTH" val="385"/>
  <p:tag name="LATEXFORMWRAP" val="True"/>
  <p:tag name="BITMAPVECTOR" val="1"/>
  <p:tag name="EMFCHILD" val="True"/>
</p:tagLst>
</file>

<file path=ppt/tags/tag246.xml><?xml version="1.0" encoding="utf-8"?>
<p:tagLst xmlns:a="http://schemas.openxmlformats.org/drawingml/2006/main" xmlns:r="http://schemas.openxmlformats.org/officeDocument/2006/relationships" xmlns:p="http://schemas.openxmlformats.org/presentationml/2006/main">
  <p:tag name="ORIGINALHEIGHT" val="6.407217"/>
  <p:tag name="ORIGINALWIDTH" val="3.395931"/>
  <p:tag name="EMFCHILD" val="True"/>
</p:tagLst>
</file>

<file path=ppt/tags/tag247.xml><?xml version="1.0" encoding="utf-8"?>
<p:tagLst xmlns:a="http://schemas.openxmlformats.org/drawingml/2006/main" xmlns:r="http://schemas.openxmlformats.org/officeDocument/2006/relationships" xmlns:p="http://schemas.openxmlformats.org/presentationml/2006/main">
  <p:tag name="ORIGINALHEIGHT" val="4.025524"/>
  <p:tag name="ORIGINALWIDTH" val="1.058727"/>
  <p:tag name="EMFCHILD" val="True"/>
</p:tagLst>
</file>

<file path=ppt/tags/tag248.xml><?xml version="1.0" encoding="utf-8"?>
<p:tagLst xmlns:a="http://schemas.openxmlformats.org/drawingml/2006/main" xmlns:r="http://schemas.openxmlformats.org/officeDocument/2006/relationships" xmlns:p="http://schemas.openxmlformats.org/presentationml/2006/main">
  <p:tag name="ORIGINALHEIGHT" val="5.846816"/>
  <p:tag name="ORIGINALWIDTH" val="3.126247"/>
  <p:tag name="EMFCHILD" val="True"/>
</p:tagLst>
</file>

<file path=ppt/tags/tag249.xml><?xml version="1.0" encoding="utf-8"?>
<p:tagLst xmlns:a="http://schemas.openxmlformats.org/drawingml/2006/main" xmlns:r="http://schemas.openxmlformats.org/officeDocument/2006/relationships" xmlns:p="http://schemas.openxmlformats.org/presentationml/2006/main">
  <p:tag name="ORIGINALHEIGHT" val="6.481921"/>
  <p:tag name="ORIGINALWIDTH" val="5.023983"/>
  <p:tag name="EMFCHILD" val="True"/>
</p:tagLst>
</file>

<file path=ppt/tags/tag25.xml><?xml version="1.0" encoding="utf-8"?>
<p:tagLst xmlns:a="http://schemas.openxmlformats.org/drawingml/2006/main" xmlns:r="http://schemas.openxmlformats.org/officeDocument/2006/relationships" xmlns:p="http://schemas.openxmlformats.org/presentationml/2006/main">
  <p:tag name="ORIGINALHEIGHT" val="6.966863"/>
  <p:tag name="ORIGINALWIDTH" val="1.813189"/>
  <p:tag name="EMFCHILD" val="True"/>
</p:tagLst>
</file>

<file path=ppt/tags/tag250.xml><?xml version="1.0" encoding="utf-8"?>
<p:tagLst xmlns:a="http://schemas.openxmlformats.org/drawingml/2006/main" xmlns:r="http://schemas.openxmlformats.org/officeDocument/2006/relationships" xmlns:p="http://schemas.openxmlformats.org/presentationml/2006/main">
  <p:tag name="ORIGINALHEIGHT" val="4.28704"/>
  <p:tag name="ORIGINALWIDTH" val="3.865354"/>
  <p:tag name="EMFCHILD" val="True"/>
</p:tagLst>
</file>

<file path=ppt/tags/tag251.xml><?xml version="1.0" encoding="utf-8"?>
<p:tagLst xmlns:a="http://schemas.openxmlformats.org/drawingml/2006/main" xmlns:r="http://schemas.openxmlformats.org/officeDocument/2006/relationships" xmlns:p="http://schemas.openxmlformats.org/presentationml/2006/main">
  <p:tag name="ORIGINALHEIGHT" val="5.940222"/>
  <p:tag name="ORIGINALWIDTH" val="4.924081"/>
  <p:tag name="EMFCHILD" val="True"/>
</p:tagLst>
</file>

<file path=ppt/tags/tag252.xml><?xml version="1.0" encoding="utf-8"?>
<p:tagLst xmlns:a="http://schemas.openxmlformats.org/drawingml/2006/main" xmlns:r="http://schemas.openxmlformats.org/officeDocument/2006/relationships" xmlns:p="http://schemas.openxmlformats.org/presentationml/2006/main">
  <p:tag name="ORIGINALHEIGHT" val="4.128247"/>
  <p:tag name="ORIGINALWIDTH" val="3.355971"/>
  <p:tag name="EMFCHILD" val="True"/>
</p:tagLst>
</file>

<file path=ppt/tags/tag253.xml><?xml version="1.0" encoding="utf-8"?>
<p:tagLst xmlns:a="http://schemas.openxmlformats.org/drawingml/2006/main" xmlns:r="http://schemas.openxmlformats.org/officeDocument/2006/relationships" xmlns:p="http://schemas.openxmlformats.org/presentationml/2006/main">
  <p:tag name="ORIGINALHEIGHT" val="4.28704"/>
  <p:tag name="ORIGINALWIDTH" val="3.865354"/>
  <p:tag name="EMFCHILD" val="True"/>
</p:tagLst>
</file>

<file path=ppt/tags/tag254.xml><?xml version="1.0" encoding="utf-8"?>
<p:tagLst xmlns:a="http://schemas.openxmlformats.org/drawingml/2006/main" xmlns:r="http://schemas.openxmlformats.org/officeDocument/2006/relationships" xmlns:p="http://schemas.openxmlformats.org/presentationml/2006/main">
  <p:tag name="ORIGINALHEIGHT" val="6.584677"/>
  <p:tag name="ORIGINALWIDTH" val="4.924081"/>
  <p:tag name="EMFCHILD" val="True"/>
</p:tagLst>
</file>

<file path=ppt/tags/tag255.xml><?xml version="1.0" encoding="utf-8"?>
<p:tagLst xmlns:a="http://schemas.openxmlformats.org/drawingml/2006/main" xmlns:r="http://schemas.openxmlformats.org/officeDocument/2006/relationships" xmlns:p="http://schemas.openxmlformats.org/presentationml/2006/main">
  <p:tag name="ORIGINALHEIGHT" val="6.13635"/>
  <p:tag name="ORIGINALWIDTH" val="2.137434"/>
  <p:tag name="EMFCHILD" val="True"/>
</p:tagLst>
</file>

<file path=ppt/tags/tag256.xml><?xml version="1.0" encoding="utf-8"?>
<p:tagLst xmlns:a="http://schemas.openxmlformats.org/drawingml/2006/main" xmlns:r="http://schemas.openxmlformats.org/officeDocument/2006/relationships" xmlns:p="http://schemas.openxmlformats.org/presentationml/2006/main">
  <p:tag name="ORIGINALHEIGHT" val="4.28704"/>
  <p:tag name="ORIGINALWIDTH" val="3.805446"/>
  <p:tag name="EMFCHILD" val="True"/>
</p:tagLst>
</file>

<file path=ppt/tags/tag257.xml><?xml version="1.0" encoding="utf-8"?>
<p:tagLst xmlns:a="http://schemas.openxmlformats.org/drawingml/2006/main" xmlns:r="http://schemas.openxmlformats.org/officeDocument/2006/relationships" xmlns:p="http://schemas.openxmlformats.org/presentationml/2006/main">
  <p:tag name="ORIGINALHEIGHT" val="5.846816"/>
  <p:tag name="ORIGINALWIDTH" val="3.126247"/>
  <p:tag name="EMFCHILD" val="True"/>
</p:tagLst>
</file>

<file path=ppt/tags/tag258.xml><?xml version="1.0" encoding="utf-8"?>
<p:tagLst xmlns:a="http://schemas.openxmlformats.org/drawingml/2006/main" xmlns:r="http://schemas.openxmlformats.org/officeDocument/2006/relationships" xmlns:p="http://schemas.openxmlformats.org/presentationml/2006/main">
  <p:tag name="ORIGINALHEIGHT" val="4.28704"/>
  <p:tag name="ORIGINALWIDTH" val="3.865354"/>
  <p:tag name="EMFCHILD" val="True"/>
</p:tagLst>
</file>

<file path=ppt/tags/tag259.xml><?xml version="1.0" encoding="utf-8"?>
<p:tagLst xmlns:a="http://schemas.openxmlformats.org/drawingml/2006/main" xmlns:r="http://schemas.openxmlformats.org/officeDocument/2006/relationships" xmlns:p="http://schemas.openxmlformats.org/presentationml/2006/main">
  <p:tag name="ORIGINALHEIGHT" val="6.584677"/>
  <p:tag name="ORIGINALWIDTH" val="4.924081"/>
  <p:tag name="EMFCHILD" val="True"/>
</p:tagLst>
</file>

<file path=ppt/tags/tag26.xml><?xml version="1.0" encoding="utf-8"?>
<p:tagLst xmlns:a="http://schemas.openxmlformats.org/drawingml/2006/main" xmlns:r="http://schemas.openxmlformats.org/officeDocument/2006/relationships" xmlns:p="http://schemas.openxmlformats.org/presentationml/2006/main">
  <p:tag name="ORIGINALHEIGHT" val="4.63061"/>
  <p:tag name="ORIGINALWIDTH" val="3.082415"/>
  <p:tag name="EMFCHILD" val="True"/>
</p:tagLst>
</file>

<file path=ppt/tags/tag260.xml><?xml version="1.0" encoding="utf-8"?>
<p:tagLst xmlns:a="http://schemas.openxmlformats.org/drawingml/2006/main" xmlns:r="http://schemas.openxmlformats.org/officeDocument/2006/relationships" xmlns:p="http://schemas.openxmlformats.org/presentationml/2006/main">
  <p:tag name="ORIGINALHEIGHT" val="6.13635"/>
  <p:tag name="ORIGINALWIDTH" val="2.137434"/>
  <p:tag name="EMFCHILD" val="True"/>
</p:tagLst>
</file>

<file path=ppt/tags/tag261.xml><?xml version="1.0" encoding="utf-8"?>
<p:tagLst xmlns:a="http://schemas.openxmlformats.org/drawingml/2006/main" xmlns:r="http://schemas.openxmlformats.org/officeDocument/2006/relationships" xmlns:p="http://schemas.openxmlformats.org/presentationml/2006/main">
  <p:tag name="ORIGINALHEIGHT" val="4.128247"/>
  <p:tag name="ORIGINALWIDTH" val="7.800656"/>
  <p:tag name="EMFCHILD" val="True"/>
</p:tagLst>
</file>

<file path=ppt/tags/tag262.xml><?xml version="1.0" encoding="utf-8"?>
<p:tagLst xmlns:a="http://schemas.openxmlformats.org/drawingml/2006/main" xmlns:r="http://schemas.openxmlformats.org/officeDocument/2006/relationships" xmlns:p="http://schemas.openxmlformats.org/presentationml/2006/main">
  <p:tag name="ORIGINALHEIGHT" val="4.28704"/>
  <p:tag name="ORIGINALWIDTH" val="4.504593"/>
  <p:tag name="EMFCHILD" val="True"/>
</p:tagLst>
</file>

<file path=ppt/tags/tag263.xml><?xml version="1.0" encoding="utf-8"?>
<p:tagLst xmlns:a="http://schemas.openxmlformats.org/drawingml/2006/main" xmlns:r="http://schemas.openxmlformats.org/officeDocument/2006/relationships" xmlns:p="http://schemas.openxmlformats.org/presentationml/2006/main">
  <p:tag name="ORIGINALHEIGHT" val="6.155018"/>
  <p:tag name="ORIGINALWIDTH" val="4.564534"/>
  <p:tag name="EMFCHILD" val="True"/>
</p:tagLst>
</file>

<file path=ppt/tags/tag264.xml><?xml version="1.0" encoding="utf-8"?>
<p:tagLst xmlns:a="http://schemas.openxmlformats.org/drawingml/2006/main" xmlns:r="http://schemas.openxmlformats.org/officeDocument/2006/relationships" xmlns:p="http://schemas.openxmlformats.org/presentationml/2006/main">
  <p:tag name="ORIGINALHEIGHT" val="4.28704"/>
  <p:tag name="ORIGINALWIDTH" val="3.865354"/>
  <p:tag name="EMFCHILD" val="True"/>
</p:tagLst>
</file>

<file path=ppt/tags/tag265.xml><?xml version="1.0" encoding="utf-8"?>
<p:tagLst xmlns:a="http://schemas.openxmlformats.org/drawingml/2006/main" xmlns:r="http://schemas.openxmlformats.org/officeDocument/2006/relationships" xmlns:p="http://schemas.openxmlformats.org/presentationml/2006/main">
  <p:tag name="ORIGINALHEIGHT" val="7.242813"/>
  <p:tag name="ORIGINALWIDTH" val="6.200884"/>
  <p:tag name="LATEXADDIN" val="\documentclass[10pt]{article}&#10;%\usepackage[landscape]{geometry}&#10;\usepackage[width=10cm, height=25cm]{geometry}&#10;%\geometry{left=1.0cm,right=1.0cm,top=1.0cm,bottom=1.0cm}&#10;%\special{papersize=25cm,10cm}&#10;\usepackage{amsmath,amssymb}&#10;\usepackage{ctex}&#10;\pagestyle{empty}&#10;&#10;&#10;\begin{document}&#10;&#10;$$&#10;\begin{aligned}&#10;\mathcal{L} &amp; =\mathcal{L}_{l 1}(\hat{\mathbf{I}}, \mathbf{G})+\lambda \cdot \mathcal{L}_{\text {percep }}(\hat{\mathbf{I}}, \mathbf{G}) \\&#10;\mathcal{L}_{\text {percept }} &amp; =\mathcal{L}_{l 2}\left(\mathrm{VGG}_{3,8,15}(\hat{\mathbf{I}}), \mathrm{VGG}_{3,8,15}(\mathbf{G})\right)&#10;\end{aligned}&#10;$$&#10;&#10;\end{document}"/>
  <p:tag name="IGUANATEXSIZE" val="24"/>
  <p:tag name="IGUANATEXCURSOR" val="427"/>
  <p:tag name="TRANSPARENCY" val="True"/>
  <p:tag name="LATEXENGINEID" val="2"/>
  <p:tag name="TEMPFOLDER" val="c:\temp\"/>
  <p:tag name="LATEXFORMHEIGHT" val="320"/>
  <p:tag name="LATEXFORMWIDTH" val="385"/>
  <p:tag name="LATEXFORMWRAP" val="True"/>
  <p:tag name="BITMAPVECTOR" val="1"/>
  <p:tag name="EMFCHILD" val="True"/>
</p:tagLst>
</file>

<file path=ppt/tags/tag266.xml><?xml version="1.0" encoding="utf-8"?>
<p:tagLst xmlns:a="http://schemas.openxmlformats.org/drawingml/2006/main" xmlns:r="http://schemas.openxmlformats.org/officeDocument/2006/relationships" xmlns:p="http://schemas.openxmlformats.org/presentationml/2006/main">
  <p:tag name="ORIGINALHEIGHT" val="2.331233"/>
  <p:tag name="ORIGINALWIDTH" val="6.608331"/>
  <p:tag name="EMFCHILD" val="True"/>
</p:tagLst>
</file>

<file path=ppt/tags/tag267.xml><?xml version="1.0" encoding="utf-8"?>
<p:tagLst xmlns:a="http://schemas.openxmlformats.org/drawingml/2006/main" xmlns:r="http://schemas.openxmlformats.org/officeDocument/2006/relationships" xmlns:p="http://schemas.openxmlformats.org/presentationml/2006/main">
  <p:tag name="ORIGINALHEIGHT" val="7.242813"/>
  <p:tag name="ORIGINALWIDTH" val="6.200884"/>
  <p:tag name="EMFCHILD" val="True"/>
</p:tagLst>
</file>

<file path=ppt/tags/tag268.xml><?xml version="1.0" encoding="utf-8"?>
<p:tagLst xmlns:a="http://schemas.openxmlformats.org/drawingml/2006/main" xmlns:r="http://schemas.openxmlformats.org/officeDocument/2006/relationships" xmlns:p="http://schemas.openxmlformats.org/presentationml/2006/main">
  <p:tag name="ORIGINALHEIGHT" val="4.909579"/>
  <p:tag name="ORIGINALWIDTH" val="1.558169"/>
  <p:tag name="EMFCHILD" val="True"/>
</p:tagLst>
</file>

<file path=ppt/tags/tag269.xml><?xml version="1.0" encoding="utf-8"?>
<p:tagLst xmlns:a="http://schemas.openxmlformats.org/drawingml/2006/main" xmlns:r="http://schemas.openxmlformats.org/officeDocument/2006/relationships" xmlns:p="http://schemas.openxmlformats.org/presentationml/2006/main">
  <p:tag name="ORIGINALHEIGHT" val="4.630609"/>
  <p:tag name="ORIGINALWIDTH" val="2.53202"/>
  <p:tag name="EMFCHILD" val="True"/>
</p:tagLst>
</file>

<file path=ppt/tags/tag27.xml><?xml version="1.0" encoding="utf-8"?>
<p:tagLst xmlns:a="http://schemas.openxmlformats.org/drawingml/2006/main" xmlns:r="http://schemas.openxmlformats.org/officeDocument/2006/relationships" xmlns:p="http://schemas.openxmlformats.org/presentationml/2006/main">
  <p:tag name="ORIGINALHEIGHT" val="6.966863"/>
  <p:tag name="ORIGINALWIDTH" val="1.806201"/>
  <p:tag name="EMFCHILD" val="True"/>
</p:tagLst>
</file>

<file path=ppt/tags/tag270.xml><?xml version="1.0" encoding="utf-8"?>
<p:tagLst xmlns:a="http://schemas.openxmlformats.org/drawingml/2006/main" xmlns:r="http://schemas.openxmlformats.org/officeDocument/2006/relationships" xmlns:p="http://schemas.openxmlformats.org/presentationml/2006/main">
  <p:tag name="ORIGINALHEIGHT" val="9.962628"/>
  <p:tag name="ORIGINALWIDTH" val="2.305445"/>
  <p:tag name="EMFCHILD" val="True"/>
</p:tagLst>
</file>

<file path=ppt/tags/tag271.xml><?xml version="1.0" encoding="utf-8"?>
<p:tagLst xmlns:a="http://schemas.openxmlformats.org/drawingml/2006/main" xmlns:r="http://schemas.openxmlformats.org/officeDocument/2006/relationships" xmlns:p="http://schemas.openxmlformats.org/presentationml/2006/main">
  <p:tag name="ORIGINALHEIGHT" val="1.534219"/>
  <p:tag name="ORIGINALWIDTH" val="2.653247"/>
  <p:tag name="EMFCHILD" val="True"/>
</p:tagLst>
</file>

<file path=ppt/tags/tag272.xml><?xml version="1.0" encoding="utf-8"?>
<p:tagLst xmlns:a="http://schemas.openxmlformats.org/drawingml/2006/main" xmlns:r="http://schemas.openxmlformats.org/officeDocument/2006/relationships" xmlns:p="http://schemas.openxmlformats.org/presentationml/2006/main">
  <p:tag name="ORIGINALHEIGHT" val="6.834349"/>
  <p:tag name="ORIGINALWIDTH" val="3.378674"/>
  <p:tag name="EMFCHILD" val="True"/>
</p:tagLst>
</file>

<file path=ppt/tags/tag273.xml><?xml version="1.0" encoding="utf-8"?>
<p:tagLst xmlns:a="http://schemas.openxmlformats.org/drawingml/2006/main" xmlns:r="http://schemas.openxmlformats.org/officeDocument/2006/relationships" xmlns:p="http://schemas.openxmlformats.org/presentationml/2006/main">
  <p:tag name="ORIGINALHEIGHT" val="2.978805"/>
  <p:tag name="ORIGINALWIDTH" val="1.162664"/>
  <p:tag name="EMFCHILD" val="True"/>
</p:tagLst>
</file>

<file path=ppt/tags/tag274.xml><?xml version="1.0" encoding="utf-8"?>
<p:tagLst xmlns:a="http://schemas.openxmlformats.org/drawingml/2006/main" xmlns:r="http://schemas.openxmlformats.org/officeDocument/2006/relationships" xmlns:p="http://schemas.openxmlformats.org/presentationml/2006/main">
  <p:tag name="ORIGINALHEIGHT" val="7.053541"/>
  <p:tag name="ORIGINALWIDTH" val="6.747439"/>
  <p:tag name="EMFCHILD" val="True"/>
</p:tagLst>
</file>

<file path=ppt/tags/tag275.xml><?xml version="1.0" encoding="utf-8"?>
<p:tagLst xmlns:a="http://schemas.openxmlformats.org/drawingml/2006/main" xmlns:r="http://schemas.openxmlformats.org/officeDocument/2006/relationships" xmlns:p="http://schemas.openxmlformats.org/presentationml/2006/main">
  <p:tag name="ORIGINALHEIGHT" val="9.962628"/>
  <p:tag name="ORIGINALWIDTH" val="2.305445"/>
  <p:tag name="EMFCHILD" val="True"/>
</p:tagLst>
</file>

<file path=ppt/tags/tag276.xml><?xml version="1.0" encoding="utf-8"?>
<p:tagLst xmlns:a="http://schemas.openxmlformats.org/drawingml/2006/main" xmlns:r="http://schemas.openxmlformats.org/officeDocument/2006/relationships" xmlns:p="http://schemas.openxmlformats.org/presentationml/2006/main">
  <p:tag name="ORIGINALHEIGHT" val="6.635103"/>
  <p:tag name="ORIGINALWIDTH" val="6.608331"/>
  <p:tag name="EMFCHILD" val="True"/>
</p:tagLst>
</file>

<file path=ppt/tags/tag277.xml><?xml version="1.0" encoding="utf-8"?>
<p:tagLst xmlns:a="http://schemas.openxmlformats.org/drawingml/2006/main" xmlns:r="http://schemas.openxmlformats.org/officeDocument/2006/relationships" xmlns:p="http://schemas.openxmlformats.org/presentationml/2006/main">
  <p:tag name="ORIGINALHEIGHT" val="7.043568"/>
  <p:tag name="ORIGINALWIDTH" val="4.918962"/>
  <p:tag name="EMFCHILD" val="True"/>
</p:tagLst>
</file>

<file path=ppt/tags/tag278.xml><?xml version="1.0" encoding="utf-8"?>
<p:tagLst xmlns:a="http://schemas.openxmlformats.org/drawingml/2006/main" xmlns:r="http://schemas.openxmlformats.org/officeDocument/2006/relationships" xmlns:p="http://schemas.openxmlformats.org/presentationml/2006/main">
  <p:tag name="ORIGINALHEIGHT" val="1.056036"/>
  <p:tag name="ORIGINALWIDTH" val="1.053346"/>
  <p:tag name="EMFCHILD" val="True"/>
</p:tagLst>
</file>

<file path=ppt/tags/tag279.xml><?xml version="1.0" encoding="utf-8"?>
<p:tagLst xmlns:a="http://schemas.openxmlformats.org/drawingml/2006/main" xmlns:r="http://schemas.openxmlformats.org/officeDocument/2006/relationships" xmlns:p="http://schemas.openxmlformats.org/presentationml/2006/main">
  <p:tag name="ORIGINALHEIGHT" val="7.242813"/>
  <p:tag name="ORIGINALWIDTH" val="6.200884"/>
  <p:tag name="EMFCHILD" val="True"/>
</p:tagLst>
</file>

<file path=ppt/tags/tag28.xml><?xml version="1.0" encoding="utf-8"?>
<p:tagLst xmlns:a="http://schemas.openxmlformats.org/drawingml/2006/main" xmlns:r="http://schemas.openxmlformats.org/officeDocument/2006/relationships" xmlns:p="http://schemas.openxmlformats.org/presentationml/2006/main">
  <p:tag name="ORIGINALHEIGHT" val="17.92277"/>
  <p:tag name="ORIGINALWIDTH" val="3.785794"/>
  <p:tag name="EMFCHILD" val="True"/>
</p:tagLst>
</file>

<file path=ppt/tags/tag280.xml><?xml version="1.0" encoding="utf-8"?>
<p:tagLst xmlns:a="http://schemas.openxmlformats.org/drawingml/2006/main" xmlns:r="http://schemas.openxmlformats.org/officeDocument/2006/relationships" xmlns:p="http://schemas.openxmlformats.org/presentationml/2006/main">
  <p:tag name="ORIGINALHEIGHT" val="4.428378"/>
  <p:tag name="ORIGINALWIDTH" val="3.721521"/>
  <p:tag name="EMFCHILD" val="True"/>
</p:tagLst>
</file>

<file path=ppt/tags/tag281.xml><?xml version="1.0" encoding="utf-8"?>
<p:tagLst xmlns:a="http://schemas.openxmlformats.org/drawingml/2006/main" xmlns:r="http://schemas.openxmlformats.org/officeDocument/2006/relationships" xmlns:p="http://schemas.openxmlformats.org/presentationml/2006/main">
  <p:tag name="ORIGINALHEIGHT" val="3.180052"/>
  <p:tag name="ORIGINALWIDTH" val="2.984185"/>
  <p:tag name="EMFCHILD" val="True"/>
</p:tagLst>
</file>

<file path=ppt/tags/tag282.xml><?xml version="1.0" encoding="utf-8"?>
<p:tagLst xmlns:a="http://schemas.openxmlformats.org/drawingml/2006/main" xmlns:r="http://schemas.openxmlformats.org/officeDocument/2006/relationships" xmlns:p="http://schemas.openxmlformats.org/presentationml/2006/main">
  <p:tag name="ORIGINALHEIGHT" val="3.075459"/>
  <p:tag name="ORIGINALWIDTH" val="2.490288"/>
  <p:tag name="EMFCHILD" val="True"/>
</p:tagLst>
</file>

<file path=ppt/tags/tag283.xml><?xml version="1.0" encoding="utf-8"?>
<p:tagLst xmlns:a="http://schemas.openxmlformats.org/drawingml/2006/main" xmlns:r="http://schemas.openxmlformats.org/officeDocument/2006/relationships" xmlns:p="http://schemas.openxmlformats.org/presentationml/2006/main">
  <p:tag name="ORIGINALHEIGHT" val="3.180052"/>
  <p:tag name="ORIGINALWIDTH" val="2.935465"/>
  <p:tag name="EMFCHILD" val="True"/>
</p:tagLst>
</file>

<file path=ppt/tags/tag284.xml><?xml version="1.0" encoding="utf-8"?>
<p:tagLst xmlns:a="http://schemas.openxmlformats.org/drawingml/2006/main" xmlns:r="http://schemas.openxmlformats.org/officeDocument/2006/relationships" xmlns:p="http://schemas.openxmlformats.org/presentationml/2006/main">
  <p:tag name="ORIGINALHEIGHT" val="3.180052"/>
  <p:tag name="ORIGINALWIDTH" val="2.984185"/>
  <p:tag name="EMFCHILD" val="True"/>
</p:tagLst>
</file>

<file path=ppt/tags/tag285.xml><?xml version="1.0" encoding="utf-8"?>
<p:tagLst xmlns:a="http://schemas.openxmlformats.org/drawingml/2006/main" xmlns:r="http://schemas.openxmlformats.org/officeDocument/2006/relationships" xmlns:p="http://schemas.openxmlformats.org/presentationml/2006/main">
  <p:tag name="ORIGINALHEIGHT" val="4.428378"/>
  <p:tag name="ORIGINALWIDTH" val="3.721521"/>
  <p:tag name="EMFCHILD" val="True"/>
</p:tagLst>
</file>

<file path=ppt/tags/tag286.xml><?xml version="1.0" encoding="utf-8"?>
<p:tagLst xmlns:a="http://schemas.openxmlformats.org/drawingml/2006/main" xmlns:r="http://schemas.openxmlformats.org/officeDocument/2006/relationships" xmlns:p="http://schemas.openxmlformats.org/presentationml/2006/main">
  <p:tag name="ORIGINALHEIGHT" val="9.962628"/>
  <p:tag name="ORIGINALWIDTH" val="2.305445"/>
  <p:tag name="EMFCHILD" val="True"/>
</p:tagLst>
</file>

<file path=ppt/tags/tag287.xml><?xml version="1.0" encoding="utf-8"?>
<p:tagLst xmlns:a="http://schemas.openxmlformats.org/drawingml/2006/main" xmlns:r="http://schemas.openxmlformats.org/officeDocument/2006/relationships" xmlns:p="http://schemas.openxmlformats.org/presentationml/2006/main">
  <p:tag name="ORIGINALHEIGHT" val="1.534219"/>
  <p:tag name="ORIGINALWIDTH" val="2.653247"/>
  <p:tag name="EMFCHILD" val="True"/>
</p:tagLst>
</file>

<file path=ppt/tags/tag288.xml><?xml version="1.0" encoding="utf-8"?>
<p:tagLst xmlns:a="http://schemas.openxmlformats.org/drawingml/2006/main" xmlns:r="http://schemas.openxmlformats.org/officeDocument/2006/relationships" xmlns:p="http://schemas.openxmlformats.org/presentationml/2006/main">
  <p:tag name="ORIGINALHEIGHT" val="6.834349"/>
  <p:tag name="ORIGINALWIDTH" val="3.378674"/>
  <p:tag name="EMFCHILD" val="True"/>
</p:tagLst>
</file>

<file path=ppt/tags/tag289.xml><?xml version="1.0" encoding="utf-8"?>
<p:tagLst xmlns:a="http://schemas.openxmlformats.org/drawingml/2006/main" xmlns:r="http://schemas.openxmlformats.org/officeDocument/2006/relationships" xmlns:p="http://schemas.openxmlformats.org/presentationml/2006/main">
  <p:tag name="ORIGINALHEIGHT" val="2.978805"/>
  <p:tag name="ORIGINALWIDTH" val="1.162664"/>
  <p:tag name="EMFCHILD" val="True"/>
</p:tagLst>
</file>

<file path=ppt/tags/tag29.xml><?xml version="1.0" encoding="utf-8"?>
<p:tagLst xmlns:a="http://schemas.openxmlformats.org/drawingml/2006/main" xmlns:r="http://schemas.openxmlformats.org/officeDocument/2006/relationships" xmlns:p="http://schemas.openxmlformats.org/presentationml/2006/main">
  <p:tag name="ORIGINALHEIGHT" val="4.582808"/>
  <p:tag name="ORIGINALWIDTH" val="4.928708"/>
  <p:tag name="LATEXADDIN" val="\documentclass[10pt]{article}&#10;%\usepackage[landscape]{geometry}&#10;\usepackage[width=10cm, height=25cm]{geometry}&#10;%\geometry{left=1.0cm,right=1.0cm,top=1.0cm,bottom=1.0cm}&#10;%\special{papersize=25cm,10cm}&#10;\usepackage{amsmath,amssymb}&#10;\usepackage{ctex}&#10;\pagestyle{empty}&#10;&#10;&#10;\begin{document}&#10;&#10;$$&#10;\boldsymbol{z}=f\left(\boldsymbol{W}^{(1)} \boldsymbol{x}+\boldsymbol{b}^{(1)}\right)&#10;$$&#10;&#10;\end{document}"/>
  <p:tag name="IGUANATEXSIZE" val="24"/>
  <p:tag name="IGUANATEXCURSOR" val="302"/>
  <p:tag name="TRANSPARENCY" val="True"/>
  <p:tag name="LATEXENGINEID" val="2"/>
  <p:tag name="TEMPFOLDER" val="c:\temp\"/>
  <p:tag name="LATEXFORMHEIGHT" val="320"/>
  <p:tag name="LATEXFORMWIDTH" val="385"/>
  <p:tag name="LATEXFORMWRAP" val="True"/>
  <p:tag name="BITMAPVECTOR" val="1"/>
  <p:tag name="EMFCHILD" val="True"/>
</p:tagLst>
</file>

<file path=ppt/tags/tag290.xml><?xml version="1.0" encoding="utf-8"?>
<p:tagLst xmlns:a="http://schemas.openxmlformats.org/drawingml/2006/main" xmlns:r="http://schemas.openxmlformats.org/officeDocument/2006/relationships" xmlns:p="http://schemas.openxmlformats.org/presentationml/2006/main">
  <p:tag name="ORIGINALHEIGHT" val="7.053541"/>
  <p:tag name="ORIGINALWIDTH" val="6.747439"/>
  <p:tag name="EMFCHILD" val="True"/>
</p:tagLst>
</file>

<file path=ppt/tags/tag291.xml><?xml version="1.0" encoding="utf-8"?>
<p:tagLst xmlns:a="http://schemas.openxmlformats.org/drawingml/2006/main" xmlns:r="http://schemas.openxmlformats.org/officeDocument/2006/relationships" xmlns:p="http://schemas.openxmlformats.org/presentationml/2006/main">
  <p:tag name="ORIGINALHEIGHT" val="9.962628"/>
  <p:tag name="ORIGINALWIDTH" val="2.305445"/>
  <p:tag name="EMFCHILD" val="True"/>
</p:tagLst>
</file>

<file path=ppt/tags/tag292.xml><?xml version="1.0" encoding="utf-8"?>
<p:tagLst xmlns:a="http://schemas.openxmlformats.org/drawingml/2006/main" xmlns:r="http://schemas.openxmlformats.org/officeDocument/2006/relationships" xmlns:p="http://schemas.openxmlformats.org/presentationml/2006/main">
  <p:tag name="ORIGINALHEIGHT" val="7.242813"/>
  <p:tag name="ORIGINALWIDTH" val="6.200884"/>
  <p:tag name="EMFCHILD" val="True"/>
</p:tagLst>
</file>

<file path=ppt/tags/tag293.xml><?xml version="1.0" encoding="utf-8"?>
<p:tagLst xmlns:a="http://schemas.openxmlformats.org/drawingml/2006/main" xmlns:r="http://schemas.openxmlformats.org/officeDocument/2006/relationships" xmlns:p="http://schemas.openxmlformats.org/presentationml/2006/main">
  <p:tag name="ORIGINALHEIGHT" val="4.428378"/>
  <p:tag name="ORIGINALWIDTH" val="3.721521"/>
  <p:tag name="EMFCHILD" val="True"/>
</p:tagLst>
</file>

<file path=ppt/tags/tag294.xml><?xml version="1.0" encoding="utf-8"?>
<p:tagLst xmlns:a="http://schemas.openxmlformats.org/drawingml/2006/main" xmlns:r="http://schemas.openxmlformats.org/officeDocument/2006/relationships" xmlns:p="http://schemas.openxmlformats.org/presentationml/2006/main">
  <p:tag name="ORIGINALHEIGHT" val="3.180052"/>
  <p:tag name="ORIGINALWIDTH" val="2.984185"/>
  <p:tag name="EMFCHILD" val="True"/>
</p:tagLst>
</file>

<file path=ppt/tags/tag295.xml><?xml version="1.0" encoding="utf-8"?>
<p:tagLst xmlns:a="http://schemas.openxmlformats.org/drawingml/2006/main" xmlns:r="http://schemas.openxmlformats.org/officeDocument/2006/relationships" xmlns:p="http://schemas.openxmlformats.org/presentationml/2006/main">
  <p:tag name="ORIGINALHEIGHT" val="3.075459"/>
  <p:tag name="ORIGINALWIDTH" val="2.490288"/>
  <p:tag name="EMFCHILD" val="True"/>
</p:tagLst>
</file>

<file path=ppt/tags/tag296.xml><?xml version="1.0" encoding="utf-8"?>
<p:tagLst xmlns:a="http://schemas.openxmlformats.org/drawingml/2006/main" xmlns:r="http://schemas.openxmlformats.org/officeDocument/2006/relationships" xmlns:p="http://schemas.openxmlformats.org/presentationml/2006/main">
  <p:tag name="ORIGINALHEIGHT" val="3.180052"/>
  <p:tag name="ORIGINALWIDTH" val="2.935465"/>
  <p:tag name="EMFCHILD" val="True"/>
</p:tagLst>
</file>

<file path=ppt/tags/tag297.xml><?xml version="1.0" encoding="utf-8"?>
<p:tagLst xmlns:a="http://schemas.openxmlformats.org/drawingml/2006/main" xmlns:r="http://schemas.openxmlformats.org/officeDocument/2006/relationships" xmlns:p="http://schemas.openxmlformats.org/presentationml/2006/main">
  <p:tag name="ORIGINALHEIGHT" val="3.180052"/>
  <p:tag name="ORIGINALWIDTH" val="2.984185"/>
  <p:tag name="EMFCHILD" val="True"/>
</p:tagLst>
</file>

<file path=ppt/tags/tag298.xml><?xml version="1.0" encoding="utf-8"?>
<p:tagLst xmlns:a="http://schemas.openxmlformats.org/drawingml/2006/main" xmlns:r="http://schemas.openxmlformats.org/officeDocument/2006/relationships" xmlns:p="http://schemas.openxmlformats.org/presentationml/2006/main">
  <p:tag name="ORIGINALHEIGHT" val="4.428378"/>
  <p:tag name="ORIGINALWIDTH" val="3.721521"/>
  <p:tag name="EMFCHILD" val="True"/>
</p:tagLst>
</file>

<file path=ppt/tags/tag299.xml><?xml version="1.0" encoding="utf-8"?>
<p:tagLst xmlns:a="http://schemas.openxmlformats.org/drawingml/2006/main" xmlns:r="http://schemas.openxmlformats.org/officeDocument/2006/relationships" xmlns:p="http://schemas.openxmlformats.org/presentationml/2006/main">
  <p:tag name="ORIGINALHEIGHT" val="4.358627"/>
  <p:tag name="ORIGINALWIDTH" val="2.406823"/>
  <p:tag name="EMFCHILD" val="True"/>
</p:tagLst>
</file>

<file path=ppt/tags/tag3.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30.xml><?xml version="1.0" encoding="utf-8"?>
<p:tagLst xmlns:a="http://schemas.openxmlformats.org/drawingml/2006/main" xmlns:r="http://schemas.openxmlformats.org/officeDocument/2006/relationships" xmlns:p="http://schemas.openxmlformats.org/presentationml/2006/main">
  <p:tag name="ORIGINALHEIGHT" val="2.331234"/>
  <p:tag name="ORIGINALWIDTH" val="6.608071"/>
  <p:tag name="EMFCHILD" val="True"/>
</p:tagLst>
</file>

<file path=ppt/tags/tag300.xml><?xml version="1.0" encoding="utf-8"?>
<p:tagLst xmlns:a="http://schemas.openxmlformats.org/drawingml/2006/main" xmlns:r="http://schemas.openxmlformats.org/officeDocument/2006/relationships" xmlns:p="http://schemas.openxmlformats.org/presentationml/2006/main">
  <p:tag name="ORIGINALHEIGHT" val="2.331233"/>
  <p:tag name="ORIGINALWIDTH" val="6.608331"/>
  <p:tag name="EMFCHILD" val="True"/>
</p:tagLst>
</file>

<file path=ppt/tags/tag301.xml><?xml version="1.0" encoding="utf-8"?>
<p:tagLst xmlns:a="http://schemas.openxmlformats.org/drawingml/2006/main" xmlns:r="http://schemas.openxmlformats.org/officeDocument/2006/relationships" xmlns:p="http://schemas.openxmlformats.org/presentationml/2006/main">
  <p:tag name="ORIGINALHEIGHT" val="7.242813"/>
  <p:tag name="ORIGINALWIDTH" val="6.200884"/>
  <p:tag name="EMFCHILD" val="True"/>
</p:tagLst>
</file>

<file path=ppt/tags/tag302.xml><?xml version="1.0" encoding="utf-8"?>
<p:tagLst xmlns:a="http://schemas.openxmlformats.org/drawingml/2006/main" xmlns:r="http://schemas.openxmlformats.org/officeDocument/2006/relationships" xmlns:p="http://schemas.openxmlformats.org/presentationml/2006/main">
  <p:tag name="ORIGINALHEIGHT" val="4.909579"/>
  <p:tag name="ORIGINALWIDTH" val="1.558169"/>
  <p:tag name="EMFCHILD" val="True"/>
</p:tagLst>
</file>

<file path=ppt/tags/tag303.xml><?xml version="1.0" encoding="utf-8"?>
<p:tagLst xmlns:a="http://schemas.openxmlformats.org/drawingml/2006/main" xmlns:r="http://schemas.openxmlformats.org/officeDocument/2006/relationships" xmlns:p="http://schemas.openxmlformats.org/presentationml/2006/main">
  <p:tag name="ORIGINALHEIGHT" val="4.630609"/>
  <p:tag name="ORIGINALWIDTH" val="3.074605"/>
  <p:tag name="EMFCHILD" val="True"/>
</p:tagLst>
</file>

<file path=ppt/tags/tag304.xml><?xml version="1.0" encoding="utf-8"?>
<p:tagLst xmlns:a="http://schemas.openxmlformats.org/drawingml/2006/main" xmlns:r="http://schemas.openxmlformats.org/officeDocument/2006/relationships" xmlns:p="http://schemas.openxmlformats.org/presentationml/2006/main">
  <p:tag name="ORIGINALHEIGHT" val="17.92276"/>
  <p:tag name="ORIGINALWIDTH" val="3.77618"/>
  <p:tag name="EMFCHILD" val="True"/>
</p:tagLst>
</file>

<file path=ppt/tags/tag305.xml><?xml version="1.0" encoding="utf-8"?>
<p:tagLst xmlns:a="http://schemas.openxmlformats.org/drawingml/2006/main" xmlns:r="http://schemas.openxmlformats.org/officeDocument/2006/relationships" xmlns:p="http://schemas.openxmlformats.org/presentationml/2006/main">
  <p:tag name="ORIGINALHEIGHT" val="7.023653"/>
  <p:tag name="ORIGINALWIDTH" val="7.06545"/>
  <p:tag name="EMFCHILD" val="True"/>
</p:tagLst>
</file>

<file path=ppt/tags/tag306.xml><?xml version="1.0" encoding="utf-8"?>
<p:tagLst xmlns:a="http://schemas.openxmlformats.org/drawingml/2006/main" xmlns:r="http://schemas.openxmlformats.org/officeDocument/2006/relationships" xmlns:p="http://schemas.openxmlformats.org/presentationml/2006/main">
  <p:tag name="ORIGINALHEIGHT" val="7.242813"/>
  <p:tag name="ORIGINALWIDTH" val="6.747439"/>
  <p:tag name="EMFCHILD" val="True"/>
</p:tagLst>
</file>

<file path=ppt/tags/tag307.xml><?xml version="1.0" encoding="utf-8"?>
<p:tagLst xmlns:a="http://schemas.openxmlformats.org/drawingml/2006/main" xmlns:r="http://schemas.openxmlformats.org/officeDocument/2006/relationships" xmlns:p="http://schemas.openxmlformats.org/presentationml/2006/main">
  <p:tag name="ORIGINALHEIGHT" val="7.242813"/>
  <p:tag name="ORIGINALWIDTH" val="6.747439"/>
  <p:tag name="EMFCHILD" val="True"/>
</p:tagLst>
</file>

<file path=ppt/tags/tag308.xml><?xml version="1.0" encoding="utf-8"?>
<p:tagLst xmlns:a="http://schemas.openxmlformats.org/drawingml/2006/main" xmlns:r="http://schemas.openxmlformats.org/officeDocument/2006/relationships" xmlns:p="http://schemas.openxmlformats.org/presentationml/2006/main">
  <p:tag name="ORIGINALHEIGHT" val="4.770111"/>
  <p:tag name="ORIGINALWIDTH" val="3.199802"/>
  <p:tag name="EMFCHILD" val="True"/>
</p:tagLst>
</file>

<file path=ppt/tags/tag309.xml><?xml version="1.0" encoding="utf-8"?>
<p:tagLst xmlns:a="http://schemas.openxmlformats.org/drawingml/2006/main" xmlns:r="http://schemas.openxmlformats.org/officeDocument/2006/relationships" xmlns:p="http://schemas.openxmlformats.org/presentationml/2006/main">
  <p:tag name="ORIGINALHEIGHT" val="2.147933"/>
  <p:tag name="ORIGINALWIDTH" val="0.8833987"/>
  <p:tag name="EMFCHILD" val="True"/>
</p:tagLst>
</file>

<file path=ppt/tags/tag31.xml><?xml version="1.0" encoding="utf-8"?>
<p:tagLst xmlns:a="http://schemas.openxmlformats.org/drawingml/2006/main" xmlns:r="http://schemas.openxmlformats.org/officeDocument/2006/relationships" xmlns:p="http://schemas.openxmlformats.org/presentationml/2006/main">
  <p:tag name="ORIGINALHEIGHT" val="9.065978"/>
  <p:tag name="ORIGINALWIDTH" val="4.95853"/>
  <p:tag name="EMFCHILD" val="True"/>
</p:tagLst>
</file>

<file path=ppt/tags/tag310.xml><?xml version="1.0" encoding="utf-8"?>
<p:tagLst xmlns:a="http://schemas.openxmlformats.org/drawingml/2006/main" xmlns:r="http://schemas.openxmlformats.org/officeDocument/2006/relationships" xmlns:p="http://schemas.openxmlformats.org/presentationml/2006/main">
  <p:tag name="ORIGINALHEIGHT" val="4.770111"/>
  <p:tag name="ORIGINALWIDTH" val="3.199802"/>
  <p:tag name="EMFCHILD" val="True"/>
</p:tagLst>
</file>

<file path=ppt/tags/tag311.xml><?xml version="1.0" encoding="utf-8"?>
<p:tagLst xmlns:a="http://schemas.openxmlformats.org/drawingml/2006/main" xmlns:r="http://schemas.openxmlformats.org/officeDocument/2006/relationships" xmlns:p="http://schemas.openxmlformats.org/presentationml/2006/main">
  <p:tag name="ORIGINALHEIGHT" val="2.147933"/>
  <p:tag name="ORIGINALWIDTH" val="0.8833987"/>
  <p:tag name="EMFCHILD" val="True"/>
</p:tagLst>
</file>

<file path=ppt/tags/tag312.xml><?xml version="1.0" encoding="utf-8"?>
<p:tagLst xmlns:a="http://schemas.openxmlformats.org/drawingml/2006/main" xmlns:r="http://schemas.openxmlformats.org/officeDocument/2006/relationships" xmlns:p="http://schemas.openxmlformats.org/presentationml/2006/main">
  <p:tag name="ORIGINALHEIGHT" val="4.630609"/>
  <p:tag name="ORIGINALWIDTH" val="2.53202"/>
  <p:tag name="EMFCHILD" val="True"/>
</p:tagLst>
</file>

<file path=ppt/tags/tag313.xml><?xml version="1.0" encoding="utf-8"?>
<p:tagLst xmlns:a="http://schemas.openxmlformats.org/drawingml/2006/main" xmlns:r="http://schemas.openxmlformats.org/officeDocument/2006/relationships" xmlns:p="http://schemas.openxmlformats.org/presentationml/2006/main">
  <p:tag name="ORIGINALHEIGHT" val="4.770111"/>
  <p:tag name="ORIGINALWIDTH" val="3.074605"/>
  <p:tag name="EMFCHILD" val="True"/>
</p:tagLst>
</file>

<file path=ppt/tags/tag314.xml><?xml version="1.0" encoding="utf-8"?>
<p:tagLst xmlns:a="http://schemas.openxmlformats.org/drawingml/2006/main" xmlns:r="http://schemas.openxmlformats.org/officeDocument/2006/relationships" xmlns:p="http://schemas.openxmlformats.org/presentationml/2006/main">
  <p:tag name="ORIGINALHEIGHT" val="9.962628"/>
  <p:tag name="ORIGINALWIDTH" val="2.305445"/>
  <p:tag name="EMFCHILD" val="True"/>
</p:tagLst>
</file>

<file path=ppt/tags/tag315.xml><?xml version="1.0" encoding="utf-8"?>
<p:tagLst xmlns:a="http://schemas.openxmlformats.org/drawingml/2006/main" xmlns:r="http://schemas.openxmlformats.org/officeDocument/2006/relationships" xmlns:p="http://schemas.openxmlformats.org/presentationml/2006/main">
  <p:tag name="ORIGINALHEIGHT" val="1.534219"/>
  <p:tag name="ORIGINALWIDTH" val="2.653247"/>
  <p:tag name="EMFCHILD" val="True"/>
</p:tagLst>
</file>

<file path=ppt/tags/tag316.xml><?xml version="1.0" encoding="utf-8"?>
<p:tagLst xmlns:a="http://schemas.openxmlformats.org/drawingml/2006/main" xmlns:r="http://schemas.openxmlformats.org/officeDocument/2006/relationships" xmlns:p="http://schemas.openxmlformats.org/presentationml/2006/main">
  <p:tag name="ORIGINALHEIGHT" val="6.834349"/>
  <p:tag name="ORIGINALWIDTH" val="3.378674"/>
  <p:tag name="EMFCHILD" val="True"/>
</p:tagLst>
</file>

<file path=ppt/tags/tag317.xml><?xml version="1.0" encoding="utf-8"?>
<p:tagLst xmlns:a="http://schemas.openxmlformats.org/drawingml/2006/main" xmlns:r="http://schemas.openxmlformats.org/officeDocument/2006/relationships" xmlns:p="http://schemas.openxmlformats.org/presentationml/2006/main">
  <p:tag name="ORIGINALHEIGHT" val="9.962628"/>
  <p:tag name="ORIGINALWIDTH" val="2.305445"/>
  <p:tag name="EMFCHILD" val="True"/>
</p:tagLst>
</file>

<file path=ppt/tags/tag318.xml><?xml version="1.0" encoding="utf-8"?>
<p:tagLst xmlns:a="http://schemas.openxmlformats.org/drawingml/2006/main" xmlns:r="http://schemas.openxmlformats.org/officeDocument/2006/relationships" xmlns:p="http://schemas.openxmlformats.org/presentationml/2006/main">
  <p:tag name="ORIGINALHEIGHT" val="2.978805"/>
  <p:tag name="ORIGINALWIDTH" val="1.162664"/>
  <p:tag name="EMFCHILD" val="True"/>
</p:tagLst>
</file>

<file path=ppt/tags/tag319.xml><?xml version="1.0" encoding="utf-8"?>
<p:tagLst xmlns:a="http://schemas.openxmlformats.org/drawingml/2006/main" xmlns:r="http://schemas.openxmlformats.org/officeDocument/2006/relationships" xmlns:p="http://schemas.openxmlformats.org/presentationml/2006/main">
  <p:tag name="ORIGINALHEIGHT" val="7.023653"/>
  <p:tag name="ORIGINALWIDTH" val="7.06545"/>
  <p:tag name="EMFCHILD" val="True"/>
</p:tagLst>
</file>

<file path=ppt/tags/tag32.xml><?xml version="1.0" encoding="utf-8"?>
<p:tagLst xmlns:a="http://schemas.openxmlformats.org/drawingml/2006/main" xmlns:r="http://schemas.openxmlformats.org/officeDocument/2006/relationships" xmlns:p="http://schemas.openxmlformats.org/presentationml/2006/main">
  <p:tag name="ORIGINALHEIGHT" val="17.92277"/>
  <p:tag name="ORIGINALWIDTH" val="3.776017"/>
  <p:tag name="EMFCHILD" val="True"/>
</p:tagLst>
</file>

<file path=ppt/tags/tag320.xml><?xml version="1.0" encoding="utf-8"?>
<p:tagLst xmlns:a="http://schemas.openxmlformats.org/drawingml/2006/main" xmlns:r="http://schemas.openxmlformats.org/officeDocument/2006/relationships" xmlns:p="http://schemas.openxmlformats.org/presentationml/2006/main">
  <p:tag name="ORIGINALHEIGHT" val="7.242813"/>
  <p:tag name="ORIGINALWIDTH" val="6.747439"/>
  <p:tag name="EMFCHILD" val="True"/>
</p:tagLst>
</file>

<file path=ppt/tags/tag321.xml><?xml version="1.0" encoding="utf-8"?>
<p:tagLst xmlns:a="http://schemas.openxmlformats.org/drawingml/2006/main" xmlns:r="http://schemas.openxmlformats.org/officeDocument/2006/relationships" xmlns:p="http://schemas.openxmlformats.org/presentationml/2006/main">
  <p:tag name="ORIGINALHEIGHT" val="7.242813"/>
  <p:tag name="ORIGINALWIDTH" val="6.747439"/>
  <p:tag name="EMFCHILD" val="True"/>
</p:tagLst>
</file>

<file path=ppt/tags/tag322.xml><?xml version="1.0" encoding="utf-8"?>
<p:tagLst xmlns:a="http://schemas.openxmlformats.org/drawingml/2006/main" xmlns:r="http://schemas.openxmlformats.org/officeDocument/2006/relationships" xmlns:p="http://schemas.openxmlformats.org/presentationml/2006/main">
  <p:tag name="ORIGINALHEIGHT" val="4.770111"/>
  <p:tag name="ORIGINALWIDTH" val="3.199802"/>
  <p:tag name="EMFCHILD" val="True"/>
</p:tagLst>
</file>

<file path=ppt/tags/tag323.xml><?xml version="1.0" encoding="utf-8"?>
<p:tagLst xmlns:a="http://schemas.openxmlformats.org/drawingml/2006/main" xmlns:r="http://schemas.openxmlformats.org/officeDocument/2006/relationships" xmlns:p="http://schemas.openxmlformats.org/presentationml/2006/main">
  <p:tag name="ORIGINALHEIGHT" val="2.147933"/>
  <p:tag name="ORIGINALWIDTH" val="0.8833987"/>
  <p:tag name="EMFCHILD" val="True"/>
</p:tagLst>
</file>

<file path=ppt/tags/tag324.xml><?xml version="1.0" encoding="utf-8"?>
<p:tagLst xmlns:a="http://schemas.openxmlformats.org/drawingml/2006/main" xmlns:r="http://schemas.openxmlformats.org/officeDocument/2006/relationships" xmlns:p="http://schemas.openxmlformats.org/presentationml/2006/main">
  <p:tag name="ORIGINALHEIGHT" val="4.770111"/>
  <p:tag name="ORIGINALWIDTH" val="3.199802"/>
  <p:tag name="EMFCHILD" val="True"/>
</p:tagLst>
</file>

<file path=ppt/tags/tag325.xml><?xml version="1.0" encoding="utf-8"?>
<p:tagLst xmlns:a="http://schemas.openxmlformats.org/drawingml/2006/main" xmlns:r="http://schemas.openxmlformats.org/officeDocument/2006/relationships" xmlns:p="http://schemas.openxmlformats.org/presentationml/2006/main">
  <p:tag name="ORIGINALHEIGHT" val="2.147933"/>
  <p:tag name="ORIGINALWIDTH" val="0.8833987"/>
  <p:tag name="EMFCHILD" val="True"/>
</p:tagLst>
</file>

<file path=ppt/tags/tag326.xml><?xml version="1.0" encoding="utf-8"?>
<p:tagLst xmlns:a="http://schemas.openxmlformats.org/drawingml/2006/main" xmlns:r="http://schemas.openxmlformats.org/officeDocument/2006/relationships" xmlns:p="http://schemas.openxmlformats.org/presentationml/2006/main">
  <p:tag name="ORIGINALHEIGHT" val="4.630609"/>
  <p:tag name="ORIGINALWIDTH" val="2.53202"/>
  <p:tag name="EMFCHILD" val="True"/>
</p:tagLst>
</file>

<file path=ppt/tags/tag327.xml><?xml version="1.0" encoding="utf-8"?>
<p:tagLst xmlns:a="http://schemas.openxmlformats.org/drawingml/2006/main" xmlns:r="http://schemas.openxmlformats.org/officeDocument/2006/relationships" xmlns:p="http://schemas.openxmlformats.org/presentationml/2006/main">
  <p:tag name="ORIGINALHEIGHT" val="4.770111"/>
  <p:tag name="ORIGINALWIDTH" val="3.074605"/>
  <p:tag name="EMFCHILD" val="True"/>
</p:tagLst>
</file>

<file path=ppt/tags/tag328.xml><?xml version="1.0" encoding="utf-8"?>
<p:tagLst xmlns:a="http://schemas.openxmlformats.org/drawingml/2006/main" xmlns:r="http://schemas.openxmlformats.org/officeDocument/2006/relationships" xmlns:p="http://schemas.openxmlformats.org/presentationml/2006/main">
  <p:tag name="ORIGINALHEIGHT" val="9.962628"/>
  <p:tag name="ORIGINALWIDTH" val="2.305445"/>
  <p:tag name="EMFCHILD" val="True"/>
</p:tagLst>
</file>

<file path=ppt/tags/tag329.xml><?xml version="1.0" encoding="utf-8"?>
<p:tagLst xmlns:a="http://schemas.openxmlformats.org/drawingml/2006/main" xmlns:r="http://schemas.openxmlformats.org/officeDocument/2006/relationships" xmlns:p="http://schemas.openxmlformats.org/presentationml/2006/main">
  <p:tag name="ORIGINALHEIGHT" val="7.053541"/>
  <p:tag name="ORIGINALWIDTH" val="6.747439"/>
  <p:tag name="EMFCHILD" val="True"/>
</p:tagLst>
</file>

<file path=ppt/tags/tag33.xml><?xml version="1.0" encoding="utf-8"?>
<p:tagLst xmlns:a="http://schemas.openxmlformats.org/drawingml/2006/main" xmlns:r="http://schemas.openxmlformats.org/officeDocument/2006/relationships" xmlns:p="http://schemas.openxmlformats.org/presentationml/2006/main">
  <p:tag name="ORIGINALHEIGHT" val="7.003707"/>
  <p:tag name="ORIGINALWIDTH" val="11.348"/>
  <p:tag name="EMFCHILD" val="True"/>
</p:tagLst>
</file>

<file path=ppt/tags/tag330.xml><?xml version="1.0" encoding="utf-8"?>
<p:tagLst xmlns:a="http://schemas.openxmlformats.org/drawingml/2006/main" xmlns:r="http://schemas.openxmlformats.org/officeDocument/2006/relationships" xmlns:p="http://schemas.openxmlformats.org/presentationml/2006/main">
  <p:tag name="ORIGINALHEIGHT" val="9.962628"/>
  <p:tag name="ORIGINALWIDTH" val="2.305445"/>
  <p:tag name="EMFCHILD" val="True"/>
</p:tagLst>
</file>

<file path=ppt/tags/tag331.xml><?xml version="1.0" encoding="utf-8"?>
<p:tagLst xmlns:a="http://schemas.openxmlformats.org/drawingml/2006/main" xmlns:r="http://schemas.openxmlformats.org/officeDocument/2006/relationships" xmlns:p="http://schemas.openxmlformats.org/presentationml/2006/main">
  <p:tag name="ORIGINALHEIGHT" val="17.92276"/>
  <p:tag name="ORIGINALWIDTH" val="3.77618"/>
  <p:tag name="EMFCHILD" val="True"/>
</p:tagLst>
</file>

<file path=ppt/tags/tag332.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333.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334.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335.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336.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337.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338.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339.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34.xml><?xml version="1.0" encoding="utf-8"?>
<p:tagLst xmlns:a="http://schemas.openxmlformats.org/drawingml/2006/main" xmlns:r="http://schemas.openxmlformats.org/officeDocument/2006/relationships" xmlns:p="http://schemas.openxmlformats.org/presentationml/2006/main">
  <p:tag name="ORIGINALHEIGHT" val="6.966864"/>
  <p:tag name="ORIGINALWIDTH" val="1.808497"/>
  <p:tag name="EMFCHILD" val="True"/>
</p:tagLst>
</file>

<file path=ppt/tags/tag340.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341.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35.xml><?xml version="1.0" encoding="utf-8"?>
<p:tagLst xmlns:a="http://schemas.openxmlformats.org/drawingml/2006/main" xmlns:r="http://schemas.openxmlformats.org/officeDocument/2006/relationships" xmlns:p="http://schemas.openxmlformats.org/presentationml/2006/main">
  <p:tag name="ORIGINALHEIGHT" val="4.63061"/>
  <p:tag name="ORIGINALWIDTH" val="2.531923"/>
  <p:tag name="EMFCHILD" val="True"/>
</p:tagLst>
</file>

<file path=ppt/tags/tag36.xml><?xml version="1.0" encoding="utf-8"?>
<p:tagLst xmlns:a="http://schemas.openxmlformats.org/drawingml/2006/main" xmlns:r="http://schemas.openxmlformats.org/officeDocument/2006/relationships" xmlns:p="http://schemas.openxmlformats.org/presentationml/2006/main">
  <p:tag name="ORIGINALHEIGHT" val="6.966864"/>
  <p:tag name="ORIGINALWIDTH" val="1.801542"/>
  <p:tag name="EMFCHILD" val="True"/>
</p:tagLst>
</file>

<file path=ppt/tags/tag37.xml><?xml version="1.0" encoding="utf-8"?>
<p:tagLst xmlns:a="http://schemas.openxmlformats.org/drawingml/2006/main" xmlns:r="http://schemas.openxmlformats.org/officeDocument/2006/relationships" xmlns:p="http://schemas.openxmlformats.org/presentationml/2006/main">
  <p:tag name="ORIGINALHEIGHT" val="4.582808"/>
  <p:tag name="ORIGINALWIDTH" val="5.624311"/>
  <p:tag name="EMFCHILD" val="True"/>
</p:tagLst>
</file>

<file path=ppt/tags/tag38.xml><?xml version="1.0" encoding="utf-8"?>
<p:tagLst xmlns:a="http://schemas.openxmlformats.org/drawingml/2006/main" xmlns:r="http://schemas.openxmlformats.org/officeDocument/2006/relationships" xmlns:p="http://schemas.openxmlformats.org/presentationml/2006/main">
  <p:tag name="ORIGINALHEIGHT" val="6.635105"/>
  <p:tag name="ORIGINALWIDTH" val="6.608071"/>
  <p:tag name="EMFCHILD" val="True"/>
</p:tagLst>
</file>

<file path=ppt/tags/tag39.xml><?xml version="1.0" encoding="utf-8"?>
<p:tagLst xmlns:a="http://schemas.openxmlformats.org/drawingml/2006/main" xmlns:r="http://schemas.openxmlformats.org/officeDocument/2006/relationships" xmlns:p="http://schemas.openxmlformats.org/presentationml/2006/main">
  <p:tag name="ORIGINALHEIGHT" val="6.993767"/>
  <p:tag name="ORIGINALWIDTH" val="4.511352"/>
  <p:tag name="EMFCHILD" val="True"/>
</p:tagLst>
</file>

<file path=ppt/tags/tag4.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40.xml><?xml version="1.0" encoding="utf-8"?>
<p:tagLst xmlns:a="http://schemas.openxmlformats.org/drawingml/2006/main" xmlns:r="http://schemas.openxmlformats.org/officeDocument/2006/relationships" xmlns:p="http://schemas.openxmlformats.org/presentationml/2006/main">
  <p:tag name="ORIGINALHEIGHT" val="6.966864"/>
  <p:tag name="ORIGINALWIDTH" val="1.808497"/>
  <p:tag name="EMFCHILD" val="True"/>
</p:tagLst>
</file>

<file path=ppt/tags/tag41.xml><?xml version="1.0" encoding="utf-8"?>
<p:tagLst xmlns:a="http://schemas.openxmlformats.org/drawingml/2006/main" xmlns:r="http://schemas.openxmlformats.org/officeDocument/2006/relationships" xmlns:p="http://schemas.openxmlformats.org/presentationml/2006/main">
  <p:tag name="ORIGINALHEIGHT" val="4.63061"/>
  <p:tag name="ORIGINALWIDTH" val="2.531923"/>
  <p:tag name="EMFCHILD" val="True"/>
</p:tagLst>
</file>

<file path=ppt/tags/tag42.xml><?xml version="1.0" encoding="utf-8"?>
<p:tagLst xmlns:a="http://schemas.openxmlformats.org/drawingml/2006/main" xmlns:r="http://schemas.openxmlformats.org/officeDocument/2006/relationships" xmlns:p="http://schemas.openxmlformats.org/presentationml/2006/main">
  <p:tag name="ORIGINALHEIGHT" val="6.966864"/>
  <p:tag name="ORIGINALWIDTH" val="1.801542"/>
  <p:tag name="EMFCHILD" val="True"/>
</p:tagLst>
</file>

<file path=ppt/tags/tag43.xml><?xml version="1.0" encoding="utf-8"?>
<p:tagLst xmlns:a="http://schemas.openxmlformats.org/drawingml/2006/main" xmlns:r="http://schemas.openxmlformats.org/officeDocument/2006/relationships" xmlns:p="http://schemas.openxmlformats.org/presentationml/2006/main">
  <p:tag name="ORIGINALHEIGHT" val="17.92277"/>
  <p:tag name="ORIGINALWIDTH" val="3.776017"/>
  <p:tag name="EMFCHILD" val="True"/>
</p:tagLst>
</file>

<file path=ppt/tags/tag44.xml><?xml version="1.0" encoding="utf-8"?>
<p:tagLst xmlns:a="http://schemas.openxmlformats.org/drawingml/2006/main" xmlns:r="http://schemas.openxmlformats.org/officeDocument/2006/relationships" xmlns:p="http://schemas.openxmlformats.org/presentationml/2006/main">
  <p:tag name="ORIGINALHEIGHT" val="7.214534"/>
  <p:tag name="ORIGINALWIDTH" val="6.205479"/>
  <p:tag name="LATEXADDIN" val="\documentclass[10pt]{article}&#10;%\usepackage[landscape]{geometry}&#10;\usepackage[width=10cm, height=25cm]{geometry}&#10;%\geometry{left=1.0cm,right=1.0cm,top=1.0cm,bottom=1.0cm}&#10;%\special{papersize=25cm,10cm}&#10;\usepackage{amsmath,amssymb}&#10;\usepackage{ctex}&#10;\pagestyle{empty}&#10;&#10;&#10;\begin{document}&#10;&#10;$$&#10;\begin{aligned}&#10;\mathcal{L} &amp; =\sum_{n=1}^N\left\|\boldsymbol{x}^{(n)}-g\left(f\left(\boldsymbol{x}^{(n)}\right)\right)\right\|^2 \\&#10;&amp; =\sum_{n=1}^N\left\|\boldsymbol{x}^{(n)}-f \circ g\left(\boldsymbol{x}^{(n)}\right)\right\|^2&#10;\end{aligned}&#10;$$&#10;&#10;\end{document}"/>
  <p:tag name="IGUANATEXSIZE" val="24"/>
  <p:tag name="IGUANATEXCURSOR" val="533"/>
  <p:tag name="TRANSPARENCY" val="True"/>
  <p:tag name="LATEXENGINEID" val="2"/>
  <p:tag name="TEMPFOLDER" val="c:\temp\"/>
  <p:tag name="LATEXFORMHEIGHT" val="320"/>
  <p:tag name="LATEXFORMWIDTH" val="385"/>
  <p:tag name="LATEXFORMWRAP" val="True"/>
  <p:tag name="BITMAPVECTOR" val="1"/>
  <p:tag name="EMFCHILD" val="True"/>
</p:tagLst>
</file>

<file path=ppt/tags/tag45.xml><?xml version="1.0" encoding="utf-8"?>
<p:tagLst xmlns:a="http://schemas.openxmlformats.org/drawingml/2006/main" xmlns:r="http://schemas.openxmlformats.org/officeDocument/2006/relationships" xmlns:p="http://schemas.openxmlformats.org/presentationml/2006/main">
  <p:tag name="ORIGINALHEIGHT" val="2.322146"/>
  <p:tag name="ORIGINALWIDTH" val="6.613222"/>
  <p:tag name="EMFCHILD" val="True"/>
</p:tagLst>
</file>

<file path=ppt/tags/tag46.xml><?xml version="1.0" encoding="utf-8"?>
<p:tagLst xmlns:a="http://schemas.openxmlformats.org/drawingml/2006/main" xmlns:r="http://schemas.openxmlformats.org/officeDocument/2006/relationships" xmlns:p="http://schemas.openxmlformats.org/presentationml/2006/main">
  <p:tag name="ORIGINALHEIGHT" val="4.744521"/>
  <p:tag name="ORIGINALWIDTH" val="6.202493"/>
  <p:tag name="EMFCHILD" val="True"/>
</p:tagLst>
</file>

<file path=ppt/tags/tag47.xml><?xml version="1.0" encoding="utf-8"?>
<p:tagLst xmlns:a="http://schemas.openxmlformats.org/drawingml/2006/main" xmlns:r="http://schemas.openxmlformats.org/officeDocument/2006/relationships" xmlns:p="http://schemas.openxmlformats.org/presentationml/2006/main">
  <p:tag name="ORIGINALHEIGHT" val="13.89321"/>
  <p:tag name="ORIGINALWIDTH" val="13.23642"/>
  <p:tag name="EMFCHILD" val="True"/>
</p:tagLst>
</file>

<file path=ppt/tags/tag48.xml><?xml version="1.0" encoding="utf-8"?>
<p:tagLst xmlns:a="http://schemas.openxmlformats.org/drawingml/2006/main" xmlns:r="http://schemas.openxmlformats.org/officeDocument/2006/relationships" xmlns:p="http://schemas.openxmlformats.org/presentationml/2006/main">
  <p:tag name="ORIGINALHEIGHT" val="3.132907"/>
  <p:tag name="ORIGINALWIDTH" val="4.253346"/>
  <p:tag name="EMFCHILD" val="True"/>
</p:tagLst>
</file>

<file path=ppt/tags/tag49.xml><?xml version="1.0" encoding="utf-8"?>
<p:tagLst xmlns:a="http://schemas.openxmlformats.org/drawingml/2006/main" xmlns:r="http://schemas.openxmlformats.org/officeDocument/2006/relationships" xmlns:p="http://schemas.openxmlformats.org/presentationml/2006/main">
  <p:tag name="ORIGINALHEIGHT" val="1.868635"/>
  <p:tag name="ORIGINALWIDTH" val="5.123491"/>
  <p:tag name="EMFCHILD" val="True"/>
</p:tagLst>
</file>

<file path=ppt/tags/tag5.xml><?xml version="1.0" encoding="utf-8"?>
<p:tagLst xmlns:a="http://schemas.openxmlformats.org/drawingml/2006/main" xmlns:r="http://schemas.openxmlformats.org/officeDocument/2006/relationships" xmlns:p="http://schemas.openxmlformats.org/presentationml/2006/main">
  <p:tag name="ISLIDE.TEMPLATE" val="https://www.islide.cc;"/>
</p:tagLst>
</file>

<file path=ppt/tags/tag50.xml><?xml version="1.0" encoding="utf-8"?>
<p:tagLst xmlns:a="http://schemas.openxmlformats.org/drawingml/2006/main" xmlns:r="http://schemas.openxmlformats.org/officeDocument/2006/relationships" xmlns:p="http://schemas.openxmlformats.org/presentationml/2006/main">
  <p:tag name="ORIGINALHEIGHT" val="4.612533"/>
  <p:tag name="ORIGINALWIDTH" val="2.533891"/>
  <p:tag name="EMFCHILD" val="True"/>
</p:tagLst>
</file>

<file path=ppt/tags/tag51.xml><?xml version="1.0" encoding="utf-8"?>
<p:tagLst xmlns:a="http://schemas.openxmlformats.org/drawingml/2006/main" xmlns:r="http://schemas.openxmlformats.org/officeDocument/2006/relationships" xmlns:p="http://schemas.openxmlformats.org/presentationml/2006/main">
  <p:tag name="ORIGINALHEIGHT" val="6.37103"/>
  <p:tag name="ORIGINALWIDTH" val="2.635335"/>
  <p:tag name="EMFCHILD" val="True"/>
</p:tagLst>
</file>

<file path=ppt/tags/tag52.xml><?xml version="1.0" encoding="utf-8"?>
<p:tagLst xmlns:a="http://schemas.openxmlformats.org/drawingml/2006/main" xmlns:r="http://schemas.openxmlformats.org/officeDocument/2006/relationships" xmlns:p="http://schemas.openxmlformats.org/presentationml/2006/main">
  <p:tag name="ORIGINALHEIGHT" val="6.37103"/>
  <p:tag name="ORIGINALWIDTH" val="2.635335"/>
  <p:tag name="EMFCHILD" val="True"/>
</p:tagLst>
</file>

<file path=ppt/tags/tag53.xml><?xml version="1.0" encoding="utf-8"?>
<p:tagLst xmlns:a="http://schemas.openxmlformats.org/drawingml/2006/main" xmlns:r="http://schemas.openxmlformats.org/officeDocument/2006/relationships" xmlns:p="http://schemas.openxmlformats.org/presentationml/2006/main">
  <p:tag name="ORIGINALHEIGHT" val="6.37103"/>
  <p:tag name="ORIGINALWIDTH" val="2.635335"/>
  <p:tag name="EMFCHILD" val="True"/>
</p:tagLst>
</file>

<file path=ppt/tags/tag54.xml><?xml version="1.0" encoding="utf-8"?>
<p:tagLst xmlns:a="http://schemas.openxmlformats.org/drawingml/2006/main" xmlns:r="http://schemas.openxmlformats.org/officeDocument/2006/relationships" xmlns:p="http://schemas.openxmlformats.org/presentationml/2006/main">
  <p:tag name="ORIGINALHEIGHT" val="4.564895"/>
  <p:tag name="ORIGINALWIDTH" val="5.628707"/>
  <p:tag name="EMFCHILD" val="True"/>
</p:tagLst>
</file>

<file path=ppt/tags/tag55.xml><?xml version="1.0" encoding="utf-8"?>
<p:tagLst xmlns:a="http://schemas.openxmlformats.org/drawingml/2006/main" xmlns:r="http://schemas.openxmlformats.org/officeDocument/2006/relationships" xmlns:p="http://schemas.openxmlformats.org/presentationml/2006/main">
  <p:tag name="ORIGINALHEIGHT" val="6.939632"/>
  <p:tag name="ORIGINALWIDTH" val="1.809908"/>
  <p:tag name="EMFCHILD" val="True"/>
</p:tagLst>
</file>

<file path=ppt/tags/tag56.xml><?xml version="1.0" encoding="utf-8"?>
<p:tagLst xmlns:a="http://schemas.openxmlformats.org/drawingml/2006/main" xmlns:r="http://schemas.openxmlformats.org/officeDocument/2006/relationships" xmlns:p="http://schemas.openxmlformats.org/presentationml/2006/main">
  <p:tag name="ORIGINALHEIGHT" val="3.132907"/>
  <p:tag name="ORIGINALWIDTH" val="4.253346"/>
  <p:tag name="EMFCHILD" val="True"/>
</p:tagLst>
</file>

<file path=ppt/tags/tag57.xml><?xml version="1.0" encoding="utf-8"?>
<p:tagLst xmlns:a="http://schemas.openxmlformats.org/drawingml/2006/main" xmlns:r="http://schemas.openxmlformats.org/officeDocument/2006/relationships" xmlns:p="http://schemas.openxmlformats.org/presentationml/2006/main">
  <p:tag name="ORIGINALHEIGHT" val="6.939632"/>
  <p:tag name="ORIGINALWIDTH" val="1.802953"/>
  <p:tag name="EMFCHILD" val="True"/>
</p:tagLst>
</file>

<file path=ppt/tags/tag58.xml><?xml version="1.0" encoding="utf-8"?>
<p:tagLst xmlns:a="http://schemas.openxmlformats.org/drawingml/2006/main" xmlns:r="http://schemas.openxmlformats.org/officeDocument/2006/relationships" xmlns:p="http://schemas.openxmlformats.org/presentationml/2006/main">
  <p:tag name="ORIGINALHEIGHT" val="0.3969488"/>
  <p:tag name="ORIGINALWIDTH" val="6.076214"/>
  <p:tag name="EMFCHILD" val="True"/>
</p:tagLst>
</file>

<file path=ppt/tags/tag59.xml><?xml version="1.0" encoding="utf-8"?>
<p:tagLst xmlns:a="http://schemas.openxmlformats.org/drawingml/2006/main" xmlns:r="http://schemas.openxmlformats.org/officeDocument/2006/relationships" xmlns:p="http://schemas.openxmlformats.org/presentationml/2006/main">
  <p:tag name="ORIGINALHEIGHT" val="6.420636"/>
  <p:tag name="ORIGINALWIDTH" val="4.5646"/>
  <p:tag name="EMFCHILD" val="True"/>
</p:tagLst>
</file>

<file path=ppt/tags/tag6.xml><?xml version="1.0" encoding="utf-8"?>
<p:tagLst xmlns:a="http://schemas.openxmlformats.org/drawingml/2006/main" xmlns:r="http://schemas.openxmlformats.org/officeDocument/2006/relationships" xmlns:p="http://schemas.openxmlformats.org/presentationml/2006/main">
  <p:tag name="ORIGINALHEIGHT" val="11.52274"/>
  <p:tag name="ORIGINALWIDTH" val="95.16808"/>
  <p:tag name="OUTPUTTYPE" val="SVG"/>
  <p:tag name="IGUANATEXVERSION" val="160"/>
  <p:tag name="LATEXADDIN" val="\documentclass[10pt]{article}&#10;%\usepackage[landscape]{geometry}&#10;\usepackage[width=10cm, height=25cm]{geometry}&#10;%\geometry{left=1.0cm,right=1.0cm,top=1.0cm,bottom=1.0cm}&#10;%\special{papersize=25cm,10cm}&#10;\usepackage{amsmath,amssymb}&#10;\usepackage{ctex}&#10;\pagestyle{empty}&#10;&#10;&#10;\begin{document}&#10;&#10;$$&#10;\boldsymbol{x}^{(n)} \in \mathbb{R}^D, 1 \leq n \leq N&#10;$$&#10;&#10;\end{document}"/>
  <p:tag name="IGUANATEXSIZE" val="24"/>
  <p:tag name="IGUANATEXCURSOR" val="345"/>
  <p:tag name="TRANSPARENCY" val="True"/>
  <p:tag name="LATEXENGINEID" val="2"/>
  <p:tag name="TEMPFOLDER" val="c:\temp\"/>
  <p:tag name="LATEXFORMHEIGHT" val="320"/>
  <p:tag name="LATEXFORMWIDTH" val="385"/>
  <p:tag name="LATEXFORMWRAP" val="True"/>
  <p:tag name="BITMAPVECTOR" val="1"/>
</p:tagLst>
</file>

<file path=ppt/tags/tag60.xml><?xml version="1.0" encoding="utf-8"?>
<p:tagLst xmlns:a="http://schemas.openxmlformats.org/drawingml/2006/main" xmlns:r="http://schemas.openxmlformats.org/officeDocument/2006/relationships" xmlns:p="http://schemas.openxmlformats.org/presentationml/2006/main">
  <p:tag name="ORIGINALHEIGHT" val="17.85275"/>
  <p:tag name="ORIGINALWIDTH" val="3.77897"/>
  <p:tag name="EMFCHILD" val="True"/>
</p:tagLst>
</file>

<file path=ppt/tags/tag61.xml><?xml version="1.0" encoding="utf-8"?>
<p:tagLst xmlns:a="http://schemas.openxmlformats.org/drawingml/2006/main" xmlns:r="http://schemas.openxmlformats.org/officeDocument/2006/relationships" xmlns:p="http://schemas.openxmlformats.org/presentationml/2006/main">
  <p:tag name="ORIGINALHEIGHT" val="9.030577"/>
  <p:tag name="ORIGINALWIDTH" val="4.962401"/>
  <p:tag name="EMFCHILD" val="True"/>
</p:tagLst>
</file>

<file path=ppt/tags/tag62.xml><?xml version="1.0" encoding="utf-8"?>
<p:tagLst xmlns:a="http://schemas.openxmlformats.org/drawingml/2006/main" xmlns:r="http://schemas.openxmlformats.org/officeDocument/2006/relationships" xmlns:p="http://schemas.openxmlformats.org/presentationml/2006/main">
  <p:tag name="ORIGINALHEIGHT" val="17.85275"/>
  <p:tag name="ORIGINALWIDTH" val="3.77897"/>
  <p:tag name="EMFCHILD" val="True"/>
</p:tagLst>
</file>

<file path=ppt/tags/tag63.xml><?xml version="1.0" encoding="utf-8"?>
<p:tagLst xmlns:a="http://schemas.openxmlformats.org/drawingml/2006/main" xmlns:r="http://schemas.openxmlformats.org/officeDocument/2006/relationships" xmlns:p="http://schemas.openxmlformats.org/presentationml/2006/main">
  <p:tag name="ORIGINALHEIGHT" val="4.564895"/>
  <p:tag name="ORIGINALWIDTH" val="5.628707"/>
  <p:tag name="EMFCHILD" val="True"/>
</p:tagLst>
</file>

<file path=ppt/tags/tag64.xml><?xml version="1.0" encoding="utf-8"?>
<p:tagLst xmlns:a="http://schemas.openxmlformats.org/drawingml/2006/main" xmlns:r="http://schemas.openxmlformats.org/officeDocument/2006/relationships" xmlns:p="http://schemas.openxmlformats.org/presentationml/2006/main">
  <p:tag name="ORIGINALHEIGHT" val="6.939632"/>
  <p:tag name="ORIGINALWIDTH" val="1.809908"/>
  <p:tag name="EMFCHILD" val="True"/>
</p:tagLst>
</file>

<file path=ppt/tags/tag65.xml><?xml version="1.0" encoding="utf-8"?>
<p:tagLst xmlns:a="http://schemas.openxmlformats.org/drawingml/2006/main" xmlns:r="http://schemas.openxmlformats.org/officeDocument/2006/relationships" xmlns:p="http://schemas.openxmlformats.org/presentationml/2006/main">
  <p:tag name="ORIGINALHEIGHT" val="3.132907"/>
  <p:tag name="ORIGINALWIDTH" val="4.253346"/>
  <p:tag name="EMFCHILD" val="True"/>
</p:tagLst>
</file>

<file path=ppt/tags/tag66.xml><?xml version="1.0" encoding="utf-8"?>
<p:tagLst xmlns:a="http://schemas.openxmlformats.org/drawingml/2006/main" xmlns:r="http://schemas.openxmlformats.org/officeDocument/2006/relationships" xmlns:p="http://schemas.openxmlformats.org/presentationml/2006/main">
  <p:tag name="ORIGINALHEIGHT" val="6.939632"/>
  <p:tag name="ORIGINALWIDTH" val="1.802953"/>
  <p:tag name="EMFCHILD" val="True"/>
</p:tagLst>
</file>

<file path=ppt/tags/tag67.xml><?xml version="1.0" encoding="utf-8"?>
<p:tagLst xmlns:a="http://schemas.openxmlformats.org/drawingml/2006/main" xmlns:r="http://schemas.openxmlformats.org/officeDocument/2006/relationships" xmlns:p="http://schemas.openxmlformats.org/presentationml/2006/main">
  <p:tag name="ORIGINALHEIGHT" val="17.85275"/>
  <p:tag name="ORIGINALWIDTH" val="3.77897"/>
  <p:tag name="EMFCHILD" val="True"/>
</p:tagLst>
</file>

<file path=ppt/tags/tag68.xml><?xml version="1.0" encoding="utf-8"?>
<p:tagLst xmlns:a="http://schemas.openxmlformats.org/drawingml/2006/main" xmlns:r="http://schemas.openxmlformats.org/officeDocument/2006/relationships" xmlns:p="http://schemas.openxmlformats.org/presentationml/2006/main">
  <p:tag name="ORIGINALHEIGHT" val="17.85275"/>
  <p:tag name="ORIGINALWIDTH" val="3.77897"/>
  <p:tag name="EMFCHILD" val="True"/>
</p:tagLst>
</file>

<file path=ppt/tags/tag69.xml><?xml version="1.0" encoding="utf-8"?>
<p:tagLst xmlns:a="http://schemas.openxmlformats.org/drawingml/2006/main" xmlns:r="http://schemas.openxmlformats.org/officeDocument/2006/relationships" xmlns:p="http://schemas.openxmlformats.org/presentationml/2006/main">
  <p:tag name="ORIGINALHEIGHT" val="6.37103"/>
  <p:tag name="ORIGINALWIDTH" val="2.635335"/>
  <p:tag name="EMFCHILD" val="True"/>
</p:tagLst>
</file>

<file path=ppt/tags/tag7.xml><?xml version="1.0" encoding="utf-8"?>
<p:tagLst xmlns:a="http://schemas.openxmlformats.org/drawingml/2006/main" xmlns:r="http://schemas.openxmlformats.org/officeDocument/2006/relationships" xmlns:p="http://schemas.openxmlformats.org/presentationml/2006/main">
  <p:tag name="ORIGINALHEIGHT" val="11.52274"/>
  <p:tag name="ORIGINALWIDTH" val="95.88129"/>
  <p:tag name="OUTPUTTYPE" val="SVG"/>
  <p:tag name="IGUANATEXVERSION" val="160"/>
  <p:tag name="LATEXADDIN" val="\documentclass[10pt]{article}&#10;%\usepackage[landscape]{geometry}&#10;\usepackage[width=10cm, height=25cm]{geometry}&#10;%\geometry{left=1.0cm,right=1.0cm,top=1.0cm,bottom=1.0cm}&#10;%\special{papersize=25cm,10cm}&#10;\usepackage{amsmath,amssymb}&#10;\usepackage{ctex}&#10;\pagestyle{empty}&#10;&#10;&#10;\begin{document}&#10;&#10;$$&#10;\boldsymbol{z}^{(n)} \in \mathbb{R}^M, 1 \leq n \leq N&#10;$$&#10;&#10;\end{document}"/>
  <p:tag name="IGUANATEXSIZE" val="24"/>
  <p:tag name="IGUANATEXCURSOR" val="345"/>
  <p:tag name="TRANSPARENCY" val="True"/>
  <p:tag name="LATEXENGINEID" val="2"/>
  <p:tag name="TEMPFOLDER" val="c:\temp\"/>
  <p:tag name="LATEXFORMHEIGHT" val="320"/>
  <p:tag name="LATEXFORMWIDTH" val="385"/>
  <p:tag name="LATEXFORMWRAP" val="True"/>
  <p:tag name="BITMAPVECTOR" val="1"/>
</p:tagLst>
</file>

<file path=ppt/tags/tag70.xml><?xml version="1.0" encoding="utf-8"?>
<p:tagLst xmlns:a="http://schemas.openxmlformats.org/drawingml/2006/main" xmlns:r="http://schemas.openxmlformats.org/officeDocument/2006/relationships" xmlns:p="http://schemas.openxmlformats.org/presentationml/2006/main">
  <p:tag name="ORIGINALHEIGHT" val="6.37103"/>
  <p:tag name="ORIGINALWIDTH" val="2.635335"/>
  <p:tag name="EMFCHILD" val="True"/>
</p:tagLst>
</file>

<file path=ppt/tags/tag71.xml><?xml version="1.0" encoding="utf-8"?>
<p:tagLst xmlns:a="http://schemas.openxmlformats.org/drawingml/2006/main" xmlns:r="http://schemas.openxmlformats.org/officeDocument/2006/relationships" xmlns:p="http://schemas.openxmlformats.org/presentationml/2006/main">
  <p:tag name="ORIGINALHEIGHT" val="6.37103"/>
  <p:tag name="ORIGINALWIDTH" val="2.635335"/>
  <p:tag name="EMFCHILD" val="True"/>
</p:tagLst>
</file>

<file path=ppt/tags/tag72.xml><?xml version="1.0" encoding="utf-8"?>
<p:tagLst xmlns:a="http://schemas.openxmlformats.org/drawingml/2006/main" xmlns:r="http://schemas.openxmlformats.org/officeDocument/2006/relationships" xmlns:p="http://schemas.openxmlformats.org/presentationml/2006/main">
  <p:tag name="ORIGINALHEIGHT" val="4.612533"/>
  <p:tag name="ORIGINALWIDTH" val="3.07687"/>
  <p:tag name="EMFCHILD" val="True"/>
</p:tagLst>
</file>

<file path=ppt/tags/tag73.xml><?xml version="1.0" encoding="utf-8"?>
<p:tagLst xmlns:a="http://schemas.openxmlformats.org/drawingml/2006/main" xmlns:r="http://schemas.openxmlformats.org/officeDocument/2006/relationships" xmlns:p="http://schemas.openxmlformats.org/presentationml/2006/main">
  <p:tag name="ORIGINALHEIGHT" val="2.322146"/>
  <p:tag name="ORIGINALWIDTH" val="6.613222"/>
  <p:tag name="EMFCHILD" val="True"/>
</p:tagLst>
</file>

<file path=ppt/tags/tag74.xml><?xml version="1.0" encoding="utf-8"?>
<p:tagLst xmlns:a="http://schemas.openxmlformats.org/drawingml/2006/main" xmlns:r="http://schemas.openxmlformats.org/officeDocument/2006/relationships" xmlns:p="http://schemas.openxmlformats.org/presentationml/2006/main">
  <p:tag name="ORIGINALHEIGHT" val="4.744521"/>
  <p:tag name="ORIGINALWIDTH" val="6.202493"/>
  <p:tag name="EMFCHILD" val="True"/>
</p:tagLst>
</file>

<file path=ppt/tags/tag75.xml><?xml version="1.0" encoding="utf-8"?>
<p:tagLst xmlns:a="http://schemas.openxmlformats.org/drawingml/2006/main" xmlns:r="http://schemas.openxmlformats.org/officeDocument/2006/relationships" xmlns:p="http://schemas.openxmlformats.org/presentationml/2006/main">
  <p:tag name="ORIGINALHEIGHT" val="13.89321"/>
  <p:tag name="ORIGINALWIDTH" val="13.23642"/>
  <p:tag name="EMFCHILD" val="True"/>
</p:tagLst>
</file>

<file path=ppt/tags/tag76.xml><?xml version="1.0" encoding="utf-8"?>
<p:tagLst xmlns:a="http://schemas.openxmlformats.org/drawingml/2006/main" xmlns:r="http://schemas.openxmlformats.org/officeDocument/2006/relationships" xmlns:p="http://schemas.openxmlformats.org/presentationml/2006/main">
  <p:tag name="ORIGINALHEIGHT" val="3.132907"/>
  <p:tag name="ORIGINALWIDTH" val="4.253346"/>
  <p:tag name="EMFCHILD" val="True"/>
</p:tagLst>
</file>

<file path=ppt/tags/tag77.xml><?xml version="1.0" encoding="utf-8"?>
<p:tagLst xmlns:a="http://schemas.openxmlformats.org/drawingml/2006/main" xmlns:r="http://schemas.openxmlformats.org/officeDocument/2006/relationships" xmlns:p="http://schemas.openxmlformats.org/presentationml/2006/main">
  <p:tag name="ORIGINALHEIGHT" val="1.868635"/>
  <p:tag name="ORIGINALWIDTH" val="5.123491"/>
  <p:tag name="EMFCHILD" val="True"/>
</p:tagLst>
</file>

<file path=ppt/tags/tag78.xml><?xml version="1.0" encoding="utf-8"?>
<p:tagLst xmlns:a="http://schemas.openxmlformats.org/drawingml/2006/main" xmlns:r="http://schemas.openxmlformats.org/officeDocument/2006/relationships" xmlns:p="http://schemas.openxmlformats.org/presentationml/2006/main">
  <p:tag name="ORIGINALHEIGHT" val="4.612533"/>
  <p:tag name="ORIGINALWIDTH" val="2.533891"/>
  <p:tag name="EMFCHILD" val="True"/>
</p:tagLst>
</file>

<file path=ppt/tags/tag79.xml><?xml version="1.0" encoding="utf-8"?>
<p:tagLst xmlns:a="http://schemas.openxmlformats.org/drawingml/2006/main" xmlns:r="http://schemas.openxmlformats.org/officeDocument/2006/relationships" xmlns:p="http://schemas.openxmlformats.org/presentationml/2006/main">
  <p:tag name="ORIGINALHEIGHT" val="6.37103"/>
  <p:tag name="ORIGINALWIDTH" val="2.635335"/>
  <p:tag name="EMFCHILD" val="True"/>
</p:tagLst>
</file>

<file path=ppt/tags/tag8.xml><?xml version="1.0" encoding="utf-8"?>
<p:tagLst xmlns:a="http://schemas.openxmlformats.org/drawingml/2006/main" xmlns:r="http://schemas.openxmlformats.org/officeDocument/2006/relationships" xmlns:p="http://schemas.openxmlformats.org/presentationml/2006/main">
  <p:tag name="ORIGINALHEIGHT" val="10.94186"/>
  <p:tag name="ORIGINALWIDTH" val="107.4961"/>
  <p:tag name="OUTPUTTYPE" val="SVG"/>
  <p:tag name="IGUANATEXVERSION" val="160"/>
  <p:tag name="LATEXADDIN" val="\documentclass[10pt]{article}&#10;%\usepackage[landscape]{geometry}&#10;\usepackage[width=10cm, height=25cm]{geometry}&#10;%\geometry{left=1.0cm,right=1.0cm,top=1.0cm,bottom=1.0cm}&#10;%\special{papersize=25cm,10cm}&#10;\usepackage{amsmath,amssymb}&#10;\usepackage{ctex}&#10;\pagestyle{empty}&#10;&#10;&#10;\begin{document}&#10;\textbf{Encoder}: &#10;$&#10;f: \mathbb{R}^D \rightarrow \mathbb{R}^M&#10;$&#10;&#10;\end{document}"/>
  <p:tag name="IGUANATEXSIZE" val="24"/>
  <p:tag name="IGUANATEXCURSOR" val="300"/>
  <p:tag name="TRANSPARENCY" val="True"/>
  <p:tag name="LATEXENGINEID" val="2"/>
  <p:tag name="TEMPFOLDER" val="c:\temp\"/>
  <p:tag name="LATEXFORMHEIGHT" val="320"/>
  <p:tag name="LATEXFORMWIDTH" val="385"/>
  <p:tag name="LATEXFORMWRAP" val="True"/>
  <p:tag name="BITMAPVECTOR" val="1"/>
</p:tagLst>
</file>

<file path=ppt/tags/tag80.xml><?xml version="1.0" encoding="utf-8"?>
<p:tagLst xmlns:a="http://schemas.openxmlformats.org/drawingml/2006/main" xmlns:r="http://schemas.openxmlformats.org/officeDocument/2006/relationships" xmlns:p="http://schemas.openxmlformats.org/presentationml/2006/main">
  <p:tag name="ORIGINALHEIGHT" val="6.37103"/>
  <p:tag name="ORIGINALWIDTH" val="2.635335"/>
  <p:tag name="EMFCHILD" val="True"/>
</p:tagLst>
</file>

<file path=ppt/tags/tag81.xml><?xml version="1.0" encoding="utf-8"?>
<p:tagLst xmlns:a="http://schemas.openxmlformats.org/drawingml/2006/main" xmlns:r="http://schemas.openxmlformats.org/officeDocument/2006/relationships" xmlns:p="http://schemas.openxmlformats.org/presentationml/2006/main">
  <p:tag name="ORIGINALHEIGHT" val="6.37103"/>
  <p:tag name="ORIGINALWIDTH" val="2.635335"/>
  <p:tag name="EMFCHILD" val="True"/>
</p:tagLst>
</file>

<file path=ppt/tags/tag82.xml><?xml version="1.0" encoding="utf-8"?>
<p:tagLst xmlns:a="http://schemas.openxmlformats.org/drawingml/2006/main" xmlns:r="http://schemas.openxmlformats.org/officeDocument/2006/relationships" xmlns:p="http://schemas.openxmlformats.org/presentationml/2006/main">
  <p:tag name="ORIGINALHEIGHT" val="4.564895"/>
  <p:tag name="ORIGINALWIDTH" val="5.628707"/>
  <p:tag name="EMFCHILD" val="True"/>
</p:tagLst>
</file>

<file path=ppt/tags/tag83.xml><?xml version="1.0" encoding="utf-8"?>
<p:tagLst xmlns:a="http://schemas.openxmlformats.org/drawingml/2006/main" xmlns:r="http://schemas.openxmlformats.org/officeDocument/2006/relationships" xmlns:p="http://schemas.openxmlformats.org/presentationml/2006/main">
  <p:tag name="ORIGINALHEIGHT" val="6.939632"/>
  <p:tag name="ORIGINALWIDTH" val="1.809908"/>
  <p:tag name="EMFCHILD" val="True"/>
</p:tagLst>
</file>

<file path=ppt/tags/tag84.xml><?xml version="1.0" encoding="utf-8"?>
<p:tagLst xmlns:a="http://schemas.openxmlformats.org/drawingml/2006/main" xmlns:r="http://schemas.openxmlformats.org/officeDocument/2006/relationships" xmlns:p="http://schemas.openxmlformats.org/presentationml/2006/main">
  <p:tag name="ORIGINALHEIGHT" val="3.132907"/>
  <p:tag name="ORIGINALWIDTH" val="4.253346"/>
  <p:tag name="EMFCHILD" val="True"/>
</p:tagLst>
</file>

<file path=ppt/tags/tag85.xml><?xml version="1.0" encoding="utf-8"?>
<p:tagLst xmlns:a="http://schemas.openxmlformats.org/drawingml/2006/main" xmlns:r="http://schemas.openxmlformats.org/officeDocument/2006/relationships" xmlns:p="http://schemas.openxmlformats.org/presentationml/2006/main">
  <p:tag name="ORIGINALHEIGHT" val="6.939632"/>
  <p:tag name="ORIGINALWIDTH" val="1.802953"/>
  <p:tag name="EMFCHILD" val="True"/>
</p:tagLst>
</file>

<file path=ppt/tags/tag86.xml><?xml version="1.0" encoding="utf-8"?>
<p:tagLst xmlns:a="http://schemas.openxmlformats.org/drawingml/2006/main" xmlns:r="http://schemas.openxmlformats.org/officeDocument/2006/relationships" xmlns:p="http://schemas.openxmlformats.org/presentationml/2006/main">
  <p:tag name="ORIGINALHEIGHT" val="0.3969488"/>
  <p:tag name="ORIGINALWIDTH" val="6.076214"/>
  <p:tag name="EMFCHILD" val="True"/>
</p:tagLst>
</file>

<file path=ppt/tags/tag87.xml><?xml version="1.0" encoding="utf-8"?>
<p:tagLst xmlns:a="http://schemas.openxmlformats.org/drawingml/2006/main" xmlns:r="http://schemas.openxmlformats.org/officeDocument/2006/relationships" xmlns:p="http://schemas.openxmlformats.org/presentationml/2006/main">
  <p:tag name="ORIGINALHEIGHT" val="9.030577"/>
  <p:tag name="ORIGINALWIDTH" val="4.962401"/>
  <p:tag name="EMFCHILD" val="True"/>
</p:tagLst>
</file>

<file path=ppt/tags/tag88.xml><?xml version="1.0" encoding="utf-8"?>
<p:tagLst xmlns:a="http://schemas.openxmlformats.org/drawingml/2006/main" xmlns:r="http://schemas.openxmlformats.org/officeDocument/2006/relationships" xmlns:p="http://schemas.openxmlformats.org/presentationml/2006/main">
  <p:tag name="ORIGINALHEIGHT" val="3.850394"/>
  <p:tag name="ORIGINALWIDTH" val="3.868471"/>
  <p:tag name="EMFCHILD" val="True"/>
</p:tagLst>
</file>

<file path=ppt/tags/tag89.xml><?xml version="1.0" encoding="utf-8"?>
<p:tagLst xmlns:a="http://schemas.openxmlformats.org/drawingml/2006/main" xmlns:r="http://schemas.openxmlformats.org/officeDocument/2006/relationships" xmlns:p="http://schemas.openxmlformats.org/presentationml/2006/main">
  <p:tag name="ORIGINALHEIGHT" val="6.420636"/>
  <p:tag name="ORIGINALWIDTH" val="4.5646"/>
  <p:tag name="EMFCHILD" val="True"/>
</p:tagLst>
</file>

<file path=ppt/tags/tag9.xml><?xml version="1.0" encoding="utf-8"?>
<p:tagLst xmlns:a="http://schemas.openxmlformats.org/drawingml/2006/main" xmlns:r="http://schemas.openxmlformats.org/officeDocument/2006/relationships" xmlns:p="http://schemas.openxmlformats.org/presentationml/2006/main">
  <p:tag name="ORIGINALHEIGHT" val="10.94186"/>
  <p:tag name="ORIGINALWIDTH" val="105.948"/>
  <p:tag name="OUTPUTTYPE" val="SVG"/>
  <p:tag name="IGUANATEXVERSION" val="160"/>
  <p:tag name="LATEXADDIN" val="\documentclass[10pt]{article}&#10;%\usepackage[landscape]{geometry}&#10;\usepackage[width=10cm, height=25cm]{geometry}&#10;%\geometry{left=1.0cm,right=1.0cm,top=1.0cm,bottom=1.0cm}&#10;%\special{papersize=25cm,10cm}&#10;\usepackage{amsmath,amssymb}&#10;\usepackage{ctex}&#10;\pagestyle{empty}&#10;&#10;&#10;\begin{document}&#10;\textbf{Decoder}: &#10;$g: \mathbb{R}^M \rightarrow \mathbb{R}^D$&#10;&#10;\end{document}"/>
  <p:tag name="IGUANATEXSIZE" val="24"/>
  <p:tag name="IGUANATEXCURSOR" val="294"/>
  <p:tag name="TRANSPARENCY" val="True"/>
  <p:tag name="LATEXENGINEID" val="2"/>
  <p:tag name="TEMPFOLDER" val="c:\temp\"/>
  <p:tag name="LATEXFORMHEIGHT" val="320"/>
  <p:tag name="LATEXFORMWIDTH" val="385"/>
  <p:tag name="LATEXFORMWRAP" val="True"/>
  <p:tag name="BITMAPVECTOR" val="1"/>
</p:tagLst>
</file>

<file path=ppt/tags/tag90.xml><?xml version="1.0" encoding="utf-8"?>
<p:tagLst xmlns:a="http://schemas.openxmlformats.org/drawingml/2006/main" xmlns:r="http://schemas.openxmlformats.org/officeDocument/2006/relationships" xmlns:p="http://schemas.openxmlformats.org/presentationml/2006/main">
  <p:tag name="ORIGINALHEIGHT" val="17.85275"/>
  <p:tag name="ORIGINALWIDTH" val="3.77897"/>
  <p:tag name="EMFCHILD" val="True"/>
</p:tagLst>
</file>

<file path=ppt/tags/tag91.xml><?xml version="1.0" encoding="utf-8"?>
<p:tagLst xmlns:a="http://schemas.openxmlformats.org/drawingml/2006/main" xmlns:r="http://schemas.openxmlformats.org/officeDocument/2006/relationships" xmlns:p="http://schemas.openxmlformats.org/presentationml/2006/main">
  <p:tag name="ORIGINALHEIGHT" val="4.564895"/>
  <p:tag name="ORIGINALWIDTH" val="5.628707"/>
  <p:tag name="EMFCHILD" val="True"/>
</p:tagLst>
</file>

<file path=ppt/tags/tag92.xml><?xml version="1.0" encoding="utf-8"?>
<p:tagLst xmlns:a="http://schemas.openxmlformats.org/drawingml/2006/main" xmlns:r="http://schemas.openxmlformats.org/officeDocument/2006/relationships" xmlns:p="http://schemas.openxmlformats.org/presentationml/2006/main">
  <p:tag name="ORIGINALHEIGHT" val="6.939632"/>
  <p:tag name="ORIGINALWIDTH" val="1.809908"/>
  <p:tag name="EMFCHILD" val="True"/>
</p:tagLst>
</file>

<file path=ppt/tags/tag93.xml><?xml version="1.0" encoding="utf-8"?>
<p:tagLst xmlns:a="http://schemas.openxmlformats.org/drawingml/2006/main" xmlns:r="http://schemas.openxmlformats.org/officeDocument/2006/relationships" xmlns:p="http://schemas.openxmlformats.org/presentationml/2006/main">
  <p:tag name="ORIGINALHEIGHT" val="3.132907"/>
  <p:tag name="ORIGINALWIDTH" val="4.253346"/>
  <p:tag name="EMFCHILD" val="True"/>
</p:tagLst>
</file>

<file path=ppt/tags/tag94.xml><?xml version="1.0" encoding="utf-8"?>
<p:tagLst xmlns:a="http://schemas.openxmlformats.org/drawingml/2006/main" xmlns:r="http://schemas.openxmlformats.org/officeDocument/2006/relationships" xmlns:p="http://schemas.openxmlformats.org/presentationml/2006/main">
  <p:tag name="ORIGINALHEIGHT" val="6.939632"/>
  <p:tag name="ORIGINALWIDTH" val="1.802953"/>
  <p:tag name="EMFCHILD" val="True"/>
</p:tagLst>
</file>

<file path=ppt/tags/tag95.xml><?xml version="1.0" encoding="utf-8"?>
<p:tagLst xmlns:a="http://schemas.openxmlformats.org/drawingml/2006/main" xmlns:r="http://schemas.openxmlformats.org/officeDocument/2006/relationships" xmlns:p="http://schemas.openxmlformats.org/presentationml/2006/main">
  <p:tag name="ORIGINALHEIGHT" val="17.85275"/>
  <p:tag name="ORIGINALWIDTH" val="3.77897"/>
  <p:tag name="EMFCHILD" val="True"/>
</p:tagLst>
</file>

<file path=ppt/tags/tag96.xml><?xml version="1.0" encoding="utf-8"?>
<p:tagLst xmlns:a="http://schemas.openxmlformats.org/drawingml/2006/main" xmlns:r="http://schemas.openxmlformats.org/officeDocument/2006/relationships" xmlns:p="http://schemas.openxmlformats.org/presentationml/2006/main">
  <p:tag name="ORIGINALHEIGHT" val="6.37103"/>
  <p:tag name="ORIGINALWIDTH" val="2.635335"/>
  <p:tag name="EMFCHILD" val="True"/>
</p:tagLst>
</file>

<file path=ppt/tags/tag97.xml><?xml version="1.0" encoding="utf-8"?>
<p:tagLst xmlns:a="http://schemas.openxmlformats.org/drawingml/2006/main" xmlns:r="http://schemas.openxmlformats.org/officeDocument/2006/relationships" xmlns:p="http://schemas.openxmlformats.org/presentationml/2006/main">
  <p:tag name="ORIGINALHEIGHT" val="6.37103"/>
  <p:tag name="ORIGINALWIDTH" val="2.635335"/>
  <p:tag name="EMFCHILD" val="True"/>
</p:tagLst>
</file>

<file path=ppt/tags/tag98.xml><?xml version="1.0" encoding="utf-8"?>
<p:tagLst xmlns:a="http://schemas.openxmlformats.org/drawingml/2006/main" xmlns:r="http://schemas.openxmlformats.org/officeDocument/2006/relationships" xmlns:p="http://schemas.openxmlformats.org/presentationml/2006/main">
  <p:tag name="ORIGINALHEIGHT" val="6.37103"/>
  <p:tag name="ORIGINALWIDTH" val="2.635335"/>
  <p:tag name="EMFCHILD" val="True"/>
</p:tagLst>
</file>

<file path=ppt/tags/tag99.xml><?xml version="1.0" encoding="utf-8"?>
<p:tagLst xmlns:a="http://schemas.openxmlformats.org/drawingml/2006/main" xmlns:r="http://schemas.openxmlformats.org/officeDocument/2006/relationships" xmlns:p="http://schemas.openxmlformats.org/presentationml/2006/main">
  <p:tag name="ORIGINALHEIGHT" val="4.612533"/>
  <p:tag name="ORIGINALWIDTH" val="3.07687"/>
  <p:tag name="EMFCHILD" val="True"/>
</p:tagLst>
</file>

<file path=ppt/theme/theme1.xml><?xml version="1.0" encoding="utf-8"?>
<a:theme xmlns:a="http://schemas.openxmlformats.org/drawingml/2006/main" name="主题5">
  <a:themeElements>
    <a:clrScheme name="自定义 53">
      <a:dk1>
        <a:srgbClr val="000000"/>
      </a:dk1>
      <a:lt1>
        <a:srgbClr val="FFFFFF"/>
      </a:lt1>
      <a:dk2>
        <a:srgbClr val="778495"/>
      </a:dk2>
      <a:lt2>
        <a:srgbClr val="F0F0F0"/>
      </a:lt2>
      <a:accent1>
        <a:srgbClr val="48B9E5"/>
      </a:accent1>
      <a:accent2>
        <a:srgbClr val="146D90"/>
      </a:accent2>
      <a:accent3>
        <a:srgbClr val="0B9981"/>
      </a:accent3>
      <a:accent4>
        <a:srgbClr val="008A9F"/>
      </a:accent4>
      <a:accent5>
        <a:srgbClr val="14438A"/>
      </a:accent5>
      <a:accent6>
        <a:srgbClr val="116584"/>
      </a:accent6>
      <a:hlink>
        <a:srgbClr val="86BC25"/>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上师大模板">
  <a:themeElements>
    <a:clrScheme name="上师大通用模板">
      <a:dk1>
        <a:srgbClr val="000000"/>
      </a:dk1>
      <a:lt1>
        <a:srgbClr val="FFFFFF"/>
      </a:lt1>
      <a:dk2>
        <a:srgbClr val="778495"/>
      </a:dk2>
      <a:lt2>
        <a:srgbClr val="F0F0F0"/>
      </a:lt2>
      <a:accent1>
        <a:srgbClr val="006A60"/>
      </a:accent1>
      <a:accent2>
        <a:srgbClr val="C2CECE"/>
      </a:accent2>
      <a:accent3>
        <a:srgbClr val="04BDAD"/>
      </a:accent3>
      <a:accent4>
        <a:srgbClr val="2C8880"/>
      </a:accent4>
      <a:accent5>
        <a:srgbClr val="3CBDB2"/>
      </a:accent5>
      <a:accent6>
        <a:srgbClr val="013D38"/>
      </a:accent6>
      <a:hlink>
        <a:srgbClr val="4472C4"/>
      </a:hlink>
      <a:folHlink>
        <a:srgbClr val="BFBFBF"/>
      </a:folHlink>
    </a:clrScheme>
    <a:fontScheme name="母校">
      <a:majorFont>
        <a:latin typeface="Bahnschrift"/>
        <a:ea typeface="Ma Shan Zheng"/>
        <a:cs typeface=""/>
      </a:majorFont>
      <a:minorFont>
        <a:latin typeface="OPPOSans R"/>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M1</Template>
  <TotalTime>3651</TotalTime>
  <Words>1514</Words>
  <Application>Microsoft Office PowerPoint</Application>
  <PresentationFormat>宽屏</PresentationFormat>
  <Paragraphs>142</Paragraphs>
  <Slides>24</Slides>
  <Notes>24</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24</vt:i4>
      </vt:variant>
    </vt:vector>
  </HeadingPairs>
  <TitlesOfParts>
    <vt:vector size="42" baseType="lpstr">
      <vt:lpstr>Arial Unicode MS</vt:lpstr>
      <vt:lpstr>Ma Shan Zheng</vt:lpstr>
      <vt:lpstr>OPPOSans M</vt:lpstr>
      <vt:lpstr>OPPOSans R</vt:lpstr>
      <vt:lpstr>方正大标宋简体</vt:lpstr>
      <vt:lpstr>微软雅黑</vt:lpstr>
      <vt:lpstr>微软雅黑 Light</vt:lpstr>
      <vt:lpstr>优设标题黑</vt:lpstr>
      <vt:lpstr>Arial</vt:lpstr>
      <vt:lpstr>Arial Black</vt:lpstr>
      <vt:lpstr>Bahnschrift Light SemiCondensed</vt:lpstr>
      <vt:lpstr>Bell MT</vt:lpstr>
      <vt:lpstr>Calibri</vt:lpstr>
      <vt:lpstr>Consolas</vt:lpstr>
      <vt:lpstr>Open Sans</vt:lpstr>
      <vt:lpstr>Times New Roman</vt:lpstr>
      <vt:lpstr>主题5</vt:lpstr>
      <vt:lpstr>上师大模板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iSlide</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Lian Jie</dc:creator>
  <cp:lastModifiedBy>Yilin Chen</cp:lastModifiedBy>
  <cp:revision>641</cp:revision>
  <cp:lastPrinted>2024-03-20T19:02:38Z</cp:lastPrinted>
  <dcterms:created xsi:type="dcterms:W3CDTF">2019-08-07T04:47:00Z</dcterms:created>
  <dcterms:modified xsi:type="dcterms:W3CDTF">2024-12-23T17:21:17Z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v-yunxl@microsoft.com</vt:lpwstr>
  </property>
  <property fmtid="{D5CDD505-2E9C-101B-9397-08002B2CF9AE}" pid="6" name="MSIP_Label_f42aa342-8706-4288-bd11-ebb85995028c_SetDate">
    <vt:lpwstr>2018-10-23T07:59:52.0635846Z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ICV">
    <vt:lpwstr>28D78CF7B812432DB90C56C45B31F557_13</vt:lpwstr>
  </property>
  <property fmtid="{D5CDD505-2E9C-101B-9397-08002B2CF9AE}" pid="12" name="KSOProductBuildVer">
    <vt:lpwstr>2052-12.1.0.15712</vt:lpwstr>
  </property>
</Properties>
</file>